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4864479"/>
              <a:ext cx="2384068" cy="353067"/>
            </a:xfrm>
            <a:custGeom>
              <a:avLst/>
              <a:pathLst>
                <a:path w="2384068" h="353067">
                  <a:moveTo>
                    <a:pt x="0" y="353067"/>
                  </a:moveTo>
                  <a:lnTo>
                    <a:pt x="1192034" y="0"/>
                  </a:lnTo>
                  <a:lnTo>
                    <a:pt x="2384068" y="29715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2302905"/>
              <a:ext cx="2384068" cy="3234377"/>
            </a:xfrm>
            <a:custGeom>
              <a:avLst/>
              <a:pathLst>
                <a:path w="2384068" h="3234377">
                  <a:moveTo>
                    <a:pt x="0" y="0"/>
                  </a:moveTo>
                  <a:lnTo>
                    <a:pt x="1192034" y="2918935"/>
                  </a:lnTo>
                  <a:lnTo>
                    <a:pt x="2384068" y="323437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64710" y="2217101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18912" y="51859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56744" y="5136037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56744" y="4778675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369481" y="5472182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48778" y="5075834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15236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18956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22676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26396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52069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2441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2813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318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2933996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2988554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6399494" y="332935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62450" y="3304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99494" y="354880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62450" y="35239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672919" y="3283393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72919" y="3502849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6301633" y="3886281"/>
              <a:ext cx="851240" cy="10199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377548" y="3941137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43" name="pt42"/>
            <p:cNvSpPr/>
            <p:nvPr/>
          </p:nvSpPr>
          <p:spPr>
            <a:xfrm>
              <a:off x="6455675" y="4250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422176" y="4435992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6401472" y="4634744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6672919" y="4237940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672919" y="4457396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72919" y="4676852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335293" y="1899178"/>
              <a:ext cx="67061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C18-C20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2024-05-21T02:11:39Z</dcterms:modified>
  <cp:category/>
</cp:coreProperties>
</file>