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220993" y="2141186"/>
              <a:ext cx="39288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57645" y="2302905"/>
              <a:ext cx="2455505" cy="3156545"/>
            </a:xfrm>
            <a:custGeom>
              <a:avLst/>
              <a:pathLst>
                <a:path w="2455505" h="3156545">
                  <a:moveTo>
                    <a:pt x="0" y="0"/>
                  </a:moveTo>
                  <a:lnTo>
                    <a:pt x="1227752" y="2406469"/>
                  </a:lnTo>
                  <a:lnTo>
                    <a:pt x="2455505" y="315654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57645" y="2966708"/>
              <a:ext cx="2455505" cy="2570574"/>
            </a:xfrm>
            <a:custGeom>
              <a:avLst/>
              <a:pathLst>
                <a:path w="2455505" h="2570574">
                  <a:moveTo>
                    <a:pt x="0" y="0"/>
                  </a:moveTo>
                  <a:lnTo>
                    <a:pt x="1227752" y="2150075"/>
                  </a:lnTo>
                  <a:lnTo>
                    <a:pt x="2455505" y="257057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26043" y="293510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26043" y="22713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53796" y="508518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53796" y="46777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381549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81549" y="542784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209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072462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042824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016758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2183035" y="5124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83035" y="40971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83035" y="30692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20993" y="5699001"/>
              <a:ext cx="3928809" cy="0"/>
            </a:xfrm>
            <a:custGeom>
              <a:avLst/>
              <a:pathLst>
                <a:path w="3928809" h="0">
                  <a:moveTo>
                    <a:pt x="0" y="0"/>
                  </a:moveTo>
                  <a:lnTo>
                    <a:pt x="39288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57645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8539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13150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570580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79833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987986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8082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6301633" y="3153452"/>
              <a:ext cx="851240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377548" y="3208308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3" name="pt32"/>
            <p:cNvSpPr/>
            <p:nvPr/>
          </p:nvSpPr>
          <p:spPr>
            <a:xfrm>
              <a:off x="6455675" y="3517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672919" y="3505111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6301633" y="3886281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377548" y="3940839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6399494" y="42816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62450" y="4256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399494" y="4501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462450" y="44762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672919" y="4235678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72919" y="4455134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2209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C22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2024-05-21T02:11:40Z</dcterms:modified>
  <cp:category/>
</cp:coreProperties>
</file>