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2454765"/>
            </a:xfrm>
            <a:custGeom>
              <a:avLst/>
              <a:pathLst>
                <a:path w="2384068" h="2454765">
                  <a:moveTo>
                    <a:pt x="0" y="0"/>
                  </a:moveTo>
                  <a:lnTo>
                    <a:pt x="1192034" y="2454765"/>
                  </a:lnTo>
                  <a:lnTo>
                    <a:pt x="2384068" y="229603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2438750"/>
              <a:ext cx="2384068" cy="3098532"/>
            </a:xfrm>
            <a:custGeom>
              <a:avLst/>
              <a:pathLst>
                <a:path w="2384068" h="3098532">
                  <a:moveTo>
                    <a:pt x="0" y="0"/>
                  </a:moveTo>
                  <a:lnTo>
                    <a:pt x="1192034" y="2484424"/>
                  </a:lnTo>
                  <a:lnTo>
                    <a:pt x="2384068" y="309853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18912" y="240714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18912" y="22713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10946" y="48915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10946" y="47260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02980" y="550568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02980" y="4567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37402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30168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22934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15700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4286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3563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2839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2116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3153452"/>
              <a:ext cx="85124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3208308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455675" y="3517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672919" y="3505111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6301633" y="3886281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6377548" y="3940839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6399494" y="42816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462450" y="4256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399494" y="4501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462450" y="4476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6672919" y="4235678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672919" y="4455134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C25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2024-05-21T02:11:41Z</dcterms:modified>
  <cp:category/>
</cp:coreProperties>
</file>