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2302905"/>
              <a:ext cx="2384068" cy="3234377"/>
            </a:xfrm>
            <a:custGeom>
              <a:avLst/>
              <a:pathLst>
                <a:path w="2384068" h="3234377">
                  <a:moveTo>
                    <a:pt x="0" y="3234377"/>
                  </a:moveTo>
                  <a:lnTo>
                    <a:pt x="1192034" y="1362672"/>
                  </a:lnTo>
                  <a:lnTo>
                    <a:pt x="23840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018912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177447" y="3600477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348778" y="2217101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076469" y="516914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076469" y="444446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76469" y="371978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076469" y="299511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076469" y="227043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2297335" y="52237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97335" y="44990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97335" y="37744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97335" y="304973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23250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6301633" y="3043724"/>
              <a:ext cx="851240" cy="10199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377548" y="3098580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3" name="pt32"/>
            <p:cNvSpPr/>
            <p:nvPr/>
          </p:nvSpPr>
          <p:spPr>
            <a:xfrm>
              <a:off x="6455675" y="3407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422176" y="3593435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401472" y="3792187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672919" y="3395383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72919" y="3614839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72919" y="3834295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39" name="rc38"/>
            <p:cNvSpPr/>
            <p:nvPr/>
          </p:nvSpPr>
          <p:spPr>
            <a:xfrm>
              <a:off x="6301633" y="4215465"/>
              <a:ext cx="778850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6377548" y="4270023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6399494" y="4610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462450" y="45859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6672919" y="4564862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2024-05-21T02:11:50Z</dcterms:modified>
  <cp:category/>
</cp:coreProperties>
</file>