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1828800" y="1828800"/>
            <a:ext cx="5399989" cy="4319991"/>
            <a:chOff x="1828800" y="1828800"/>
            <a:chExt cx="5399989" cy="4319991"/>
          </a:xfrm>
        </p:grpSpPr>
        <p:sp>
          <p:nvSpPr>
            <p:cNvPr id="4" name="rc3"/>
            <p:cNvSpPr/>
            <p:nvPr/>
          </p:nvSpPr>
          <p:spPr>
            <a:xfrm>
              <a:off x="1828800" y="1828800"/>
              <a:ext cx="5399989" cy="43199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828800" y="1828800"/>
              <a:ext cx="5399989" cy="43199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487693" y="2141186"/>
              <a:ext cx="3734499" cy="35578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3187911" y="2302905"/>
              <a:ext cx="2334062" cy="3234377"/>
            </a:xfrm>
            <a:custGeom>
              <a:avLst/>
              <a:pathLst>
                <a:path w="2334062" h="3234377">
                  <a:moveTo>
                    <a:pt x="0" y="3234377"/>
                  </a:moveTo>
                  <a:lnTo>
                    <a:pt x="1167031" y="0"/>
                  </a:lnTo>
                  <a:lnTo>
                    <a:pt x="2334062" y="322279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7"/>
            <p:cNvSpPr/>
            <p:nvPr/>
          </p:nvSpPr>
          <p:spPr>
            <a:xfrm>
              <a:off x="3156310" y="550568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4323341" y="227130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5490372" y="549409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487693" y="2141186"/>
              <a:ext cx="0" cy="3557815"/>
            </a:xfrm>
            <a:custGeom>
              <a:avLst/>
              <a:pathLst>
                <a:path w="0" h="3557815">
                  <a:moveTo>
                    <a:pt x="0" y="35578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tx11"/>
            <p:cNvSpPr/>
            <p:nvPr/>
          </p:nvSpPr>
          <p:spPr>
            <a:xfrm>
              <a:off x="2076469" y="5558347"/>
              <a:ext cx="3429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0.925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2076469" y="4627952"/>
              <a:ext cx="3429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0.950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2076469" y="3697557"/>
              <a:ext cx="3429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0.975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2076469" y="2767162"/>
              <a:ext cx="3429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1.000</a:t>
              </a:r>
            </a:p>
          </p:txBody>
        </p:sp>
        <p:sp>
          <p:nvSpPr>
            <p:cNvPr id="16" name="pl15"/>
            <p:cNvSpPr/>
            <p:nvPr/>
          </p:nvSpPr>
          <p:spPr>
            <a:xfrm>
              <a:off x="2449735" y="561296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449735" y="468257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449735" y="375217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449735" y="282178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487693" y="5699001"/>
              <a:ext cx="3734499" cy="0"/>
            </a:xfrm>
            <a:custGeom>
              <a:avLst/>
              <a:pathLst>
                <a:path w="3734499" h="0">
                  <a:moveTo>
                    <a:pt x="0" y="0"/>
                  </a:moveTo>
                  <a:lnTo>
                    <a:pt x="373449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187911" y="569900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354942" y="569900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521974" y="569900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3"/>
            <p:cNvSpPr/>
            <p:nvPr/>
          </p:nvSpPr>
          <p:spPr>
            <a:xfrm>
              <a:off x="2800847" y="5732350"/>
              <a:ext cx="774129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40&lt;=age&lt;60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3967878" y="5732350"/>
              <a:ext cx="774129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60&lt;=age&lt;80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5096809" y="5732350"/>
              <a:ext cx="850329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80&lt;=age&lt;100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4050366" y="5916532"/>
              <a:ext cx="609153" cy="1234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age_categ</a:t>
              </a:r>
            </a:p>
          </p:txBody>
        </p:sp>
        <p:sp>
          <p:nvSpPr>
            <p:cNvPr id="28" name="tx27"/>
            <p:cNvSpPr/>
            <p:nvPr/>
          </p:nvSpPr>
          <p:spPr>
            <a:xfrm rot="-5400000">
              <a:off x="1547565" y="3866143"/>
              <a:ext cx="808211" cy="1079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Hazard Ratio</a:t>
              </a:r>
            </a:p>
          </p:txBody>
        </p:sp>
        <p:sp>
          <p:nvSpPr>
            <p:cNvPr id="29" name="rc28"/>
            <p:cNvSpPr/>
            <p:nvPr/>
          </p:nvSpPr>
          <p:spPr>
            <a:xfrm>
              <a:off x="6374023" y="3263180"/>
              <a:ext cx="737119" cy="58099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>
              <a:off x="6449938" y="3318036"/>
              <a:ext cx="456976" cy="138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p-value</a:t>
              </a:r>
            </a:p>
          </p:txBody>
        </p:sp>
        <p:sp>
          <p:nvSpPr>
            <p:cNvPr id="31" name="pt30"/>
            <p:cNvSpPr/>
            <p:nvPr/>
          </p:nvSpPr>
          <p:spPr>
            <a:xfrm>
              <a:off x="6528065" y="362693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1"/>
            <p:cNvSpPr/>
            <p:nvPr/>
          </p:nvSpPr>
          <p:spPr>
            <a:xfrm>
              <a:off x="6745309" y="3614839"/>
              <a:ext cx="289917" cy="84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0.1&lt;=</a:t>
              </a:r>
            </a:p>
          </p:txBody>
        </p:sp>
        <p:sp>
          <p:nvSpPr>
            <p:cNvPr id="33" name="rc32"/>
            <p:cNvSpPr/>
            <p:nvPr/>
          </p:nvSpPr>
          <p:spPr>
            <a:xfrm>
              <a:off x="6374023" y="3996009"/>
              <a:ext cx="778850" cy="58099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6449938" y="4050567"/>
              <a:ext cx="414635" cy="138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gender</a:t>
              </a:r>
            </a:p>
          </p:txBody>
        </p:sp>
        <p:sp>
          <p:nvSpPr>
            <p:cNvPr id="35" name="pl34"/>
            <p:cNvSpPr/>
            <p:nvPr/>
          </p:nvSpPr>
          <p:spPr>
            <a:xfrm>
              <a:off x="6471884" y="439136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6534840" y="43665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6"/>
            <p:cNvSpPr/>
            <p:nvPr/>
          </p:nvSpPr>
          <p:spPr>
            <a:xfrm>
              <a:off x="6745309" y="4345406"/>
              <a:ext cx="331648" cy="86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female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487693" y="1899178"/>
              <a:ext cx="304859" cy="1266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C53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jovyan</cp:lastModifiedBy>
  <cp:revision>3</cp:revision>
  <dcterms:created xsi:type="dcterms:W3CDTF">2017-02-13T16:18:36Z</dcterms:created>
  <dcterms:modified xsi:type="dcterms:W3CDTF">2024-05-21T02:11:50Z</dcterms:modified>
  <cp:category/>
</cp:coreProperties>
</file>