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35293" y="2141186"/>
              <a:ext cx="3814509" cy="3557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050513" y="2302905"/>
              <a:ext cx="2384068" cy="3234377"/>
            </a:xfrm>
            <a:custGeom>
              <a:avLst/>
              <a:pathLst>
                <a:path w="2384068" h="3234377">
                  <a:moveTo>
                    <a:pt x="0" y="0"/>
                  </a:moveTo>
                  <a:lnTo>
                    <a:pt x="1192034" y="2842791"/>
                  </a:lnTo>
                  <a:lnTo>
                    <a:pt x="2384068" y="323437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964710" y="2217101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156744" y="5059893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402980" y="55056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35293" y="2141186"/>
              <a:ext cx="0" cy="3557815"/>
            </a:xfrm>
            <a:custGeom>
              <a:avLst/>
              <a:pathLst>
                <a:path w="0" h="3557815">
                  <a:moveTo>
                    <a:pt x="0" y="3557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2076469" y="500874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076469" y="4167752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76469" y="3326760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076469" y="2485768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3.0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2297335" y="50633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297335" y="42223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97335" y="338138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97335" y="254038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35293" y="5699001"/>
              <a:ext cx="3814509" cy="0"/>
            </a:xfrm>
            <a:custGeom>
              <a:avLst/>
              <a:pathLst>
                <a:path w="3814509" h="0">
                  <a:moveTo>
                    <a:pt x="0" y="0"/>
                  </a:moveTo>
                  <a:lnTo>
                    <a:pt x="38145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050513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42547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434582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2663449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855483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009417" y="573235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937971" y="591653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1547565" y="3866143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6301633" y="3153452"/>
              <a:ext cx="851240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6377548" y="3208308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31" name="pt30"/>
            <p:cNvSpPr/>
            <p:nvPr/>
          </p:nvSpPr>
          <p:spPr>
            <a:xfrm>
              <a:off x="6455675" y="35172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401472" y="3682459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6672919" y="3505111"/>
              <a:ext cx="289917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0.1&lt;=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672919" y="3724567"/>
              <a:ext cx="40403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&lt;0.0001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6301633" y="4105737"/>
              <a:ext cx="778850" cy="5809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6377548" y="4160295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6399494" y="450109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462450" y="4476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6672919" y="4455134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335293" y="1899178"/>
              <a:ext cx="304859" cy="126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C54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2024-05-21T02:11:51Z</dcterms:modified>
  <cp:category/>
</cp:coreProperties>
</file>