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1828800" y="1828800"/>
            <a:ext cx="5399989" cy="4319991"/>
            <a:chOff x="1828800" y="1828800"/>
            <a:chExt cx="5399989" cy="4319991"/>
          </a:xfrm>
        </p:grpSpPr>
        <p:sp>
          <p:nvSpPr>
            <p:cNvPr id="4" name="rc3"/>
            <p:cNvSpPr/>
            <p:nvPr/>
          </p:nvSpPr>
          <p:spPr>
            <a:xfrm>
              <a:off x="1828800" y="1828800"/>
              <a:ext cx="5399989" cy="43199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828800" y="1828800"/>
              <a:ext cx="5399989" cy="43199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35293" y="2141186"/>
              <a:ext cx="3875469" cy="3557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061943" y="2302905"/>
              <a:ext cx="2422168" cy="3234377"/>
            </a:xfrm>
            <a:custGeom>
              <a:avLst/>
              <a:pathLst>
                <a:path w="2422168" h="3234377">
                  <a:moveTo>
                    <a:pt x="0" y="0"/>
                  </a:moveTo>
                  <a:lnTo>
                    <a:pt x="1211084" y="1895637"/>
                  </a:lnTo>
                  <a:lnTo>
                    <a:pt x="2422168" y="3234377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2976140" y="2217101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4207927" y="4133442"/>
              <a:ext cx="130200" cy="13020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5452510" y="550568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35293" y="2141186"/>
              <a:ext cx="0" cy="3557815"/>
            </a:xfrm>
            <a:custGeom>
              <a:avLst/>
              <a:pathLst>
                <a:path w="0" h="3557815">
                  <a:moveTo>
                    <a:pt x="0" y="35578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1"/>
            <p:cNvSpPr/>
            <p:nvPr/>
          </p:nvSpPr>
          <p:spPr>
            <a:xfrm>
              <a:off x="2076469" y="4816242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1.0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076469" y="3924237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1.4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076469" y="3032232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1.8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2076469" y="2140227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2.2</a:t>
              </a:r>
            </a:p>
          </p:txBody>
        </p:sp>
        <p:sp>
          <p:nvSpPr>
            <p:cNvPr id="16" name="pl15"/>
            <p:cNvSpPr/>
            <p:nvPr/>
          </p:nvSpPr>
          <p:spPr>
            <a:xfrm>
              <a:off x="2297335" y="487086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297335" y="397885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297335" y="308685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97335" y="219484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335293" y="5699001"/>
              <a:ext cx="3875469" cy="0"/>
            </a:xfrm>
            <a:custGeom>
              <a:avLst/>
              <a:pathLst>
                <a:path w="3875469" h="0">
                  <a:moveTo>
                    <a:pt x="0" y="0"/>
                  </a:moveTo>
                  <a:lnTo>
                    <a:pt x="38754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061943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273027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484112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2674879" y="5732350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40&lt;=age&lt;60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3885963" y="5732350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60&lt;=age&lt;80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5058947" y="5732350"/>
              <a:ext cx="8503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80&lt;=age&lt;100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3968451" y="5916532"/>
              <a:ext cx="609153" cy="1234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age_categ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1547565" y="3866143"/>
              <a:ext cx="808211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Hazard Ratio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6362593" y="3043724"/>
              <a:ext cx="790280" cy="10199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6438508" y="3098580"/>
              <a:ext cx="456976" cy="138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p-value</a:t>
              </a:r>
            </a:p>
          </p:txBody>
        </p:sp>
        <p:sp>
          <p:nvSpPr>
            <p:cNvPr id="31" name="pt30"/>
            <p:cNvSpPr/>
            <p:nvPr/>
          </p:nvSpPr>
          <p:spPr>
            <a:xfrm>
              <a:off x="6516635" y="34074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6483136" y="3593435"/>
              <a:ext cx="130200" cy="1302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6462432" y="3792187"/>
              <a:ext cx="171607" cy="1716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733879" y="3395383"/>
              <a:ext cx="221158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&lt;0.1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6733879" y="3614839"/>
              <a:ext cx="282118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&lt;0.01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6733879" y="3834295"/>
              <a:ext cx="343078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&lt;0.001</a:t>
              </a:r>
            </a:p>
          </p:txBody>
        </p:sp>
        <p:sp>
          <p:nvSpPr>
            <p:cNvPr id="37" name="rc36"/>
            <p:cNvSpPr/>
            <p:nvPr/>
          </p:nvSpPr>
          <p:spPr>
            <a:xfrm>
              <a:off x="6362593" y="4215465"/>
              <a:ext cx="778850" cy="5809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tx37"/>
            <p:cNvSpPr/>
            <p:nvPr/>
          </p:nvSpPr>
          <p:spPr>
            <a:xfrm>
              <a:off x="6438508" y="4270023"/>
              <a:ext cx="414635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gender</a:t>
              </a:r>
            </a:p>
          </p:txBody>
        </p:sp>
        <p:sp>
          <p:nvSpPr>
            <p:cNvPr id="39" name="pl38"/>
            <p:cNvSpPr/>
            <p:nvPr/>
          </p:nvSpPr>
          <p:spPr>
            <a:xfrm>
              <a:off x="6460454" y="461082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6523410" y="45859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6733879" y="4564862"/>
              <a:ext cx="331648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female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335293" y="1899178"/>
              <a:ext cx="304859" cy="1266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C56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jovyan</cp:lastModifiedBy>
  <cp:revision>3</cp:revision>
  <dcterms:created xsi:type="dcterms:W3CDTF">2017-02-13T16:18:36Z</dcterms:created>
  <dcterms:modified xsi:type="dcterms:W3CDTF">2024-05-21T02:11:52Z</dcterms:modified>
  <cp:category/>
</cp:coreProperties>
</file>