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35293" y="2141186"/>
              <a:ext cx="3928630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071911" y="2302905"/>
              <a:ext cx="2455394" cy="3234377"/>
            </a:xfrm>
            <a:custGeom>
              <a:avLst/>
              <a:pathLst>
                <a:path w="2455394" h="3234377">
                  <a:moveTo>
                    <a:pt x="0" y="0"/>
                  </a:moveTo>
                  <a:lnTo>
                    <a:pt x="1227697" y="2738847"/>
                  </a:lnTo>
                  <a:lnTo>
                    <a:pt x="2455394" y="323437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986107" y="2217101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268007" y="50101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441502" y="5451479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352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2076469" y="5495600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0.9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076469" y="465522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1.1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76469" y="3814849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1.3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076469" y="2974473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2076469" y="2134098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1.7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2297335" y="555022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97335" y="470984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97335" y="38694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97335" y="302909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97335" y="21887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35293" y="5699001"/>
              <a:ext cx="3928630" cy="0"/>
            </a:xfrm>
            <a:custGeom>
              <a:avLst/>
              <a:pathLst>
                <a:path w="3928630" h="0">
                  <a:moveTo>
                    <a:pt x="0" y="0"/>
                  </a:moveTo>
                  <a:lnTo>
                    <a:pt x="39286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071911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99608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305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2684846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912543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102141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995031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6415754" y="3153452"/>
              <a:ext cx="737119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6491670" y="3208308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33" name="pt32"/>
            <p:cNvSpPr/>
            <p:nvPr/>
          </p:nvSpPr>
          <p:spPr>
            <a:xfrm>
              <a:off x="6569796" y="35172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6515594" y="3682459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6787041" y="3505111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787041" y="3724567"/>
              <a:ext cx="28211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&lt;0.01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6415754" y="4105737"/>
              <a:ext cx="684136" cy="5809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6491670" y="4160295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39" name="pl38"/>
            <p:cNvSpPr/>
            <p:nvPr/>
          </p:nvSpPr>
          <p:spPr>
            <a:xfrm>
              <a:off x="6513615" y="45010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6576572" y="4476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6787041" y="4455134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35293" y="1899178"/>
              <a:ext cx="30485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C61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2024-05-21T02:11:43Z</dcterms:modified>
  <cp:category/>
</cp:coreProperties>
</file>