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2302905"/>
              <a:ext cx="2384068" cy="2745074"/>
            </a:xfrm>
            <a:custGeom>
              <a:avLst/>
              <a:pathLst>
                <a:path w="2384068" h="2745074">
                  <a:moveTo>
                    <a:pt x="0" y="0"/>
                  </a:moveTo>
                  <a:lnTo>
                    <a:pt x="1192034" y="1942993"/>
                  </a:lnTo>
                  <a:lnTo>
                    <a:pt x="2384068" y="274507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50513" y="3163930"/>
              <a:ext cx="2384068" cy="2373352"/>
            </a:xfrm>
            <a:custGeom>
              <a:avLst/>
              <a:pathLst>
                <a:path w="2384068" h="2373352">
                  <a:moveTo>
                    <a:pt x="0" y="0"/>
                  </a:moveTo>
                  <a:lnTo>
                    <a:pt x="1192034" y="1601759"/>
                  </a:lnTo>
                  <a:lnTo>
                    <a:pt x="2384068" y="237335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64710" y="3078126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985413" y="2237805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56744" y="467988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56744" y="4160094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02980" y="55056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402980" y="50163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26727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38203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49679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61155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297335" y="53218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44366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355141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26661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01633" y="2933996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77548" y="2988554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6399494" y="332935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62450" y="3304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99494" y="354880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62450" y="35239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6672919" y="3283393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672919" y="3502849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1" name="rc40"/>
            <p:cNvSpPr/>
            <p:nvPr/>
          </p:nvSpPr>
          <p:spPr>
            <a:xfrm>
              <a:off x="6301633" y="3886281"/>
              <a:ext cx="851240" cy="10199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377548" y="3941137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43" name="pt42"/>
            <p:cNvSpPr/>
            <p:nvPr/>
          </p:nvSpPr>
          <p:spPr>
            <a:xfrm>
              <a:off x="6455675" y="4250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422176" y="4435992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6401472" y="4634744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6672919" y="4237940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672919" y="4457396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672919" y="4676852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C64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2024-05-21T02:11:43Z</dcterms:modified>
  <cp:category/>
</cp:coreProperties>
</file>