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2302905"/>
              <a:ext cx="2384068" cy="3234377"/>
            </a:xfrm>
            <a:custGeom>
              <a:avLst/>
              <a:pathLst>
                <a:path w="2384068" h="3234377">
                  <a:moveTo>
                    <a:pt x="0" y="0"/>
                  </a:moveTo>
                  <a:lnTo>
                    <a:pt x="1192034" y="2552545"/>
                  </a:lnTo>
                  <a:lnTo>
                    <a:pt x="2384068" y="32343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3263933"/>
              <a:ext cx="2384068" cy="2009745"/>
            </a:xfrm>
            <a:custGeom>
              <a:avLst/>
              <a:pathLst>
                <a:path w="2384068" h="2009745">
                  <a:moveTo>
                    <a:pt x="0" y="0"/>
                  </a:moveTo>
                  <a:lnTo>
                    <a:pt x="1192034" y="1840915"/>
                  </a:lnTo>
                  <a:lnTo>
                    <a:pt x="2384068" y="200974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64710" y="3178129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77810" y="2230201"/>
              <a:ext cx="145406" cy="145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56744" y="501904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56744" y="4769646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378187" y="5217283"/>
              <a:ext cx="112789" cy="112789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02980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39262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64303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89345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314387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076469" y="239428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2297335" y="54472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46976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39480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97335" y="31984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97335" y="24489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6301633" y="2824268"/>
              <a:ext cx="851240" cy="12393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377548" y="2879124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7" name="pt36"/>
            <p:cNvSpPr/>
            <p:nvPr/>
          </p:nvSpPr>
          <p:spPr>
            <a:xfrm>
              <a:off x="6455675" y="31880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30881" y="3382684"/>
              <a:ext cx="112789" cy="1127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414573" y="3585832"/>
              <a:ext cx="145406" cy="145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401472" y="3792187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672919" y="3175927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72919" y="3395383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672919" y="3614839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672919" y="3834295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6301633" y="4215465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6377548" y="4270023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639949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462450" y="4585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399494" y="48302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462450" y="4805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6672919" y="4564862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672919" y="4784318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C67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2024-05-21T02:11:44Z</dcterms:modified>
  <cp:category/>
</cp:coreProperties>
</file>