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35293" y="2141186"/>
              <a:ext cx="388689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064086" y="4226918"/>
              <a:ext cx="2429312" cy="324871"/>
            </a:xfrm>
            <a:custGeom>
              <a:avLst/>
              <a:pathLst>
                <a:path w="2429312" h="324871">
                  <a:moveTo>
                    <a:pt x="0" y="324871"/>
                  </a:moveTo>
                  <a:lnTo>
                    <a:pt x="1214656" y="80200"/>
                  </a:lnTo>
                  <a:lnTo>
                    <a:pt x="2429312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064086" y="2302905"/>
              <a:ext cx="2429312" cy="3234377"/>
            </a:xfrm>
            <a:custGeom>
              <a:avLst/>
              <a:pathLst>
                <a:path w="2429312" h="3234377">
                  <a:moveTo>
                    <a:pt x="0" y="0"/>
                  </a:moveTo>
                  <a:lnTo>
                    <a:pt x="1214656" y="1769211"/>
                  </a:lnTo>
                  <a:lnTo>
                    <a:pt x="2429312" y="3234377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032485" y="227130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032485" y="45201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192939" y="3986312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247141" y="427551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461797" y="550568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461797" y="419531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352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076469" y="493000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076469" y="4210125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1.1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76469" y="349024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076469" y="2770368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1.3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297335" y="49846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97335" y="42647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97335" y="354486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97335" y="28249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35293" y="5699001"/>
              <a:ext cx="3886899" cy="0"/>
            </a:xfrm>
            <a:custGeom>
              <a:avLst/>
              <a:pathLst>
                <a:path w="3886899" h="0">
                  <a:moveTo>
                    <a:pt x="0" y="0"/>
                  </a:moveTo>
                  <a:lnTo>
                    <a:pt x="38868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64086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874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493399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77022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891678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068234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74166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3" name="rc32"/>
            <p:cNvSpPr/>
            <p:nvPr/>
          </p:nvSpPr>
          <p:spPr>
            <a:xfrm>
              <a:off x="6374023" y="3043724"/>
              <a:ext cx="737119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449938" y="3098580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35" name="pt34"/>
            <p:cNvSpPr/>
            <p:nvPr/>
          </p:nvSpPr>
          <p:spPr>
            <a:xfrm>
              <a:off x="6528065" y="34074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473862" y="3572731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6745309" y="3395383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745309" y="3614839"/>
              <a:ext cx="28211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&lt;0.01</a:t>
              </a:r>
            </a:p>
          </p:txBody>
        </p:sp>
        <p:sp>
          <p:nvSpPr>
            <p:cNvPr id="39" name="rc38"/>
            <p:cNvSpPr/>
            <p:nvPr/>
          </p:nvSpPr>
          <p:spPr>
            <a:xfrm>
              <a:off x="6374023" y="3996009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6449938" y="4050567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6471884" y="439136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6534840" y="4366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471884" y="46108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6534840" y="45859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6745309" y="4345406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745309" y="4564862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335293" y="1899178"/>
              <a:ext cx="30485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C77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2024-05-21T02:11:45Z</dcterms:modified>
  <cp:category/>
</cp:coreProperties>
</file>