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11493" y="2141186"/>
              <a:ext cx="37383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12426" y="2302905"/>
              <a:ext cx="2336443" cy="2345184"/>
            </a:xfrm>
            <a:custGeom>
              <a:avLst/>
              <a:pathLst>
                <a:path w="2336443" h="2345184">
                  <a:moveTo>
                    <a:pt x="0" y="0"/>
                  </a:moveTo>
                  <a:lnTo>
                    <a:pt x="1168221" y="2035361"/>
                  </a:lnTo>
                  <a:lnTo>
                    <a:pt x="2336443" y="234518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12426" y="3711236"/>
              <a:ext cx="2336443" cy="1826046"/>
            </a:xfrm>
            <a:custGeom>
              <a:avLst/>
              <a:pathLst>
                <a:path w="2336443" h="1826046">
                  <a:moveTo>
                    <a:pt x="0" y="0"/>
                  </a:moveTo>
                  <a:lnTo>
                    <a:pt x="1168221" y="1039166"/>
                  </a:lnTo>
                  <a:lnTo>
                    <a:pt x="2336443" y="182604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047326" y="3646136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26622" y="2217101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94844" y="4664599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94844" y="4252462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17268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363065" y="4562286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114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619851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747358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874866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3002374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076469" y="2129882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2373535" y="56744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73535" y="48019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73535" y="39294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73535" y="30569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73535" y="21845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11493" y="5699001"/>
              <a:ext cx="3738309" cy="0"/>
            </a:xfrm>
            <a:custGeom>
              <a:avLst/>
              <a:pathLst>
                <a:path w="3738309" h="0">
                  <a:moveTo>
                    <a:pt x="0" y="0"/>
                  </a:moveTo>
                  <a:lnTo>
                    <a:pt x="37383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1242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06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448869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725361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8935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023704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9760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6301633" y="2933996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377548" y="2988554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6399494" y="332935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62450" y="3304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399494" y="354880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462450" y="35239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672919" y="3283393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72919" y="3502849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6301633" y="3886281"/>
              <a:ext cx="851240" cy="10199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6377548" y="3941137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45" name="pt44"/>
            <p:cNvSpPr/>
            <p:nvPr/>
          </p:nvSpPr>
          <p:spPr>
            <a:xfrm>
              <a:off x="6455675" y="4250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6422176" y="4435992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401472" y="4634744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6672919" y="4237940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72919" y="4457396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672919" y="4676852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11493" y="1899178"/>
              <a:ext cx="67061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C78-C79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2024-05-21T02:11:46Z</dcterms:modified>
  <cp:category/>
</cp:coreProperties>
</file>