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1828800" y="1828800"/>
            <a:ext cx="5399989" cy="4319991"/>
            <a:chOff x="1828800" y="1828800"/>
            <a:chExt cx="5399989" cy="4319991"/>
          </a:xfrm>
        </p:grpSpPr>
        <p:sp>
          <p:nvSpPr>
            <p:cNvPr id="4" name="rc3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828800" y="1828800"/>
              <a:ext cx="5399989" cy="4319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411493" y="2141186"/>
              <a:ext cx="3738309" cy="3557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12426" y="2302905"/>
              <a:ext cx="2336443" cy="3234377"/>
            </a:xfrm>
            <a:custGeom>
              <a:avLst/>
              <a:pathLst>
                <a:path w="2336443" h="3234377">
                  <a:moveTo>
                    <a:pt x="0" y="0"/>
                  </a:moveTo>
                  <a:lnTo>
                    <a:pt x="1168221" y="2373434"/>
                  </a:lnTo>
                  <a:lnTo>
                    <a:pt x="2336443" y="323437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12426" y="5172097"/>
              <a:ext cx="2336443" cy="40824"/>
            </a:xfrm>
            <a:custGeom>
              <a:avLst/>
              <a:pathLst>
                <a:path w="2336443" h="40824">
                  <a:moveTo>
                    <a:pt x="0" y="0"/>
                  </a:moveTo>
                  <a:lnTo>
                    <a:pt x="1168221" y="40552"/>
                  </a:lnTo>
                  <a:lnTo>
                    <a:pt x="2336443" y="40824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3080825" y="5140496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039722" y="2230201"/>
              <a:ext cx="145406" cy="145406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207944" y="5139946"/>
              <a:ext cx="145406" cy="145406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194844" y="4590535"/>
              <a:ext cx="171607" cy="17160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392474" y="5156527"/>
              <a:ext cx="112789" cy="112789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5417268" y="55056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411493" y="2141186"/>
              <a:ext cx="0" cy="3557815"/>
            </a:xfrm>
            <a:custGeom>
              <a:avLst/>
              <a:pathLst>
                <a:path w="0" h="3557815">
                  <a:moveTo>
                    <a:pt x="0" y="3557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076469" y="4936943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1.25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076469" y="4205841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1.50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076469" y="3474739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1.75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076469" y="2743636"/>
              <a:ext cx="266700" cy="105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2.00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2373535" y="499156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73535" y="42604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73535" y="352935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73535" y="279825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411493" y="5699001"/>
              <a:ext cx="3738309" cy="0"/>
            </a:xfrm>
            <a:custGeom>
              <a:avLst/>
              <a:pathLst>
                <a:path w="3738309" h="0">
                  <a:moveTo>
                    <a:pt x="0" y="0"/>
                  </a:moveTo>
                  <a:lnTo>
                    <a:pt x="37383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112426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80647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448869" y="5699001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2725361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40&lt;=age&lt;60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3893583" y="5732350"/>
              <a:ext cx="7741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60&lt;=age&lt;80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5023704" y="5732350"/>
              <a:ext cx="850329" cy="135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80&lt;=age&lt;100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976071" y="5916532"/>
              <a:ext cx="609153" cy="1234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age_categ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547565" y="3866143"/>
              <a:ext cx="808211" cy="1079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Hazard Ratio</a:t>
              </a:r>
            </a:p>
          </p:txBody>
        </p:sp>
        <p:sp>
          <p:nvSpPr>
            <p:cNvPr id="33" name="rc32"/>
            <p:cNvSpPr/>
            <p:nvPr/>
          </p:nvSpPr>
          <p:spPr>
            <a:xfrm>
              <a:off x="6301633" y="2824268"/>
              <a:ext cx="778850" cy="800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377548" y="2878826"/>
              <a:ext cx="414635" cy="138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gender</a:t>
              </a:r>
            </a:p>
          </p:txBody>
        </p:sp>
        <p:sp>
          <p:nvSpPr>
            <p:cNvPr id="35" name="pl34"/>
            <p:cNvSpPr/>
            <p:nvPr/>
          </p:nvSpPr>
          <p:spPr>
            <a:xfrm>
              <a:off x="6399494" y="321962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462450" y="31947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399494" y="343907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462450" y="34142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6672919" y="3173665"/>
              <a:ext cx="331648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female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6672919" y="3393121"/>
              <a:ext cx="236934" cy="86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male</a:t>
              </a:r>
            </a:p>
          </p:txBody>
        </p:sp>
        <p:sp>
          <p:nvSpPr>
            <p:cNvPr id="41" name="rc40"/>
            <p:cNvSpPr/>
            <p:nvPr/>
          </p:nvSpPr>
          <p:spPr>
            <a:xfrm>
              <a:off x="6301633" y="3776553"/>
              <a:ext cx="851240" cy="12393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6377548" y="3831409"/>
              <a:ext cx="45697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p-value</a:t>
              </a:r>
            </a:p>
          </p:txBody>
        </p:sp>
        <p:sp>
          <p:nvSpPr>
            <p:cNvPr id="43" name="pt42"/>
            <p:cNvSpPr/>
            <p:nvPr/>
          </p:nvSpPr>
          <p:spPr>
            <a:xfrm>
              <a:off x="6455675" y="41403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6430881" y="4334969"/>
              <a:ext cx="112789" cy="11278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6414573" y="4538117"/>
              <a:ext cx="145406" cy="14540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6401472" y="4744472"/>
              <a:ext cx="171607" cy="17160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6672919" y="4128212"/>
              <a:ext cx="289917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0.1&lt;=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6672919" y="4347668"/>
              <a:ext cx="22115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&lt;0.1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6672919" y="4567124"/>
              <a:ext cx="28211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&lt;0.01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6672919" y="4786580"/>
              <a:ext cx="404038" cy="84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&lt;0.0001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2411493" y="1899178"/>
              <a:ext cx="304859" cy="126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Times"/>
                  <a:cs typeface="Times"/>
                </a:rPr>
                <a:t>C80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jovyan</cp:lastModifiedBy>
  <cp:revision>3</cp:revision>
  <dcterms:created xsi:type="dcterms:W3CDTF">2017-02-13T16:18:36Z</dcterms:created>
  <dcterms:modified xsi:type="dcterms:W3CDTF">2024-05-21T02:11:47Z</dcterms:modified>
  <cp:category/>
</cp:coreProperties>
</file>