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11493" y="2141186"/>
              <a:ext cx="37383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12426" y="2302905"/>
              <a:ext cx="2336443" cy="2759931"/>
            </a:xfrm>
            <a:custGeom>
              <a:avLst/>
              <a:pathLst>
                <a:path w="2336443" h="2759931">
                  <a:moveTo>
                    <a:pt x="0" y="0"/>
                  </a:moveTo>
                  <a:lnTo>
                    <a:pt x="1168221" y="2716378"/>
                  </a:lnTo>
                  <a:lnTo>
                    <a:pt x="2336443" y="275993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12426" y="3546156"/>
              <a:ext cx="2336443" cy="1991126"/>
            </a:xfrm>
            <a:custGeom>
              <a:avLst/>
              <a:pathLst>
                <a:path w="2336443" h="1991126">
                  <a:moveTo>
                    <a:pt x="0" y="0"/>
                  </a:moveTo>
                  <a:lnTo>
                    <a:pt x="1168221" y="1501069"/>
                  </a:lnTo>
                  <a:lnTo>
                    <a:pt x="2336443" y="199112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47326" y="3481056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47326" y="2237805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94844" y="496142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04444" y="4943080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17268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97428" y="5011396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114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4968535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207320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446106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684891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373535" y="50231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73535" y="42619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73535" y="35007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73535" y="27395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11493" y="5699001"/>
              <a:ext cx="3738309" cy="0"/>
            </a:xfrm>
            <a:custGeom>
              <a:avLst/>
              <a:pathLst>
                <a:path w="3738309" h="0">
                  <a:moveTo>
                    <a:pt x="0" y="0"/>
                  </a:moveTo>
                  <a:lnTo>
                    <a:pt x="37383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11242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06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4886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725361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935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2370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760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2714540"/>
              <a:ext cx="851240" cy="1458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2769396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455675" y="30782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35835" y="3277910"/>
              <a:ext cx="102881" cy="1028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422176" y="3483707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11073" y="3692060"/>
              <a:ext cx="152406" cy="152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401472" y="3901915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672919" y="3066199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672919" y="3285655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72919" y="3505111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672919" y="3724567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672919" y="3944023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6301633" y="4325193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6377548" y="4379751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6399494" y="47205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462450" y="4695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99494" y="49400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462450" y="491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6672919" y="4674590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672919" y="4894046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11493" y="1899178"/>
              <a:ext cx="67061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C81-C86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2024-05-21T02:11:47Z</dcterms:modified>
  <cp:category/>
</cp:coreProperties>
</file>