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2841855"/>
            </a:xfrm>
            <a:custGeom>
              <a:avLst/>
              <a:pathLst>
                <a:path w="2384068" h="2841855">
                  <a:moveTo>
                    <a:pt x="0" y="0"/>
                  </a:moveTo>
                  <a:lnTo>
                    <a:pt x="1192034" y="1285405"/>
                  </a:lnTo>
                  <a:lnTo>
                    <a:pt x="2384068" y="284185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2876021"/>
              <a:ext cx="2384068" cy="2661261"/>
            </a:xfrm>
            <a:custGeom>
              <a:avLst/>
              <a:pathLst>
                <a:path w="2384068" h="2661261">
                  <a:moveTo>
                    <a:pt x="0" y="0"/>
                  </a:moveTo>
                  <a:lnTo>
                    <a:pt x="1192034" y="1887150"/>
                  </a:lnTo>
                  <a:lnTo>
                    <a:pt x="2384068" y="266126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85413" y="2810921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18912" y="22713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10946" y="473157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6744" y="350250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02980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02980" y="51131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55183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0.8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64870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74557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84244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6064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7033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800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8970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2933996"/>
              <a:ext cx="85124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2988852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455675" y="3297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22176" y="3483707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401472" y="368245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6672919" y="3285655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72919" y="3505111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72919" y="3724567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6301633" y="4105737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377548" y="4160295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6399494" y="4501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62450" y="4476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399494" y="47205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462450" y="46957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672919" y="4455134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72919" y="4674590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C90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2024-05-21T02:11:48Z</dcterms:modified>
  <cp:category/>
</cp:coreProperties>
</file>