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8999982" cy="7199986"/>
            <a:chOff x="1828800" y="1828800"/>
            <a:chExt cx="8999982" cy="7199986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8999982" cy="7199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8999982" cy="7199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11493" y="2369688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60933" y="2407716"/>
              <a:ext cx="2164800" cy="742271"/>
            </a:xfrm>
            <a:custGeom>
              <a:avLst/>
              <a:pathLst>
                <a:path w="2164800" h="742271">
                  <a:moveTo>
                    <a:pt x="0" y="0"/>
                  </a:moveTo>
                  <a:lnTo>
                    <a:pt x="1082400" y="565889"/>
                  </a:lnTo>
                  <a:lnTo>
                    <a:pt x="2164800" y="74227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60933" y="2563812"/>
              <a:ext cx="2164800" cy="604478"/>
            </a:xfrm>
            <a:custGeom>
              <a:avLst/>
              <a:pathLst>
                <a:path w="2164800" h="604478">
                  <a:moveTo>
                    <a:pt x="0" y="0"/>
                  </a:moveTo>
                  <a:lnTo>
                    <a:pt x="1082400" y="505597"/>
                  </a:lnTo>
                  <a:lnTo>
                    <a:pt x="2164800" y="60447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75129" y="2478008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975129" y="2321913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057530" y="298360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057530" y="2887802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139930" y="3082487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139930" y="3064184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11493" y="3712857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60933" y="3750885"/>
              <a:ext cx="2164800" cy="577246"/>
            </a:xfrm>
            <a:custGeom>
              <a:avLst/>
              <a:pathLst>
                <a:path w="2164800" h="577246">
                  <a:moveTo>
                    <a:pt x="0" y="0"/>
                  </a:moveTo>
                  <a:lnTo>
                    <a:pt x="1082400" y="577246"/>
                  </a:lnTo>
                  <a:lnTo>
                    <a:pt x="2164800" y="53991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60933" y="3782830"/>
              <a:ext cx="2164800" cy="728629"/>
            </a:xfrm>
            <a:custGeom>
              <a:avLst/>
              <a:pathLst>
                <a:path w="2164800" h="728629">
                  <a:moveTo>
                    <a:pt x="0" y="0"/>
                  </a:moveTo>
                  <a:lnTo>
                    <a:pt x="1082400" y="584220"/>
                  </a:lnTo>
                  <a:lnTo>
                    <a:pt x="2164800" y="72862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975129" y="3697026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75129" y="3665082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057530" y="4281246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057530" y="4242328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139930" y="4425656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39930" y="4205001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411493" y="5056026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60933" y="5094054"/>
              <a:ext cx="2164800" cy="760574"/>
            </a:xfrm>
            <a:custGeom>
              <a:avLst/>
              <a:pathLst>
                <a:path w="2164800" h="760574">
                  <a:moveTo>
                    <a:pt x="0" y="0"/>
                  </a:moveTo>
                  <a:lnTo>
                    <a:pt x="1082400" y="445765"/>
                  </a:lnTo>
                  <a:lnTo>
                    <a:pt x="2164800" y="76057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84730" y="5017851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078233" y="5474719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174293" y="5803188"/>
              <a:ext cx="102881" cy="1028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411493" y="6399195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060933" y="6437223"/>
              <a:ext cx="2164800" cy="760574"/>
            </a:xfrm>
            <a:custGeom>
              <a:avLst/>
              <a:pathLst>
                <a:path w="2164800" h="760574">
                  <a:moveTo>
                    <a:pt x="0" y="0"/>
                  </a:moveTo>
                  <a:lnTo>
                    <a:pt x="1082400" y="600239"/>
                  </a:lnTo>
                  <a:lnTo>
                    <a:pt x="2164800" y="76057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0933" y="6663212"/>
              <a:ext cx="2164800" cy="472598"/>
            </a:xfrm>
            <a:custGeom>
              <a:avLst/>
              <a:pathLst>
                <a:path w="2164800" h="472598">
                  <a:moveTo>
                    <a:pt x="0" y="0"/>
                  </a:moveTo>
                  <a:lnTo>
                    <a:pt x="1082400" y="432897"/>
                  </a:lnTo>
                  <a:lnTo>
                    <a:pt x="2164800" y="47259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975129" y="6577408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984730" y="6361020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57530" y="7010306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057530" y="695165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174293" y="7084370"/>
              <a:ext cx="102881" cy="10288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94133" y="716619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411493" y="7742364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060933" y="7780392"/>
              <a:ext cx="2164800" cy="649006"/>
            </a:xfrm>
            <a:custGeom>
              <a:avLst/>
              <a:pathLst>
                <a:path w="2164800" h="649006">
                  <a:moveTo>
                    <a:pt x="0" y="0"/>
                  </a:moveTo>
                  <a:lnTo>
                    <a:pt x="1082400" y="638765"/>
                  </a:lnTo>
                  <a:lnTo>
                    <a:pt x="2164800" y="64900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060933" y="8072747"/>
              <a:ext cx="2164800" cy="468219"/>
            </a:xfrm>
            <a:custGeom>
              <a:avLst/>
              <a:pathLst>
                <a:path w="2164800" h="468219">
                  <a:moveTo>
                    <a:pt x="0" y="0"/>
                  </a:moveTo>
                  <a:lnTo>
                    <a:pt x="1082400" y="352981"/>
                  </a:lnTo>
                  <a:lnTo>
                    <a:pt x="2164800" y="46821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95833" y="8007647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5833" y="7715292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57530" y="833992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67130" y="8342954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194133" y="850936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74293" y="8377959"/>
              <a:ext cx="102881" cy="1028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86113" y="2369688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935554" y="2412716"/>
              <a:ext cx="2164800" cy="755574"/>
            </a:xfrm>
            <a:custGeom>
              <a:avLst/>
              <a:pathLst>
                <a:path w="2164800" h="755574">
                  <a:moveTo>
                    <a:pt x="0" y="0"/>
                  </a:moveTo>
                  <a:lnTo>
                    <a:pt x="1082400" y="536726"/>
                  </a:lnTo>
                  <a:lnTo>
                    <a:pt x="2164800" y="75557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935554" y="2407716"/>
              <a:ext cx="2164800" cy="666362"/>
            </a:xfrm>
            <a:custGeom>
              <a:avLst/>
              <a:pathLst>
                <a:path w="2164800" h="666362">
                  <a:moveTo>
                    <a:pt x="0" y="0"/>
                  </a:moveTo>
                  <a:lnTo>
                    <a:pt x="1082400" y="661283"/>
                  </a:lnTo>
                  <a:lnTo>
                    <a:pt x="2164800" y="66636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859351" y="2331513"/>
              <a:ext cx="152406" cy="15240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6884113" y="2361276"/>
              <a:ext cx="102881" cy="1028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7932150" y="2983196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7932150" y="286363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9024152" y="2997876"/>
              <a:ext cx="152406" cy="15240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9068753" y="31366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86113" y="3712857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935554" y="3750885"/>
              <a:ext cx="2164800" cy="760574"/>
            </a:xfrm>
            <a:custGeom>
              <a:avLst/>
              <a:pathLst>
                <a:path w="2164800" h="760574">
                  <a:moveTo>
                    <a:pt x="0" y="0"/>
                  </a:moveTo>
                  <a:lnTo>
                    <a:pt x="1082400" y="668491"/>
                  </a:lnTo>
                  <a:lnTo>
                    <a:pt x="2164800" y="76057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849750" y="3665082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7932150" y="4333573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9068753" y="447985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86113" y="5056026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935554" y="5094054"/>
              <a:ext cx="2164800" cy="645513"/>
            </a:xfrm>
            <a:custGeom>
              <a:avLst/>
              <a:pathLst>
                <a:path w="2164800" h="645513">
                  <a:moveTo>
                    <a:pt x="0" y="0"/>
                  </a:moveTo>
                  <a:lnTo>
                    <a:pt x="1082400" y="456901"/>
                  </a:lnTo>
                  <a:lnTo>
                    <a:pt x="2164800" y="6455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935554" y="5296527"/>
              <a:ext cx="2164800" cy="558101"/>
            </a:xfrm>
            <a:custGeom>
              <a:avLst/>
              <a:pathLst>
                <a:path w="2164800" h="558101">
                  <a:moveTo>
                    <a:pt x="0" y="0"/>
                  </a:moveTo>
                  <a:lnTo>
                    <a:pt x="1082400" y="376658"/>
                  </a:lnTo>
                  <a:lnTo>
                    <a:pt x="2164800" y="55810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849750" y="5210723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6870453" y="5028954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932150" y="5587382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932150" y="5465152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9068753" y="582302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9068753" y="570796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86113" y="6399195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935554" y="6437223"/>
              <a:ext cx="2164800" cy="760574"/>
            </a:xfrm>
            <a:custGeom>
              <a:avLst/>
              <a:pathLst>
                <a:path w="2164800" h="760574">
                  <a:moveTo>
                    <a:pt x="0" y="0"/>
                  </a:moveTo>
                  <a:lnTo>
                    <a:pt x="1082400" y="558120"/>
                  </a:lnTo>
                  <a:lnTo>
                    <a:pt x="2164800" y="76057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935554" y="7111923"/>
              <a:ext cx="2164800" cy="9599"/>
            </a:xfrm>
            <a:custGeom>
              <a:avLst/>
              <a:pathLst>
                <a:path w="2164800" h="9599">
                  <a:moveTo>
                    <a:pt x="0" y="0"/>
                  </a:moveTo>
                  <a:lnTo>
                    <a:pt x="1082400" y="9535"/>
                  </a:lnTo>
                  <a:lnTo>
                    <a:pt x="2164800" y="959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6903952" y="708032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6870453" y="6372123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7952854" y="7056359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7932150" y="6909540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9048914" y="7070082"/>
              <a:ext cx="102881" cy="10288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9068753" y="716619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86113" y="7742364"/>
              <a:ext cx="3463681" cy="8366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935554" y="7780392"/>
              <a:ext cx="2164800" cy="759340"/>
            </a:xfrm>
            <a:custGeom>
              <a:avLst/>
              <a:pathLst>
                <a:path w="2164800" h="759340">
                  <a:moveTo>
                    <a:pt x="0" y="0"/>
                  </a:moveTo>
                  <a:lnTo>
                    <a:pt x="1082400" y="655878"/>
                  </a:lnTo>
                  <a:lnTo>
                    <a:pt x="2164800" y="7593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935554" y="8360736"/>
              <a:ext cx="2164800" cy="180231"/>
            </a:xfrm>
            <a:custGeom>
              <a:avLst/>
              <a:pathLst>
                <a:path w="2164800" h="180231">
                  <a:moveTo>
                    <a:pt x="0" y="0"/>
                  </a:moveTo>
                  <a:lnTo>
                    <a:pt x="1082400" y="166246"/>
                  </a:lnTo>
                  <a:lnTo>
                    <a:pt x="2164800" y="18023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6884113" y="8309295"/>
              <a:ext cx="102881" cy="10288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849750" y="769458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7986353" y="84953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7952854" y="8371170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9068753" y="850936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9068753" y="85081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2411493" y="7513862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3621810" y="7557509"/>
              <a:ext cx="1043047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C81-C86:Lymphoma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6286113" y="7513862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7533757" y="7581976"/>
              <a:ext cx="968394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C91-C95:Leukemia</a:t>
              </a:r>
            </a:p>
          </p:txBody>
        </p:sp>
        <p:sp>
          <p:nvSpPr>
            <p:cNvPr id="92" name="rc91"/>
            <p:cNvSpPr/>
            <p:nvPr/>
          </p:nvSpPr>
          <p:spPr>
            <a:xfrm>
              <a:off x="2411493" y="6170693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3831807" y="6238807"/>
              <a:ext cx="623054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C67:Bladder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6286113" y="6170693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7447317" y="6214340"/>
              <a:ext cx="1141273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C80:Unknown Primary</a:t>
              </a:r>
            </a:p>
          </p:txBody>
        </p:sp>
        <p:sp>
          <p:nvSpPr>
            <p:cNvPr id="96" name="rc95"/>
            <p:cNvSpPr/>
            <p:nvPr/>
          </p:nvSpPr>
          <p:spPr>
            <a:xfrm>
              <a:off x="2411493" y="4827524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3872437" y="4873254"/>
              <a:ext cx="541793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C56:Ovary</a:t>
              </a:r>
            </a:p>
          </p:txBody>
        </p:sp>
        <p:sp>
          <p:nvSpPr>
            <p:cNvPr id="98" name="rc97"/>
            <p:cNvSpPr/>
            <p:nvPr/>
          </p:nvSpPr>
          <p:spPr>
            <a:xfrm>
              <a:off x="6286113" y="4827524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7719941" y="4871171"/>
              <a:ext cx="59602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C64:Kidney</a:t>
              </a:r>
            </a:p>
          </p:txBody>
        </p:sp>
        <p:sp>
          <p:nvSpPr>
            <p:cNvPr id="100" name="rc99"/>
            <p:cNvSpPr/>
            <p:nvPr/>
          </p:nvSpPr>
          <p:spPr>
            <a:xfrm>
              <a:off x="2411493" y="3484355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3808143" y="3554553"/>
              <a:ext cx="670381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C25:Pancreas</a:t>
              </a:r>
            </a:p>
          </p:txBody>
        </p:sp>
        <p:sp>
          <p:nvSpPr>
            <p:cNvPr id="102" name="rc101"/>
            <p:cNvSpPr/>
            <p:nvPr/>
          </p:nvSpPr>
          <p:spPr>
            <a:xfrm>
              <a:off x="6286113" y="3484355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7545514" y="3530323"/>
              <a:ext cx="944880" cy="108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C54:Uterus Corpus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2411493" y="2141186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3892767" y="2209300"/>
              <a:ext cx="501134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C22:Liver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6286113" y="2141186"/>
              <a:ext cx="34636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7542151" y="2209300"/>
              <a:ext cx="951607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C23-C24:Bile Duct</a:t>
              </a:r>
            </a:p>
          </p:txBody>
        </p:sp>
        <p:sp>
          <p:nvSpPr>
            <p:cNvPr id="108" name="pl107"/>
            <p:cNvSpPr/>
            <p:nvPr/>
          </p:nvSpPr>
          <p:spPr>
            <a:xfrm>
              <a:off x="2411493" y="8578995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60933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143334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5734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2673868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756269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800569" y="8612345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6286113" y="8578995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935554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8017954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9100355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6548489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30889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675190" y="8612345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2411493" y="7235826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060933" y="723582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143334" y="723582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25734" y="723582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2673868" y="7269176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56269" y="7269176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800569" y="7269176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29" name="pl128"/>
            <p:cNvSpPr/>
            <p:nvPr/>
          </p:nvSpPr>
          <p:spPr>
            <a:xfrm>
              <a:off x="6286113" y="7235826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6935554" y="723582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8017954" y="723582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9100355" y="723582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548489" y="7269176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7630889" y="7269176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8675190" y="7269176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2411493" y="5892657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060933" y="58926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4143334" y="58926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25734" y="58926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9"/>
            <p:cNvSpPr/>
            <p:nvPr/>
          </p:nvSpPr>
          <p:spPr>
            <a:xfrm>
              <a:off x="2673868" y="5926007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756269" y="5926007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800569" y="5926007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43" name="pl142"/>
            <p:cNvSpPr/>
            <p:nvPr/>
          </p:nvSpPr>
          <p:spPr>
            <a:xfrm>
              <a:off x="6286113" y="5892657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6935554" y="58926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17954" y="58926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9100355" y="58926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6548489" y="5926007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7630889" y="5926007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8675190" y="5926007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2411493" y="4549488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060933" y="45494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4143334" y="45494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225734" y="45494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2673868" y="4582838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3756269" y="4582838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4800569" y="4582838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6286113" y="4549488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6935554" y="45494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8017954" y="45494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9100355" y="45494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6548489" y="4582838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7630889" y="4582838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8675190" y="4582838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64" name="pl163"/>
            <p:cNvSpPr/>
            <p:nvPr/>
          </p:nvSpPr>
          <p:spPr>
            <a:xfrm>
              <a:off x="2411493" y="3206319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60933" y="320631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143334" y="320631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25734" y="320631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2673868" y="3239669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3756269" y="3239669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800569" y="3239669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71" name="pl170"/>
            <p:cNvSpPr/>
            <p:nvPr/>
          </p:nvSpPr>
          <p:spPr>
            <a:xfrm>
              <a:off x="6286113" y="3206319"/>
              <a:ext cx="3463681" cy="0"/>
            </a:xfrm>
            <a:custGeom>
              <a:avLst/>
              <a:pathLst>
                <a:path w="3463681" h="0">
                  <a:moveTo>
                    <a:pt x="0" y="0"/>
                  </a:moveTo>
                  <a:lnTo>
                    <a:pt x="3463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6935554" y="320631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8017954" y="320631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9100355" y="320631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548489" y="3239669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7630889" y="3239669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8675190" y="3239669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78" name="pl177"/>
            <p:cNvSpPr/>
            <p:nvPr/>
          </p:nvSpPr>
          <p:spPr>
            <a:xfrm>
              <a:off x="6286113" y="2369688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6027290" y="294401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027290" y="270456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027290" y="246510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6248156" y="29986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6248156" y="27591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6248156" y="25197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6286113" y="3712857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6027290" y="434539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027290" y="414763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27290" y="394987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027290" y="375211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190" name="pl189"/>
            <p:cNvSpPr/>
            <p:nvPr/>
          </p:nvSpPr>
          <p:spPr>
            <a:xfrm>
              <a:off x="6248156" y="44000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6248156" y="42022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6248156" y="4004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6248156" y="38067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6286113" y="5056026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6027290" y="574935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027290" y="554119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027290" y="533302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027290" y="512485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199" name="pl198"/>
            <p:cNvSpPr/>
            <p:nvPr/>
          </p:nvSpPr>
          <p:spPr>
            <a:xfrm>
              <a:off x="6248156" y="58039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248156" y="55958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248156" y="53876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6248156" y="51794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6286113" y="6399195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51090" y="7014850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1.25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51090" y="6842929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51090" y="6671008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1.75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951090" y="6499087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2.00</a:t>
              </a:r>
            </a:p>
          </p:txBody>
        </p:sp>
        <p:sp>
          <p:nvSpPr>
            <p:cNvPr id="208" name="pl207"/>
            <p:cNvSpPr/>
            <p:nvPr/>
          </p:nvSpPr>
          <p:spPr>
            <a:xfrm>
              <a:off x="6248156" y="70694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6248156" y="68975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248156" y="672562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6248156" y="65537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6286113" y="7742364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6141590" y="8505174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6141590" y="8210546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6141590" y="7914132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6248156" y="85577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6248156" y="8263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6248156" y="79684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11493" y="2369688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9"/>
            <p:cNvSpPr/>
            <p:nvPr/>
          </p:nvSpPr>
          <p:spPr>
            <a:xfrm>
              <a:off x="2266969" y="3018804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266969" y="2775316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266969" y="2535399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</a:t>
              </a:r>
            </a:p>
          </p:txBody>
        </p:sp>
        <p:sp>
          <p:nvSpPr>
            <p:cNvPr id="223" name="pl222"/>
            <p:cNvSpPr/>
            <p:nvPr/>
          </p:nvSpPr>
          <p:spPr>
            <a:xfrm>
              <a:off x="2373535" y="30713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373535" y="28296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373535" y="258793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11493" y="3712857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2152669" y="443129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152669" y="417912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152669" y="392696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152669" y="367480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231" name="pl230"/>
            <p:cNvSpPr/>
            <p:nvPr/>
          </p:nvSpPr>
          <p:spPr>
            <a:xfrm>
              <a:off x="2373535" y="4485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373535" y="42337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373535" y="398158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373535" y="372942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11493" y="5056026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2152669" y="564329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2152669" y="543354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2152669" y="522378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1.8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2152669" y="501402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2.2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2373535" y="56979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73535" y="54881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73535" y="52784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73535" y="50686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411493" y="6399195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2152669" y="712200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2152669" y="694573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2152669" y="676947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2152669" y="659320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2152669" y="641693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250" name="pl249"/>
            <p:cNvSpPr/>
            <p:nvPr/>
          </p:nvSpPr>
          <p:spPr>
            <a:xfrm>
              <a:off x="2373535" y="71766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73535" y="70003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73535" y="68240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73535" y="66478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73535" y="64715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411493" y="7742364"/>
              <a:ext cx="0" cy="836631"/>
            </a:xfrm>
            <a:custGeom>
              <a:avLst/>
              <a:pathLst>
                <a:path w="0" h="836631">
                  <a:moveTo>
                    <a:pt x="0" y="83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2076469" y="8365448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1.25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076469" y="8186446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076469" y="8007444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1.75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2076469" y="7828442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2373535" y="84200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73535" y="82410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73535" y="80620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73535" y="78830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5776067" y="8796526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265" name="tx264"/>
            <p:cNvSpPr/>
            <p:nvPr/>
          </p:nvSpPr>
          <p:spPr>
            <a:xfrm rot="-5400000">
              <a:off x="1547565" y="5420391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9901626" y="4268788"/>
              <a:ext cx="851240" cy="1458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9977541" y="4323644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268" name="pt267"/>
            <p:cNvSpPr/>
            <p:nvPr/>
          </p:nvSpPr>
          <p:spPr>
            <a:xfrm>
              <a:off x="10055668" y="46325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0035828" y="4832158"/>
              <a:ext cx="102881" cy="1028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0022169" y="5037955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0011066" y="5246308"/>
              <a:ext cx="152406" cy="1524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10001465" y="5456163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2"/>
            <p:cNvSpPr/>
            <p:nvPr/>
          </p:nvSpPr>
          <p:spPr>
            <a:xfrm>
              <a:off x="10272912" y="4620447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10272912" y="4839903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0272912" y="5059359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0272912" y="5278815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0272912" y="5498271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9901626" y="5879441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tx278"/>
            <p:cNvSpPr/>
            <p:nvPr/>
          </p:nvSpPr>
          <p:spPr>
            <a:xfrm>
              <a:off x="9977541" y="5933999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9999487" y="62747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0062443" y="62499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9999487" y="64942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10062443" y="64694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3"/>
            <p:cNvSpPr/>
            <p:nvPr/>
          </p:nvSpPr>
          <p:spPr>
            <a:xfrm>
              <a:off x="10272912" y="6228838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285" name="tx284"/>
            <p:cNvSpPr/>
            <p:nvPr/>
          </p:nvSpPr>
          <p:spPr>
            <a:xfrm>
              <a:off x="10272912" y="6448294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286" name="tx285"/>
            <p:cNvSpPr/>
            <p:nvPr/>
          </p:nvSpPr>
          <p:spPr>
            <a:xfrm>
              <a:off x="2411493" y="1859352"/>
              <a:ext cx="1340524" cy="166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female_age_down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2024-05-18T01:31:36Z</dcterms:modified>
  <cp:category/>
</cp:coreProperties>
</file>