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8999982" cy="7199986"/>
            <a:chOff x="1828800" y="1828800"/>
            <a:chExt cx="8999982" cy="7199986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8999982" cy="7199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8999982" cy="7199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369688"/>
              <a:ext cx="3539881" cy="28513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99021" y="4069451"/>
              <a:ext cx="2212425" cy="1022013"/>
            </a:xfrm>
            <a:custGeom>
              <a:avLst/>
              <a:pathLst>
                <a:path w="2212425" h="1022013">
                  <a:moveTo>
                    <a:pt x="0" y="1022013"/>
                  </a:moveTo>
                  <a:lnTo>
                    <a:pt x="1106212" y="226494"/>
                  </a:lnTo>
                  <a:lnTo>
                    <a:pt x="221242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99021" y="2499296"/>
              <a:ext cx="2212425" cy="2365012"/>
            </a:xfrm>
            <a:custGeom>
              <a:avLst/>
              <a:pathLst>
                <a:path w="2212425" h="2365012">
                  <a:moveTo>
                    <a:pt x="0" y="0"/>
                  </a:moveTo>
                  <a:lnTo>
                    <a:pt x="1106212" y="1972538"/>
                  </a:lnTo>
                  <a:lnTo>
                    <a:pt x="2212425" y="2365012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42626" y="2442901"/>
              <a:ext cx="112789" cy="112789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967419" y="50598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019430" y="4386031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048839" y="4239550"/>
              <a:ext cx="112789" cy="11278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179845" y="483270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138743" y="3996748"/>
              <a:ext cx="145406" cy="145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335293" y="5727610"/>
              <a:ext cx="3539881" cy="28513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99021" y="7624808"/>
              <a:ext cx="2212425" cy="824579"/>
            </a:xfrm>
            <a:custGeom>
              <a:avLst/>
              <a:pathLst>
                <a:path w="2212425" h="824579">
                  <a:moveTo>
                    <a:pt x="0" y="824579"/>
                  </a:moveTo>
                  <a:lnTo>
                    <a:pt x="1106212" y="0"/>
                  </a:lnTo>
                  <a:lnTo>
                    <a:pt x="2212425" y="44505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999021" y="5857219"/>
              <a:ext cx="2212425" cy="2256756"/>
            </a:xfrm>
            <a:custGeom>
              <a:avLst/>
              <a:pathLst>
                <a:path w="2212425" h="2256756">
                  <a:moveTo>
                    <a:pt x="0" y="0"/>
                  </a:moveTo>
                  <a:lnTo>
                    <a:pt x="1106212" y="1343545"/>
                  </a:lnTo>
                  <a:lnTo>
                    <a:pt x="2212425" y="2256756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926317" y="5784515"/>
              <a:ext cx="145406" cy="14540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967419" y="84177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019430" y="7114960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048839" y="7568413"/>
              <a:ext cx="112789" cy="11278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179845" y="808237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179845" y="803826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209913" y="2369688"/>
              <a:ext cx="3539881" cy="28513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873641" y="4552251"/>
              <a:ext cx="2212425" cy="282963"/>
            </a:xfrm>
            <a:custGeom>
              <a:avLst/>
              <a:pathLst>
                <a:path w="2212425" h="282963">
                  <a:moveTo>
                    <a:pt x="0" y="282963"/>
                  </a:moveTo>
                  <a:lnTo>
                    <a:pt x="1106212" y="0"/>
                  </a:lnTo>
                  <a:lnTo>
                    <a:pt x="2212425" y="23815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873641" y="2499296"/>
              <a:ext cx="2212425" cy="2592168"/>
            </a:xfrm>
            <a:custGeom>
              <a:avLst/>
              <a:pathLst>
                <a:path w="2212425" h="2592168">
                  <a:moveTo>
                    <a:pt x="0" y="0"/>
                  </a:moveTo>
                  <a:lnTo>
                    <a:pt x="1106212" y="2339360"/>
                  </a:lnTo>
                  <a:lnTo>
                    <a:pt x="2212425" y="259216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6787837" y="2413492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6842040" y="480361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7894050" y="4752852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7894050" y="4466447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9029672" y="5035069"/>
              <a:ext cx="112789" cy="112789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9000263" y="4704603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209913" y="5727610"/>
              <a:ext cx="3539881" cy="28513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873641" y="5857219"/>
              <a:ext cx="2212425" cy="2592168"/>
            </a:xfrm>
            <a:custGeom>
              <a:avLst/>
              <a:pathLst>
                <a:path w="2212425" h="2592168">
                  <a:moveTo>
                    <a:pt x="0" y="2592168"/>
                  </a:moveTo>
                  <a:lnTo>
                    <a:pt x="1106212" y="1092104"/>
                  </a:lnTo>
                  <a:lnTo>
                    <a:pt x="221242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842040" y="84177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7907151" y="6876619"/>
              <a:ext cx="145406" cy="145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9000263" y="5771415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335293" y="5499108"/>
              <a:ext cx="35398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736080" y="5544839"/>
              <a:ext cx="738306" cy="108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C33-C34:Lung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6209913" y="5499108"/>
              <a:ext cx="35398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7705564" y="5569306"/>
              <a:ext cx="548580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C50:Breast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2335293" y="2141186"/>
              <a:ext cx="35398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773347" y="2209300"/>
              <a:ext cx="663773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C16:Stomach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6209913" y="2141186"/>
              <a:ext cx="3539881" cy="22850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897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265271" y="2209300"/>
              <a:ext cx="1429166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"/>
                  <a:cs typeface="Times"/>
                </a:rPr>
                <a:t>C18-C20:Colon And Rectum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2335293" y="8578995"/>
              <a:ext cx="3539881" cy="0"/>
            </a:xfrm>
            <a:custGeom>
              <a:avLst/>
              <a:pathLst>
                <a:path w="3539881" h="0">
                  <a:moveTo>
                    <a:pt x="0" y="0"/>
                  </a:moveTo>
                  <a:lnTo>
                    <a:pt x="35398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999021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05234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211447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2611956" y="8612345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3718169" y="8612345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786282" y="8612345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53" name="pl52"/>
            <p:cNvSpPr/>
            <p:nvPr/>
          </p:nvSpPr>
          <p:spPr>
            <a:xfrm>
              <a:off x="6209913" y="8578995"/>
              <a:ext cx="3539881" cy="0"/>
            </a:xfrm>
            <a:custGeom>
              <a:avLst/>
              <a:pathLst>
                <a:path w="3539881" h="0">
                  <a:moveTo>
                    <a:pt x="0" y="0"/>
                  </a:moveTo>
                  <a:lnTo>
                    <a:pt x="35398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873641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979854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9086067" y="857899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6486576" y="8612345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592789" y="8612345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660902" y="8612345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2335293" y="5221073"/>
              <a:ext cx="3539881" cy="0"/>
            </a:xfrm>
            <a:custGeom>
              <a:avLst/>
              <a:pathLst>
                <a:path w="3539881" h="0">
                  <a:moveTo>
                    <a:pt x="0" y="0"/>
                  </a:moveTo>
                  <a:lnTo>
                    <a:pt x="35398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999021" y="522107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105234" y="522107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211447" y="522107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2611956" y="5254422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718169" y="5254422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786282" y="5254422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6209913" y="5221073"/>
              <a:ext cx="3539881" cy="0"/>
            </a:xfrm>
            <a:custGeom>
              <a:avLst/>
              <a:pathLst>
                <a:path w="3539881" h="0">
                  <a:moveTo>
                    <a:pt x="0" y="0"/>
                  </a:moveTo>
                  <a:lnTo>
                    <a:pt x="35398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6873641" y="522107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979854" y="522107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9086067" y="5221073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6486576" y="5254422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592789" y="5254422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660902" y="5254422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6209913" y="2369688"/>
              <a:ext cx="0" cy="2851385"/>
            </a:xfrm>
            <a:custGeom>
              <a:avLst/>
              <a:pathLst>
                <a:path w="0" h="2851385">
                  <a:moveTo>
                    <a:pt x="0" y="28513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5951090" y="477213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951090" y="4000503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951090" y="322887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1.6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951090" y="245724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1.8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6171956" y="482675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171956" y="40551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171956" y="328349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171956" y="25118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6209913" y="5727610"/>
              <a:ext cx="0" cy="2851385"/>
            </a:xfrm>
            <a:custGeom>
              <a:avLst/>
              <a:pathLst>
                <a:path w="0" h="2851385">
                  <a:moveTo>
                    <a:pt x="0" y="28513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5951090" y="814349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51090" y="7562711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951090" y="698192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951090" y="640113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951090" y="582035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1.3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6171956" y="81981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6171956" y="761733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171956" y="70365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171956" y="645575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171956" y="58749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335293" y="2369688"/>
              <a:ext cx="0" cy="2851385"/>
            </a:xfrm>
            <a:custGeom>
              <a:avLst/>
              <a:pathLst>
                <a:path w="0" h="2851385">
                  <a:moveTo>
                    <a:pt x="0" y="28513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2076469" y="4962269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076469" y="404540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76469" y="312853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1.4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297335" y="50168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297335" y="41000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297335" y="318315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335293" y="5727610"/>
              <a:ext cx="0" cy="2851385"/>
            </a:xfrm>
            <a:custGeom>
              <a:avLst/>
              <a:pathLst>
                <a:path w="0" h="2851385">
                  <a:moveTo>
                    <a:pt x="0" y="28513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2076469" y="776964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076469" y="7010054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076469" y="625046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297335" y="78242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97335" y="70646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97335" y="6305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737967" y="8796526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1547565" y="5420391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9901626" y="4378516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9977541" y="4433074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112" name="pl111"/>
            <p:cNvSpPr/>
            <p:nvPr/>
          </p:nvSpPr>
          <p:spPr>
            <a:xfrm>
              <a:off x="9999487" y="47738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0062443" y="47490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999487" y="499332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0062443" y="4968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10272912" y="4727913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0272912" y="4947369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9901626" y="5330801"/>
              <a:ext cx="851240" cy="12393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9977541" y="5385657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120" name="pt119"/>
            <p:cNvSpPr/>
            <p:nvPr/>
          </p:nvSpPr>
          <p:spPr>
            <a:xfrm>
              <a:off x="10055668" y="56945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10030874" y="5889217"/>
              <a:ext cx="112789" cy="11278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0014566" y="6092365"/>
              <a:ext cx="145406" cy="1454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0001465" y="6298720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10272912" y="5682460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0272912" y="5901916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0272912" y="6121372"/>
              <a:ext cx="34307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&lt;0.001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0272912" y="6340828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2335293" y="1859352"/>
              <a:ext cx="1117014" cy="166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female_age_up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2024-05-18T01:31:33Z</dcterms:modified>
  <cp:category/>
</cp:coreProperties>
</file>