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6479987"/>
            <a:chOff x="1828800" y="1828800"/>
            <a:chExt cx="6479987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931251" y="2427832"/>
              <a:ext cx="4301620" cy="54311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652438" y="2470645"/>
              <a:ext cx="3600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627004" y="2574620"/>
              <a:ext cx="61437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688442" y="2470645"/>
              <a:ext cx="167280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688442" y="2574620"/>
              <a:ext cx="311432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308208" y="2715292"/>
              <a:ext cx="38023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916898" y="2819267"/>
              <a:ext cx="771544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688442" y="2715292"/>
              <a:ext cx="858041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688442" y="2819267"/>
              <a:ext cx="185555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020973" y="2959939"/>
              <a:ext cx="667468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158213" y="3063914"/>
              <a:ext cx="1530229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688442" y="2959939"/>
              <a:ext cx="945527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688442" y="3063914"/>
              <a:ext cx="2291694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83238" y="3204587"/>
              <a:ext cx="10520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241518" y="3308562"/>
              <a:ext cx="446924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688442" y="3204587"/>
              <a:ext cx="209487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688442" y="3308562"/>
              <a:ext cx="88304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617774" y="3449234"/>
              <a:ext cx="70667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481840" y="3553209"/>
              <a:ext cx="206602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688442" y="3449234"/>
              <a:ext cx="91008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688442" y="3553209"/>
              <a:ext cx="304338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563443" y="3693881"/>
              <a:ext cx="124998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14927" y="3797856"/>
              <a:ext cx="573514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688442" y="3693881"/>
              <a:ext cx="144719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88442" y="3797856"/>
              <a:ext cx="65490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44696" y="3938528"/>
              <a:ext cx="343746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97481" y="4042503"/>
              <a:ext cx="69096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688442" y="3938528"/>
              <a:ext cx="630692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688442" y="4042503"/>
              <a:ext cx="1606588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594439" y="4183175"/>
              <a:ext cx="9400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502986" y="4287150"/>
              <a:ext cx="185456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688442" y="4183175"/>
              <a:ext cx="10380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688442" y="4287150"/>
              <a:ext cx="220817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4848108" y="4427822"/>
              <a:ext cx="84033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126779" y="4531797"/>
              <a:ext cx="1561662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688442" y="4427822"/>
              <a:ext cx="768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688442" y="4531797"/>
              <a:ext cx="17619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591769" y="4672469"/>
              <a:ext cx="9667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574711" y="4776444"/>
              <a:ext cx="11373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688442" y="4672469"/>
              <a:ext cx="89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688442" y="4776444"/>
              <a:ext cx="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564530" y="4917116"/>
              <a:ext cx="123911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12115" y="5021091"/>
              <a:ext cx="276327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688442" y="4917116"/>
              <a:ext cx="10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688442" y="5021091"/>
              <a:ext cx="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587637" y="5161763"/>
              <a:ext cx="10080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518702" y="5265738"/>
              <a:ext cx="169739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688442" y="5161763"/>
              <a:ext cx="201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688442" y="5265738"/>
              <a:ext cx="457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687825" y="5406410"/>
              <a:ext cx="616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687870" y="5510385"/>
              <a:ext cx="57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688442" y="5406410"/>
              <a:ext cx="1211635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688442" y="5510385"/>
              <a:ext cx="234890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630329" y="5651057"/>
              <a:ext cx="5811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530133" y="5755032"/>
              <a:ext cx="158309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688442" y="5651057"/>
              <a:ext cx="13480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688442" y="5755032"/>
              <a:ext cx="313949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91597" y="5895704"/>
              <a:ext cx="9684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76982" y="5999679"/>
              <a:ext cx="211460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688442" y="5895704"/>
              <a:ext cx="383908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688442" y="5999679"/>
              <a:ext cx="93155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531698" y="6140351"/>
              <a:ext cx="15674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27546" y="6244326"/>
              <a:ext cx="260896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688442" y="6140351"/>
              <a:ext cx="46720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688442" y="6244326"/>
              <a:ext cx="84436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98471" y="6384998"/>
              <a:ext cx="189970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87811" y="6488973"/>
              <a:ext cx="40063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688442" y="6384998"/>
              <a:ext cx="240353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688442" y="6488973"/>
              <a:ext cx="59426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194728" y="6629645"/>
              <a:ext cx="49371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389390" y="6733620"/>
              <a:ext cx="129905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688442" y="6629645"/>
              <a:ext cx="767070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688442" y="6733620"/>
              <a:ext cx="2128083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571084" y="6874292"/>
              <a:ext cx="117357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78396" y="6978267"/>
              <a:ext cx="310046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688442" y="6874292"/>
              <a:ext cx="154060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688442" y="6978267"/>
              <a:ext cx="431337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527979" y="7118939"/>
              <a:ext cx="160462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31246" y="7222914"/>
              <a:ext cx="357196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688442" y="7118939"/>
              <a:ext cx="19327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688442" y="7222914"/>
              <a:ext cx="453533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644186" y="7363587"/>
              <a:ext cx="44255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570710" y="7467562"/>
              <a:ext cx="117731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688442" y="7363587"/>
              <a:ext cx="55076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688442" y="7467562"/>
              <a:ext cx="150338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626801" y="7608234"/>
              <a:ext cx="61641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541849" y="7712209"/>
              <a:ext cx="146593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688442" y="7608234"/>
              <a:ext cx="85964" cy="10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688442" y="7712209"/>
              <a:ext cx="202968" cy="1039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4361225" y="2521770"/>
              <a:ext cx="41267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65287" y="2521770"/>
              <a:ext cx="288074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931251" y="2427832"/>
              <a:ext cx="0" cy="5431164"/>
            </a:xfrm>
            <a:custGeom>
              <a:avLst/>
              <a:pathLst>
                <a:path w="0" h="5431164">
                  <a:moveTo>
                    <a:pt x="0" y="54311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2652434" y="7654538"/>
              <a:ext cx="1210493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C91-C95:Leukemia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82460" y="7379306"/>
              <a:ext cx="880467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C90:Myeloma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559119" y="7134659"/>
              <a:ext cx="1303808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C81-C86:Lymphoma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36335" y="6890012"/>
              <a:ext cx="1426591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C80:Unknown Primary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618501" y="6645365"/>
              <a:ext cx="124442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C78-C79:Secondary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487086" y="6400718"/>
              <a:ext cx="1375841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C77:Unknown Lymph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75552" y="6156071"/>
              <a:ext cx="78737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C73:Thyroid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084110" y="5942008"/>
              <a:ext cx="778817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C67:Bladder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117894" y="5666777"/>
              <a:ext cx="745033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C64:Kidney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075552" y="5455319"/>
              <a:ext cx="787375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C61:Prostate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185685" y="5180087"/>
              <a:ext cx="677242" cy="136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C56:Ovary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681827" y="4935738"/>
              <a:ext cx="1181100" cy="135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C54:Uterus Corpus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707351" y="4718699"/>
              <a:ext cx="1155575" cy="108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C53:Uterus Cervix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177202" y="4476730"/>
              <a:ext cx="685725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C50:Breast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82237" y="4229479"/>
              <a:ext cx="880690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C43-C44:Skin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940044" y="3956852"/>
              <a:ext cx="922883" cy="136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C33-C34:Lung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024951" y="3742789"/>
              <a:ext cx="837976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C25:Pancreas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673419" y="3495538"/>
              <a:ext cx="1189508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C23-C24:Bile Duct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236510" y="3250891"/>
              <a:ext cx="626417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C22:Liver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076469" y="3006244"/>
              <a:ext cx="1786458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C18-C20:Colon And Rectum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033211" y="2761596"/>
              <a:ext cx="829716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C16:Stomach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906186" y="2486365"/>
              <a:ext cx="956741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C15:Esophagus</a:t>
              </a:r>
            </a:p>
          </p:txBody>
        </p:sp>
        <p:sp>
          <p:nvSpPr>
            <p:cNvPr id="120" name="pl119"/>
            <p:cNvSpPr/>
            <p:nvPr/>
          </p:nvSpPr>
          <p:spPr>
            <a:xfrm>
              <a:off x="3893293" y="7712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893293" y="7467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893293" y="72229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893293" y="69782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893293" y="67336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893293" y="6488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893293" y="62443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93293" y="59996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893293" y="57550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893293" y="55103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893293" y="52657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93293" y="50210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893293" y="47764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893293" y="45317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93293" y="4287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893293" y="40425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893293" y="37978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893293" y="3553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893293" y="3308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893293" y="30639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893293" y="28192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93293" y="25746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931251" y="7858997"/>
              <a:ext cx="4301620" cy="0"/>
            </a:xfrm>
            <a:custGeom>
              <a:avLst/>
              <a:pathLst>
                <a:path w="4301620" h="0">
                  <a:moveTo>
                    <a:pt x="0" y="0"/>
                  </a:moveTo>
                  <a:lnTo>
                    <a:pt x="43016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4754373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688442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622511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56579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4633748" y="7923153"/>
              <a:ext cx="24125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-2.5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5593192" y="792315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527261" y="792315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7461329" y="792315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5.0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5248289" y="8061272"/>
              <a:ext cx="166754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Percent Diagnosed Patients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1531826" y="5090655"/>
              <a:ext cx="84206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Cancer Locus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4767392" y="1904715"/>
              <a:ext cx="2629338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4843307" y="2037822"/>
              <a:ext cx="630808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DM status</a:t>
              </a:r>
            </a:p>
          </p:txBody>
        </p:sp>
        <p:sp>
          <p:nvSpPr>
            <p:cNvPr id="155" name="rc154"/>
            <p:cNvSpPr/>
            <p:nvPr/>
          </p:nvSpPr>
          <p:spPr>
            <a:xfrm>
              <a:off x="5559031" y="198963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404484" y="198963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845402" y="2019754"/>
              <a:ext cx="47416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6690855" y="2019754"/>
              <a:ext cx="629959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without_DM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2024-05-21T00:44:40Z</dcterms:modified>
  <cp:category/>
</cp:coreProperties>
</file>