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6479987" cy="5399989"/>
            <a:chOff x="1828800" y="1828800"/>
            <a:chExt cx="6479987" cy="5399989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6479987" cy="53999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6479987" cy="53999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95122" y="2427832"/>
              <a:ext cx="5237748" cy="43511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5191212" y="6380790"/>
              <a:ext cx="630038" cy="33022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191166" y="6380790"/>
              <a:ext cx="46" cy="3302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821250" y="6380790"/>
              <a:ext cx="661890" cy="33022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483141" y="6380790"/>
              <a:ext cx="59" cy="3302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232986" y="5992292"/>
              <a:ext cx="588264" cy="33022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232829" y="5992292"/>
              <a:ext cx="157" cy="3302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821250" y="5992292"/>
              <a:ext cx="627316" cy="33022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448567" y="5992292"/>
              <a:ext cx="131" cy="3302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603873" y="5603795"/>
              <a:ext cx="1217377" cy="33022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603022" y="5603795"/>
              <a:ext cx="850" cy="3302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821250" y="5603795"/>
              <a:ext cx="1184809" cy="33022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006059" y="5603795"/>
              <a:ext cx="805" cy="3302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43503" y="5215298"/>
              <a:ext cx="1077747" cy="33022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741315" y="5215298"/>
              <a:ext cx="2187" cy="3302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821250" y="5215298"/>
              <a:ext cx="1019804" cy="33022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6841055" y="5215298"/>
              <a:ext cx="2997" cy="3302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723768" y="4826801"/>
              <a:ext cx="1097481" cy="33022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18900" y="4826801"/>
              <a:ext cx="4868" cy="3302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821250" y="4826801"/>
              <a:ext cx="1082528" cy="33022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903779" y="4826801"/>
              <a:ext cx="11299" cy="3302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96" y="4438304"/>
              <a:ext cx="998453" cy="33022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810666" y="4438304"/>
              <a:ext cx="12130" cy="3302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21250" y="4438304"/>
              <a:ext cx="852956" cy="33022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674207" y="4438304"/>
              <a:ext cx="21365" cy="3302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3507711" y="4049807"/>
              <a:ext cx="2313539" cy="33022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3448305" y="4049807"/>
              <a:ext cx="59405" cy="3302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821250" y="4049807"/>
              <a:ext cx="2021597" cy="33022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842848" y="4049807"/>
              <a:ext cx="91921" cy="3302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3343227" y="3661310"/>
              <a:ext cx="2478023" cy="33022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3233202" y="3661310"/>
              <a:ext cx="110025" cy="3302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821250" y="3661310"/>
              <a:ext cx="2031058" cy="33022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852309" y="3661310"/>
              <a:ext cx="142483" cy="3302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4179914" y="3272813"/>
              <a:ext cx="1641336" cy="33022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4104715" y="3272813"/>
              <a:ext cx="75198" cy="3302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821250" y="3272813"/>
              <a:ext cx="1023186" cy="33022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844437" y="3272813"/>
              <a:ext cx="70509" cy="3302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384880" y="2884316"/>
              <a:ext cx="436369" cy="33022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372002" y="2884316"/>
              <a:ext cx="12878" cy="3302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821250" y="2884316"/>
              <a:ext cx="138694" cy="33022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959945" y="2884316"/>
              <a:ext cx="5501" cy="3302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804626" y="2495819"/>
              <a:ext cx="16624" cy="33022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804415" y="2495819"/>
              <a:ext cx="210" cy="3302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821250" y="2495819"/>
              <a:ext cx="2174" cy="33022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823425" y="2495819"/>
              <a:ext cx="40" cy="3302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995122" y="5186161"/>
              <a:ext cx="5237748" cy="0"/>
            </a:xfrm>
            <a:custGeom>
              <a:avLst/>
              <a:pathLst>
                <a:path w="5237748" h="0">
                  <a:moveTo>
                    <a:pt x="0" y="0"/>
                  </a:moveTo>
                  <a:lnTo>
                    <a:pt x="5237748" y="0"/>
                  </a:lnTo>
                  <a:lnTo>
                    <a:pt x="5237748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995122" y="2855179"/>
              <a:ext cx="5237748" cy="0"/>
            </a:xfrm>
            <a:custGeom>
              <a:avLst/>
              <a:pathLst>
                <a:path w="5237748" h="0">
                  <a:moveTo>
                    <a:pt x="0" y="0"/>
                  </a:moveTo>
                  <a:lnTo>
                    <a:pt x="5237748" y="0"/>
                  </a:lnTo>
                  <a:lnTo>
                    <a:pt x="5237748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95122" y="2427832"/>
              <a:ext cx="0" cy="4351166"/>
            </a:xfrm>
            <a:custGeom>
              <a:avLst/>
              <a:pathLst>
                <a:path w="0" h="4351166">
                  <a:moveTo>
                    <a:pt x="0" y="43511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2476965" y="6460473"/>
              <a:ext cx="449833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age&lt;10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2152669" y="6071976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10&lt;=age&lt;20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152669" y="5683479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20&lt;=age&lt;30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152669" y="5294982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30&lt;=age&lt;40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152669" y="4906485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40&lt;=age&lt;50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152669" y="4517988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50&lt;=age&lt;60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152669" y="4129491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60&lt;=age&lt;70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152669" y="3740994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70&lt;=age&lt;80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152669" y="3352497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80&lt;=age&lt;90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076469" y="296400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90&lt;=age&lt;100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400765" y="2575503"/>
              <a:ext cx="526033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100&lt;age</a:t>
              </a:r>
            </a:p>
          </p:txBody>
        </p:sp>
        <p:sp>
          <p:nvSpPr>
            <p:cNvPr id="65" name="pl64"/>
            <p:cNvSpPr/>
            <p:nvPr/>
          </p:nvSpPr>
          <p:spPr>
            <a:xfrm>
              <a:off x="2957165" y="65459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957165" y="615740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957165" y="57689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57165" y="53804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957165" y="49919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957165" y="46034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957165" y="42149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957165" y="382642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957165" y="34379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957165" y="30494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957165" y="26609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995122" y="6778999"/>
              <a:ext cx="5237748" cy="0"/>
            </a:xfrm>
            <a:custGeom>
              <a:avLst/>
              <a:pathLst>
                <a:path w="5237748" h="0">
                  <a:moveTo>
                    <a:pt x="0" y="0"/>
                  </a:moveTo>
                  <a:lnTo>
                    <a:pt x="523774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695365" y="677899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758308" y="677899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821250" y="677899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884193" y="677899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947136" y="677899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>
              <a:off x="3478894" y="6843156"/>
              <a:ext cx="432941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-1e+06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41837" y="6843156"/>
              <a:ext cx="432941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-5e+05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630155" y="6843156"/>
              <a:ext cx="38219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0e+00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693098" y="6843156"/>
              <a:ext cx="38219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5e+05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756040" y="6843156"/>
              <a:ext cx="38219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1e+06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283784" y="6981572"/>
              <a:ext cx="660424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Population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1604119" y="4534062"/>
              <a:ext cx="66429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 Grade</a:t>
              </a:r>
            </a:p>
          </p:txBody>
        </p:sp>
        <p:sp>
          <p:nvSpPr>
            <p:cNvPr id="89" name="rc88"/>
            <p:cNvSpPr/>
            <p:nvPr/>
          </p:nvSpPr>
          <p:spPr>
            <a:xfrm>
              <a:off x="2561977" y="1904715"/>
              <a:ext cx="5746809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2637893" y="2032687"/>
              <a:ext cx="1121643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Gender/DM status</a:t>
              </a:r>
            </a:p>
          </p:txBody>
        </p:sp>
        <p:sp>
          <p:nvSpPr>
            <p:cNvPr id="91" name="rc90"/>
            <p:cNvSpPr/>
            <p:nvPr/>
          </p:nvSpPr>
          <p:spPr>
            <a:xfrm>
              <a:off x="3844451" y="1989630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021553" y="1989630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6354448" y="1989630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7436835" y="198963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4130823" y="2044400"/>
              <a:ext cx="80581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 with DM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307924" y="2044400"/>
              <a:ext cx="96160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 without DM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640819" y="2044400"/>
              <a:ext cx="711100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 with DM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723207" y="2044400"/>
              <a:ext cx="86689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 without DM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2024-05-21T00:44:37Z</dcterms:modified>
  <cp:category/>
</cp:coreProperties>
</file>