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6479987" cy="8999982"/>
            <a:chOff x="1828800" y="1828800"/>
            <a:chExt cx="6479987" cy="8999982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6479987" cy="89999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6479987" cy="67499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03265" y="2647288"/>
              <a:ext cx="5729606" cy="54810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63702" y="2896426"/>
              <a:ext cx="5152878" cy="849777"/>
            </a:xfrm>
            <a:custGeom>
              <a:avLst/>
              <a:pathLst>
                <a:path w="5152878" h="849777">
                  <a:moveTo>
                    <a:pt x="0" y="0"/>
                  </a:moveTo>
                  <a:lnTo>
                    <a:pt x="228171" y="0"/>
                  </a:lnTo>
                  <a:lnTo>
                    <a:pt x="228171" y="2080"/>
                  </a:lnTo>
                  <a:lnTo>
                    <a:pt x="230073" y="2080"/>
                  </a:lnTo>
                  <a:lnTo>
                    <a:pt x="230073" y="2833"/>
                  </a:lnTo>
                  <a:lnTo>
                    <a:pt x="231974" y="2833"/>
                  </a:lnTo>
                  <a:lnTo>
                    <a:pt x="231974" y="18746"/>
                  </a:lnTo>
                  <a:lnTo>
                    <a:pt x="233876" y="18746"/>
                  </a:lnTo>
                  <a:lnTo>
                    <a:pt x="233876" y="20805"/>
                  </a:lnTo>
                  <a:lnTo>
                    <a:pt x="285214" y="20805"/>
                  </a:lnTo>
                  <a:lnTo>
                    <a:pt x="285214" y="21973"/>
                  </a:lnTo>
                  <a:lnTo>
                    <a:pt x="287116" y="21973"/>
                  </a:lnTo>
                  <a:lnTo>
                    <a:pt x="287116" y="23667"/>
                  </a:lnTo>
                  <a:lnTo>
                    <a:pt x="289017" y="23667"/>
                  </a:lnTo>
                  <a:lnTo>
                    <a:pt x="289017" y="24331"/>
                  </a:lnTo>
                  <a:lnTo>
                    <a:pt x="290918" y="24331"/>
                  </a:lnTo>
                  <a:lnTo>
                    <a:pt x="290918" y="40999"/>
                  </a:lnTo>
                  <a:lnTo>
                    <a:pt x="344159" y="40999"/>
                  </a:lnTo>
                  <a:lnTo>
                    <a:pt x="344159" y="42671"/>
                  </a:lnTo>
                  <a:lnTo>
                    <a:pt x="346060" y="42671"/>
                  </a:lnTo>
                  <a:lnTo>
                    <a:pt x="346060" y="43613"/>
                  </a:lnTo>
                  <a:lnTo>
                    <a:pt x="347961" y="43613"/>
                  </a:lnTo>
                  <a:lnTo>
                    <a:pt x="347961" y="56918"/>
                  </a:lnTo>
                  <a:lnTo>
                    <a:pt x="349863" y="56918"/>
                  </a:lnTo>
                  <a:lnTo>
                    <a:pt x="349863" y="58615"/>
                  </a:lnTo>
                  <a:lnTo>
                    <a:pt x="403103" y="58615"/>
                  </a:lnTo>
                  <a:lnTo>
                    <a:pt x="403103" y="60821"/>
                  </a:lnTo>
                  <a:lnTo>
                    <a:pt x="405004" y="60821"/>
                  </a:lnTo>
                  <a:lnTo>
                    <a:pt x="405004" y="61694"/>
                  </a:lnTo>
                  <a:lnTo>
                    <a:pt x="406906" y="61694"/>
                  </a:lnTo>
                  <a:lnTo>
                    <a:pt x="406906" y="73580"/>
                  </a:lnTo>
                  <a:lnTo>
                    <a:pt x="408807" y="73580"/>
                  </a:lnTo>
                  <a:lnTo>
                    <a:pt x="408807" y="74000"/>
                  </a:lnTo>
                  <a:lnTo>
                    <a:pt x="460146" y="74000"/>
                  </a:lnTo>
                  <a:lnTo>
                    <a:pt x="460146" y="75240"/>
                  </a:lnTo>
                  <a:lnTo>
                    <a:pt x="462047" y="75240"/>
                  </a:lnTo>
                  <a:lnTo>
                    <a:pt x="462047" y="76663"/>
                  </a:lnTo>
                  <a:lnTo>
                    <a:pt x="463949" y="76663"/>
                  </a:lnTo>
                  <a:lnTo>
                    <a:pt x="463949" y="86580"/>
                  </a:lnTo>
                  <a:lnTo>
                    <a:pt x="465850" y="86580"/>
                  </a:lnTo>
                  <a:lnTo>
                    <a:pt x="465850" y="88020"/>
                  </a:lnTo>
                  <a:lnTo>
                    <a:pt x="519090" y="88020"/>
                  </a:lnTo>
                  <a:lnTo>
                    <a:pt x="519090" y="90887"/>
                  </a:lnTo>
                  <a:lnTo>
                    <a:pt x="520992" y="90887"/>
                  </a:lnTo>
                  <a:lnTo>
                    <a:pt x="520992" y="91990"/>
                  </a:lnTo>
                  <a:lnTo>
                    <a:pt x="522893" y="91990"/>
                  </a:lnTo>
                  <a:lnTo>
                    <a:pt x="522893" y="101272"/>
                  </a:lnTo>
                  <a:lnTo>
                    <a:pt x="524795" y="101272"/>
                  </a:lnTo>
                  <a:lnTo>
                    <a:pt x="524795" y="101517"/>
                  </a:lnTo>
                  <a:lnTo>
                    <a:pt x="576133" y="101517"/>
                  </a:lnTo>
                  <a:lnTo>
                    <a:pt x="576133" y="102427"/>
                  </a:lnTo>
                  <a:lnTo>
                    <a:pt x="578035" y="102427"/>
                  </a:lnTo>
                  <a:lnTo>
                    <a:pt x="578035" y="104740"/>
                  </a:lnTo>
                  <a:lnTo>
                    <a:pt x="579936" y="104740"/>
                  </a:lnTo>
                  <a:lnTo>
                    <a:pt x="579936" y="105506"/>
                  </a:lnTo>
                  <a:lnTo>
                    <a:pt x="581837" y="105506"/>
                  </a:lnTo>
                  <a:lnTo>
                    <a:pt x="581837" y="114518"/>
                  </a:lnTo>
                  <a:lnTo>
                    <a:pt x="635078" y="114518"/>
                  </a:lnTo>
                  <a:lnTo>
                    <a:pt x="635078" y="120733"/>
                  </a:lnTo>
                  <a:lnTo>
                    <a:pt x="636979" y="120733"/>
                  </a:lnTo>
                  <a:lnTo>
                    <a:pt x="636979" y="127499"/>
                  </a:lnTo>
                  <a:lnTo>
                    <a:pt x="638880" y="127499"/>
                  </a:lnTo>
                  <a:lnTo>
                    <a:pt x="638880" y="127920"/>
                  </a:lnTo>
                  <a:lnTo>
                    <a:pt x="640782" y="127920"/>
                  </a:lnTo>
                  <a:lnTo>
                    <a:pt x="640782" y="128131"/>
                  </a:lnTo>
                  <a:lnTo>
                    <a:pt x="694022" y="128131"/>
                  </a:lnTo>
                  <a:lnTo>
                    <a:pt x="694022" y="134055"/>
                  </a:lnTo>
                  <a:lnTo>
                    <a:pt x="695923" y="134055"/>
                  </a:lnTo>
                  <a:lnTo>
                    <a:pt x="695923" y="139195"/>
                  </a:lnTo>
                  <a:lnTo>
                    <a:pt x="747262" y="139195"/>
                  </a:lnTo>
                  <a:lnTo>
                    <a:pt x="747262" y="139269"/>
                  </a:lnTo>
                  <a:lnTo>
                    <a:pt x="749163" y="139269"/>
                  </a:lnTo>
                  <a:lnTo>
                    <a:pt x="749163" y="139969"/>
                  </a:lnTo>
                  <a:lnTo>
                    <a:pt x="751065" y="139969"/>
                  </a:lnTo>
                  <a:lnTo>
                    <a:pt x="751065" y="144078"/>
                  </a:lnTo>
                  <a:lnTo>
                    <a:pt x="752966" y="144078"/>
                  </a:lnTo>
                  <a:lnTo>
                    <a:pt x="752966" y="149089"/>
                  </a:lnTo>
                  <a:lnTo>
                    <a:pt x="754868" y="149089"/>
                  </a:lnTo>
                  <a:lnTo>
                    <a:pt x="754868" y="149525"/>
                  </a:lnTo>
                  <a:lnTo>
                    <a:pt x="806206" y="149525"/>
                  </a:lnTo>
                  <a:lnTo>
                    <a:pt x="806206" y="149850"/>
                  </a:lnTo>
                  <a:lnTo>
                    <a:pt x="808108" y="149850"/>
                  </a:lnTo>
                  <a:lnTo>
                    <a:pt x="808108" y="150559"/>
                  </a:lnTo>
                  <a:lnTo>
                    <a:pt x="810009" y="150559"/>
                  </a:lnTo>
                  <a:lnTo>
                    <a:pt x="810009" y="155387"/>
                  </a:lnTo>
                  <a:lnTo>
                    <a:pt x="811911" y="155387"/>
                  </a:lnTo>
                  <a:lnTo>
                    <a:pt x="811911" y="161143"/>
                  </a:lnTo>
                  <a:lnTo>
                    <a:pt x="813812" y="161143"/>
                  </a:lnTo>
                  <a:lnTo>
                    <a:pt x="813812" y="161315"/>
                  </a:lnTo>
                  <a:lnTo>
                    <a:pt x="863249" y="161315"/>
                  </a:lnTo>
                  <a:lnTo>
                    <a:pt x="863249" y="161368"/>
                  </a:lnTo>
                  <a:lnTo>
                    <a:pt x="865151" y="161368"/>
                  </a:lnTo>
                  <a:lnTo>
                    <a:pt x="865151" y="162130"/>
                  </a:lnTo>
                  <a:lnTo>
                    <a:pt x="867052" y="162130"/>
                  </a:lnTo>
                  <a:lnTo>
                    <a:pt x="867052" y="165858"/>
                  </a:lnTo>
                  <a:lnTo>
                    <a:pt x="868954" y="165858"/>
                  </a:lnTo>
                  <a:lnTo>
                    <a:pt x="868954" y="171719"/>
                  </a:lnTo>
                  <a:lnTo>
                    <a:pt x="870855" y="171719"/>
                  </a:lnTo>
                  <a:lnTo>
                    <a:pt x="870855" y="172247"/>
                  </a:lnTo>
                  <a:lnTo>
                    <a:pt x="922194" y="172247"/>
                  </a:lnTo>
                  <a:lnTo>
                    <a:pt x="922194" y="172519"/>
                  </a:lnTo>
                  <a:lnTo>
                    <a:pt x="924095" y="172519"/>
                  </a:lnTo>
                  <a:lnTo>
                    <a:pt x="924095" y="173437"/>
                  </a:lnTo>
                  <a:lnTo>
                    <a:pt x="925996" y="173437"/>
                  </a:lnTo>
                  <a:lnTo>
                    <a:pt x="925996" y="177705"/>
                  </a:lnTo>
                  <a:lnTo>
                    <a:pt x="927898" y="177705"/>
                  </a:lnTo>
                  <a:lnTo>
                    <a:pt x="927898" y="182564"/>
                  </a:lnTo>
                  <a:lnTo>
                    <a:pt x="929799" y="182564"/>
                  </a:lnTo>
                  <a:lnTo>
                    <a:pt x="929799" y="182802"/>
                  </a:lnTo>
                  <a:lnTo>
                    <a:pt x="979237" y="182802"/>
                  </a:lnTo>
                  <a:lnTo>
                    <a:pt x="979237" y="182839"/>
                  </a:lnTo>
                  <a:lnTo>
                    <a:pt x="981138" y="182839"/>
                  </a:lnTo>
                  <a:lnTo>
                    <a:pt x="981138" y="183943"/>
                  </a:lnTo>
                  <a:lnTo>
                    <a:pt x="983039" y="183943"/>
                  </a:lnTo>
                  <a:lnTo>
                    <a:pt x="983039" y="184305"/>
                  </a:lnTo>
                  <a:lnTo>
                    <a:pt x="984941" y="184305"/>
                  </a:lnTo>
                  <a:lnTo>
                    <a:pt x="984941" y="188771"/>
                  </a:lnTo>
                  <a:lnTo>
                    <a:pt x="986842" y="188771"/>
                  </a:lnTo>
                  <a:lnTo>
                    <a:pt x="986842" y="193616"/>
                  </a:lnTo>
                  <a:lnTo>
                    <a:pt x="1038181" y="193616"/>
                  </a:lnTo>
                  <a:lnTo>
                    <a:pt x="1038181" y="194004"/>
                  </a:lnTo>
                  <a:lnTo>
                    <a:pt x="1040082" y="194004"/>
                  </a:lnTo>
                  <a:lnTo>
                    <a:pt x="1040082" y="195006"/>
                  </a:lnTo>
                  <a:lnTo>
                    <a:pt x="1041984" y="195006"/>
                  </a:lnTo>
                  <a:lnTo>
                    <a:pt x="1041984" y="199577"/>
                  </a:lnTo>
                  <a:lnTo>
                    <a:pt x="1043885" y="199577"/>
                  </a:lnTo>
                  <a:lnTo>
                    <a:pt x="1043885" y="204473"/>
                  </a:lnTo>
                  <a:lnTo>
                    <a:pt x="1045787" y="204473"/>
                  </a:lnTo>
                  <a:lnTo>
                    <a:pt x="1045787" y="204727"/>
                  </a:lnTo>
                  <a:lnTo>
                    <a:pt x="1097125" y="204727"/>
                  </a:lnTo>
                  <a:lnTo>
                    <a:pt x="1097125" y="205281"/>
                  </a:lnTo>
                  <a:lnTo>
                    <a:pt x="1099027" y="205281"/>
                  </a:lnTo>
                  <a:lnTo>
                    <a:pt x="1099027" y="206298"/>
                  </a:lnTo>
                  <a:lnTo>
                    <a:pt x="1100928" y="206298"/>
                  </a:lnTo>
                  <a:lnTo>
                    <a:pt x="1100928" y="210234"/>
                  </a:lnTo>
                  <a:lnTo>
                    <a:pt x="1102830" y="210234"/>
                  </a:lnTo>
                  <a:lnTo>
                    <a:pt x="1102830" y="214689"/>
                  </a:lnTo>
                  <a:lnTo>
                    <a:pt x="1104731" y="214689"/>
                  </a:lnTo>
                  <a:lnTo>
                    <a:pt x="1104731" y="214796"/>
                  </a:lnTo>
                  <a:lnTo>
                    <a:pt x="1154168" y="214796"/>
                  </a:lnTo>
                  <a:lnTo>
                    <a:pt x="1154168" y="214916"/>
                  </a:lnTo>
                  <a:lnTo>
                    <a:pt x="1156070" y="214916"/>
                  </a:lnTo>
                  <a:lnTo>
                    <a:pt x="1156070" y="216131"/>
                  </a:lnTo>
                  <a:lnTo>
                    <a:pt x="1157971" y="216131"/>
                  </a:lnTo>
                  <a:lnTo>
                    <a:pt x="1157971" y="219736"/>
                  </a:lnTo>
                  <a:lnTo>
                    <a:pt x="1159873" y="219736"/>
                  </a:lnTo>
                  <a:lnTo>
                    <a:pt x="1159873" y="224329"/>
                  </a:lnTo>
                  <a:lnTo>
                    <a:pt x="1161774" y="224329"/>
                  </a:lnTo>
                  <a:lnTo>
                    <a:pt x="1161774" y="224467"/>
                  </a:lnTo>
                  <a:lnTo>
                    <a:pt x="1213113" y="224467"/>
                  </a:lnTo>
                  <a:lnTo>
                    <a:pt x="1213113" y="225050"/>
                  </a:lnTo>
                  <a:lnTo>
                    <a:pt x="1215014" y="225050"/>
                  </a:lnTo>
                  <a:lnTo>
                    <a:pt x="1215014" y="226706"/>
                  </a:lnTo>
                  <a:lnTo>
                    <a:pt x="1216915" y="226706"/>
                  </a:lnTo>
                  <a:lnTo>
                    <a:pt x="1216915" y="229805"/>
                  </a:lnTo>
                  <a:lnTo>
                    <a:pt x="1218817" y="229805"/>
                  </a:lnTo>
                  <a:lnTo>
                    <a:pt x="1218817" y="233702"/>
                  </a:lnTo>
                  <a:lnTo>
                    <a:pt x="1220718" y="233702"/>
                  </a:lnTo>
                  <a:lnTo>
                    <a:pt x="1220718" y="233750"/>
                  </a:lnTo>
                  <a:lnTo>
                    <a:pt x="1270156" y="233750"/>
                  </a:lnTo>
                  <a:lnTo>
                    <a:pt x="1270156" y="233863"/>
                  </a:lnTo>
                  <a:lnTo>
                    <a:pt x="1272057" y="233863"/>
                  </a:lnTo>
                  <a:lnTo>
                    <a:pt x="1272057" y="235051"/>
                  </a:lnTo>
                  <a:lnTo>
                    <a:pt x="1273958" y="235051"/>
                  </a:lnTo>
                  <a:lnTo>
                    <a:pt x="1273958" y="235965"/>
                  </a:lnTo>
                  <a:lnTo>
                    <a:pt x="1275860" y="235965"/>
                  </a:lnTo>
                  <a:lnTo>
                    <a:pt x="1275860" y="239167"/>
                  </a:lnTo>
                  <a:lnTo>
                    <a:pt x="1277761" y="239167"/>
                  </a:lnTo>
                  <a:lnTo>
                    <a:pt x="1277761" y="243205"/>
                  </a:lnTo>
                  <a:lnTo>
                    <a:pt x="1329100" y="243205"/>
                  </a:lnTo>
                  <a:lnTo>
                    <a:pt x="1329100" y="245516"/>
                  </a:lnTo>
                  <a:lnTo>
                    <a:pt x="1331001" y="245516"/>
                  </a:lnTo>
                  <a:lnTo>
                    <a:pt x="1331001" y="252653"/>
                  </a:lnTo>
                  <a:lnTo>
                    <a:pt x="1332903" y="252653"/>
                  </a:lnTo>
                  <a:lnTo>
                    <a:pt x="1332903" y="253007"/>
                  </a:lnTo>
                  <a:lnTo>
                    <a:pt x="1334804" y="253007"/>
                  </a:lnTo>
                  <a:lnTo>
                    <a:pt x="1334804" y="253103"/>
                  </a:lnTo>
                  <a:lnTo>
                    <a:pt x="1336706" y="253103"/>
                  </a:lnTo>
                  <a:lnTo>
                    <a:pt x="1336706" y="253172"/>
                  </a:lnTo>
                  <a:lnTo>
                    <a:pt x="1388044" y="253172"/>
                  </a:lnTo>
                  <a:lnTo>
                    <a:pt x="1388044" y="255794"/>
                  </a:lnTo>
                  <a:lnTo>
                    <a:pt x="1389946" y="255794"/>
                  </a:lnTo>
                  <a:lnTo>
                    <a:pt x="1389946" y="262837"/>
                  </a:lnTo>
                  <a:lnTo>
                    <a:pt x="1441284" y="262837"/>
                  </a:lnTo>
                  <a:lnTo>
                    <a:pt x="1441284" y="262856"/>
                  </a:lnTo>
                  <a:lnTo>
                    <a:pt x="1443186" y="262856"/>
                  </a:lnTo>
                  <a:lnTo>
                    <a:pt x="1443186" y="263443"/>
                  </a:lnTo>
                  <a:lnTo>
                    <a:pt x="1445087" y="263443"/>
                  </a:lnTo>
                  <a:lnTo>
                    <a:pt x="1445087" y="265429"/>
                  </a:lnTo>
                  <a:lnTo>
                    <a:pt x="1446989" y="265429"/>
                  </a:lnTo>
                  <a:lnTo>
                    <a:pt x="1446989" y="271647"/>
                  </a:lnTo>
                  <a:lnTo>
                    <a:pt x="1448890" y="271647"/>
                  </a:lnTo>
                  <a:lnTo>
                    <a:pt x="1448890" y="272150"/>
                  </a:lnTo>
                  <a:lnTo>
                    <a:pt x="1500229" y="272150"/>
                  </a:lnTo>
                  <a:lnTo>
                    <a:pt x="1500229" y="272338"/>
                  </a:lnTo>
                  <a:lnTo>
                    <a:pt x="1502130" y="272338"/>
                  </a:lnTo>
                  <a:lnTo>
                    <a:pt x="1502130" y="272959"/>
                  </a:lnTo>
                  <a:lnTo>
                    <a:pt x="1504032" y="272959"/>
                  </a:lnTo>
                  <a:lnTo>
                    <a:pt x="1504032" y="275339"/>
                  </a:lnTo>
                  <a:lnTo>
                    <a:pt x="1505933" y="275339"/>
                  </a:lnTo>
                  <a:lnTo>
                    <a:pt x="1505933" y="281922"/>
                  </a:lnTo>
                  <a:lnTo>
                    <a:pt x="1507834" y="281922"/>
                  </a:lnTo>
                  <a:lnTo>
                    <a:pt x="1507834" y="282083"/>
                  </a:lnTo>
                  <a:lnTo>
                    <a:pt x="1557272" y="282083"/>
                  </a:lnTo>
                  <a:lnTo>
                    <a:pt x="1557272" y="282116"/>
                  </a:lnTo>
                  <a:lnTo>
                    <a:pt x="1559173" y="282116"/>
                  </a:lnTo>
                  <a:lnTo>
                    <a:pt x="1559173" y="282829"/>
                  </a:lnTo>
                  <a:lnTo>
                    <a:pt x="1561074" y="282829"/>
                  </a:lnTo>
                  <a:lnTo>
                    <a:pt x="1561074" y="284931"/>
                  </a:lnTo>
                  <a:lnTo>
                    <a:pt x="1562976" y="284931"/>
                  </a:lnTo>
                  <a:lnTo>
                    <a:pt x="1562976" y="291380"/>
                  </a:lnTo>
                  <a:lnTo>
                    <a:pt x="1564877" y="291380"/>
                  </a:lnTo>
                  <a:lnTo>
                    <a:pt x="1564877" y="292361"/>
                  </a:lnTo>
                  <a:lnTo>
                    <a:pt x="1616216" y="292361"/>
                  </a:lnTo>
                  <a:lnTo>
                    <a:pt x="1616216" y="292615"/>
                  </a:lnTo>
                  <a:lnTo>
                    <a:pt x="1618117" y="292615"/>
                  </a:lnTo>
                  <a:lnTo>
                    <a:pt x="1618117" y="293422"/>
                  </a:lnTo>
                  <a:lnTo>
                    <a:pt x="1620019" y="293422"/>
                  </a:lnTo>
                  <a:lnTo>
                    <a:pt x="1620019" y="295466"/>
                  </a:lnTo>
                  <a:lnTo>
                    <a:pt x="1621920" y="295466"/>
                  </a:lnTo>
                  <a:lnTo>
                    <a:pt x="1621920" y="301872"/>
                  </a:lnTo>
                  <a:lnTo>
                    <a:pt x="1623822" y="301872"/>
                  </a:lnTo>
                  <a:lnTo>
                    <a:pt x="1623822" y="302027"/>
                  </a:lnTo>
                  <a:lnTo>
                    <a:pt x="1673259" y="302027"/>
                  </a:lnTo>
                  <a:lnTo>
                    <a:pt x="1673259" y="302056"/>
                  </a:lnTo>
                  <a:lnTo>
                    <a:pt x="1675160" y="302056"/>
                  </a:lnTo>
                  <a:lnTo>
                    <a:pt x="1675160" y="302937"/>
                  </a:lnTo>
                  <a:lnTo>
                    <a:pt x="1677062" y="302937"/>
                  </a:lnTo>
                  <a:lnTo>
                    <a:pt x="1677062" y="303300"/>
                  </a:lnTo>
                  <a:lnTo>
                    <a:pt x="1678963" y="303300"/>
                  </a:lnTo>
                  <a:lnTo>
                    <a:pt x="1678963" y="305289"/>
                  </a:lnTo>
                  <a:lnTo>
                    <a:pt x="1680865" y="305289"/>
                  </a:lnTo>
                  <a:lnTo>
                    <a:pt x="1680865" y="311753"/>
                  </a:lnTo>
                  <a:lnTo>
                    <a:pt x="1732203" y="311753"/>
                  </a:lnTo>
                  <a:lnTo>
                    <a:pt x="1732203" y="312070"/>
                  </a:lnTo>
                  <a:lnTo>
                    <a:pt x="1734105" y="312070"/>
                  </a:lnTo>
                  <a:lnTo>
                    <a:pt x="1734105" y="312890"/>
                  </a:lnTo>
                  <a:lnTo>
                    <a:pt x="1736006" y="312890"/>
                  </a:lnTo>
                  <a:lnTo>
                    <a:pt x="1736006" y="315225"/>
                  </a:lnTo>
                  <a:lnTo>
                    <a:pt x="1737908" y="315225"/>
                  </a:lnTo>
                  <a:lnTo>
                    <a:pt x="1737908" y="321416"/>
                  </a:lnTo>
                  <a:lnTo>
                    <a:pt x="1739809" y="321416"/>
                  </a:lnTo>
                  <a:lnTo>
                    <a:pt x="1739809" y="321669"/>
                  </a:lnTo>
                  <a:lnTo>
                    <a:pt x="1791148" y="321669"/>
                  </a:lnTo>
                  <a:lnTo>
                    <a:pt x="1791148" y="321998"/>
                  </a:lnTo>
                  <a:lnTo>
                    <a:pt x="1793049" y="321998"/>
                  </a:lnTo>
                  <a:lnTo>
                    <a:pt x="1793049" y="323099"/>
                  </a:lnTo>
                  <a:lnTo>
                    <a:pt x="1794951" y="323099"/>
                  </a:lnTo>
                  <a:lnTo>
                    <a:pt x="1794951" y="325265"/>
                  </a:lnTo>
                  <a:lnTo>
                    <a:pt x="1796852" y="325265"/>
                  </a:lnTo>
                  <a:lnTo>
                    <a:pt x="1796852" y="330922"/>
                  </a:lnTo>
                  <a:lnTo>
                    <a:pt x="1798753" y="330922"/>
                  </a:lnTo>
                  <a:lnTo>
                    <a:pt x="1798753" y="330988"/>
                  </a:lnTo>
                  <a:lnTo>
                    <a:pt x="1848191" y="330988"/>
                  </a:lnTo>
                  <a:lnTo>
                    <a:pt x="1848191" y="331070"/>
                  </a:lnTo>
                  <a:lnTo>
                    <a:pt x="1850092" y="331070"/>
                  </a:lnTo>
                  <a:lnTo>
                    <a:pt x="1850092" y="332078"/>
                  </a:lnTo>
                  <a:lnTo>
                    <a:pt x="1851993" y="332078"/>
                  </a:lnTo>
                  <a:lnTo>
                    <a:pt x="1851993" y="334401"/>
                  </a:lnTo>
                  <a:lnTo>
                    <a:pt x="1853895" y="334401"/>
                  </a:lnTo>
                  <a:lnTo>
                    <a:pt x="1853895" y="339082"/>
                  </a:lnTo>
                  <a:lnTo>
                    <a:pt x="1855796" y="339082"/>
                  </a:lnTo>
                  <a:lnTo>
                    <a:pt x="1855796" y="339588"/>
                  </a:lnTo>
                  <a:lnTo>
                    <a:pt x="1907135" y="339588"/>
                  </a:lnTo>
                  <a:lnTo>
                    <a:pt x="1907135" y="339907"/>
                  </a:lnTo>
                  <a:lnTo>
                    <a:pt x="1909036" y="339907"/>
                  </a:lnTo>
                  <a:lnTo>
                    <a:pt x="1909036" y="341574"/>
                  </a:lnTo>
                  <a:lnTo>
                    <a:pt x="1910938" y="341574"/>
                  </a:lnTo>
                  <a:lnTo>
                    <a:pt x="1910938" y="343623"/>
                  </a:lnTo>
                  <a:lnTo>
                    <a:pt x="1912839" y="343623"/>
                  </a:lnTo>
                  <a:lnTo>
                    <a:pt x="1912839" y="348682"/>
                  </a:lnTo>
                  <a:lnTo>
                    <a:pt x="1914741" y="348682"/>
                  </a:lnTo>
                  <a:lnTo>
                    <a:pt x="1914741" y="348703"/>
                  </a:lnTo>
                  <a:lnTo>
                    <a:pt x="1964178" y="348703"/>
                  </a:lnTo>
                  <a:lnTo>
                    <a:pt x="1964178" y="348775"/>
                  </a:lnTo>
                  <a:lnTo>
                    <a:pt x="1966079" y="348775"/>
                  </a:lnTo>
                  <a:lnTo>
                    <a:pt x="1966079" y="349722"/>
                  </a:lnTo>
                  <a:lnTo>
                    <a:pt x="1967981" y="349722"/>
                  </a:lnTo>
                  <a:lnTo>
                    <a:pt x="1967981" y="350669"/>
                  </a:lnTo>
                  <a:lnTo>
                    <a:pt x="1969882" y="350669"/>
                  </a:lnTo>
                  <a:lnTo>
                    <a:pt x="1969882" y="352472"/>
                  </a:lnTo>
                  <a:lnTo>
                    <a:pt x="1971784" y="352472"/>
                  </a:lnTo>
                  <a:lnTo>
                    <a:pt x="1971784" y="357045"/>
                  </a:lnTo>
                  <a:lnTo>
                    <a:pt x="2023122" y="357045"/>
                  </a:lnTo>
                  <a:lnTo>
                    <a:pt x="2023122" y="358592"/>
                  </a:lnTo>
                  <a:lnTo>
                    <a:pt x="2025024" y="358592"/>
                  </a:lnTo>
                  <a:lnTo>
                    <a:pt x="2025024" y="366273"/>
                  </a:lnTo>
                  <a:lnTo>
                    <a:pt x="2026925" y="366273"/>
                  </a:lnTo>
                  <a:lnTo>
                    <a:pt x="2026925" y="366552"/>
                  </a:lnTo>
                  <a:lnTo>
                    <a:pt x="2028827" y="366552"/>
                  </a:lnTo>
                  <a:lnTo>
                    <a:pt x="2028827" y="366627"/>
                  </a:lnTo>
                  <a:lnTo>
                    <a:pt x="2030728" y="366627"/>
                  </a:lnTo>
                  <a:lnTo>
                    <a:pt x="2030728" y="366670"/>
                  </a:lnTo>
                  <a:lnTo>
                    <a:pt x="2082067" y="366670"/>
                  </a:lnTo>
                  <a:lnTo>
                    <a:pt x="2082067" y="368267"/>
                  </a:lnTo>
                  <a:lnTo>
                    <a:pt x="2083968" y="368267"/>
                  </a:lnTo>
                  <a:lnTo>
                    <a:pt x="2083968" y="375475"/>
                  </a:lnTo>
                  <a:lnTo>
                    <a:pt x="2137208" y="375475"/>
                  </a:lnTo>
                  <a:lnTo>
                    <a:pt x="2137208" y="376094"/>
                  </a:lnTo>
                  <a:lnTo>
                    <a:pt x="2139110" y="376094"/>
                  </a:lnTo>
                  <a:lnTo>
                    <a:pt x="2139110" y="377412"/>
                  </a:lnTo>
                  <a:lnTo>
                    <a:pt x="2141011" y="377412"/>
                  </a:lnTo>
                  <a:lnTo>
                    <a:pt x="2141011" y="384234"/>
                  </a:lnTo>
                  <a:lnTo>
                    <a:pt x="2142912" y="384234"/>
                  </a:lnTo>
                  <a:lnTo>
                    <a:pt x="2142912" y="384665"/>
                  </a:lnTo>
                  <a:lnTo>
                    <a:pt x="2196152" y="384665"/>
                  </a:lnTo>
                  <a:lnTo>
                    <a:pt x="2196152" y="385436"/>
                  </a:lnTo>
                  <a:lnTo>
                    <a:pt x="2198054" y="385436"/>
                  </a:lnTo>
                  <a:lnTo>
                    <a:pt x="2198054" y="386697"/>
                  </a:lnTo>
                  <a:lnTo>
                    <a:pt x="2199955" y="386697"/>
                  </a:lnTo>
                  <a:lnTo>
                    <a:pt x="2199955" y="393821"/>
                  </a:lnTo>
                  <a:lnTo>
                    <a:pt x="2201857" y="393821"/>
                  </a:lnTo>
                  <a:lnTo>
                    <a:pt x="2201857" y="393927"/>
                  </a:lnTo>
                  <a:lnTo>
                    <a:pt x="2253195" y="393927"/>
                  </a:lnTo>
                  <a:lnTo>
                    <a:pt x="2253195" y="394582"/>
                  </a:lnTo>
                  <a:lnTo>
                    <a:pt x="2255097" y="394582"/>
                  </a:lnTo>
                  <a:lnTo>
                    <a:pt x="2255097" y="395970"/>
                  </a:lnTo>
                  <a:lnTo>
                    <a:pt x="2256998" y="395970"/>
                  </a:lnTo>
                  <a:lnTo>
                    <a:pt x="2256998" y="401994"/>
                  </a:lnTo>
                  <a:lnTo>
                    <a:pt x="2258900" y="401994"/>
                  </a:lnTo>
                  <a:lnTo>
                    <a:pt x="2258900" y="402816"/>
                  </a:lnTo>
                  <a:lnTo>
                    <a:pt x="2312140" y="402816"/>
                  </a:lnTo>
                  <a:lnTo>
                    <a:pt x="2312140" y="403896"/>
                  </a:lnTo>
                  <a:lnTo>
                    <a:pt x="2314041" y="403896"/>
                  </a:lnTo>
                  <a:lnTo>
                    <a:pt x="2314041" y="405218"/>
                  </a:lnTo>
                  <a:lnTo>
                    <a:pt x="2315943" y="405218"/>
                  </a:lnTo>
                  <a:lnTo>
                    <a:pt x="2315943" y="411515"/>
                  </a:lnTo>
                  <a:lnTo>
                    <a:pt x="2317844" y="411515"/>
                  </a:lnTo>
                  <a:lnTo>
                    <a:pt x="2317844" y="411785"/>
                  </a:lnTo>
                  <a:lnTo>
                    <a:pt x="2369183" y="411785"/>
                  </a:lnTo>
                  <a:lnTo>
                    <a:pt x="2369183" y="412512"/>
                  </a:lnTo>
                  <a:lnTo>
                    <a:pt x="2371084" y="412512"/>
                  </a:lnTo>
                  <a:lnTo>
                    <a:pt x="2371084" y="412951"/>
                  </a:lnTo>
                  <a:lnTo>
                    <a:pt x="2372986" y="412951"/>
                  </a:lnTo>
                  <a:lnTo>
                    <a:pt x="2372986" y="414422"/>
                  </a:lnTo>
                  <a:lnTo>
                    <a:pt x="2374887" y="414422"/>
                  </a:lnTo>
                  <a:lnTo>
                    <a:pt x="2374887" y="420891"/>
                  </a:lnTo>
                  <a:lnTo>
                    <a:pt x="2428127" y="420891"/>
                  </a:lnTo>
                  <a:lnTo>
                    <a:pt x="2428127" y="421980"/>
                  </a:lnTo>
                  <a:lnTo>
                    <a:pt x="2430029" y="421980"/>
                  </a:lnTo>
                  <a:lnTo>
                    <a:pt x="2430029" y="423389"/>
                  </a:lnTo>
                  <a:lnTo>
                    <a:pt x="2431930" y="423389"/>
                  </a:lnTo>
                  <a:lnTo>
                    <a:pt x="2431930" y="430724"/>
                  </a:lnTo>
                  <a:lnTo>
                    <a:pt x="2433831" y="430724"/>
                  </a:lnTo>
                  <a:lnTo>
                    <a:pt x="2433831" y="430871"/>
                  </a:lnTo>
                  <a:lnTo>
                    <a:pt x="2487071" y="430871"/>
                  </a:lnTo>
                  <a:lnTo>
                    <a:pt x="2487071" y="432061"/>
                  </a:lnTo>
                  <a:lnTo>
                    <a:pt x="2488973" y="432061"/>
                  </a:lnTo>
                  <a:lnTo>
                    <a:pt x="2488973" y="433459"/>
                  </a:lnTo>
                  <a:lnTo>
                    <a:pt x="2490874" y="433459"/>
                  </a:lnTo>
                  <a:lnTo>
                    <a:pt x="2490874" y="439871"/>
                  </a:lnTo>
                  <a:lnTo>
                    <a:pt x="2492776" y="439871"/>
                  </a:lnTo>
                  <a:lnTo>
                    <a:pt x="2492776" y="439939"/>
                  </a:lnTo>
                  <a:lnTo>
                    <a:pt x="2544114" y="439939"/>
                  </a:lnTo>
                  <a:lnTo>
                    <a:pt x="2544114" y="441002"/>
                  </a:lnTo>
                  <a:lnTo>
                    <a:pt x="2546016" y="441002"/>
                  </a:lnTo>
                  <a:lnTo>
                    <a:pt x="2546016" y="442713"/>
                  </a:lnTo>
                  <a:lnTo>
                    <a:pt x="2547917" y="442713"/>
                  </a:lnTo>
                  <a:lnTo>
                    <a:pt x="2547917" y="448350"/>
                  </a:lnTo>
                  <a:lnTo>
                    <a:pt x="2549819" y="448350"/>
                  </a:lnTo>
                  <a:lnTo>
                    <a:pt x="2549819" y="448499"/>
                  </a:lnTo>
                  <a:lnTo>
                    <a:pt x="2603059" y="448499"/>
                  </a:lnTo>
                  <a:lnTo>
                    <a:pt x="2603059" y="449837"/>
                  </a:lnTo>
                  <a:lnTo>
                    <a:pt x="2604960" y="449837"/>
                  </a:lnTo>
                  <a:lnTo>
                    <a:pt x="2604960" y="451272"/>
                  </a:lnTo>
                  <a:lnTo>
                    <a:pt x="2606862" y="451272"/>
                  </a:lnTo>
                  <a:lnTo>
                    <a:pt x="2606862" y="456786"/>
                  </a:lnTo>
                  <a:lnTo>
                    <a:pt x="2608763" y="456786"/>
                  </a:lnTo>
                  <a:lnTo>
                    <a:pt x="2608763" y="456805"/>
                  </a:lnTo>
                  <a:lnTo>
                    <a:pt x="2660102" y="456805"/>
                  </a:lnTo>
                  <a:lnTo>
                    <a:pt x="2660102" y="457576"/>
                  </a:lnTo>
                  <a:lnTo>
                    <a:pt x="2662003" y="457576"/>
                  </a:lnTo>
                  <a:lnTo>
                    <a:pt x="2662003" y="458247"/>
                  </a:lnTo>
                  <a:lnTo>
                    <a:pt x="2663905" y="458247"/>
                  </a:lnTo>
                  <a:lnTo>
                    <a:pt x="2663905" y="459305"/>
                  </a:lnTo>
                  <a:lnTo>
                    <a:pt x="2665806" y="459305"/>
                  </a:lnTo>
                  <a:lnTo>
                    <a:pt x="2665806" y="465306"/>
                  </a:lnTo>
                  <a:lnTo>
                    <a:pt x="2719046" y="465306"/>
                  </a:lnTo>
                  <a:lnTo>
                    <a:pt x="2719046" y="474106"/>
                  </a:lnTo>
                  <a:lnTo>
                    <a:pt x="2720947" y="474106"/>
                  </a:lnTo>
                  <a:lnTo>
                    <a:pt x="2720947" y="474503"/>
                  </a:lnTo>
                  <a:lnTo>
                    <a:pt x="2722849" y="474503"/>
                  </a:lnTo>
                  <a:lnTo>
                    <a:pt x="2722849" y="474523"/>
                  </a:lnTo>
                  <a:lnTo>
                    <a:pt x="2724750" y="474523"/>
                  </a:lnTo>
                  <a:lnTo>
                    <a:pt x="2724750" y="474563"/>
                  </a:lnTo>
                  <a:lnTo>
                    <a:pt x="2777990" y="474563"/>
                  </a:lnTo>
                  <a:lnTo>
                    <a:pt x="2777990" y="483279"/>
                  </a:lnTo>
                  <a:lnTo>
                    <a:pt x="2831231" y="483279"/>
                  </a:lnTo>
                  <a:lnTo>
                    <a:pt x="2831231" y="484002"/>
                  </a:lnTo>
                  <a:lnTo>
                    <a:pt x="2833132" y="484002"/>
                  </a:lnTo>
                  <a:lnTo>
                    <a:pt x="2833132" y="484002"/>
                  </a:lnTo>
                  <a:lnTo>
                    <a:pt x="2835033" y="484002"/>
                  </a:lnTo>
                  <a:lnTo>
                    <a:pt x="2835033" y="491147"/>
                  </a:lnTo>
                  <a:lnTo>
                    <a:pt x="2836935" y="491147"/>
                  </a:lnTo>
                  <a:lnTo>
                    <a:pt x="2836935" y="491718"/>
                  </a:lnTo>
                  <a:lnTo>
                    <a:pt x="2890175" y="491718"/>
                  </a:lnTo>
                  <a:lnTo>
                    <a:pt x="2890175" y="492658"/>
                  </a:lnTo>
                  <a:lnTo>
                    <a:pt x="2892076" y="492658"/>
                  </a:lnTo>
                  <a:lnTo>
                    <a:pt x="2892076" y="492687"/>
                  </a:lnTo>
                  <a:lnTo>
                    <a:pt x="2893978" y="492687"/>
                  </a:lnTo>
                  <a:lnTo>
                    <a:pt x="2893978" y="500600"/>
                  </a:lnTo>
                  <a:lnTo>
                    <a:pt x="2895879" y="500600"/>
                  </a:lnTo>
                  <a:lnTo>
                    <a:pt x="2895879" y="500763"/>
                  </a:lnTo>
                  <a:lnTo>
                    <a:pt x="2947218" y="500763"/>
                  </a:lnTo>
                  <a:lnTo>
                    <a:pt x="2947218" y="501420"/>
                  </a:lnTo>
                  <a:lnTo>
                    <a:pt x="2949119" y="501420"/>
                  </a:lnTo>
                  <a:lnTo>
                    <a:pt x="2949119" y="501642"/>
                  </a:lnTo>
                  <a:lnTo>
                    <a:pt x="2951021" y="501642"/>
                  </a:lnTo>
                  <a:lnTo>
                    <a:pt x="2951021" y="509978"/>
                  </a:lnTo>
                  <a:lnTo>
                    <a:pt x="2952922" y="509978"/>
                  </a:lnTo>
                  <a:lnTo>
                    <a:pt x="2952922" y="510344"/>
                  </a:lnTo>
                  <a:lnTo>
                    <a:pt x="3006162" y="510344"/>
                  </a:lnTo>
                  <a:lnTo>
                    <a:pt x="3006162" y="511300"/>
                  </a:lnTo>
                  <a:lnTo>
                    <a:pt x="3008064" y="511300"/>
                  </a:lnTo>
                  <a:lnTo>
                    <a:pt x="3008064" y="511329"/>
                  </a:lnTo>
                  <a:lnTo>
                    <a:pt x="3009965" y="511329"/>
                  </a:lnTo>
                  <a:lnTo>
                    <a:pt x="3009965" y="518556"/>
                  </a:lnTo>
                  <a:lnTo>
                    <a:pt x="3011866" y="518556"/>
                  </a:lnTo>
                  <a:lnTo>
                    <a:pt x="3011866" y="518708"/>
                  </a:lnTo>
                  <a:lnTo>
                    <a:pt x="3063205" y="518708"/>
                  </a:lnTo>
                  <a:lnTo>
                    <a:pt x="3063205" y="519468"/>
                  </a:lnTo>
                  <a:lnTo>
                    <a:pt x="3065107" y="519468"/>
                  </a:lnTo>
                  <a:lnTo>
                    <a:pt x="3065107" y="519670"/>
                  </a:lnTo>
                  <a:lnTo>
                    <a:pt x="3067008" y="519670"/>
                  </a:lnTo>
                  <a:lnTo>
                    <a:pt x="3067008" y="519728"/>
                  </a:lnTo>
                  <a:lnTo>
                    <a:pt x="3068909" y="519728"/>
                  </a:lnTo>
                  <a:lnTo>
                    <a:pt x="3068909" y="527528"/>
                  </a:lnTo>
                  <a:lnTo>
                    <a:pt x="3122149" y="527528"/>
                  </a:lnTo>
                  <a:lnTo>
                    <a:pt x="3122149" y="528442"/>
                  </a:lnTo>
                  <a:lnTo>
                    <a:pt x="3124051" y="528442"/>
                  </a:lnTo>
                  <a:lnTo>
                    <a:pt x="3124051" y="528524"/>
                  </a:lnTo>
                  <a:lnTo>
                    <a:pt x="3125952" y="528524"/>
                  </a:lnTo>
                  <a:lnTo>
                    <a:pt x="3125952" y="537122"/>
                  </a:lnTo>
                  <a:lnTo>
                    <a:pt x="3127854" y="537122"/>
                  </a:lnTo>
                  <a:lnTo>
                    <a:pt x="3127854" y="537378"/>
                  </a:lnTo>
                  <a:lnTo>
                    <a:pt x="3181094" y="537378"/>
                  </a:lnTo>
                  <a:lnTo>
                    <a:pt x="3181094" y="538449"/>
                  </a:lnTo>
                  <a:lnTo>
                    <a:pt x="3182995" y="538449"/>
                  </a:lnTo>
                  <a:lnTo>
                    <a:pt x="3182995" y="538631"/>
                  </a:lnTo>
                  <a:lnTo>
                    <a:pt x="3184897" y="538631"/>
                  </a:lnTo>
                  <a:lnTo>
                    <a:pt x="3184897" y="546524"/>
                  </a:lnTo>
                  <a:lnTo>
                    <a:pt x="3186798" y="546524"/>
                  </a:lnTo>
                  <a:lnTo>
                    <a:pt x="3186798" y="546593"/>
                  </a:lnTo>
                  <a:lnTo>
                    <a:pt x="3238137" y="546593"/>
                  </a:lnTo>
                  <a:lnTo>
                    <a:pt x="3238137" y="547367"/>
                  </a:lnTo>
                  <a:lnTo>
                    <a:pt x="3240038" y="547367"/>
                  </a:lnTo>
                  <a:lnTo>
                    <a:pt x="3240038" y="547655"/>
                  </a:lnTo>
                  <a:lnTo>
                    <a:pt x="3241940" y="547655"/>
                  </a:lnTo>
                  <a:lnTo>
                    <a:pt x="3241940" y="555085"/>
                  </a:lnTo>
                  <a:lnTo>
                    <a:pt x="3243841" y="555085"/>
                  </a:lnTo>
                  <a:lnTo>
                    <a:pt x="3243841" y="555218"/>
                  </a:lnTo>
                  <a:lnTo>
                    <a:pt x="3297081" y="555218"/>
                  </a:lnTo>
                  <a:lnTo>
                    <a:pt x="3297081" y="556285"/>
                  </a:lnTo>
                  <a:lnTo>
                    <a:pt x="3298983" y="556285"/>
                  </a:lnTo>
                  <a:lnTo>
                    <a:pt x="3298983" y="556449"/>
                  </a:lnTo>
                  <a:lnTo>
                    <a:pt x="3300884" y="556449"/>
                  </a:lnTo>
                  <a:lnTo>
                    <a:pt x="3300884" y="563318"/>
                  </a:lnTo>
                  <a:lnTo>
                    <a:pt x="3302785" y="563318"/>
                  </a:lnTo>
                  <a:lnTo>
                    <a:pt x="3302785" y="563350"/>
                  </a:lnTo>
                  <a:lnTo>
                    <a:pt x="3354124" y="563350"/>
                  </a:lnTo>
                  <a:lnTo>
                    <a:pt x="3354124" y="564063"/>
                  </a:lnTo>
                  <a:lnTo>
                    <a:pt x="3356026" y="564063"/>
                  </a:lnTo>
                  <a:lnTo>
                    <a:pt x="3356026" y="564173"/>
                  </a:lnTo>
                  <a:lnTo>
                    <a:pt x="3357927" y="564173"/>
                  </a:lnTo>
                  <a:lnTo>
                    <a:pt x="3357927" y="564346"/>
                  </a:lnTo>
                  <a:lnTo>
                    <a:pt x="3359828" y="564346"/>
                  </a:lnTo>
                  <a:lnTo>
                    <a:pt x="3359828" y="571323"/>
                  </a:lnTo>
                  <a:lnTo>
                    <a:pt x="3413068" y="571323"/>
                  </a:lnTo>
                  <a:lnTo>
                    <a:pt x="3413068" y="575353"/>
                  </a:lnTo>
                  <a:lnTo>
                    <a:pt x="3414970" y="575353"/>
                  </a:lnTo>
                  <a:lnTo>
                    <a:pt x="3414970" y="580850"/>
                  </a:lnTo>
                  <a:lnTo>
                    <a:pt x="3416871" y="580850"/>
                  </a:lnTo>
                  <a:lnTo>
                    <a:pt x="3416871" y="580945"/>
                  </a:lnTo>
                  <a:lnTo>
                    <a:pt x="3418773" y="580945"/>
                  </a:lnTo>
                  <a:lnTo>
                    <a:pt x="3418773" y="580983"/>
                  </a:lnTo>
                  <a:lnTo>
                    <a:pt x="3472013" y="580983"/>
                  </a:lnTo>
                  <a:lnTo>
                    <a:pt x="3472013" y="584322"/>
                  </a:lnTo>
                  <a:lnTo>
                    <a:pt x="3473914" y="584322"/>
                  </a:lnTo>
                  <a:lnTo>
                    <a:pt x="3473914" y="588763"/>
                  </a:lnTo>
                  <a:lnTo>
                    <a:pt x="3527154" y="588763"/>
                  </a:lnTo>
                  <a:lnTo>
                    <a:pt x="3527154" y="589642"/>
                  </a:lnTo>
                  <a:lnTo>
                    <a:pt x="3529056" y="589642"/>
                  </a:lnTo>
                  <a:lnTo>
                    <a:pt x="3529056" y="591615"/>
                  </a:lnTo>
                  <a:lnTo>
                    <a:pt x="3530957" y="591615"/>
                  </a:lnTo>
                  <a:lnTo>
                    <a:pt x="3530957" y="595782"/>
                  </a:lnTo>
                  <a:lnTo>
                    <a:pt x="3532859" y="595782"/>
                  </a:lnTo>
                  <a:lnTo>
                    <a:pt x="3532859" y="595917"/>
                  </a:lnTo>
                  <a:lnTo>
                    <a:pt x="3586099" y="595917"/>
                  </a:lnTo>
                  <a:lnTo>
                    <a:pt x="3586099" y="596570"/>
                  </a:lnTo>
                  <a:lnTo>
                    <a:pt x="3588000" y="596570"/>
                  </a:lnTo>
                  <a:lnTo>
                    <a:pt x="3588000" y="598603"/>
                  </a:lnTo>
                  <a:lnTo>
                    <a:pt x="3589902" y="598603"/>
                  </a:lnTo>
                  <a:lnTo>
                    <a:pt x="3589902" y="604697"/>
                  </a:lnTo>
                  <a:lnTo>
                    <a:pt x="3591803" y="604697"/>
                  </a:lnTo>
                  <a:lnTo>
                    <a:pt x="3591803" y="604774"/>
                  </a:lnTo>
                  <a:lnTo>
                    <a:pt x="3643142" y="604774"/>
                  </a:lnTo>
                  <a:lnTo>
                    <a:pt x="3643142" y="605384"/>
                  </a:lnTo>
                  <a:lnTo>
                    <a:pt x="3645043" y="605384"/>
                  </a:lnTo>
                  <a:lnTo>
                    <a:pt x="3645043" y="607890"/>
                  </a:lnTo>
                  <a:lnTo>
                    <a:pt x="3646944" y="607890"/>
                  </a:lnTo>
                  <a:lnTo>
                    <a:pt x="3646944" y="613798"/>
                  </a:lnTo>
                  <a:lnTo>
                    <a:pt x="3648846" y="613798"/>
                  </a:lnTo>
                  <a:lnTo>
                    <a:pt x="3648846" y="614031"/>
                  </a:lnTo>
                  <a:lnTo>
                    <a:pt x="3702086" y="614031"/>
                  </a:lnTo>
                  <a:lnTo>
                    <a:pt x="3702086" y="615053"/>
                  </a:lnTo>
                  <a:lnTo>
                    <a:pt x="3703987" y="615053"/>
                  </a:lnTo>
                  <a:lnTo>
                    <a:pt x="3703987" y="617111"/>
                  </a:lnTo>
                  <a:lnTo>
                    <a:pt x="3705889" y="617111"/>
                  </a:lnTo>
                  <a:lnTo>
                    <a:pt x="3705889" y="622947"/>
                  </a:lnTo>
                  <a:lnTo>
                    <a:pt x="3707790" y="622947"/>
                  </a:lnTo>
                  <a:lnTo>
                    <a:pt x="3707790" y="623026"/>
                  </a:lnTo>
                  <a:lnTo>
                    <a:pt x="3759129" y="623026"/>
                  </a:lnTo>
                  <a:lnTo>
                    <a:pt x="3759129" y="623936"/>
                  </a:lnTo>
                  <a:lnTo>
                    <a:pt x="3761030" y="623936"/>
                  </a:lnTo>
                  <a:lnTo>
                    <a:pt x="3761030" y="624034"/>
                  </a:lnTo>
                  <a:lnTo>
                    <a:pt x="3762932" y="624034"/>
                  </a:lnTo>
                  <a:lnTo>
                    <a:pt x="3762932" y="626488"/>
                  </a:lnTo>
                  <a:lnTo>
                    <a:pt x="3764833" y="626488"/>
                  </a:lnTo>
                  <a:lnTo>
                    <a:pt x="3764833" y="632492"/>
                  </a:lnTo>
                  <a:lnTo>
                    <a:pt x="3818073" y="632492"/>
                  </a:lnTo>
                  <a:lnTo>
                    <a:pt x="3818073" y="633365"/>
                  </a:lnTo>
                  <a:lnTo>
                    <a:pt x="3819975" y="633365"/>
                  </a:lnTo>
                  <a:lnTo>
                    <a:pt x="3819975" y="635166"/>
                  </a:lnTo>
                  <a:lnTo>
                    <a:pt x="3821876" y="635166"/>
                  </a:lnTo>
                  <a:lnTo>
                    <a:pt x="3821876" y="641758"/>
                  </a:lnTo>
                  <a:lnTo>
                    <a:pt x="3823778" y="641758"/>
                  </a:lnTo>
                  <a:lnTo>
                    <a:pt x="3823778" y="641861"/>
                  </a:lnTo>
                  <a:lnTo>
                    <a:pt x="3877018" y="641861"/>
                  </a:lnTo>
                  <a:lnTo>
                    <a:pt x="3877018" y="642895"/>
                  </a:lnTo>
                  <a:lnTo>
                    <a:pt x="3878919" y="642895"/>
                  </a:lnTo>
                  <a:lnTo>
                    <a:pt x="3878919" y="644885"/>
                  </a:lnTo>
                  <a:lnTo>
                    <a:pt x="3880821" y="644885"/>
                  </a:lnTo>
                  <a:lnTo>
                    <a:pt x="3880821" y="650154"/>
                  </a:lnTo>
                  <a:lnTo>
                    <a:pt x="3882722" y="650154"/>
                  </a:lnTo>
                  <a:lnTo>
                    <a:pt x="3882722" y="650165"/>
                  </a:lnTo>
                  <a:lnTo>
                    <a:pt x="3934061" y="650165"/>
                  </a:lnTo>
                  <a:lnTo>
                    <a:pt x="3934061" y="651235"/>
                  </a:lnTo>
                  <a:lnTo>
                    <a:pt x="3935962" y="651235"/>
                  </a:lnTo>
                  <a:lnTo>
                    <a:pt x="3935962" y="653377"/>
                  </a:lnTo>
                  <a:lnTo>
                    <a:pt x="3937863" y="653377"/>
                  </a:lnTo>
                  <a:lnTo>
                    <a:pt x="3937863" y="659299"/>
                  </a:lnTo>
                  <a:lnTo>
                    <a:pt x="3939765" y="659299"/>
                  </a:lnTo>
                  <a:lnTo>
                    <a:pt x="3939765" y="659330"/>
                  </a:lnTo>
                  <a:lnTo>
                    <a:pt x="3993005" y="659330"/>
                  </a:lnTo>
                  <a:lnTo>
                    <a:pt x="3993005" y="660502"/>
                  </a:lnTo>
                  <a:lnTo>
                    <a:pt x="3994906" y="660502"/>
                  </a:lnTo>
                  <a:lnTo>
                    <a:pt x="3994906" y="662653"/>
                  </a:lnTo>
                  <a:lnTo>
                    <a:pt x="3996808" y="662653"/>
                  </a:lnTo>
                  <a:lnTo>
                    <a:pt x="3996808" y="667318"/>
                  </a:lnTo>
                  <a:lnTo>
                    <a:pt x="3998709" y="667318"/>
                  </a:lnTo>
                  <a:lnTo>
                    <a:pt x="3998709" y="667360"/>
                  </a:lnTo>
                  <a:lnTo>
                    <a:pt x="4050048" y="667360"/>
                  </a:lnTo>
                  <a:lnTo>
                    <a:pt x="4050048" y="668172"/>
                  </a:lnTo>
                  <a:lnTo>
                    <a:pt x="4051949" y="668172"/>
                  </a:lnTo>
                  <a:lnTo>
                    <a:pt x="4051949" y="668330"/>
                  </a:lnTo>
                  <a:lnTo>
                    <a:pt x="4053851" y="668330"/>
                  </a:lnTo>
                  <a:lnTo>
                    <a:pt x="4053851" y="669936"/>
                  </a:lnTo>
                  <a:lnTo>
                    <a:pt x="4055752" y="669936"/>
                  </a:lnTo>
                  <a:lnTo>
                    <a:pt x="4055752" y="675202"/>
                  </a:lnTo>
                  <a:lnTo>
                    <a:pt x="4108992" y="675202"/>
                  </a:lnTo>
                  <a:lnTo>
                    <a:pt x="4108992" y="684917"/>
                  </a:lnTo>
                  <a:lnTo>
                    <a:pt x="4110894" y="684917"/>
                  </a:lnTo>
                  <a:lnTo>
                    <a:pt x="4110894" y="685107"/>
                  </a:lnTo>
                  <a:lnTo>
                    <a:pt x="4167937" y="685107"/>
                  </a:lnTo>
                  <a:lnTo>
                    <a:pt x="4167937" y="693669"/>
                  </a:lnTo>
                  <a:lnTo>
                    <a:pt x="4221177" y="693669"/>
                  </a:lnTo>
                  <a:lnTo>
                    <a:pt x="4221177" y="695357"/>
                  </a:lnTo>
                  <a:lnTo>
                    <a:pt x="4224980" y="695357"/>
                  </a:lnTo>
                  <a:lnTo>
                    <a:pt x="4224980" y="701497"/>
                  </a:lnTo>
                  <a:lnTo>
                    <a:pt x="4226881" y="701497"/>
                  </a:lnTo>
                  <a:lnTo>
                    <a:pt x="4226881" y="701670"/>
                  </a:lnTo>
                  <a:lnTo>
                    <a:pt x="4280121" y="701670"/>
                  </a:lnTo>
                  <a:lnTo>
                    <a:pt x="4280121" y="703212"/>
                  </a:lnTo>
                  <a:lnTo>
                    <a:pt x="4283924" y="703212"/>
                  </a:lnTo>
                  <a:lnTo>
                    <a:pt x="4283924" y="711085"/>
                  </a:lnTo>
                  <a:lnTo>
                    <a:pt x="4285825" y="711085"/>
                  </a:lnTo>
                  <a:lnTo>
                    <a:pt x="4285825" y="711104"/>
                  </a:lnTo>
                  <a:lnTo>
                    <a:pt x="4337164" y="711104"/>
                  </a:lnTo>
                  <a:lnTo>
                    <a:pt x="4337164" y="712753"/>
                  </a:lnTo>
                  <a:lnTo>
                    <a:pt x="4339065" y="712753"/>
                  </a:lnTo>
                  <a:lnTo>
                    <a:pt x="4339065" y="712753"/>
                  </a:lnTo>
                  <a:lnTo>
                    <a:pt x="4340967" y="712753"/>
                  </a:lnTo>
                  <a:lnTo>
                    <a:pt x="4340967" y="719548"/>
                  </a:lnTo>
                  <a:lnTo>
                    <a:pt x="4342868" y="719548"/>
                  </a:lnTo>
                  <a:lnTo>
                    <a:pt x="4342868" y="719645"/>
                  </a:lnTo>
                  <a:lnTo>
                    <a:pt x="4396108" y="719645"/>
                  </a:lnTo>
                  <a:lnTo>
                    <a:pt x="4396108" y="721593"/>
                  </a:lnTo>
                  <a:lnTo>
                    <a:pt x="4398010" y="721593"/>
                  </a:lnTo>
                  <a:lnTo>
                    <a:pt x="4398010" y="721593"/>
                  </a:lnTo>
                  <a:lnTo>
                    <a:pt x="4399911" y="721593"/>
                  </a:lnTo>
                  <a:lnTo>
                    <a:pt x="4399911" y="728182"/>
                  </a:lnTo>
                  <a:lnTo>
                    <a:pt x="4401813" y="728182"/>
                  </a:lnTo>
                  <a:lnTo>
                    <a:pt x="4401813" y="728241"/>
                  </a:lnTo>
                  <a:lnTo>
                    <a:pt x="4453151" y="728241"/>
                  </a:lnTo>
                  <a:lnTo>
                    <a:pt x="4453151" y="730139"/>
                  </a:lnTo>
                  <a:lnTo>
                    <a:pt x="4455053" y="730139"/>
                  </a:lnTo>
                  <a:lnTo>
                    <a:pt x="4455053" y="730198"/>
                  </a:lnTo>
                  <a:lnTo>
                    <a:pt x="4458856" y="730198"/>
                  </a:lnTo>
                  <a:lnTo>
                    <a:pt x="4458856" y="737699"/>
                  </a:lnTo>
                  <a:lnTo>
                    <a:pt x="4512096" y="737699"/>
                  </a:lnTo>
                  <a:lnTo>
                    <a:pt x="4512096" y="740462"/>
                  </a:lnTo>
                  <a:lnTo>
                    <a:pt x="4513997" y="740462"/>
                  </a:lnTo>
                  <a:lnTo>
                    <a:pt x="4513997" y="740462"/>
                  </a:lnTo>
                  <a:lnTo>
                    <a:pt x="4515899" y="740462"/>
                  </a:lnTo>
                  <a:lnTo>
                    <a:pt x="4515899" y="747480"/>
                  </a:lnTo>
                  <a:lnTo>
                    <a:pt x="4517800" y="747480"/>
                  </a:lnTo>
                  <a:lnTo>
                    <a:pt x="4517800" y="747549"/>
                  </a:lnTo>
                  <a:lnTo>
                    <a:pt x="4571040" y="747549"/>
                  </a:lnTo>
                  <a:lnTo>
                    <a:pt x="4571040" y="750781"/>
                  </a:lnTo>
                  <a:lnTo>
                    <a:pt x="4574843" y="750781"/>
                  </a:lnTo>
                  <a:lnTo>
                    <a:pt x="4574843" y="759225"/>
                  </a:lnTo>
                  <a:lnTo>
                    <a:pt x="4628083" y="759225"/>
                  </a:lnTo>
                  <a:lnTo>
                    <a:pt x="4628083" y="759225"/>
                  </a:lnTo>
                  <a:lnTo>
                    <a:pt x="4629984" y="759225"/>
                  </a:lnTo>
                  <a:lnTo>
                    <a:pt x="4629984" y="759440"/>
                  </a:lnTo>
                  <a:lnTo>
                    <a:pt x="4631886" y="759440"/>
                  </a:lnTo>
                  <a:lnTo>
                    <a:pt x="4631886" y="767862"/>
                  </a:lnTo>
                  <a:lnTo>
                    <a:pt x="4633787" y="767862"/>
                  </a:lnTo>
                  <a:lnTo>
                    <a:pt x="4633787" y="767862"/>
                  </a:lnTo>
                  <a:lnTo>
                    <a:pt x="4687027" y="767862"/>
                  </a:lnTo>
                  <a:lnTo>
                    <a:pt x="4687027" y="767916"/>
                  </a:lnTo>
                  <a:lnTo>
                    <a:pt x="4688929" y="767916"/>
                  </a:lnTo>
                  <a:lnTo>
                    <a:pt x="4688929" y="767970"/>
                  </a:lnTo>
                  <a:lnTo>
                    <a:pt x="4690830" y="767970"/>
                  </a:lnTo>
                  <a:lnTo>
                    <a:pt x="4690830" y="775450"/>
                  </a:lnTo>
                  <a:lnTo>
                    <a:pt x="4692732" y="775450"/>
                  </a:lnTo>
                  <a:lnTo>
                    <a:pt x="4692732" y="775505"/>
                  </a:lnTo>
                  <a:lnTo>
                    <a:pt x="4744070" y="775505"/>
                  </a:lnTo>
                  <a:lnTo>
                    <a:pt x="4744070" y="775505"/>
                  </a:lnTo>
                  <a:lnTo>
                    <a:pt x="4745972" y="775505"/>
                  </a:lnTo>
                  <a:lnTo>
                    <a:pt x="4745972" y="775613"/>
                  </a:lnTo>
                  <a:lnTo>
                    <a:pt x="4749775" y="775613"/>
                  </a:lnTo>
                  <a:lnTo>
                    <a:pt x="4749775" y="783833"/>
                  </a:lnTo>
                  <a:lnTo>
                    <a:pt x="4803015" y="783833"/>
                  </a:lnTo>
                  <a:lnTo>
                    <a:pt x="4803015" y="793489"/>
                  </a:lnTo>
                  <a:lnTo>
                    <a:pt x="4804916" y="793489"/>
                  </a:lnTo>
                  <a:lnTo>
                    <a:pt x="4804916" y="793547"/>
                  </a:lnTo>
                  <a:lnTo>
                    <a:pt x="4861959" y="793547"/>
                  </a:lnTo>
                  <a:lnTo>
                    <a:pt x="4861959" y="803610"/>
                  </a:lnTo>
                  <a:lnTo>
                    <a:pt x="4919002" y="803610"/>
                  </a:lnTo>
                  <a:lnTo>
                    <a:pt x="4919002" y="812674"/>
                  </a:lnTo>
                  <a:lnTo>
                    <a:pt x="4920903" y="812674"/>
                  </a:lnTo>
                  <a:lnTo>
                    <a:pt x="4920903" y="812674"/>
                  </a:lnTo>
                  <a:lnTo>
                    <a:pt x="4977946" y="812674"/>
                  </a:lnTo>
                  <a:lnTo>
                    <a:pt x="4977946" y="822722"/>
                  </a:lnTo>
                  <a:lnTo>
                    <a:pt x="4979848" y="822722"/>
                  </a:lnTo>
                  <a:lnTo>
                    <a:pt x="4979848" y="822722"/>
                  </a:lnTo>
                  <a:lnTo>
                    <a:pt x="5034989" y="822722"/>
                  </a:lnTo>
                  <a:lnTo>
                    <a:pt x="5034989" y="831406"/>
                  </a:lnTo>
                  <a:lnTo>
                    <a:pt x="5036891" y="831406"/>
                  </a:lnTo>
                  <a:lnTo>
                    <a:pt x="5036891" y="831526"/>
                  </a:lnTo>
                  <a:lnTo>
                    <a:pt x="5093934" y="831526"/>
                  </a:lnTo>
                  <a:lnTo>
                    <a:pt x="5093934" y="840663"/>
                  </a:lnTo>
                  <a:lnTo>
                    <a:pt x="5095835" y="840663"/>
                  </a:lnTo>
                  <a:lnTo>
                    <a:pt x="5095835" y="840663"/>
                  </a:lnTo>
                  <a:lnTo>
                    <a:pt x="5152878" y="840663"/>
                  </a:lnTo>
                  <a:lnTo>
                    <a:pt x="5152878" y="84977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63702" y="2896426"/>
              <a:ext cx="5152878" cy="1369830"/>
            </a:xfrm>
            <a:custGeom>
              <a:avLst/>
              <a:pathLst>
                <a:path w="5152878" h="1369830">
                  <a:moveTo>
                    <a:pt x="0" y="0"/>
                  </a:moveTo>
                  <a:lnTo>
                    <a:pt x="228171" y="0"/>
                  </a:lnTo>
                  <a:lnTo>
                    <a:pt x="228171" y="3336"/>
                  </a:lnTo>
                  <a:lnTo>
                    <a:pt x="230073" y="3336"/>
                  </a:lnTo>
                  <a:lnTo>
                    <a:pt x="230073" y="5076"/>
                  </a:lnTo>
                  <a:lnTo>
                    <a:pt x="231974" y="5076"/>
                  </a:lnTo>
                  <a:lnTo>
                    <a:pt x="231974" y="37226"/>
                  </a:lnTo>
                  <a:lnTo>
                    <a:pt x="233876" y="37226"/>
                  </a:lnTo>
                  <a:lnTo>
                    <a:pt x="233876" y="40871"/>
                  </a:lnTo>
                  <a:lnTo>
                    <a:pt x="285214" y="40871"/>
                  </a:lnTo>
                  <a:lnTo>
                    <a:pt x="285214" y="42041"/>
                  </a:lnTo>
                  <a:lnTo>
                    <a:pt x="287116" y="42041"/>
                  </a:lnTo>
                  <a:lnTo>
                    <a:pt x="287116" y="45478"/>
                  </a:lnTo>
                  <a:lnTo>
                    <a:pt x="289017" y="45478"/>
                  </a:lnTo>
                  <a:lnTo>
                    <a:pt x="289017" y="46733"/>
                  </a:lnTo>
                  <a:lnTo>
                    <a:pt x="290918" y="46733"/>
                  </a:lnTo>
                  <a:lnTo>
                    <a:pt x="290918" y="80713"/>
                  </a:lnTo>
                  <a:lnTo>
                    <a:pt x="344159" y="80713"/>
                  </a:lnTo>
                  <a:lnTo>
                    <a:pt x="344159" y="83440"/>
                  </a:lnTo>
                  <a:lnTo>
                    <a:pt x="346060" y="83440"/>
                  </a:lnTo>
                  <a:lnTo>
                    <a:pt x="346060" y="85454"/>
                  </a:lnTo>
                  <a:lnTo>
                    <a:pt x="347961" y="85454"/>
                  </a:lnTo>
                  <a:lnTo>
                    <a:pt x="347961" y="109142"/>
                  </a:lnTo>
                  <a:lnTo>
                    <a:pt x="349863" y="109142"/>
                  </a:lnTo>
                  <a:lnTo>
                    <a:pt x="349863" y="112425"/>
                  </a:lnTo>
                  <a:lnTo>
                    <a:pt x="403103" y="112425"/>
                  </a:lnTo>
                  <a:lnTo>
                    <a:pt x="403103" y="116104"/>
                  </a:lnTo>
                  <a:lnTo>
                    <a:pt x="405004" y="116104"/>
                  </a:lnTo>
                  <a:lnTo>
                    <a:pt x="405004" y="117496"/>
                  </a:lnTo>
                  <a:lnTo>
                    <a:pt x="406906" y="117496"/>
                  </a:lnTo>
                  <a:lnTo>
                    <a:pt x="406906" y="138681"/>
                  </a:lnTo>
                  <a:lnTo>
                    <a:pt x="408807" y="138681"/>
                  </a:lnTo>
                  <a:lnTo>
                    <a:pt x="408807" y="139353"/>
                  </a:lnTo>
                  <a:lnTo>
                    <a:pt x="460146" y="139353"/>
                  </a:lnTo>
                  <a:lnTo>
                    <a:pt x="460146" y="140988"/>
                  </a:lnTo>
                  <a:lnTo>
                    <a:pt x="462047" y="140988"/>
                  </a:lnTo>
                  <a:lnTo>
                    <a:pt x="462047" y="143866"/>
                  </a:lnTo>
                  <a:lnTo>
                    <a:pt x="463949" y="143866"/>
                  </a:lnTo>
                  <a:lnTo>
                    <a:pt x="463949" y="159940"/>
                  </a:lnTo>
                  <a:lnTo>
                    <a:pt x="465850" y="159940"/>
                  </a:lnTo>
                  <a:lnTo>
                    <a:pt x="465850" y="163076"/>
                  </a:lnTo>
                  <a:lnTo>
                    <a:pt x="519090" y="163076"/>
                  </a:lnTo>
                  <a:lnTo>
                    <a:pt x="519090" y="168271"/>
                  </a:lnTo>
                  <a:lnTo>
                    <a:pt x="520992" y="168271"/>
                  </a:lnTo>
                  <a:lnTo>
                    <a:pt x="520992" y="170446"/>
                  </a:lnTo>
                  <a:lnTo>
                    <a:pt x="522893" y="170446"/>
                  </a:lnTo>
                  <a:lnTo>
                    <a:pt x="522893" y="185685"/>
                  </a:lnTo>
                  <a:lnTo>
                    <a:pt x="524795" y="185685"/>
                  </a:lnTo>
                  <a:lnTo>
                    <a:pt x="524795" y="186195"/>
                  </a:lnTo>
                  <a:lnTo>
                    <a:pt x="576133" y="186195"/>
                  </a:lnTo>
                  <a:lnTo>
                    <a:pt x="576133" y="187425"/>
                  </a:lnTo>
                  <a:lnTo>
                    <a:pt x="578035" y="187425"/>
                  </a:lnTo>
                  <a:lnTo>
                    <a:pt x="578035" y="192760"/>
                  </a:lnTo>
                  <a:lnTo>
                    <a:pt x="579936" y="192760"/>
                  </a:lnTo>
                  <a:lnTo>
                    <a:pt x="579936" y="194280"/>
                  </a:lnTo>
                  <a:lnTo>
                    <a:pt x="581837" y="194280"/>
                  </a:lnTo>
                  <a:lnTo>
                    <a:pt x="581837" y="209471"/>
                  </a:lnTo>
                  <a:lnTo>
                    <a:pt x="635078" y="209471"/>
                  </a:lnTo>
                  <a:lnTo>
                    <a:pt x="635078" y="225170"/>
                  </a:lnTo>
                  <a:lnTo>
                    <a:pt x="636979" y="225170"/>
                  </a:lnTo>
                  <a:lnTo>
                    <a:pt x="636979" y="232662"/>
                  </a:lnTo>
                  <a:lnTo>
                    <a:pt x="638880" y="232662"/>
                  </a:lnTo>
                  <a:lnTo>
                    <a:pt x="638880" y="233320"/>
                  </a:lnTo>
                  <a:lnTo>
                    <a:pt x="640782" y="233320"/>
                  </a:lnTo>
                  <a:lnTo>
                    <a:pt x="640782" y="233885"/>
                  </a:lnTo>
                  <a:lnTo>
                    <a:pt x="694022" y="233885"/>
                  </a:lnTo>
                  <a:lnTo>
                    <a:pt x="694022" y="248128"/>
                  </a:lnTo>
                  <a:lnTo>
                    <a:pt x="695923" y="248128"/>
                  </a:lnTo>
                  <a:lnTo>
                    <a:pt x="695923" y="253559"/>
                  </a:lnTo>
                  <a:lnTo>
                    <a:pt x="747262" y="253559"/>
                  </a:lnTo>
                  <a:lnTo>
                    <a:pt x="747262" y="253714"/>
                  </a:lnTo>
                  <a:lnTo>
                    <a:pt x="749163" y="253714"/>
                  </a:lnTo>
                  <a:lnTo>
                    <a:pt x="749163" y="254396"/>
                  </a:lnTo>
                  <a:lnTo>
                    <a:pt x="751065" y="254396"/>
                  </a:lnTo>
                  <a:lnTo>
                    <a:pt x="751065" y="265095"/>
                  </a:lnTo>
                  <a:lnTo>
                    <a:pt x="752966" y="265095"/>
                  </a:lnTo>
                  <a:lnTo>
                    <a:pt x="752966" y="271274"/>
                  </a:lnTo>
                  <a:lnTo>
                    <a:pt x="754868" y="271274"/>
                  </a:lnTo>
                  <a:lnTo>
                    <a:pt x="754868" y="272356"/>
                  </a:lnTo>
                  <a:lnTo>
                    <a:pt x="806206" y="272356"/>
                  </a:lnTo>
                  <a:lnTo>
                    <a:pt x="806206" y="272722"/>
                  </a:lnTo>
                  <a:lnTo>
                    <a:pt x="808108" y="272722"/>
                  </a:lnTo>
                  <a:lnTo>
                    <a:pt x="808108" y="273579"/>
                  </a:lnTo>
                  <a:lnTo>
                    <a:pt x="810009" y="273579"/>
                  </a:lnTo>
                  <a:lnTo>
                    <a:pt x="810009" y="285801"/>
                  </a:lnTo>
                  <a:lnTo>
                    <a:pt x="811911" y="285801"/>
                  </a:lnTo>
                  <a:lnTo>
                    <a:pt x="811911" y="291533"/>
                  </a:lnTo>
                  <a:lnTo>
                    <a:pt x="813812" y="291533"/>
                  </a:lnTo>
                  <a:lnTo>
                    <a:pt x="813812" y="291811"/>
                  </a:lnTo>
                  <a:lnTo>
                    <a:pt x="863249" y="291811"/>
                  </a:lnTo>
                  <a:lnTo>
                    <a:pt x="863249" y="291950"/>
                  </a:lnTo>
                  <a:lnTo>
                    <a:pt x="865151" y="291950"/>
                  </a:lnTo>
                  <a:lnTo>
                    <a:pt x="865151" y="292842"/>
                  </a:lnTo>
                  <a:lnTo>
                    <a:pt x="867052" y="292842"/>
                  </a:lnTo>
                  <a:lnTo>
                    <a:pt x="867052" y="302716"/>
                  </a:lnTo>
                  <a:lnTo>
                    <a:pt x="868954" y="302716"/>
                  </a:lnTo>
                  <a:lnTo>
                    <a:pt x="868954" y="309772"/>
                  </a:lnTo>
                  <a:lnTo>
                    <a:pt x="870855" y="309772"/>
                  </a:lnTo>
                  <a:lnTo>
                    <a:pt x="870855" y="310788"/>
                  </a:lnTo>
                  <a:lnTo>
                    <a:pt x="922194" y="310788"/>
                  </a:lnTo>
                  <a:lnTo>
                    <a:pt x="922194" y="311384"/>
                  </a:lnTo>
                  <a:lnTo>
                    <a:pt x="924095" y="311384"/>
                  </a:lnTo>
                  <a:lnTo>
                    <a:pt x="924095" y="312628"/>
                  </a:lnTo>
                  <a:lnTo>
                    <a:pt x="925996" y="312628"/>
                  </a:lnTo>
                  <a:lnTo>
                    <a:pt x="925996" y="323306"/>
                  </a:lnTo>
                  <a:lnTo>
                    <a:pt x="927898" y="323306"/>
                  </a:lnTo>
                  <a:lnTo>
                    <a:pt x="927898" y="328582"/>
                  </a:lnTo>
                  <a:lnTo>
                    <a:pt x="929799" y="328582"/>
                  </a:lnTo>
                  <a:lnTo>
                    <a:pt x="929799" y="329020"/>
                  </a:lnTo>
                  <a:lnTo>
                    <a:pt x="979237" y="329020"/>
                  </a:lnTo>
                  <a:lnTo>
                    <a:pt x="979237" y="329169"/>
                  </a:lnTo>
                  <a:lnTo>
                    <a:pt x="981138" y="329169"/>
                  </a:lnTo>
                  <a:lnTo>
                    <a:pt x="981138" y="330429"/>
                  </a:lnTo>
                  <a:lnTo>
                    <a:pt x="983039" y="330429"/>
                  </a:lnTo>
                  <a:lnTo>
                    <a:pt x="983039" y="331324"/>
                  </a:lnTo>
                  <a:lnTo>
                    <a:pt x="984941" y="331324"/>
                  </a:lnTo>
                  <a:lnTo>
                    <a:pt x="984941" y="342312"/>
                  </a:lnTo>
                  <a:lnTo>
                    <a:pt x="986842" y="342312"/>
                  </a:lnTo>
                  <a:lnTo>
                    <a:pt x="986842" y="346993"/>
                  </a:lnTo>
                  <a:lnTo>
                    <a:pt x="1038181" y="346993"/>
                  </a:lnTo>
                  <a:lnTo>
                    <a:pt x="1038181" y="347721"/>
                  </a:lnTo>
                  <a:lnTo>
                    <a:pt x="1040082" y="347721"/>
                  </a:lnTo>
                  <a:lnTo>
                    <a:pt x="1040082" y="349243"/>
                  </a:lnTo>
                  <a:lnTo>
                    <a:pt x="1041984" y="349243"/>
                  </a:lnTo>
                  <a:lnTo>
                    <a:pt x="1041984" y="359919"/>
                  </a:lnTo>
                  <a:lnTo>
                    <a:pt x="1043885" y="359919"/>
                  </a:lnTo>
                  <a:lnTo>
                    <a:pt x="1043885" y="365151"/>
                  </a:lnTo>
                  <a:lnTo>
                    <a:pt x="1045787" y="365151"/>
                  </a:lnTo>
                  <a:lnTo>
                    <a:pt x="1045787" y="365755"/>
                  </a:lnTo>
                  <a:lnTo>
                    <a:pt x="1097125" y="365755"/>
                  </a:lnTo>
                  <a:lnTo>
                    <a:pt x="1097125" y="366806"/>
                  </a:lnTo>
                  <a:lnTo>
                    <a:pt x="1099027" y="366806"/>
                  </a:lnTo>
                  <a:lnTo>
                    <a:pt x="1099027" y="368551"/>
                  </a:lnTo>
                  <a:lnTo>
                    <a:pt x="1100928" y="368551"/>
                  </a:lnTo>
                  <a:lnTo>
                    <a:pt x="1100928" y="378640"/>
                  </a:lnTo>
                  <a:lnTo>
                    <a:pt x="1102830" y="378640"/>
                  </a:lnTo>
                  <a:lnTo>
                    <a:pt x="1102830" y="383350"/>
                  </a:lnTo>
                  <a:lnTo>
                    <a:pt x="1104731" y="383350"/>
                  </a:lnTo>
                  <a:lnTo>
                    <a:pt x="1104731" y="383502"/>
                  </a:lnTo>
                  <a:lnTo>
                    <a:pt x="1154168" y="383502"/>
                  </a:lnTo>
                  <a:lnTo>
                    <a:pt x="1154168" y="383949"/>
                  </a:lnTo>
                  <a:lnTo>
                    <a:pt x="1156070" y="383949"/>
                  </a:lnTo>
                  <a:lnTo>
                    <a:pt x="1156070" y="385745"/>
                  </a:lnTo>
                  <a:lnTo>
                    <a:pt x="1157971" y="385745"/>
                  </a:lnTo>
                  <a:lnTo>
                    <a:pt x="1157971" y="394502"/>
                  </a:lnTo>
                  <a:lnTo>
                    <a:pt x="1159873" y="394502"/>
                  </a:lnTo>
                  <a:lnTo>
                    <a:pt x="1159873" y="399612"/>
                  </a:lnTo>
                  <a:lnTo>
                    <a:pt x="1161774" y="399612"/>
                  </a:lnTo>
                  <a:lnTo>
                    <a:pt x="1161774" y="400052"/>
                  </a:lnTo>
                  <a:lnTo>
                    <a:pt x="1213113" y="400052"/>
                  </a:lnTo>
                  <a:lnTo>
                    <a:pt x="1213113" y="401346"/>
                  </a:lnTo>
                  <a:lnTo>
                    <a:pt x="1215014" y="401346"/>
                  </a:lnTo>
                  <a:lnTo>
                    <a:pt x="1215014" y="404442"/>
                  </a:lnTo>
                  <a:lnTo>
                    <a:pt x="1216915" y="404442"/>
                  </a:lnTo>
                  <a:lnTo>
                    <a:pt x="1216915" y="412481"/>
                  </a:lnTo>
                  <a:lnTo>
                    <a:pt x="1218817" y="412481"/>
                  </a:lnTo>
                  <a:lnTo>
                    <a:pt x="1218817" y="416357"/>
                  </a:lnTo>
                  <a:lnTo>
                    <a:pt x="1220718" y="416357"/>
                  </a:lnTo>
                  <a:lnTo>
                    <a:pt x="1220718" y="416488"/>
                  </a:lnTo>
                  <a:lnTo>
                    <a:pt x="1270156" y="416488"/>
                  </a:lnTo>
                  <a:lnTo>
                    <a:pt x="1270156" y="416754"/>
                  </a:lnTo>
                  <a:lnTo>
                    <a:pt x="1272057" y="416754"/>
                  </a:lnTo>
                  <a:lnTo>
                    <a:pt x="1272057" y="418855"/>
                  </a:lnTo>
                  <a:lnTo>
                    <a:pt x="1273958" y="418855"/>
                  </a:lnTo>
                  <a:lnTo>
                    <a:pt x="1273958" y="421207"/>
                  </a:lnTo>
                  <a:lnTo>
                    <a:pt x="1275860" y="421207"/>
                  </a:lnTo>
                  <a:lnTo>
                    <a:pt x="1275860" y="428818"/>
                  </a:lnTo>
                  <a:lnTo>
                    <a:pt x="1277761" y="428818"/>
                  </a:lnTo>
                  <a:lnTo>
                    <a:pt x="1277761" y="432328"/>
                  </a:lnTo>
                  <a:lnTo>
                    <a:pt x="1329100" y="432328"/>
                  </a:lnTo>
                  <a:lnTo>
                    <a:pt x="1329100" y="437628"/>
                  </a:lnTo>
                  <a:lnTo>
                    <a:pt x="1331001" y="437628"/>
                  </a:lnTo>
                  <a:lnTo>
                    <a:pt x="1331001" y="447907"/>
                  </a:lnTo>
                  <a:lnTo>
                    <a:pt x="1332903" y="447907"/>
                  </a:lnTo>
                  <a:lnTo>
                    <a:pt x="1332903" y="448582"/>
                  </a:lnTo>
                  <a:lnTo>
                    <a:pt x="1334804" y="448582"/>
                  </a:lnTo>
                  <a:lnTo>
                    <a:pt x="1334804" y="448744"/>
                  </a:lnTo>
                  <a:lnTo>
                    <a:pt x="1336706" y="448744"/>
                  </a:lnTo>
                  <a:lnTo>
                    <a:pt x="1336706" y="448891"/>
                  </a:lnTo>
                  <a:lnTo>
                    <a:pt x="1388044" y="448891"/>
                  </a:lnTo>
                  <a:lnTo>
                    <a:pt x="1388044" y="454817"/>
                  </a:lnTo>
                  <a:lnTo>
                    <a:pt x="1389946" y="454817"/>
                  </a:lnTo>
                  <a:lnTo>
                    <a:pt x="1389946" y="464614"/>
                  </a:lnTo>
                  <a:lnTo>
                    <a:pt x="1441284" y="464614"/>
                  </a:lnTo>
                  <a:lnTo>
                    <a:pt x="1441284" y="464716"/>
                  </a:lnTo>
                  <a:lnTo>
                    <a:pt x="1443186" y="464716"/>
                  </a:lnTo>
                  <a:lnTo>
                    <a:pt x="1443186" y="465314"/>
                  </a:lnTo>
                  <a:lnTo>
                    <a:pt x="1445087" y="465314"/>
                  </a:lnTo>
                  <a:lnTo>
                    <a:pt x="1445087" y="470565"/>
                  </a:lnTo>
                  <a:lnTo>
                    <a:pt x="1446989" y="470565"/>
                  </a:lnTo>
                  <a:lnTo>
                    <a:pt x="1446989" y="479596"/>
                  </a:lnTo>
                  <a:lnTo>
                    <a:pt x="1448890" y="479596"/>
                  </a:lnTo>
                  <a:lnTo>
                    <a:pt x="1448890" y="480750"/>
                  </a:lnTo>
                  <a:lnTo>
                    <a:pt x="1500229" y="480750"/>
                  </a:lnTo>
                  <a:lnTo>
                    <a:pt x="1500229" y="481007"/>
                  </a:lnTo>
                  <a:lnTo>
                    <a:pt x="1502130" y="481007"/>
                  </a:lnTo>
                  <a:lnTo>
                    <a:pt x="1502130" y="481724"/>
                  </a:lnTo>
                  <a:lnTo>
                    <a:pt x="1504032" y="481724"/>
                  </a:lnTo>
                  <a:lnTo>
                    <a:pt x="1504032" y="487639"/>
                  </a:lnTo>
                  <a:lnTo>
                    <a:pt x="1505933" y="487639"/>
                  </a:lnTo>
                  <a:lnTo>
                    <a:pt x="1505933" y="497360"/>
                  </a:lnTo>
                  <a:lnTo>
                    <a:pt x="1507834" y="497360"/>
                  </a:lnTo>
                  <a:lnTo>
                    <a:pt x="1507834" y="497693"/>
                  </a:lnTo>
                  <a:lnTo>
                    <a:pt x="1557272" y="497693"/>
                  </a:lnTo>
                  <a:lnTo>
                    <a:pt x="1557272" y="497781"/>
                  </a:lnTo>
                  <a:lnTo>
                    <a:pt x="1559173" y="497781"/>
                  </a:lnTo>
                  <a:lnTo>
                    <a:pt x="1559173" y="498389"/>
                  </a:lnTo>
                  <a:lnTo>
                    <a:pt x="1561074" y="498389"/>
                  </a:lnTo>
                  <a:lnTo>
                    <a:pt x="1561074" y="503837"/>
                  </a:lnTo>
                  <a:lnTo>
                    <a:pt x="1562976" y="503837"/>
                  </a:lnTo>
                  <a:lnTo>
                    <a:pt x="1562976" y="512366"/>
                  </a:lnTo>
                  <a:lnTo>
                    <a:pt x="1564877" y="512366"/>
                  </a:lnTo>
                  <a:lnTo>
                    <a:pt x="1564877" y="514651"/>
                  </a:lnTo>
                  <a:lnTo>
                    <a:pt x="1616216" y="514651"/>
                  </a:lnTo>
                  <a:lnTo>
                    <a:pt x="1616216" y="514948"/>
                  </a:lnTo>
                  <a:lnTo>
                    <a:pt x="1618117" y="514948"/>
                  </a:lnTo>
                  <a:lnTo>
                    <a:pt x="1618117" y="515842"/>
                  </a:lnTo>
                  <a:lnTo>
                    <a:pt x="1620019" y="515842"/>
                  </a:lnTo>
                  <a:lnTo>
                    <a:pt x="1620019" y="521045"/>
                  </a:lnTo>
                  <a:lnTo>
                    <a:pt x="1621920" y="521045"/>
                  </a:lnTo>
                  <a:lnTo>
                    <a:pt x="1621920" y="530287"/>
                  </a:lnTo>
                  <a:lnTo>
                    <a:pt x="1623822" y="530287"/>
                  </a:lnTo>
                  <a:lnTo>
                    <a:pt x="1623822" y="530761"/>
                  </a:lnTo>
                  <a:lnTo>
                    <a:pt x="1673259" y="530761"/>
                  </a:lnTo>
                  <a:lnTo>
                    <a:pt x="1673259" y="530855"/>
                  </a:lnTo>
                  <a:lnTo>
                    <a:pt x="1675160" y="530855"/>
                  </a:lnTo>
                  <a:lnTo>
                    <a:pt x="1675160" y="531689"/>
                  </a:lnTo>
                  <a:lnTo>
                    <a:pt x="1677062" y="531689"/>
                  </a:lnTo>
                  <a:lnTo>
                    <a:pt x="1677062" y="532301"/>
                  </a:lnTo>
                  <a:lnTo>
                    <a:pt x="1678963" y="532301"/>
                  </a:lnTo>
                  <a:lnTo>
                    <a:pt x="1678963" y="537735"/>
                  </a:lnTo>
                  <a:lnTo>
                    <a:pt x="1680865" y="537735"/>
                  </a:lnTo>
                  <a:lnTo>
                    <a:pt x="1680865" y="547053"/>
                  </a:lnTo>
                  <a:lnTo>
                    <a:pt x="1732203" y="547053"/>
                  </a:lnTo>
                  <a:lnTo>
                    <a:pt x="1732203" y="547421"/>
                  </a:lnTo>
                  <a:lnTo>
                    <a:pt x="1734105" y="547421"/>
                  </a:lnTo>
                  <a:lnTo>
                    <a:pt x="1734105" y="548602"/>
                  </a:lnTo>
                  <a:lnTo>
                    <a:pt x="1736006" y="548602"/>
                  </a:lnTo>
                  <a:lnTo>
                    <a:pt x="1736006" y="554303"/>
                  </a:lnTo>
                  <a:lnTo>
                    <a:pt x="1737908" y="554303"/>
                  </a:lnTo>
                  <a:lnTo>
                    <a:pt x="1737908" y="563524"/>
                  </a:lnTo>
                  <a:lnTo>
                    <a:pt x="1739809" y="563524"/>
                  </a:lnTo>
                  <a:lnTo>
                    <a:pt x="1739809" y="564088"/>
                  </a:lnTo>
                  <a:lnTo>
                    <a:pt x="1791148" y="564088"/>
                  </a:lnTo>
                  <a:lnTo>
                    <a:pt x="1791148" y="564804"/>
                  </a:lnTo>
                  <a:lnTo>
                    <a:pt x="1793049" y="564804"/>
                  </a:lnTo>
                  <a:lnTo>
                    <a:pt x="1793049" y="566085"/>
                  </a:lnTo>
                  <a:lnTo>
                    <a:pt x="1794951" y="566085"/>
                  </a:lnTo>
                  <a:lnTo>
                    <a:pt x="1794951" y="571319"/>
                  </a:lnTo>
                  <a:lnTo>
                    <a:pt x="1796852" y="571319"/>
                  </a:lnTo>
                  <a:lnTo>
                    <a:pt x="1796852" y="579949"/>
                  </a:lnTo>
                  <a:lnTo>
                    <a:pt x="1798753" y="579949"/>
                  </a:lnTo>
                  <a:lnTo>
                    <a:pt x="1798753" y="580080"/>
                  </a:lnTo>
                  <a:lnTo>
                    <a:pt x="1848191" y="580080"/>
                  </a:lnTo>
                  <a:lnTo>
                    <a:pt x="1848191" y="580353"/>
                  </a:lnTo>
                  <a:lnTo>
                    <a:pt x="1850092" y="580353"/>
                  </a:lnTo>
                  <a:lnTo>
                    <a:pt x="1850092" y="581499"/>
                  </a:lnTo>
                  <a:lnTo>
                    <a:pt x="1851993" y="581499"/>
                  </a:lnTo>
                  <a:lnTo>
                    <a:pt x="1851993" y="586770"/>
                  </a:lnTo>
                  <a:lnTo>
                    <a:pt x="1853895" y="586770"/>
                  </a:lnTo>
                  <a:lnTo>
                    <a:pt x="1853895" y="593809"/>
                  </a:lnTo>
                  <a:lnTo>
                    <a:pt x="1855796" y="593809"/>
                  </a:lnTo>
                  <a:lnTo>
                    <a:pt x="1855796" y="595208"/>
                  </a:lnTo>
                  <a:lnTo>
                    <a:pt x="1907135" y="595208"/>
                  </a:lnTo>
                  <a:lnTo>
                    <a:pt x="1907135" y="595894"/>
                  </a:lnTo>
                  <a:lnTo>
                    <a:pt x="1909036" y="595894"/>
                  </a:lnTo>
                  <a:lnTo>
                    <a:pt x="1909036" y="598690"/>
                  </a:lnTo>
                  <a:lnTo>
                    <a:pt x="1910938" y="598690"/>
                  </a:lnTo>
                  <a:lnTo>
                    <a:pt x="1910938" y="603439"/>
                  </a:lnTo>
                  <a:lnTo>
                    <a:pt x="1912839" y="603439"/>
                  </a:lnTo>
                  <a:lnTo>
                    <a:pt x="1912839" y="609795"/>
                  </a:lnTo>
                  <a:lnTo>
                    <a:pt x="1914741" y="609795"/>
                  </a:lnTo>
                  <a:lnTo>
                    <a:pt x="1914741" y="609900"/>
                  </a:lnTo>
                  <a:lnTo>
                    <a:pt x="1964178" y="609900"/>
                  </a:lnTo>
                  <a:lnTo>
                    <a:pt x="1964178" y="610053"/>
                  </a:lnTo>
                  <a:lnTo>
                    <a:pt x="1966079" y="610053"/>
                  </a:lnTo>
                  <a:lnTo>
                    <a:pt x="1966079" y="611372"/>
                  </a:lnTo>
                  <a:lnTo>
                    <a:pt x="1967981" y="611372"/>
                  </a:lnTo>
                  <a:lnTo>
                    <a:pt x="1967981" y="613590"/>
                  </a:lnTo>
                  <a:lnTo>
                    <a:pt x="1969882" y="613590"/>
                  </a:lnTo>
                  <a:lnTo>
                    <a:pt x="1969882" y="618074"/>
                  </a:lnTo>
                  <a:lnTo>
                    <a:pt x="1971784" y="618074"/>
                  </a:lnTo>
                  <a:lnTo>
                    <a:pt x="1971784" y="624433"/>
                  </a:lnTo>
                  <a:lnTo>
                    <a:pt x="2023122" y="624433"/>
                  </a:lnTo>
                  <a:lnTo>
                    <a:pt x="2023122" y="628878"/>
                  </a:lnTo>
                  <a:lnTo>
                    <a:pt x="2025024" y="628878"/>
                  </a:lnTo>
                  <a:lnTo>
                    <a:pt x="2025024" y="639697"/>
                  </a:lnTo>
                  <a:lnTo>
                    <a:pt x="2026925" y="639697"/>
                  </a:lnTo>
                  <a:lnTo>
                    <a:pt x="2026925" y="640351"/>
                  </a:lnTo>
                  <a:lnTo>
                    <a:pt x="2028827" y="640351"/>
                  </a:lnTo>
                  <a:lnTo>
                    <a:pt x="2028827" y="640493"/>
                  </a:lnTo>
                  <a:lnTo>
                    <a:pt x="2030728" y="640493"/>
                  </a:lnTo>
                  <a:lnTo>
                    <a:pt x="2030728" y="640597"/>
                  </a:lnTo>
                  <a:lnTo>
                    <a:pt x="2082067" y="640597"/>
                  </a:lnTo>
                  <a:lnTo>
                    <a:pt x="2082067" y="645998"/>
                  </a:lnTo>
                  <a:lnTo>
                    <a:pt x="2083968" y="645998"/>
                  </a:lnTo>
                  <a:lnTo>
                    <a:pt x="2083968" y="655177"/>
                  </a:lnTo>
                  <a:lnTo>
                    <a:pt x="2137208" y="655177"/>
                  </a:lnTo>
                  <a:lnTo>
                    <a:pt x="2137208" y="655903"/>
                  </a:lnTo>
                  <a:lnTo>
                    <a:pt x="2139110" y="655903"/>
                  </a:lnTo>
                  <a:lnTo>
                    <a:pt x="2139110" y="660835"/>
                  </a:lnTo>
                  <a:lnTo>
                    <a:pt x="2141011" y="660835"/>
                  </a:lnTo>
                  <a:lnTo>
                    <a:pt x="2141011" y="669043"/>
                  </a:lnTo>
                  <a:lnTo>
                    <a:pt x="2142912" y="669043"/>
                  </a:lnTo>
                  <a:lnTo>
                    <a:pt x="2142912" y="670019"/>
                  </a:lnTo>
                  <a:lnTo>
                    <a:pt x="2196152" y="670019"/>
                  </a:lnTo>
                  <a:lnTo>
                    <a:pt x="2196152" y="670916"/>
                  </a:lnTo>
                  <a:lnTo>
                    <a:pt x="2198054" y="670916"/>
                  </a:lnTo>
                  <a:lnTo>
                    <a:pt x="2198054" y="676527"/>
                  </a:lnTo>
                  <a:lnTo>
                    <a:pt x="2199955" y="676527"/>
                  </a:lnTo>
                  <a:lnTo>
                    <a:pt x="2199955" y="685137"/>
                  </a:lnTo>
                  <a:lnTo>
                    <a:pt x="2201857" y="685137"/>
                  </a:lnTo>
                  <a:lnTo>
                    <a:pt x="2201857" y="685455"/>
                  </a:lnTo>
                  <a:lnTo>
                    <a:pt x="2253195" y="685455"/>
                  </a:lnTo>
                  <a:lnTo>
                    <a:pt x="2253195" y="685999"/>
                  </a:lnTo>
                  <a:lnTo>
                    <a:pt x="2255097" y="685999"/>
                  </a:lnTo>
                  <a:lnTo>
                    <a:pt x="2255097" y="691723"/>
                  </a:lnTo>
                  <a:lnTo>
                    <a:pt x="2256998" y="691723"/>
                  </a:lnTo>
                  <a:lnTo>
                    <a:pt x="2256998" y="698721"/>
                  </a:lnTo>
                  <a:lnTo>
                    <a:pt x="2258900" y="698721"/>
                  </a:lnTo>
                  <a:lnTo>
                    <a:pt x="2258900" y="701324"/>
                  </a:lnTo>
                  <a:lnTo>
                    <a:pt x="2312140" y="701324"/>
                  </a:lnTo>
                  <a:lnTo>
                    <a:pt x="2312140" y="702444"/>
                  </a:lnTo>
                  <a:lnTo>
                    <a:pt x="2314041" y="702444"/>
                  </a:lnTo>
                  <a:lnTo>
                    <a:pt x="2314041" y="708003"/>
                  </a:lnTo>
                  <a:lnTo>
                    <a:pt x="2315943" y="708003"/>
                  </a:lnTo>
                  <a:lnTo>
                    <a:pt x="2315943" y="715199"/>
                  </a:lnTo>
                  <a:lnTo>
                    <a:pt x="2317844" y="715199"/>
                  </a:lnTo>
                  <a:lnTo>
                    <a:pt x="2317844" y="715694"/>
                  </a:lnTo>
                  <a:lnTo>
                    <a:pt x="2369183" y="715694"/>
                  </a:lnTo>
                  <a:lnTo>
                    <a:pt x="2369183" y="716407"/>
                  </a:lnTo>
                  <a:lnTo>
                    <a:pt x="2371084" y="716407"/>
                  </a:lnTo>
                  <a:lnTo>
                    <a:pt x="2371084" y="717155"/>
                  </a:lnTo>
                  <a:lnTo>
                    <a:pt x="2372986" y="717155"/>
                  </a:lnTo>
                  <a:lnTo>
                    <a:pt x="2372986" y="723090"/>
                  </a:lnTo>
                  <a:lnTo>
                    <a:pt x="2374887" y="723090"/>
                  </a:lnTo>
                  <a:lnTo>
                    <a:pt x="2374887" y="730201"/>
                  </a:lnTo>
                  <a:lnTo>
                    <a:pt x="2428127" y="730201"/>
                  </a:lnTo>
                  <a:lnTo>
                    <a:pt x="2428127" y="731438"/>
                  </a:lnTo>
                  <a:lnTo>
                    <a:pt x="2430029" y="731438"/>
                  </a:lnTo>
                  <a:lnTo>
                    <a:pt x="2430029" y="737458"/>
                  </a:lnTo>
                  <a:lnTo>
                    <a:pt x="2431930" y="737458"/>
                  </a:lnTo>
                  <a:lnTo>
                    <a:pt x="2431930" y="745580"/>
                  </a:lnTo>
                  <a:lnTo>
                    <a:pt x="2433831" y="745580"/>
                  </a:lnTo>
                  <a:lnTo>
                    <a:pt x="2433831" y="746134"/>
                  </a:lnTo>
                  <a:lnTo>
                    <a:pt x="2487071" y="746134"/>
                  </a:lnTo>
                  <a:lnTo>
                    <a:pt x="2487071" y="748025"/>
                  </a:lnTo>
                  <a:lnTo>
                    <a:pt x="2488973" y="748025"/>
                  </a:lnTo>
                  <a:lnTo>
                    <a:pt x="2488973" y="753216"/>
                  </a:lnTo>
                  <a:lnTo>
                    <a:pt x="2490874" y="753216"/>
                  </a:lnTo>
                  <a:lnTo>
                    <a:pt x="2490874" y="760501"/>
                  </a:lnTo>
                  <a:lnTo>
                    <a:pt x="2492776" y="760501"/>
                  </a:lnTo>
                  <a:lnTo>
                    <a:pt x="2492776" y="760605"/>
                  </a:lnTo>
                  <a:lnTo>
                    <a:pt x="2544114" y="760605"/>
                  </a:lnTo>
                  <a:lnTo>
                    <a:pt x="2544114" y="761771"/>
                  </a:lnTo>
                  <a:lnTo>
                    <a:pt x="2546016" y="761771"/>
                  </a:lnTo>
                  <a:lnTo>
                    <a:pt x="2546016" y="767924"/>
                  </a:lnTo>
                  <a:lnTo>
                    <a:pt x="2547917" y="767924"/>
                  </a:lnTo>
                  <a:lnTo>
                    <a:pt x="2547917" y="774311"/>
                  </a:lnTo>
                  <a:lnTo>
                    <a:pt x="2549819" y="774311"/>
                  </a:lnTo>
                  <a:lnTo>
                    <a:pt x="2549819" y="774693"/>
                  </a:lnTo>
                  <a:lnTo>
                    <a:pt x="2603059" y="774693"/>
                  </a:lnTo>
                  <a:lnTo>
                    <a:pt x="2603059" y="776694"/>
                  </a:lnTo>
                  <a:lnTo>
                    <a:pt x="2604960" y="776694"/>
                  </a:lnTo>
                  <a:lnTo>
                    <a:pt x="2604960" y="782057"/>
                  </a:lnTo>
                  <a:lnTo>
                    <a:pt x="2606862" y="782057"/>
                  </a:lnTo>
                  <a:lnTo>
                    <a:pt x="2606862" y="788243"/>
                  </a:lnTo>
                  <a:lnTo>
                    <a:pt x="2608763" y="788243"/>
                  </a:lnTo>
                  <a:lnTo>
                    <a:pt x="2608763" y="788359"/>
                  </a:lnTo>
                  <a:lnTo>
                    <a:pt x="2660102" y="788359"/>
                  </a:lnTo>
                  <a:lnTo>
                    <a:pt x="2660102" y="789202"/>
                  </a:lnTo>
                  <a:lnTo>
                    <a:pt x="2662003" y="789202"/>
                  </a:lnTo>
                  <a:lnTo>
                    <a:pt x="2662003" y="790541"/>
                  </a:lnTo>
                  <a:lnTo>
                    <a:pt x="2663905" y="790541"/>
                  </a:lnTo>
                  <a:lnTo>
                    <a:pt x="2663905" y="795372"/>
                  </a:lnTo>
                  <a:lnTo>
                    <a:pt x="2665806" y="795372"/>
                  </a:lnTo>
                  <a:lnTo>
                    <a:pt x="2665806" y="801996"/>
                  </a:lnTo>
                  <a:lnTo>
                    <a:pt x="2719046" y="801996"/>
                  </a:lnTo>
                  <a:lnTo>
                    <a:pt x="2719046" y="815435"/>
                  </a:lnTo>
                  <a:lnTo>
                    <a:pt x="2720947" y="815435"/>
                  </a:lnTo>
                  <a:lnTo>
                    <a:pt x="2720947" y="816102"/>
                  </a:lnTo>
                  <a:lnTo>
                    <a:pt x="2722849" y="816102"/>
                  </a:lnTo>
                  <a:lnTo>
                    <a:pt x="2722849" y="816164"/>
                  </a:lnTo>
                  <a:lnTo>
                    <a:pt x="2724750" y="816164"/>
                  </a:lnTo>
                  <a:lnTo>
                    <a:pt x="2724750" y="816283"/>
                  </a:lnTo>
                  <a:lnTo>
                    <a:pt x="2777990" y="816283"/>
                  </a:lnTo>
                  <a:lnTo>
                    <a:pt x="2777990" y="829166"/>
                  </a:lnTo>
                  <a:lnTo>
                    <a:pt x="2831231" y="829166"/>
                  </a:lnTo>
                  <a:lnTo>
                    <a:pt x="2831231" y="829884"/>
                  </a:lnTo>
                  <a:lnTo>
                    <a:pt x="2833132" y="829884"/>
                  </a:lnTo>
                  <a:lnTo>
                    <a:pt x="2833132" y="829918"/>
                  </a:lnTo>
                  <a:lnTo>
                    <a:pt x="2835033" y="829918"/>
                  </a:lnTo>
                  <a:lnTo>
                    <a:pt x="2835033" y="841298"/>
                  </a:lnTo>
                  <a:lnTo>
                    <a:pt x="2836935" y="841298"/>
                  </a:lnTo>
                  <a:lnTo>
                    <a:pt x="2836935" y="842607"/>
                  </a:lnTo>
                  <a:lnTo>
                    <a:pt x="2890175" y="842607"/>
                  </a:lnTo>
                  <a:lnTo>
                    <a:pt x="2890175" y="843449"/>
                  </a:lnTo>
                  <a:lnTo>
                    <a:pt x="2892076" y="843449"/>
                  </a:lnTo>
                  <a:lnTo>
                    <a:pt x="2892076" y="843514"/>
                  </a:lnTo>
                  <a:lnTo>
                    <a:pt x="2893978" y="843514"/>
                  </a:lnTo>
                  <a:lnTo>
                    <a:pt x="2893978" y="857125"/>
                  </a:lnTo>
                  <a:lnTo>
                    <a:pt x="2895879" y="857125"/>
                  </a:lnTo>
                  <a:lnTo>
                    <a:pt x="2895879" y="857472"/>
                  </a:lnTo>
                  <a:lnTo>
                    <a:pt x="2947218" y="857472"/>
                  </a:lnTo>
                  <a:lnTo>
                    <a:pt x="2947218" y="858023"/>
                  </a:lnTo>
                  <a:lnTo>
                    <a:pt x="2949119" y="858023"/>
                  </a:lnTo>
                  <a:lnTo>
                    <a:pt x="2949119" y="858347"/>
                  </a:lnTo>
                  <a:lnTo>
                    <a:pt x="2951021" y="858347"/>
                  </a:lnTo>
                  <a:lnTo>
                    <a:pt x="2951021" y="871202"/>
                  </a:lnTo>
                  <a:lnTo>
                    <a:pt x="2952922" y="871202"/>
                  </a:lnTo>
                  <a:lnTo>
                    <a:pt x="2952922" y="872333"/>
                  </a:lnTo>
                  <a:lnTo>
                    <a:pt x="3006162" y="872333"/>
                  </a:lnTo>
                  <a:lnTo>
                    <a:pt x="3006162" y="873111"/>
                  </a:lnTo>
                  <a:lnTo>
                    <a:pt x="3008064" y="873111"/>
                  </a:lnTo>
                  <a:lnTo>
                    <a:pt x="3008064" y="873268"/>
                  </a:lnTo>
                  <a:lnTo>
                    <a:pt x="3009965" y="873268"/>
                  </a:lnTo>
                  <a:lnTo>
                    <a:pt x="3009965" y="885531"/>
                  </a:lnTo>
                  <a:lnTo>
                    <a:pt x="3011866" y="885531"/>
                  </a:lnTo>
                  <a:lnTo>
                    <a:pt x="3011866" y="886182"/>
                  </a:lnTo>
                  <a:lnTo>
                    <a:pt x="3063205" y="886182"/>
                  </a:lnTo>
                  <a:lnTo>
                    <a:pt x="3063205" y="886776"/>
                  </a:lnTo>
                  <a:lnTo>
                    <a:pt x="3065107" y="886776"/>
                  </a:lnTo>
                  <a:lnTo>
                    <a:pt x="3065107" y="887141"/>
                  </a:lnTo>
                  <a:lnTo>
                    <a:pt x="3067008" y="887141"/>
                  </a:lnTo>
                  <a:lnTo>
                    <a:pt x="3067008" y="887315"/>
                  </a:lnTo>
                  <a:lnTo>
                    <a:pt x="3068909" y="887315"/>
                  </a:lnTo>
                  <a:lnTo>
                    <a:pt x="3068909" y="900460"/>
                  </a:lnTo>
                  <a:lnTo>
                    <a:pt x="3122149" y="900460"/>
                  </a:lnTo>
                  <a:lnTo>
                    <a:pt x="3122149" y="901394"/>
                  </a:lnTo>
                  <a:lnTo>
                    <a:pt x="3124051" y="901394"/>
                  </a:lnTo>
                  <a:lnTo>
                    <a:pt x="3124051" y="901603"/>
                  </a:lnTo>
                  <a:lnTo>
                    <a:pt x="3125952" y="901603"/>
                  </a:lnTo>
                  <a:lnTo>
                    <a:pt x="3125952" y="915367"/>
                  </a:lnTo>
                  <a:lnTo>
                    <a:pt x="3127854" y="915367"/>
                  </a:lnTo>
                  <a:lnTo>
                    <a:pt x="3127854" y="915934"/>
                  </a:lnTo>
                  <a:lnTo>
                    <a:pt x="3181094" y="915934"/>
                  </a:lnTo>
                  <a:lnTo>
                    <a:pt x="3181094" y="917124"/>
                  </a:lnTo>
                  <a:lnTo>
                    <a:pt x="3182995" y="917124"/>
                  </a:lnTo>
                  <a:lnTo>
                    <a:pt x="3182995" y="917336"/>
                  </a:lnTo>
                  <a:lnTo>
                    <a:pt x="3184897" y="917336"/>
                  </a:lnTo>
                  <a:lnTo>
                    <a:pt x="3184897" y="930353"/>
                  </a:lnTo>
                  <a:lnTo>
                    <a:pt x="3186798" y="930353"/>
                  </a:lnTo>
                  <a:lnTo>
                    <a:pt x="3186798" y="930557"/>
                  </a:lnTo>
                  <a:lnTo>
                    <a:pt x="3238137" y="930557"/>
                  </a:lnTo>
                  <a:lnTo>
                    <a:pt x="3238137" y="931214"/>
                  </a:lnTo>
                  <a:lnTo>
                    <a:pt x="3240038" y="931214"/>
                  </a:lnTo>
                  <a:lnTo>
                    <a:pt x="3240038" y="931768"/>
                  </a:lnTo>
                  <a:lnTo>
                    <a:pt x="3241940" y="931768"/>
                  </a:lnTo>
                  <a:lnTo>
                    <a:pt x="3241940" y="943434"/>
                  </a:lnTo>
                  <a:lnTo>
                    <a:pt x="3243841" y="943434"/>
                  </a:lnTo>
                  <a:lnTo>
                    <a:pt x="3243841" y="943825"/>
                  </a:lnTo>
                  <a:lnTo>
                    <a:pt x="3297081" y="943825"/>
                  </a:lnTo>
                  <a:lnTo>
                    <a:pt x="3297081" y="944815"/>
                  </a:lnTo>
                  <a:lnTo>
                    <a:pt x="3298983" y="944815"/>
                  </a:lnTo>
                  <a:lnTo>
                    <a:pt x="3298983" y="945251"/>
                  </a:lnTo>
                  <a:lnTo>
                    <a:pt x="3300884" y="945251"/>
                  </a:lnTo>
                  <a:lnTo>
                    <a:pt x="3300884" y="956629"/>
                  </a:lnTo>
                  <a:lnTo>
                    <a:pt x="3302785" y="956629"/>
                  </a:lnTo>
                  <a:lnTo>
                    <a:pt x="3302785" y="956762"/>
                  </a:lnTo>
                  <a:lnTo>
                    <a:pt x="3354124" y="956762"/>
                  </a:lnTo>
                  <a:lnTo>
                    <a:pt x="3354124" y="957470"/>
                  </a:lnTo>
                  <a:lnTo>
                    <a:pt x="3356026" y="957470"/>
                  </a:lnTo>
                  <a:lnTo>
                    <a:pt x="3356026" y="957873"/>
                  </a:lnTo>
                  <a:lnTo>
                    <a:pt x="3357927" y="957873"/>
                  </a:lnTo>
                  <a:lnTo>
                    <a:pt x="3357927" y="958133"/>
                  </a:lnTo>
                  <a:lnTo>
                    <a:pt x="3359828" y="958133"/>
                  </a:lnTo>
                  <a:lnTo>
                    <a:pt x="3359828" y="969215"/>
                  </a:lnTo>
                  <a:lnTo>
                    <a:pt x="3413068" y="969215"/>
                  </a:lnTo>
                  <a:lnTo>
                    <a:pt x="3413068" y="977124"/>
                  </a:lnTo>
                  <a:lnTo>
                    <a:pt x="3414970" y="977124"/>
                  </a:lnTo>
                  <a:lnTo>
                    <a:pt x="3414970" y="985826"/>
                  </a:lnTo>
                  <a:lnTo>
                    <a:pt x="3416871" y="985826"/>
                  </a:lnTo>
                  <a:lnTo>
                    <a:pt x="3416871" y="986077"/>
                  </a:lnTo>
                  <a:lnTo>
                    <a:pt x="3418773" y="986077"/>
                  </a:lnTo>
                  <a:lnTo>
                    <a:pt x="3418773" y="986163"/>
                  </a:lnTo>
                  <a:lnTo>
                    <a:pt x="3472013" y="986163"/>
                  </a:lnTo>
                  <a:lnTo>
                    <a:pt x="3472013" y="990145"/>
                  </a:lnTo>
                  <a:lnTo>
                    <a:pt x="3473914" y="990145"/>
                  </a:lnTo>
                  <a:lnTo>
                    <a:pt x="3473914" y="997359"/>
                  </a:lnTo>
                  <a:lnTo>
                    <a:pt x="3527154" y="997359"/>
                  </a:lnTo>
                  <a:lnTo>
                    <a:pt x="3527154" y="998293"/>
                  </a:lnTo>
                  <a:lnTo>
                    <a:pt x="3529056" y="998293"/>
                  </a:lnTo>
                  <a:lnTo>
                    <a:pt x="3529056" y="1000797"/>
                  </a:lnTo>
                  <a:lnTo>
                    <a:pt x="3530957" y="1000797"/>
                  </a:lnTo>
                  <a:lnTo>
                    <a:pt x="3530957" y="1007483"/>
                  </a:lnTo>
                  <a:lnTo>
                    <a:pt x="3532859" y="1007483"/>
                  </a:lnTo>
                  <a:lnTo>
                    <a:pt x="3532859" y="1007883"/>
                  </a:lnTo>
                  <a:lnTo>
                    <a:pt x="3586099" y="1007883"/>
                  </a:lnTo>
                  <a:lnTo>
                    <a:pt x="3586099" y="1008779"/>
                  </a:lnTo>
                  <a:lnTo>
                    <a:pt x="3588000" y="1008779"/>
                  </a:lnTo>
                  <a:lnTo>
                    <a:pt x="3588000" y="1011534"/>
                  </a:lnTo>
                  <a:lnTo>
                    <a:pt x="3589902" y="1011534"/>
                  </a:lnTo>
                  <a:lnTo>
                    <a:pt x="3589902" y="1020884"/>
                  </a:lnTo>
                  <a:lnTo>
                    <a:pt x="3591803" y="1020884"/>
                  </a:lnTo>
                  <a:lnTo>
                    <a:pt x="3591803" y="1021009"/>
                  </a:lnTo>
                  <a:lnTo>
                    <a:pt x="3643142" y="1021009"/>
                  </a:lnTo>
                  <a:lnTo>
                    <a:pt x="3643142" y="1021846"/>
                  </a:lnTo>
                  <a:lnTo>
                    <a:pt x="3645043" y="1021846"/>
                  </a:lnTo>
                  <a:lnTo>
                    <a:pt x="3645043" y="1024744"/>
                  </a:lnTo>
                  <a:lnTo>
                    <a:pt x="3646944" y="1024744"/>
                  </a:lnTo>
                  <a:lnTo>
                    <a:pt x="3646944" y="1033930"/>
                  </a:lnTo>
                  <a:lnTo>
                    <a:pt x="3648846" y="1033930"/>
                  </a:lnTo>
                  <a:lnTo>
                    <a:pt x="3648846" y="1034337"/>
                  </a:lnTo>
                  <a:lnTo>
                    <a:pt x="3702086" y="1034337"/>
                  </a:lnTo>
                  <a:lnTo>
                    <a:pt x="3702086" y="1035401"/>
                  </a:lnTo>
                  <a:lnTo>
                    <a:pt x="3703987" y="1035401"/>
                  </a:lnTo>
                  <a:lnTo>
                    <a:pt x="3703987" y="1037977"/>
                  </a:lnTo>
                  <a:lnTo>
                    <a:pt x="3705889" y="1037977"/>
                  </a:lnTo>
                  <a:lnTo>
                    <a:pt x="3705889" y="1046252"/>
                  </a:lnTo>
                  <a:lnTo>
                    <a:pt x="3707790" y="1046252"/>
                  </a:lnTo>
                  <a:lnTo>
                    <a:pt x="3707790" y="1046468"/>
                  </a:lnTo>
                  <a:lnTo>
                    <a:pt x="3759129" y="1046468"/>
                  </a:lnTo>
                  <a:lnTo>
                    <a:pt x="3759129" y="1047575"/>
                  </a:lnTo>
                  <a:lnTo>
                    <a:pt x="3761030" y="1047575"/>
                  </a:lnTo>
                  <a:lnTo>
                    <a:pt x="3761030" y="1047865"/>
                  </a:lnTo>
                  <a:lnTo>
                    <a:pt x="3762932" y="1047865"/>
                  </a:lnTo>
                  <a:lnTo>
                    <a:pt x="3762932" y="1050760"/>
                  </a:lnTo>
                  <a:lnTo>
                    <a:pt x="3764833" y="1050760"/>
                  </a:lnTo>
                  <a:lnTo>
                    <a:pt x="3764833" y="1060273"/>
                  </a:lnTo>
                  <a:lnTo>
                    <a:pt x="3818073" y="1060273"/>
                  </a:lnTo>
                  <a:lnTo>
                    <a:pt x="3818073" y="1061396"/>
                  </a:lnTo>
                  <a:lnTo>
                    <a:pt x="3819975" y="1061396"/>
                  </a:lnTo>
                  <a:lnTo>
                    <a:pt x="3819975" y="1063513"/>
                  </a:lnTo>
                  <a:lnTo>
                    <a:pt x="3821876" y="1063513"/>
                  </a:lnTo>
                  <a:lnTo>
                    <a:pt x="3821876" y="1074376"/>
                  </a:lnTo>
                  <a:lnTo>
                    <a:pt x="3823778" y="1074376"/>
                  </a:lnTo>
                  <a:lnTo>
                    <a:pt x="3823778" y="1074651"/>
                  </a:lnTo>
                  <a:lnTo>
                    <a:pt x="3877018" y="1074651"/>
                  </a:lnTo>
                  <a:lnTo>
                    <a:pt x="3877018" y="1076138"/>
                  </a:lnTo>
                  <a:lnTo>
                    <a:pt x="3878919" y="1076138"/>
                  </a:lnTo>
                  <a:lnTo>
                    <a:pt x="3878919" y="1077984"/>
                  </a:lnTo>
                  <a:lnTo>
                    <a:pt x="3880821" y="1077984"/>
                  </a:lnTo>
                  <a:lnTo>
                    <a:pt x="3880821" y="1087070"/>
                  </a:lnTo>
                  <a:lnTo>
                    <a:pt x="3882722" y="1087070"/>
                  </a:lnTo>
                  <a:lnTo>
                    <a:pt x="3882722" y="1087152"/>
                  </a:lnTo>
                  <a:lnTo>
                    <a:pt x="3934061" y="1087152"/>
                  </a:lnTo>
                  <a:lnTo>
                    <a:pt x="3934061" y="1088585"/>
                  </a:lnTo>
                  <a:lnTo>
                    <a:pt x="3935962" y="1088585"/>
                  </a:lnTo>
                  <a:lnTo>
                    <a:pt x="3935962" y="1090736"/>
                  </a:lnTo>
                  <a:lnTo>
                    <a:pt x="3937863" y="1090736"/>
                  </a:lnTo>
                  <a:lnTo>
                    <a:pt x="3937863" y="1099464"/>
                  </a:lnTo>
                  <a:lnTo>
                    <a:pt x="3939765" y="1099464"/>
                  </a:lnTo>
                  <a:lnTo>
                    <a:pt x="3939765" y="1099587"/>
                  </a:lnTo>
                  <a:lnTo>
                    <a:pt x="3993005" y="1099587"/>
                  </a:lnTo>
                  <a:lnTo>
                    <a:pt x="3993005" y="1101074"/>
                  </a:lnTo>
                  <a:lnTo>
                    <a:pt x="3994906" y="1101074"/>
                  </a:lnTo>
                  <a:lnTo>
                    <a:pt x="3994906" y="1102748"/>
                  </a:lnTo>
                  <a:lnTo>
                    <a:pt x="3996808" y="1102748"/>
                  </a:lnTo>
                  <a:lnTo>
                    <a:pt x="3996808" y="1111289"/>
                  </a:lnTo>
                  <a:lnTo>
                    <a:pt x="3998709" y="1111289"/>
                  </a:lnTo>
                  <a:lnTo>
                    <a:pt x="3998709" y="1111339"/>
                  </a:lnTo>
                  <a:lnTo>
                    <a:pt x="4050048" y="1111339"/>
                  </a:lnTo>
                  <a:lnTo>
                    <a:pt x="4050048" y="1112473"/>
                  </a:lnTo>
                  <a:lnTo>
                    <a:pt x="4051949" y="1112473"/>
                  </a:lnTo>
                  <a:lnTo>
                    <a:pt x="4051949" y="1112912"/>
                  </a:lnTo>
                  <a:lnTo>
                    <a:pt x="4053851" y="1112912"/>
                  </a:lnTo>
                  <a:lnTo>
                    <a:pt x="4053851" y="1114494"/>
                  </a:lnTo>
                  <a:lnTo>
                    <a:pt x="4055752" y="1114494"/>
                  </a:lnTo>
                  <a:lnTo>
                    <a:pt x="4055752" y="1122690"/>
                  </a:lnTo>
                  <a:lnTo>
                    <a:pt x="4108992" y="1122690"/>
                  </a:lnTo>
                  <a:lnTo>
                    <a:pt x="4108992" y="1135720"/>
                  </a:lnTo>
                  <a:lnTo>
                    <a:pt x="4110894" y="1135720"/>
                  </a:lnTo>
                  <a:lnTo>
                    <a:pt x="4110894" y="1136161"/>
                  </a:lnTo>
                  <a:lnTo>
                    <a:pt x="4114697" y="1136161"/>
                  </a:lnTo>
                  <a:lnTo>
                    <a:pt x="4114697" y="1136205"/>
                  </a:lnTo>
                  <a:lnTo>
                    <a:pt x="4167937" y="1136205"/>
                  </a:lnTo>
                  <a:lnTo>
                    <a:pt x="4167937" y="1149142"/>
                  </a:lnTo>
                  <a:lnTo>
                    <a:pt x="4221177" y="1149142"/>
                  </a:lnTo>
                  <a:lnTo>
                    <a:pt x="4221177" y="1152596"/>
                  </a:lnTo>
                  <a:lnTo>
                    <a:pt x="4224980" y="1152596"/>
                  </a:lnTo>
                  <a:lnTo>
                    <a:pt x="4224980" y="1161665"/>
                  </a:lnTo>
                  <a:lnTo>
                    <a:pt x="4226881" y="1161665"/>
                  </a:lnTo>
                  <a:lnTo>
                    <a:pt x="4226881" y="1162272"/>
                  </a:lnTo>
                  <a:lnTo>
                    <a:pt x="4280121" y="1162272"/>
                  </a:lnTo>
                  <a:lnTo>
                    <a:pt x="4280121" y="1164603"/>
                  </a:lnTo>
                  <a:lnTo>
                    <a:pt x="4283924" y="1164603"/>
                  </a:lnTo>
                  <a:lnTo>
                    <a:pt x="4283924" y="1174661"/>
                  </a:lnTo>
                  <a:lnTo>
                    <a:pt x="4285825" y="1174661"/>
                  </a:lnTo>
                  <a:lnTo>
                    <a:pt x="4285825" y="1174797"/>
                  </a:lnTo>
                  <a:lnTo>
                    <a:pt x="4337164" y="1174797"/>
                  </a:lnTo>
                  <a:lnTo>
                    <a:pt x="4337164" y="1177493"/>
                  </a:lnTo>
                  <a:lnTo>
                    <a:pt x="4339065" y="1177493"/>
                  </a:lnTo>
                  <a:lnTo>
                    <a:pt x="4339065" y="1177676"/>
                  </a:lnTo>
                  <a:lnTo>
                    <a:pt x="4340967" y="1177676"/>
                  </a:lnTo>
                  <a:lnTo>
                    <a:pt x="4340967" y="1187485"/>
                  </a:lnTo>
                  <a:lnTo>
                    <a:pt x="4342868" y="1187485"/>
                  </a:lnTo>
                  <a:lnTo>
                    <a:pt x="4342868" y="1187852"/>
                  </a:lnTo>
                  <a:lnTo>
                    <a:pt x="4396108" y="1187852"/>
                  </a:lnTo>
                  <a:lnTo>
                    <a:pt x="4396108" y="1190619"/>
                  </a:lnTo>
                  <a:lnTo>
                    <a:pt x="4398010" y="1190619"/>
                  </a:lnTo>
                  <a:lnTo>
                    <a:pt x="4398010" y="1190688"/>
                  </a:lnTo>
                  <a:lnTo>
                    <a:pt x="4399911" y="1190688"/>
                  </a:lnTo>
                  <a:lnTo>
                    <a:pt x="4399911" y="1199410"/>
                  </a:lnTo>
                  <a:lnTo>
                    <a:pt x="4401813" y="1199410"/>
                  </a:lnTo>
                  <a:lnTo>
                    <a:pt x="4401813" y="1199664"/>
                  </a:lnTo>
                  <a:lnTo>
                    <a:pt x="4453151" y="1199664"/>
                  </a:lnTo>
                  <a:lnTo>
                    <a:pt x="4453151" y="1202712"/>
                  </a:lnTo>
                  <a:lnTo>
                    <a:pt x="4455053" y="1202712"/>
                  </a:lnTo>
                  <a:lnTo>
                    <a:pt x="4455053" y="1202852"/>
                  </a:lnTo>
                  <a:lnTo>
                    <a:pt x="4458856" y="1202852"/>
                  </a:lnTo>
                  <a:lnTo>
                    <a:pt x="4458856" y="1213190"/>
                  </a:lnTo>
                  <a:lnTo>
                    <a:pt x="4512096" y="1213190"/>
                  </a:lnTo>
                  <a:lnTo>
                    <a:pt x="4512096" y="1217882"/>
                  </a:lnTo>
                  <a:lnTo>
                    <a:pt x="4513997" y="1217882"/>
                  </a:lnTo>
                  <a:lnTo>
                    <a:pt x="4513997" y="1217994"/>
                  </a:lnTo>
                  <a:lnTo>
                    <a:pt x="4515899" y="1217994"/>
                  </a:lnTo>
                  <a:lnTo>
                    <a:pt x="4515899" y="1225584"/>
                  </a:lnTo>
                  <a:lnTo>
                    <a:pt x="4517800" y="1225584"/>
                  </a:lnTo>
                  <a:lnTo>
                    <a:pt x="4517800" y="1225810"/>
                  </a:lnTo>
                  <a:lnTo>
                    <a:pt x="4571040" y="1225810"/>
                  </a:lnTo>
                  <a:lnTo>
                    <a:pt x="4571040" y="1231055"/>
                  </a:lnTo>
                  <a:lnTo>
                    <a:pt x="4574843" y="1231055"/>
                  </a:lnTo>
                  <a:lnTo>
                    <a:pt x="4574843" y="1243348"/>
                  </a:lnTo>
                  <a:lnTo>
                    <a:pt x="4576744" y="1243348"/>
                  </a:lnTo>
                  <a:lnTo>
                    <a:pt x="4576744" y="1243472"/>
                  </a:lnTo>
                  <a:lnTo>
                    <a:pt x="4628083" y="1243472"/>
                  </a:lnTo>
                  <a:lnTo>
                    <a:pt x="4628083" y="1243595"/>
                  </a:lnTo>
                  <a:lnTo>
                    <a:pt x="4629984" y="1243595"/>
                  </a:lnTo>
                  <a:lnTo>
                    <a:pt x="4629984" y="1244029"/>
                  </a:lnTo>
                  <a:lnTo>
                    <a:pt x="4631886" y="1244029"/>
                  </a:lnTo>
                  <a:lnTo>
                    <a:pt x="4631886" y="1256337"/>
                  </a:lnTo>
                  <a:lnTo>
                    <a:pt x="4633787" y="1256337"/>
                  </a:lnTo>
                  <a:lnTo>
                    <a:pt x="4633787" y="1256526"/>
                  </a:lnTo>
                  <a:lnTo>
                    <a:pt x="4687027" y="1256526"/>
                  </a:lnTo>
                  <a:lnTo>
                    <a:pt x="4687027" y="1257156"/>
                  </a:lnTo>
                  <a:lnTo>
                    <a:pt x="4688929" y="1257156"/>
                  </a:lnTo>
                  <a:lnTo>
                    <a:pt x="4688929" y="1257219"/>
                  </a:lnTo>
                  <a:lnTo>
                    <a:pt x="4690830" y="1257219"/>
                  </a:lnTo>
                  <a:lnTo>
                    <a:pt x="4690830" y="1267017"/>
                  </a:lnTo>
                  <a:lnTo>
                    <a:pt x="4692732" y="1267017"/>
                  </a:lnTo>
                  <a:lnTo>
                    <a:pt x="4692732" y="1267017"/>
                  </a:lnTo>
                  <a:lnTo>
                    <a:pt x="4744070" y="1267017"/>
                  </a:lnTo>
                  <a:lnTo>
                    <a:pt x="4744070" y="1267017"/>
                  </a:lnTo>
                  <a:lnTo>
                    <a:pt x="4745972" y="1267017"/>
                  </a:lnTo>
                  <a:lnTo>
                    <a:pt x="4745972" y="1267719"/>
                  </a:lnTo>
                  <a:lnTo>
                    <a:pt x="4749775" y="1267719"/>
                  </a:lnTo>
                  <a:lnTo>
                    <a:pt x="4749775" y="1277601"/>
                  </a:lnTo>
                  <a:lnTo>
                    <a:pt x="4803015" y="1277601"/>
                  </a:lnTo>
                  <a:lnTo>
                    <a:pt x="4803015" y="1291199"/>
                  </a:lnTo>
                  <a:lnTo>
                    <a:pt x="4804916" y="1291199"/>
                  </a:lnTo>
                  <a:lnTo>
                    <a:pt x="4804916" y="1291808"/>
                  </a:lnTo>
                  <a:lnTo>
                    <a:pt x="4861959" y="1291808"/>
                  </a:lnTo>
                  <a:lnTo>
                    <a:pt x="4861959" y="1306141"/>
                  </a:lnTo>
                  <a:lnTo>
                    <a:pt x="4919002" y="1306141"/>
                  </a:lnTo>
                  <a:lnTo>
                    <a:pt x="4919002" y="1317871"/>
                  </a:lnTo>
                  <a:lnTo>
                    <a:pt x="4920903" y="1317871"/>
                  </a:lnTo>
                  <a:lnTo>
                    <a:pt x="4920903" y="1318106"/>
                  </a:lnTo>
                  <a:lnTo>
                    <a:pt x="4977946" y="1318106"/>
                  </a:lnTo>
                  <a:lnTo>
                    <a:pt x="4977946" y="1331827"/>
                  </a:lnTo>
                  <a:lnTo>
                    <a:pt x="4979848" y="1331827"/>
                  </a:lnTo>
                  <a:lnTo>
                    <a:pt x="4979848" y="1331986"/>
                  </a:lnTo>
                  <a:lnTo>
                    <a:pt x="5034989" y="1331986"/>
                  </a:lnTo>
                  <a:lnTo>
                    <a:pt x="5034989" y="1342939"/>
                  </a:lnTo>
                  <a:lnTo>
                    <a:pt x="5036891" y="1342939"/>
                  </a:lnTo>
                  <a:lnTo>
                    <a:pt x="5036891" y="1343020"/>
                  </a:lnTo>
                  <a:lnTo>
                    <a:pt x="5093934" y="1343020"/>
                  </a:lnTo>
                  <a:lnTo>
                    <a:pt x="5093934" y="1356419"/>
                  </a:lnTo>
                  <a:lnTo>
                    <a:pt x="5095835" y="1356419"/>
                  </a:lnTo>
                  <a:lnTo>
                    <a:pt x="5095835" y="1356419"/>
                  </a:lnTo>
                  <a:lnTo>
                    <a:pt x="5152878" y="1356419"/>
                  </a:lnTo>
                  <a:lnTo>
                    <a:pt x="5152878" y="136983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63702" y="2896426"/>
              <a:ext cx="5152878" cy="1507533"/>
            </a:xfrm>
            <a:custGeom>
              <a:avLst/>
              <a:pathLst>
                <a:path w="5152878" h="1507533">
                  <a:moveTo>
                    <a:pt x="0" y="0"/>
                  </a:moveTo>
                  <a:lnTo>
                    <a:pt x="228171" y="0"/>
                  </a:lnTo>
                  <a:lnTo>
                    <a:pt x="228171" y="83"/>
                  </a:lnTo>
                  <a:lnTo>
                    <a:pt x="230073" y="83"/>
                  </a:lnTo>
                  <a:lnTo>
                    <a:pt x="230073" y="159"/>
                  </a:lnTo>
                  <a:lnTo>
                    <a:pt x="231974" y="159"/>
                  </a:lnTo>
                  <a:lnTo>
                    <a:pt x="231974" y="40122"/>
                  </a:lnTo>
                  <a:lnTo>
                    <a:pt x="233876" y="40122"/>
                  </a:lnTo>
                  <a:lnTo>
                    <a:pt x="233876" y="40243"/>
                  </a:lnTo>
                  <a:lnTo>
                    <a:pt x="285214" y="40243"/>
                  </a:lnTo>
                  <a:lnTo>
                    <a:pt x="285214" y="40267"/>
                  </a:lnTo>
                  <a:lnTo>
                    <a:pt x="287116" y="40267"/>
                  </a:lnTo>
                  <a:lnTo>
                    <a:pt x="287116" y="40371"/>
                  </a:lnTo>
                  <a:lnTo>
                    <a:pt x="289017" y="40371"/>
                  </a:lnTo>
                  <a:lnTo>
                    <a:pt x="289017" y="40423"/>
                  </a:lnTo>
                  <a:lnTo>
                    <a:pt x="290918" y="40423"/>
                  </a:lnTo>
                  <a:lnTo>
                    <a:pt x="290918" y="78365"/>
                  </a:lnTo>
                  <a:lnTo>
                    <a:pt x="344159" y="78365"/>
                  </a:lnTo>
                  <a:lnTo>
                    <a:pt x="344159" y="78437"/>
                  </a:lnTo>
                  <a:lnTo>
                    <a:pt x="346060" y="78437"/>
                  </a:lnTo>
                  <a:lnTo>
                    <a:pt x="346060" y="78490"/>
                  </a:lnTo>
                  <a:lnTo>
                    <a:pt x="347961" y="78490"/>
                  </a:lnTo>
                  <a:lnTo>
                    <a:pt x="347961" y="110597"/>
                  </a:lnTo>
                  <a:lnTo>
                    <a:pt x="349863" y="110597"/>
                  </a:lnTo>
                  <a:lnTo>
                    <a:pt x="349863" y="110702"/>
                  </a:lnTo>
                  <a:lnTo>
                    <a:pt x="403103" y="110702"/>
                  </a:lnTo>
                  <a:lnTo>
                    <a:pt x="403103" y="110800"/>
                  </a:lnTo>
                  <a:lnTo>
                    <a:pt x="405004" y="110800"/>
                  </a:lnTo>
                  <a:lnTo>
                    <a:pt x="405004" y="110844"/>
                  </a:lnTo>
                  <a:lnTo>
                    <a:pt x="406906" y="110844"/>
                  </a:lnTo>
                  <a:lnTo>
                    <a:pt x="406906" y="138243"/>
                  </a:lnTo>
                  <a:lnTo>
                    <a:pt x="408807" y="138243"/>
                  </a:lnTo>
                  <a:lnTo>
                    <a:pt x="408807" y="138259"/>
                  </a:lnTo>
                  <a:lnTo>
                    <a:pt x="460146" y="138259"/>
                  </a:lnTo>
                  <a:lnTo>
                    <a:pt x="460146" y="138312"/>
                  </a:lnTo>
                  <a:lnTo>
                    <a:pt x="462047" y="138312"/>
                  </a:lnTo>
                  <a:lnTo>
                    <a:pt x="462047" y="138435"/>
                  </a:lnTo>
                  <a:lnTo>
                    <a:pt x="463949" y="138435"/>
                  </a:lnTo>
                  <a:lnTo>
                    <a:pt x="463949" y="160222"/>
                  </a:lnTo>
                  <a:lnTo>
                    <a:pt x="465850" y="160222"/>
                  </a:lnTo>
                  <a:lnTo>
                    <a:pt x="465850" y="162592"/>
                  </a:lnTo>
                  <a:lnTo>
                    <a:pt x="519090" y="162592"/>
                  </a:lnTo>
                  <a:lnTo>
                    <a:pt x="519090" y="165170"/>
                  </a:lnTo>
                  <a:lnTo>
                    <a:pt x="520992" y="165170"/>
                  </a:lnTo>
                  <a:lnTo>
                    <a:pt x="520992" y="165248"/>
                  </a:lnTo>
                  <a:lnTo>
                    <a:pt x="522893" y="165248"/>
                  </a:lnTo>
                  <a:lnTo>
                    <a:pt x="522893" y="185935"/>
                  </a:lnTo>
                  <a:lnTo>
                    <a:pt x="524795" y="185935"/>
                  </a:lnTo>
                  <a:lnTo>
                    <a:pt x="524795" y="185968"/>
                  </a:lnTo>
                  <a:lnTo>
                    <a:pt x="576133" y="185968"/>
                  </a:lnTo>
                  <a:lnTo>
                    <a:pt x="576133" y="185972"/>
                  </a:lnTo>
                  <a:lnTo>
                    <a:pt x="578035" y="185972"/>
                  </a:lnTo>
                  <a:lnTo>
                    <a:pt x="578035" y="188473"/>
                  </a:lnTo>
                  <a:lnTo>
                    <a:pt x="579936" y="188473"/>
                  </a:lnTo>
                  <a:lnTo>
                    <a:pt x="579936" y="188502"/>
                  </a:lnTo>
                  <a:lnTo>
                    <a:pt x="581837" y="188502"/>
                  </a:lnTo>
                  <a:lnTo>
                    <a:pt x="581837" y="208750"/>
                  </a:lnTo>
                  <a:lnTo>
                    <a:pt x="635078" y="208750"/>
                  </a:lnTo>
                  <a:lnTo>
                    <a:pt x="635078" y="234811"/>
                  </a:lnTo>
                  <a:lnTo>
                    <a:pt x="636979" y="234811"/>
                  </a:lnTo>
                  <a:lnTo>
                    <a:pt x="636979" y="234925"/>
                  </a:lnTo>
                  <a:lnTo>
                    <a:pt x="638880" y="234925"/>
                  </a:lnTo>
                  <a:lnTo>
                    <a:pt x="638880" y="234960"/>
                  </a:lnTo>
                  <a:lnTo>
                    <a:pt x="640782" y="234960"/>
                  </a:lnTo>
                  <a:lnTo>
                    <a:pt x="640782" y="234985"/>
                  </a:lnTo>
                  <a:lnTo>
                    <a:pt x="694022" y="234985"/>
                  </a:lnTo>
                  <a:lnTo>
                    <a:pt x="694022" y="258939"/>
                  </a:lnTo>
                  <a:lnTo>
                    <a:pt x="695923" y="258939"/>
                  </a:lnTo>
                  <a:lnTo>
                    <a:pt x="695923" y="259039"/>
                  </a:lnTo>
                  <a:lnTo>
                    <a:pt x="747262" y="259039"/>
                  </a:lnTo>
                  <a:lnTo>
                    <a:pt x="747262" y="259049"/>
                  </a:lnTo>
                  <a:lnTo>
                    <a:pt x="749163" y="259049"/>
                  </a:lnTo>
                  <a:lnTo>
                    <a:pt x="749163" y="259064"/>
                  </a:lnTo>
                  <a:lnTo>
                    <a:pt x="751065" y="259064"/>
                  </a:lnTo>
                  <a:lnTo>
                    <a:pt x="751065" y="282938"/>
                  </a:lnTo>
                  <a:lnTo>
                    <a:pt x="752966" y="282938"/>
                  </a:lnTo>
                  <a:lnTo>
                    <a:pt x="752966" y="283039"/>
                  </a:lnTo>
                  <a:lnTo>
                    <a:pt x="754868" y="283039"/>
                  </a:lnTo>
                  <a:lnTo>
                    <a:pt x="754868" y="283079"/>
                  </a:lnTo>
                  <a:lnTo>
                    <a:pt x="806206" y="283079"/>
                  </a:lnTo>
                  <a:lnTo>
                    <a:pt x="806206" y="283079"/>
                  </a:lnTo>
                  <a:lnTo>
                    <a:pt x="808108" y="283079"/>
                  </a:lnTo>
                  <a:lnTo>
                    <a:pt x="808108" y="283094"/>
                  </a:lnTo>
                  <a:lnTo>
                    <a:pt x="810009" y="283094"/>
                  </a:lnTo>
                  <a:lnTo>
                    <a:pt x="810009" y="306819"/>
                  </a:lnTo>
                  <a:lnTo>
                    <a:pt x="811911" y="306819"/>
                  </a:lnTo>
                  <a:lnTo>
                    <a:pt x="811911" y="306941"/>
                  </a:lnTo>
                  <a:lnTo>
                    <a:pt x="813812" y="306941"/>
                  </a:lnTo>
                  <a:lnTo>
                    <a:pt x="813812" y="306956"/>
                  </a:lnTo>
                  <a:lnTo>
                    <a:pt x="863249" y="306956"/>
                  </a:lnTo>
                  <a:lnTo>
                    <a:pt x="863249" y="306961"/>
                  </a:lnTo>
                  <a:lnTo>
                    <a:pt x="865151" y="306961"/>
                  </a:lnTo>
                  <a:lnTo>
                    <a:pt x="865151" y="306981"/>
                  </a:lnTo>
                  <a:lnTo>
                    <a:pt x="867052" y="306981"/>
                  </a:lnTo>
                  <a:lnTo>
                    <a:pt x="867052" y="328881"/>
                  </a:lnTo>
                  <a:lnTo>
                    <a:pt x="868954" y="328881"/>
                  </a:lnTo>
                  <a:lnTo>
                    <a:pt x="868954" y="331251"/>
                  </a:lnTo>
                  <a:lnTo>
                    <a:pt x="870855" y="331251"/>
                  </a:lnTo>
                  <a:lnTo>
                    <a:pt x="870855" y="331287"/>
                  </a:lnTo>
                  <a:lnTo>
                    <a:pt x="922194" y="331287"/>
                  </a:lnTo>
                  <a:lnTo>
                    <a:pt x="922194" y="331312"/>
                  </a:lnTo>
                  <a:lnTo>
                    <a:pt x="924095" y="331312"/>
                  </a:lnTo>
                  <a:lnTo>
                    <a:pt x="924095" y="331343"/>
                  </a:lnTo>
                  <a:lnTo>
                    <a:pt x="925996" y="331343"/>
                  </a:lnTo>
                  <a:lnTo>
                    <a:pt x="925996" y="353460"/>
                  </a:lnTo>
                  <a:lnTo>
                    <a:pt x="927898" y="353460"/>
                  </a:lnTo>
                  <a:lnTo>
                    <a:pt x="927898" y="353526"/>
                  </a:lnTo>
                  <a:lnTo>
                    <a:pt x="929799" y="353526"/>
                  </a:lnTo>
                  <a:lnTo>
                    <a:pt x="929799" y="353542"/>
                  </a:lnTo>
                  <a:lnTo>
                    <a:pt x="979237" y="353542"/>
                  </a:lnTo>
                  <a:lnTo>
                    <a:pt x="979237" y="353562"/>
                  </a:lnTo>
                  <a:lnTo>
                    <a:pt x="981138" y="353562"/>
                  </a:lnTo>
                  <a:lnTo>
                    <a:pt x="981138" y="353577"/>
                  </a:lnTo>
                  <a:lnTo>
                    <a:pt x="983039" y="353577"/>
                  </a:lnTo>
                  <a:lnTo>
                    <a:pt x="983039" y="353603"/>
                  </a:lnTo>
                  <a:lnTo>
                    <a:pt x="984941" y="353603"/>
                  </a:lnTo>
                  <a:lnTo>
                    <a:pt x="984941" y="375762"/>
                  </a:lnTo>
                  <a:lnTo>
                    <a:pt x="986842" y="375762"/>
                  </a:lnTo>
                  <a:lnTo>
                    <a:pt x="986842" y="375824"/>
                  </a:lnTo>
                  <a:lnTo>
                    <a:pt x="1038181" y="375824"/>
                  </a:lnTo>
                  <a:lnTo>
                    <a:pt x="1038181" y="375839"/>
                  </a:lnTo>
                  <a:lnTo>
                    <a:pt x="1040082" y="375839"/>
                  </a:lnTo>
                  <a:lnTo>
                    <a:pt x="1040082" y="375875"/>
                  </a:lnTo>
                  <a:lnTo>
                    <a:pt x="1041984" y="375875"/>
                  </a:lnTo>
                  <a:lnTo>
                    <a:pt x="1041984" y="397791"/>
                  </a:lnTo>
                  <a:lnTo>
                    <a:pt x="1043885" y="397791"/>
                  </a:lnTo>
                  <a:lnTo>
                    <a:pt x="1043885" y="397869"/>
                  </a:lnTo>
                  <a:lnTo>
                    <a:pt x="1045787" y="397869"/>
                  </a:lnTo>
                  <a:lnTo>
                    <a:pt x="1045787" y="397905"/>
                  </a:lnTo>
                  <a:lnTo>
                    <a:pt x="1097125" y="397905"/>
                  </a:lnTo>
                  <a:lnTo>
                    <a:pt x="1097125" y="397931"/>
                  </a:lnTo>
                  <a:lnTo>
                    <a:pt x="1099027" y="397931"/>
                  </a:lnTo>
                  <a:lnTo>
                    <a:pt x="1099027" y="397998"/>
                  </a:lnTo>
                  <a:lnTo>
                    <a:pt x="1100928" y="397998"/>
                  </a:lnTo>
                  <a:lnTo>
                    <a:pt x="1100928" y="418922"/>
                  </a:lnTo>
                  <a:lnTo>
                    <a:pt x="1102830" y="418922"/>
                  </a:lnTo>
                  <a:lnTo>
                    <a:pt x="1102830" y="418963"/>
                  </a:lnTo>
                  <a:lnTo>
                    <a:pt x="1104731" y="418963"/>
                  </a:lnTo>
                  <a:lnTo>
                    <a:pt x="1104731" y="418974"/>
                  </a:lnTo>
                  <a:lnTo>
                    <a:pt x="1154168" y="418974"/>
                  </a:lnTo>
                  <a:lnTo>
                    <a:pt x="1154168" y="418989"/>
                  </a:lnTo>
                  <a:lnTo>
                    <a:pt x="1156070" y="418989"/>
                  </a:lnTo>
                  <a:lnTo>
                    <a:pt x="1156070" y="419026"/>
                  </a:lnTo>
                  <a:lnTo>
                    <a:pt x="1157971" y="419026"/>
                  </a:lnTo>
                  <a:lnTo>
                    <a:pt x="1157971" y="436431"/>
                  </a:lnTo>
                  <a:lnTo>
                    <a:pt x="1159873" y="436431"/>
                  </a:lnTo>
                  <a:lnTo>
                    <a:pt x="1159873" y="438483"/>
                  </a:lnTo>
                  <a:lnTo>
                    <a:pt x="1161774" y="438483"/>
                  </a:lnTo>
                  <a:lnTo>
                    <a:pt x="1161774" y="438488"/>
                  </a:lnTo>
                  <a:lnTo>
                    <a:pt x="1213113" y="438488"/>
                  </a:lnTo>
                  <a:lnTo>
                    <a:pt x="1213113" y="438530"/>
                  </a:lnTo>
                  <a:lnTo>
                    <a:pt x="1215014" y="438530"/>
                  </a:lnTo>
                  <a:lnTo>
                    <a:pt x="1215014" y="440553"/>
                  </a:lnTo>
                  <a:lnTo>
                    <a:pt x="1216915" y="440553"/>
                  </a:lnTo>
                  <a:lnTo>
                    <a:pt x="1216915" y="457333"/>
                  </a:lnTo>
                  <a:lnTo>
                    <a:pt x="1218817" y="457333"/>
                  </a:lnTo>
                  <a:lnTo>
                    <a:pt x="1218817" y="457349"/>
                  </a:lnTo>
                  <a:lnTo>
                    <a:pt x="1220718" y="457349"/>
                  </a:lnTo>
                  <a:lnTo>
                    <a:pt x="1220718" y="457365"/>
                  </a:lnTo>
                  <a:lnTo>
                    <a:pt x="1270156" y="457365"/>
                  </a:lnTo>
                  <a:lnTo>
                    <a:pt x="1270156" y="457365"/>
                  </a:lnTo>
                  <a:lnTo>
                    <a:pt x="1272057" y="457365"/>
                  </a:lnTo>
                  <a:lnTo>
                    <a:pt x="1272057" y="457386"/>
                  </a:lnTo>
                  <a:lnTo>
                    <a:pt x="1273958" y="457386"/>
                  </a:lnTo>
                  <a:lnTo>
                    <a:pt x="1273958" y="459234"/>
                  </a:lnTo>
                  <a:lnTo>
                    <a:pt x="1275860" y="459234"/>
                  </a:lnTo>
                  <a:lnTo>
                    <a:pt x="1275860" y="475633"/>
                  </a:lnTo>
                  <a:lnTo>
                    <a:pt x="1277761" y="475633"/>
                  </a:lnTo>
                  <a:lnTo>
                    <a:pt x="1277761" y="475638"/>
                  </a:lnTo>
                  <a:lnTo>
                    <a:pt x="1329100" y="475638"/>
                  </a:lnTo>
                  <a:lnTo>
                    <a:pt x="1329100" y="482361"/>
                  </a:lnTo>
                  <a:lnTo>
                    <a:pt x="1331001" y="482361"/>
                  </a:lnTo>
                  <a:lnTo>
                    <a:pt x="1331001" y="494844"/>
                  </a:lnTo>
                  <a:lnTo>
                    <a:pt x="1332903" y="494844"/>
                  </a:lnTo>
                  <a:lnTo>
                    <a:pt x="1332903" y="494865"/>
                  </a:lnTo>
                  <a:lnTo>
                    <a:pt x="1334804" y="494865"/>
                  </a:lnTo>
                  <a:lnTo>
                    <a:pt x="1334804" y="494871"/>
                  </a:lnTo>
                  <a:lnTo>
                    <a:pt x="1336706" y="494871"/>
                  </a:lnTo>
                  <a:lnTo>
                    <a:pt x="1336706" y="494876"/>
                  </a:lnTo>
                  <a:lnTo>
                    <a:pt x="1388044" y="494876"/>
                  </a:lnTo>
                  <a:lnTo>
                    <a:pt x="1388044" y="501661"/>
                  </a:lnTo>
                  <a:lnTo>
                    <a:pt x="1389946" y="501661"/>
                  </a:lnTo>
                  <a:lnTo>
                    <a:pt x="1389946" y="512580"/>
                  </a:lnTo>
                  <a:lnTo>
                    <a:pt x="1441284" y="512580"/>
                  </a:lnTo>
                  <a:lnTo>
                    <a:pt x="1441284" y="512580"/>
                  </a:lnTo>
                  <a:lnTo>
                    <a:pt x="1443186" y="512580"/>
                  </a:lnTo>
                  <a:lnTo>
                    <a:pt x="1443186" y="512607"/>
                  </a:lnTo>
                  <a:lnTo>
                    <a:pt x="1445087" y="512607"/>
                  </a:lnTo>
                  <a:lnTo>
                    <a:pt x="1445087" y="519677"/>
                  </a:lnTo>
                  <a:lnTo>
                    <a:pt x="1446989" y="519677"/>
                  </a:lnTo>
                  <a:lnTo>
                    <a:pt x="1446989" y="531360"/>
                  </a:lnTo>
                  <a:lnTo>
                    <a:pt x="1448890" y="531360"/>
                  </a:lnTo>
                  <a:lnTo>
                    <a:pt x="1448890" y="531387"/>
                  </a:lnTo>
                  <a:lnTo>
                    <a:pt x="1500229" y="531387"/>
                  </a:lnTo>
                  <a:lnTo>
                    <a:pt x="1500229" y="531393"/>
                  </a:lnTo>
                  <a:lnTo>
                    <a:pt x="1502130" y="531393"/>
                  </a:lnTo>
                  <a:lnTo>
                    <a:pt x="1502130" y="531398"/>
                  </a:lnTo>
                  <a:lnTo>
                    <a:pt x="1504032" y="531398"/>
                  </a:lnTo>
                  <a:lnTo>
                    <a:pt x="1504032" y="538575"/>
                  </a:lnTo>
                  <a:lnTo>
                    <a:pt x="1505933" y="538575"/>
                  </a:lnTo>
                  <a:lnTo>
                    <a:pt x="1505933" y="552444"/>
                  </a:lnTo>
                  <a:lnTo>
                    <a:pt x="1507834" y="552444"/>
                  </a:lnTo>
                  <a:lnTo>
                    <a:pt x="1507834" y="552444"/>
                  </a:lnTo>
                  <a:lnTo>
                    <a:pt x="1557272" y="552444"/>
                  </a:lnTo>
                  <a:lnTo>
                    <a:pt x="1557272" y="552444"/>
                  </a:lnTo>
                  <a:lnTo>
                    <a:pt x="1559173" y="552444"/>
                  </a:lnTo>
                  <a:lnTo>
                    <a:pt x="1559173" y="552450"/>
                  </a:lnTo>
                  <a:lnTo>
                    <a:pt x="1561074" y="552450"/>
                  </a:lnTo>
                  <a:lnTo>
                    <a:pt x="1561074" y="559755"/>
                  </a:lnTo>
                  <a:lnTo>
                    <a:pt x="1562976" y="559755"/>
                  </a:lnTo>
                  <a:lnTo>
                    <a:pt x="1562976" y="571198"/>
                  </a:lnTo>
                  <a:lnTo>
                    <a:pt x="1564877" y="571198"/>
                  </a:lnTo>
                  <a:lnTo>
                    <a:pt x="1564877" y="573113"/>
                  </a:lnTo>
                  <a:lnTo>
                    <a:pt x="1616216" y="573113"/>
                  </a:lnTo>
                  <a:lnTo>
                    <a:pt x="1616216" y="573113"/>
                  </a:lnTo>
                  <a:lnTo>
                    <a:pt x="1618117" y="573113"/>
                  </a:lnTo>
                  <a:lnTo>
                    <a:pt x="1618117" y="573118"/>
                  </a:lnTo>
                  <a:lnTo>
                    <a:pt x="1620019" y="573118"/>
                  </a:lnTo>
                  <a:lnTo>
                    <a:pt x="1620019" y="579958"/>
                  </a:lnTo>
                  <a:lnTo>
                    <a:pt x="1621920" y="579958"/>
                  </a:lnTo>
                  <a:lnTo>
                    <a:pt x="1621920" y="592486"/>
                  </a:lnTo>
                  <a:lnTo>
                    <a:pt x="1623822" y="592486"/>
                  </a:lnTo>
                  <a:lnTo>
                    <a:pt x="1623822" y="592525"/>
                  </a:lnTo>
                  <a:lnTo>
                    <a:pt x="1675160" y="592525"/>
                  </a:lnTo>
                  <a:lnTo>
                    <a:pt x="1675160" y="592552"/>
                  </a:lnTo>
                  <a:lnTo>
                    <a:pt x="1677062" y="592552"/>
                  </a:lnTo>
                  <a:lnTo>
                    <a:pt x="1677062" y="592558"/>
                  </a:lnTo>
                  <a:lnTo>
                    <a:pt x="1678963" y="592558"/>
                  </a:lnTo>
                  <a:lnTo>
                    <a:pt x="1678963" y="599126"/>
                  </a:lnTo>
                  <a:lnTo>
                    <a:pt x="1680865" y="599126"/>
                  </a:lnTo>
                  <a:lnTo>
                    <a:pt x="1680865" y="611814"/>
                  </a:lnTo>
                  <a:lnTo>
                    <a:pt x="1732203" y="611814"/>
                  </a:lnTo>
                  <a:lnTo>
                    <a:pt x="1732203" y="611825"/>
                  </a:lnTo>
                  <a:lnTo>
                    <a:pt x="1734105" y="611825"/>
                  </a:lnTo>
                  <a:lnTo>
                    <a:pt x="1734105" y="611847"/>
                  </a:lnTo>
                  <a:lnTo>
                    <a:pt x="1736006" y="611847"/>
                  </a:lnTo>
                  <a:lnTo>
                    <a:pt x="1736006" y="618964"/>
                  </a:lnTo>
                  <a:lnTo>
                    <a:pt x="1737908" y="618964"/>
                  </a:lnTo>
                  <a:lnTo>
                    <a:pt x="1737908" y="632280"/>
                  </a:lnTo>
                  <a:lnTo>
                    <a:pt x="1739809" y="632280"/>
                  </a:lnTo>
                  <a:lnTo>
                    <a:pt x="1739809" y="632286"/>
                  </a:lnTo>
                  <a:lnTo>
                    <a:pt x="1791148" y="632286"/>
                  </a:lnTo>
                  <a:lnTo>
                    <a:pt x="1791148" y="632297"/>
                  </a:lnTo>
                  <a:lnTo>
                    <a:pt x="1793049" y="632297"/>
                  </a:lnTo>
                  <a:lnTo>
                    <a:pt x="1793049" y="632319"/>
                  </a:lnTo>
                  <a:lnTo>
                    <a:pt x="1794951" y="632319"/>
                  </a:lnTo>
                  <a:lnTo>
                    <a:pt x="1794951" y="638563"/>
                  </a:lnTo>
                  <a:lnTo>
                    <a:pt x="1796852" y="638563"/>
                  </a:lnTo>
                  <a:lnTo>
                    <a:pt x="1796852" y="650061"/>
                  </a:lnTo>
                  <a:lnTo>
                    <a:pt x="1798753" y="650061"/>
                  </a:lnTo>
                  <a:lnTo>
                    <a:pt x="1798753" y="650061"/>
                  </a:lnTo>
                  <a:lnTo>
                    <a:pt x="1848191" y="650061"/>
                  </a:lnTo>
                  <a:lnTo>
                    <a:pt x="1848191" y="650061"/>
                  </a:lnTo>
                  <a:lnTo>
                    <a:pt x="1850092" y="650061"/>
                  </a:lnTo>
                  <a:lnTo>
                    <a:pt x="1850092" y="650083"/>
                  </a:lnTo>
                  <a:lnTo>
                    <a:pt x="1851993" y="650083"/>
                  </a:lnTo>
                  <a:lnTo>
                    <a:pt x="1851993" y="655862"/>
                  </a:lnTo>
                  <a:lnTo>
                    <a:pt x="1853895" y="655862"/>
                  </a:lnTo>
                  <a:lnTo>
                    <a:pt x="1853895" y="665190"/>
                  </a:lnTo>
                  <a:lnTo>
                    <a:pt x="1855796" y="665190"/>
                  </a:lnTo>
                  <a:lnTo>
                    <a:pt x="1855796" y="666795"/>
                  </a:lnTo>
                  <a:lnTo>
                    <a:pt x="1907135" y="666795"/>
                  </a:lnTo>
                  <a:lnTo>
                    <a:pt x="1907135" y="666807"/>
                  </a:lnTo>
                  <a:lnTo>
                    <a:pt x="1909036" y="666807"/>
                  </a:lnTo>
                  <a:lnTo>
                    <a:pt x="1909036" y="668844"/>
                  </a:lnTo>
                  <a:lnTo>
                    <a:pt x="1910938" y="668844"/>
                  </a:lnTo>
                  <a:lnTo>
                    <a:pt x="1910938" y="674503"/>
                  </a:lnTo>
                  <a:lnTo>
                    <a:pt x="1912839" y="674503"/>
                  </a:lnTo>
                  <a:lnTo>
                    <a:pt x="1912839" y="683368"/>
                  </a:lnTo>
                  <a:lnTo>
                    <a:pt x="1914741" y="683368"/>
                  </a:lnTo>
                  <a:lnTo>
                    <a:pt x="1914741" y="683368"/>
                  </a:lnTo>
                  <a:lnTo>
                    <a:pt x="1964178" y="683368"/>
                  </a:lnTo>
                  <a:lnTo>
                    <a:pt x="1964178" y="683368"/>
                  </a:lnTo>
                  <a:lnTo>
                    <a:pt x="1966079" y="683368"/>
                  </a:lnTo>
                  <a:lnTo>
                    <a:pt x="1966079" y="683368"/>
                  </a:lnTo>
                  <a:lnTo>
                    <a:pt x="1967981" y="683368"/>
                  </a:lnTo>
                  <a:lnTo>
                    <a:pt x="1967981" y="685137"/>
                  </a:lnTo>
                  <a:lnTo>
                    <a:pt x="1969882" y="685137"/>
                  </a:lnTo>
                  <a:lnTo>
                    <a:pt x="1969882" y="691004"/>
                  </a:lnTo>
                  <a:lnTo>
                    <a:pt x="1971784" y="691004"/>
                  </a:lnTo>
                  <a:lnTo>
                    <a:pt x="1971784" y="699740"/>
                  </a:lnTo>
                  <a:lnTo>
                    <a:pt x="2023122" y="699740"/>
                  </a:lnTo>
                  <a:lnTo>
                    <a:pt x="2023122" y="706459"/>
                  </a:lnTo>
                  <a:lnTo>
                    <a:pt x="2025024" y="706459"/>
                  </a:lnTo>
                  <a:lnTo>
                    <a:pt x="2025024" y="718752"/>
                  </a:lnTo>
                  <a:lnTo>
                    <a:pt x="2026925" y="718752"/>
                  </a:lnTo>
                  <a:lnTo>
                    <a:pt x="2026925" y="718752"/>
                  </a:lnTo>
                  <a:lnTo>
                    <a:pt x="2028827" y="718752"/>
                  </a:lnTo>
                  <a:lnTo>
                    <a:pt x="2028827" y="718752"/>
                  </a:lnTo>
                  <a:lnTo>
                    <a:pt x="2082067" y="718752"/>
                  </a:lnTo>
                  <a:lnTo>
                    <a:pt x="2082067" y="730174"/>
                  </a:lnTo>
                  <a:lnTo>
                    <a:pt x="2083968" y="730174"/>
                  </a:lnTo>
                  <a:lnTo>
                    <a:pt x="2083968" y="736290"/>
                  </a:lnTo>
                  <a:lnTo>
                    <a:pt x="2137208" y="736290"/>
                  </a:lnTo>
                  <a:lnTo>
                    <a:pt x="2137208" y="736290"/>
                  </a:lnTo>
                  <a:lnTo>
                    <a:pt x="2139110" y="736290"/>
                  </a:lnTo>
                  <a:lnTo>
                    <a:pt x="2139110" y="747828"/>
                  </a:lnTo>
                  <a:lnTo>
                    <a:pt x="2141011" y="747828"/>
                  </a:lnTo>
                  <a:lnTo>
                    <a:pt x="2141011" y="754903"/>
                  </a:lnTo>
                  <a:lnTo>
                    <a:pt x="2142912" y="754903"/>
                  </a:lnTo>
                  <a:lnTo>
                    <a:pt x="2142912" y="754947"/>
                  </a:lnTo>
                  <a:lnTo>
                    <a:pt x="2196152" y="754947"/>
                  </a:lnTo>
                  <a:lnTo>
                    <a:pt x="2196152" y="754947"/>
                  </a:lnTo>
                  <a:lnTo>
                    <a:pt x="2198054" y="754947"/>
                  </a:lnTo>
                  <a:lnTo>
                    <a:pt x="2198054" y="767538"/>
                  </a:lnTo>
                  <a:lnTo>
                    <a:pt x="2199955" y="767538"/>
                  </a:lnTo>
                  <a:lnTo>
                    <a:pt x="2199955" y="773705"/>
                  </a:lnTo>
                  <a:lnTo>
                    <a:pt x="2201857" y="773705"/>
                  </a:lnTo>
                  <a:lnTo>
                    <a:pt x="2201857" y="773716"/>
                  </a:lnTo>
                  <a:lnTo>
                    <a:pt x="2253195" y="773716"/>
                  </a:lnTo>
                  <a:lnTo>
                    <a:pt x="2253195" y="773716"/>
                  </a:lnTo>
                  <a:lnTo>
                    <a:pt x="2255097" y="773716"/>
                  </a:lnTo>
                  <a:lnTo>
                    <a:pt x="2255097" y="786520"/>
                  </a:lnTo>
                  <a:lnTo>
                    <a:pt x="2256998" y="786520"/>
                  </a:lnTo>
                  <a:lnTo>
                    <a:pt x="2256998" y="789304"/>
                  </a:lnTo>
                  <a:lnTo>
                    <a:pt x="2258900" y="789304"/>
                  </a:lnTo>
                  <a:lnTo>
                    <a:pt x="2258900" y="792831"/>
                  </a:lnTo>
                  <a:lnTo>
                    <a:pt x="2312140" y="792831"/>
                  </a:lnTo>
                  <a:lnTo>
                    <a:pt x="2312140" y="792844"/>
                  </a:lnTo>
                  <a:lnTo>
                    <a:pt x="2314041" y="792844"/>
                  </a:lnTo>
                  <a:lnTo>
                    <a:pt x="2314041" y="807703"/>
                  </a:lnTo>
                  <a:lnTo>
                    <a:pt x="2315943" y="807703"/>
                  </a:lnTo>
                  <a:lnTo>
                    <a:pt x="2315943" y="811071"/>
                  </a:lnTo>
                  <a:lnTo>
                    <a:pt x="2317844" y="811071"/>
                  </a:lnTo>
                  <a:lnTo>
                    <a:pt x="2317844" y="811071"/>
                  </a:lnTo>
                  <a:lnTo>
                    <a:pt x="2369183" y="811071"/>
                  </a:lnTo>
                  <a:lnTo>
                    <a:pt x="2369183" y="811098"/>
                  </a:lnTo>
                  <a:lnTo>
                    <a:pt x="2371084" y="811098"/>
                  </a:lnTo>
                  <a:lnTo>
                    <a:pt x="2371084" y="811098"/>
                  </a:lnTo>
                  <a:lnTo>
                    <a:pt x="2372986" y="811098"/>
                  </a:lnTo>
                  <a:lnTo>
                    <a:pt x="2372986" y="825725"/>
                  </a:lnTo>
                  <a:lnTo>
                    <a:pt x="2374887" y="825725"/>
                  </a:lnTo>
                  <a:lnTo>
                    <a:pt x="2374887" y="829032"/>
                  </a:lnTo>
                  <a:lnTo>
                    <a:pt x="2428127" y="829032"/>
                  </a:lnTo>
                  <a:lnTo>
                    <a:pt x="2428127" y="829045"/>
                  </a:lnTo>
                  <a:lnTo>
                    <a:pt x="2430029" y="829045"/>
                  </a:lnTo>
                  <a:lnTo>
                    <a:pt x="2430029" y="844763"/>
                  </a:lnTo>
                  <a:lnTo>
                    <a:pt x="2431930" y="844763"/>
                  </a:lnTo>
                  <a:lnTo>
                    <a:pt x="2431930" y="848205"/>
                  </a:lnTo>
                  <a:lnTo>
                    <a:pt x="2433831" y="848205"/>
                  </a:lnTo>
                  <a:lnTo>
                    <a:pt x="2433831" y="848205"/>
                  </a:lnTo>
                  <a:lnTo>
                    <a:pt x="2487071" y="848205"/>
                  </a:lnTo>
                  <a:lnTo>
                    <a:pt x="2487071" y="848233"/>
                  </a:lnTo>
                  <a:lnTo>
                    <a:pt x="2488973" y="848233"/>
                  </a:lnTo>
                  <a:lnTo>
                    <a:pt x="2488973" y="861532"/>
                  </a:lnTo>
                  <a:lnTo>
                    <a:pt x="2490874" y="861532"/>
                  </a:lnTo>
                  <a:lnTo>
                    <a:pt x="2490874" y="864874"/>
                  </a:lnTo>
                  <a:lnTo>
                    <a:pt x="2492776" y="864874"/>
                  </a:lnTo>
                  <a:lnTo>
                    <a:pt x="2492776" y="864888"/>
                  </a:lnTo>
                  <a:lnTo>
                    <a:pt x="2544114" y="864888"/>
                  </a:lnTo>
                  <a:lnTo>
                    <a:pt x="2544114" y="864888"/>
                  </a:lnTo>
                  <a:lnTo>
                    <a:pt x="2546016" y="864888"/>
                  </a:lnTo>
                  <a:lnTo>
                    <a:pt x="2546016" y="878246"/>
                  </a:lnTo>
                  <a:lnTo>
                    <a:pt x="2547917" y="878246"/>
                  </a:lnTo>
                  <a:lnTo>
                    <a:pt x="2547917" y="881430"/>
                  </a:lnTo>
                  <a:lnTo>
                    <a:pt x="2549819" y="881430"/>
                  </a:lnTo>
                  <a:lnTo>
                    <a:pt x="2549819" y="881444"/>
                  </a:lnTo>
                  <a:lnTo>
                    <a:pt x="2603059" y="881444"/>
                  </a:lnTo>
                  <a:lnTo>
                    <a:pt x="2603059" y="881487"/>
                  </a:lnTo>
                  <a:lnTo>
                    <a:pt x="2604960" y="881487"/>
                  </a:lnTo>
                  <a:lnTo>
                    <a:pt x="2604960" y="893487"/>
                  </a:lnTo>
                  <a:lnTo>
                    <a:pt x="2606862" y="893487"/>
                  </a:lnTo>
                  <a:lnTo>
                    <a:pt x="2606862" y="896181"/>
                  </a:lnTo>
                  <a:lnTo>
                    <a:pt x="2660102" y="896181"/>
                  </a:lnTo>
                  <a:lnTo>
                    <a:pt x="2660102" y="896196"/>
                  </a:lnTo>
                  <a:lnTo>
                    <a:pt x="2662003" y="896196"/>
                  </a:lnTo>
                  <a:lnTo>
                    <a:pt x="2662003" y="896210"/>
                  </a:lnTo>
                  <a:lnTo>
                    <a:pt x="2663905" y="896210"/>
                  </a:lnTo>
                  <a:lnTo>
                    <a:pt x="2663905" y="908191"/>
                  </a:lnTo>
                  <a:lnTo>
                    <a:pt x="2665806" y="908191"/>
                  </a:lnTo>
                  <a:lnTo>
                    <a:pt x="2665806" y="910762"/>
                  </a:lnTo>
                  <a:lnTo>
                    <a:pt x="2719046" y="910762"/>
                  </a:lnTo>
                  <a:lnTo>
                    <a:pt x="2719046" y="925934"/>
                  </a:lnTo>
                  <a:lnTo>
                    <a:pt x="2720947" y="925934"/>
                  </a:lnTo>
                  <a:lnTo>
                    <a:pt x="2720947" y="925949"/>
                  </a:lnTo>
                  <a:lnTo>
                    <a:pt x="2724750" y="925949"/>
                  </a:lnTo>
                  <a:lnTo>
                    <a:pt x="2724750" y="925949"/>
                  </a:lnTo>
                  <a:lnTo>
                    <a:pt x="2777990" y="925949"/>
                  </a:lnTo>
                  <a:lnTo>
                    <a:pt x="2777990" y="940027"/>
                  </a:lnTo>
                  <a:lnTo>
                    <a:pt x="2831231" y="940027"/>
                  </a:lnTo>
                  <a:lnTo>
                    <a:pt x="2831231" y="940027"/>
                  </a:lnTo>
                  <a:lnTo>
                    <a:pt x="2833132" y="940027"/>
                  </a:lnTo>
                  <a:lnTo>
                    <a:pt x="2833132" y="940027"/>
                  </a:lnTo>
                  <a:lnTo>
                    <a:pt x="2835033" y="940027"/>
                  </a:lnTo>
                  <a:lnTo>
                    <a:pt x="2835033" y="954643"/>
                  </a:lnTo>
                  <a:lnTo>
                    <a:pt x="2836935" y="954643"/>
                  </a:lnTo>
                  <a:lnTo>
                    <a:pt x="2836935" y="954673"/>
                  </a:lnTo>
                  <a:lnTo>
                    <a:pt x="2890175" y="954673"/>
                  </a:lnTo>
                  <a:lnTo>
                    <a:pt x="2890175" y="954673"/>
                  </a:lnTo>
                  <a:lnTo>
                    <a:pt x="2893978" y="954673"/>
                  </a:lnTo>
                  <a:lnTo>
                    <a:pt x="2893978" y="972396"/>
                  </a:lnTo>
                  <a:lnTo>
                    <a:pt x="2895879" y="972396"/>
                  </a:lnTo>
                  <a:lnTo>
                    <a:pt x="2895879" y="972396"/>
                  </a:lnTo>
                  <a:lnTo>
                    <a:pt x="2949119" y="972396"/>
                  </a:lnTo>
                  <a:lnTo>
                    <a:pt x="2949119" y="972411"/>
                  </a:lnTo>
                  <a:lnTo>
                    <a:pt x="2951021" y="972411"/>
                  </a:lnTo>
                  <a:lnTo>
                    <a:pt x="2951021" y="989241"/>
                  </a:lnTo>
                  <a:lnTo>
                    <a:pt x="2952922" y="989241"/>
                  </a:lnTo>
                  <a:lnTo>
                    <a:pt x="2952922" y="989286"/>
                  </a:lnTo>
                  <a:lnTo>
                    <a:pt x="3006162" y="989286"/>
                  </a:lnTo>
                  <a:lnTo>
                    <a:pt x="3006162" y="989286"/>
                  </a:lnTo>
                  <a:lnTo>
                    <a:pt x="3008064" y="989286"/>
                  </a:lnTo>
                  <a:lnTo>
                    <a:pt x="3008064" y="989301"/>
                  </a:lnTo>
                  <a:lnTo>
                    <a:pt x="3009965" y="989301"/>
                  </a:lnTo>
                  <a:lnTo>
                    <a:pt x="3009965" y="1003741"/>
                  </a:lnTo>
                  <a:lnTo>
                    <a:pt x="3011866" y="1003741"/>
                  </a:lnTo>
                  <a:lnTo>
                    <a:pt x="3011866" y="1003741"/>
                  </a:lnTo>
                  <a:lnTo>
                    <a:pt x="3065107" y="1003741"/>
                  </a:lnTo>
                  <a:lnTo>
                    <a:pt x="3065107" y="1003756"/>
                  </a:lnTo>
                  <a:lnTo>
                    <a:pt x="3067008" y="1003756"/>
                  </a:lnTo>
                  <a:lnTo>
                    <a:pt x="3067008" y="1003756"/>
                  </a:lnTo>
                  <a:lnTo>
                    <a:pt x="3068909" y="1003756"/>
                  </a:lnTo>
                  <a:lnTo>
                    <a:pt x="3068909" y="1019488"/>
                  </a:lnTo>
                  <a:lnTo>
                    <a:pt x="3122149" y="1019488"/>
                  </a:lnTo>
                  <a:lnTo>
                    <a:pt x="3122149" y="1019488"/>
                  </a:lnTo>
                  <a:lnTo>
                    <a:pt x="3124051" y="1019488"/>
                  </a:lnTo>
                  <a:lnTo>
                    <a:pt x="3124051" y="1019488"/>
                  </a:lnTo>
                  <a:lnTo>
                    <a:pt x="3125952" y="1019488"/>
                  </a:lnTo>
                  <a:lnTo>
                    <a:pt x="3125952" y="1036313"/>
                  </a:lnTo>
                  <a:lnTo>
                    <a:pt x="3127854" y="1036313"/>
                  </a:lnTo>
                  <a:lnTo>
                    <a:pt x="3127854" y="1036328"/>
                  </a:lnTo>
                  <a:lnTo>
                    <a:pt x="3181094" y="1036328"/>
                  </a:lnTo>
                  <a:lnTo>
                    <a:pt x="3181094" y="1036344"/>
                  </a:lnTo>
                  <a:lnTo>
                    <a:pt x="3184897" y="1036344"/>
                  </a:lnTo>
                  <a:lnTo>
                    <a:pt x="3184897" y="1050959"/>
                  </a:lnTo>
                  <a:lnTo>
                    <a:pt x="3238137" y="1050959"/>
                  </a:lnTo>
                  <a:lnTo>
                    <a:pt x="3238137" y="1050959"/>
                  </a:lnTo>
                  <a:lnTo>
                    <a:pt x="3240038" y="1050959"/>
                  </a:lnTo>
                  <a:lnTo>
                    <a:pt x="3240038" y="1050959"/>
                  </a:lnTo>
                  <a:lnTo>
                    <a:pt x="3241940" y="1050959"/>
                  </a:lnTo>
                  <a:lnTo>
                    <a:pt x="3241940" y="1064579"/>
                  </a:lnTo>
                  <a:lnTo>
                    <a:pt x="3243841" y="1064579"/>
                  </a:lnTo>
                  <a:lnTo>
                    <a:pt x="3243841" y="1064579"/>
                  </a:lnTo>
                  <a:lnTo>
                    <a:pt x="3297081" y="1064579"/>
                  </a:lnTo>
                  <a:lnTo>
                    <a:pt x="3297081" y="1064579"/>
                  </a:lnTo>
                  <a:lnTo>
                    <a:pt x="3298983" y="1064579"/>
                  </a:lnTo>
                  <a:lnTo>
                    <a:pt x="3298983" y="1064579"/>
                  </a:lnTo>
                  <a:lnTo>
                    <a:pt x="3300884" y="1064579"/>
                  </a:lnTo>
                  <a:lnTo>
                    <a:pt x="3300884" y="1077840"/>
                  </a:lnTo>
                  <a:lnTo>
                    <a:pt x="3302785" y="1077840"/>
                  </a:lnTo>
                  <a:lnTo>
                    <a:pt x="3302785" y="1077840"/>
                  </a:lnTo>
                  <a:lnTo>
                    <a:pt x="3356026" y="1077840"/>
                  </a:lnTo>
                  <a:lnTo>
                    <a:pt x="3356026" y="1077840"/>
                  </a:lnTo>
                  <a:lnTo>
                    <a:pt x="3357927" y="1077840"/>
                  </a:lnTo>
                  <a:lnTo>
                    <a:pt x="3357927" y="1077840"/>
                  </a:lnTo>
                  <a:lnTo>
                    <a:pt x="3359828" y="1077840"/>
                  </a:lnTo>
                  <a:lnTo>
                    <a:pt x="3359828" y="1091698"/>
                  </a:lnTo>
                  <a:lnTo>
                    <a:pt x="3413068" y="1091698"/>
                  </a:lnTo>
                  <a:lnTo>
                    <a:pt x="3413068" y="1107907"/>
                  </a:lnTo>
                  <a:lnTo>
                    <a:pt x="3414970" y="1107907"/>
                  </a:lnTo>
                  <a:lnTo>
                    <a:pt x="3414970" y="1107907"/>
                  </a:lnTo>
                  <a:lnTo>
                    <a:pt x="3472013" y="1107907"/>
                  </a:lnTo>
                  <a:lnTo>
                    <a:pt x="3472013" y="1123280"/>
                  </a:lnTo>
                  <a:lnTo>
                    <a:pt x="3529056" y="1123280"/>
                  </a:lnTo>
                  <a:lnTo>
                    <a:pt x="3529056" y="1137493"/>
                  </a:lnTo>
                  <a:lnTo>
                    <a:pt x="3530957" y="1137493"/>
                  </a:lnTo>
                  <a:lnTo>
                    <a:pt x="3530957" y="1137579"/>
                  </a:lnTo>
                  <a:lnTo>
                    <a:pt x="3532859" y="1137579"/>
                  </a:lnTo>
                  <a:lnTo>
                    <a:pt x="3532859" y="1137579"/>
                  </a:lnTo>
                  <a:lnTo>
                    <a:pt x="3586099" y="1137579"/>
                  </a:lnTo>
                  <a:lnTo>
                    <a:pt x="3586099" y="1137579"/>
                  </a:lnTo>
                  <a:lnTo>
                    <a:pt x="3588000" y="1137579"/>
                  </a:lnTo>
                  <a:lnTo>
                    <a:pt x="3588000" y="1154061"/>
                  </a:lnTo>
                  <a:lnTo>
                    <a:pt x="3589902" y="1154061"/>
                  </a:lnTo>
                  <a:lnTo>
                    <a:pt x="3589902" y="1154061"/>
                  </a:lnTo>
                  <a:lnTo>
                    <a:pt x="3645043" y="1154061"/>
                  </a:lnTo>
                  <a:lnTo>
                    <a:pt x="3645043" y="1172225"/>
                  </a:lnTo>
                  <a:lnTo>
                    <a:pt x="3646944" y="1172225"/>
                  </a:lnTo>
                  <a:lnTo>
                    <a:pt x="3646944" y="1172312"/>
                  </a:lnTo>
                  <a:lnTo>
                    <a:pt x="3703987" y="1172312"/>
                  </a:lnTo>
                  <a:lnTo>
                    <a:pt x="3703987" y="1189043"/>
                  </a:lnTo>
                  <a:lnTo>
                    <a:pt x="3705889" y="1189043"/>
                  </a:lnTo>
                  <a:lnTo>
                    <a:pt x="3705889" y="1189043"/>
                  </a:lnTo>
                  <a:lnTo>
                    <a:pt x="3761030" y="1189043"/>
                  </a:lnTo>
                  <a:lnTo>
                    <a:pt x="3761030" y="1189043"/>
                  </a:lnTo>
                  <a:lnTo>
                    <a:pt x="3762932" y="1189043"/>
                  </a:lnTo>
                  <a:lnTo>
                    <a:pt x="3762932" y="1205005"/>
                  </a:lnTo>
                  <a:lnTo>
                    <a:pt x="3764833" y="1205005"/>
                  </a:lnTo>
                  <a:lnTo>
                    <a:pt x="3764833" y="1205005"/>
                  </a:lnTo>
                  <a:lnTo>
                    <a:pt x="3819975" y="1205005"/>
                  </a:lnTo>
                  <a:lnTo>
                    <a:pt x="3819975" y="1220374"/>
                  </a:lnTo>
                  <a:lnTo>
                    <a:pt x="3821876" y="1220374"/>
                  </a:lnTo>
                  <a:lnTo>
                    <a:pt x="3821876" y="1220374"/>
                  </a:lnTo>
                  <a:lnTo>
                    <a:pt x="3823778" y="1220374"/>
                  </a:lnTo>
                  <a:lnTo>
                    <a:pt x="3823778" y="1220464"/>
                  </a:lnTo>
                  <a:lnTo>
                    <a:pt x="3877018" y="1220464"/>
                  </a:lnTo>
                  <a:lnTo>
                    <a:pt x="3877018" y="1220553"/>
                  </a:lnTo>
                  <a:lnTo>
                    <a:pt x="3878919" y="1220553"/>
                  </a:lnTo>
                  <a:lnTo>
                    <a:pt x="3878919" y="1233889"/>
                  </a:lnTo>
                  <a:lnTo>
                    <a:pt x="3935962" y="1233889"/>
                  </a:lnTo>
                  <a:lnTo>
                    <a:pt x="3935962" y="1248053"/>
                  </a:lnTo>
                  <a:lnTo>
                    <a:pt x="3994906" y="1248053"/>
                  </a:lnTo>
                  <a:lnTo>
                    <a:pt x="3994906" y="1260244"/>
                  </a:lnTo>
                  <a:lnTo>
                    <a:pt x="4051949" y="1260244"/>
                  </a:lnTo>
                  <a:lnTo>
                    <a:pt x="4051949" y="1260244"/>
                  </a:lnTo>
                  <a:lnTo>
                    <a:pt x="4053851" y="1260244"/>
                  </a:lnTo>
                  <a:lnTo>
                    <a:pt x="4053851" y="1272192"/>
                  </a:lnTo>
                  <a:lnTo>
                    <a:pt x="4055752" y="1272192"/>
                  </a:lnTo>
                  <a:lnTo>
                    <a:pt x="4055752" y="1272192"/>
                  </a:lnTo>
                  <a:lnTo>
                    <a:pt x="4108992" y="1272192"/>
                  </a:lnTo>
                  <a:lnTo>
                    <a:pt x="4108992" y="1284246"/>
                  </a:lnTo>
                  <a:lnTo>
                    <a:pt x="4110894" y="1284246"/>
                  </a:lnTo>
                  <a:lnTo>
                    <a:pt x="4110894" y="1284246"/>
                  </a:lnTo>
                  <a:lnTo>
                    <a:pt x="4114697" y="1284246"/>
                  </a:lnTo>
                  <a:lnTo>
                    <a:pt x="4114697" y="1284246"/>
                  </a:lnTo>
                  <a:lnTo>
                    <a:pt x="4167937" y="1284246"/>
                  </a:lnTo>
                  <a:lnTo>
                    <a:pt x="4167937" y="1295937"/>
                  </a:lnTo>
                  <a:lnTo>
                    <a:pt x="4224980" y="1295937"/>
                  </a:lnTo>
                  <a:lnTo>
                    <a:pt x="4224980" y="1309987"/>
                  </a:lnTo>
                  <a:lnTo>
                    <a:pt x="4226881" y="1309987"/>
                  </a:lnTo>
                  <a:lnTo>
                    <a:pt x="4226881" y="1309987"/>
                  </a:lnTo>
                  <a:lnTo>
                    <a:pt x="4283924" y="1309987"/>
                  </a:lnTo>
                  <a:lnTo>
                    <a:pt x="4283924" y="1323297"/>
                  </a:lnTo>
                  <a:lnTo>
                    <a:pt x="4285825" y="1323297"/>
                  </a:lnTo>
                  <a:lnTo>
                    <a:pt x="4285825" y="1323297"/>
                  </a:lnTo>
                  <a:lnTo>
                    <a:pt x="4340967" y="1323297"/>
                  </a:lnTo>
                  <a:lnTo>
                    <a:pt x="4340967" y="1337463"/>
                  </a:lnTo>
                  <a:lnTo>
                    <a:pt x="4342868" y="1337463"/>
                  </a:lnTo>
                  <a:lnTo>
                    <a:pt x="4342868" y="1337463"/>
                  </a:lnTo>
                  <a:lnTo>
                    <a:pt x="4398010" y="1337463"/>
                  </a:lnTo>
                  <a:lnTo>
                    <a:pt x="4398010" y="1337463"/>
                  </a:lnTo>
                  <a:lnTo>
                    <a:pt x="4399911" y="1337463"/>
                  </a:lnTo>
                  <a:lnTo>
                    <a:pt x="4399911" y="1349998"/>
                  </a:lnTo>
                  <a:lnTo>
                    <a:pt x="4401813" y="1349998"/>
                  </a:lnTo>
                  <a:lnTo>
                    <a:pt x="4401813" y="1349998"/>
                  </a:lnTo>
                  <a:lnTo>
                    <a:pt x="4458856" y="1349998"/>
                  </a:lnTo>
                  <a:lnTo>
                    <a:pt x="4458856" y="1362628"/>
                  </a:lnTo>
                  <a:lnTo>
                    <a:pt x="4515899" y="1362628"/>
                  </a:lnTo>
                  <a:lnTo>
                    <a:pt x="4515899" y="1376733"/>
                  </a:lnTo>
                  <a:lnTo>
                    <a:pt x="4517800" y="1376733"/>
                  </a:lnTo>
                  <a:lnTo>
                    <a:pt x="4517800" y="1376733"/>
                  </a:lnTo>
                  <a:lnTo>
                    <a:pt x="4571040" y="1376733"/>
                  </a:lnTo>
                  <a:lnTo>
                    <a:pt x="4571040" y="1376733"/>
                  </a:lnTo>
                  <a:lnTo>
                    <a:pt x="4574843" y="1376733"/>
                  </a:lnTo>
                  <a:lnTo>
                    <a:pt x="4574843" y="1390276"/>
                  </a:lnTo>
                  <a:lnTo>
                    <a:pt x="4629984" y="1390276"/>
                  </a:lnTo>
                  <a:lnTo>
                    <a:pt x="4629984" y="1390376"/>
                  </a:lnTo>
                  <a:lnTo>
                    <a:pt x="4631886" y="1390376"/>
                  </a:lnTo>
                  <a:lnTo>
                    <a:pt x="4631886" y="1403144"/>
                  </a:lnTo>
                  <a:lnTo>
                    <a:pt x="4687027" y="1403144"/>
                  </a:lnTo>
                  <a:lnTo>
                    <a:pt x="4687027" y="1403144"/>
                  </a:lnTo>
                  <a:lnTo>
                    <a:pt x="4688929" y="1403144"/>
                  </a:lnTo>
                  <a:lnTo>
                    <a:pt x="4688929" y="1403144"/>
                  </a:lnTo>
                  <a:lnTo>
                    <a:pt x="4690830" y="1403144"/>
                  </a:lnTo>
                  <a:lnTo>
                    <a:pt x="4690830" y="1413014"/>
                  </a:lnTo>
                  <a:lnTo>
                    <a:pt x="4745972" y="1413014"/>
                  </a:lnTo>
                  <a:lnTo>
                    <a:pt x="4745972" y="1413014"/>
                  </a:lnTo>
                  <a:lnTo>
                    <a:pt x="4749775" y="1413014"/>
                  </a:lnTo>
                  <a:lnTo>
                    <a:pt x="4749775" y="1424320"/>
                  </a:lnTo>
                  <a:lnTo>
                    <a:pt x="4803015" y="1424320"/>
                  </a:lnTo>
                  <a:lnTo>
                    <a:pt x="4803015" y="1437054"/>
                  </a:lnTo>
                  <a:lnTo>
                    <a:pt x="4804916" y="1437054"/>
                  </a:lnTo>
                  <a:lnTo>
                    <a:pt x="4804916" y="1437054"/>
                  </a:lnTo>
                  <a:lnTo>
                    <a:pt x="4861959" y="1437054"/>
                  </a:lnTo>
                  <a:lnTo>
                    <a:pt x="4861959" y="1450128"/>
                  </a:lnTo>
                  <a:lnTo>
                    <a:pt x="4919002" y="1450128"/>
                  </a:lnTo>
                  <a:lnTo>
                    <a:pt x="4919002" y="1460913"/>
                  </a:lnTo>
                  <a:lnTo>
                    <a:pt x="4920903" y="1460913"/>
                  </a:lnTo>
                  <a:lnTo>
                    <a:pt x="4920903" y="1460913"/>
                  </a:lnTo>
                  <a:lnTo>
                    <a:pt x="4977946" y="1460913"/>
                  </a:lnTo>
                  <a:lnTo>
                    <a:pt x="4977946" y="1473911"/>
                  </a:lnTo>
                  <a:lnTo>
                    <a:pt x="4979848" y="1473911"/>
                  </a:lnTo>
                  <a:lnTo>
                    <a:pt x="4979848" y="1473911"/>
                  </a:lnTo>
                  <a:lnTo>
                    <a:pt x="5034989" y="1473911"/>
                  </a:lnTo>
                  <a:lnTo>
                    <a:pt x="5034989" y="1486269"/>
                  </a:lnTo>
                  <a:lnTo>
                    <a:pt x="5036891" y="1486269"/>
                  </a:lnTo>
                  <a:lnTo>
                    <a:pt x="5036891" y="1486269"/>
                  </a:lnTo>
                  <a:lnTo>
                    <a:pt x="5093934" y="1486269"/>
                  </a:lnTo>
                  <a:lnTo>
                    <a:pt x="5093934" y="1496696"/>
                  </a:lnTo>
                  <a:lnTo>
                    <a:pt x="5095835" y="1496696"/>
                  </a:lnTo>
                  <a:lnTo>
                    <a:pt x="5095835" y="1496696"/>
                  </a:lnTo>
                  <a:lnTo>
                    <a:pt x="5152878" y="1496696"/>
                  </a:lnTo>
                  <a:lnTo>
                    <a:pt x="5152878" y="150753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63702" y="2896426"/>
              <a:ext cx="5152878" cy="985714"/>
            </a:xfrm>
            <a:custGeom>
              <a:avLst/>
              <a:pathLst>
                <a:path w="5152878" h="985714">
                  <a:moveTo>
                    <a:pt x="0" y="0"/>
                  </a:moveTo>
                  <a:lnTo>
                    <a:pt x="228171" y="0"/>
                  </a:lnTo>
                  <a:lnTo>
                    <a:pt x="228171" y="1020"/>
                  </a:lnTo>
                  <a:lnTo>
                    <a:pt x="230073" y="1020"/>
                  </a:lnTo>
                  <a:lnTo>
                    <a:pt x="230073" y="1791"/>
                  </a:lnTo>
                  <a:lnTo>
                    <a:pt x="231974" y="1791"/>
                  </a:lnTo>
                  <a:lnTo>
                    <a:pt x="231974" y="20578"/>
                  </a:lnTo>
                  <a:lnTo>
                    <a:pt x="233876" y="20578"/>
                  </a:lnTo>
                  <a:lnTo>
                    <a:pt x="233876" y="22400"/>
                  </a:lnTo>
                  <a:lnTo>
                    <a:pt x="285214" y="22400"/>
                  </a:lnTo>
                  <a:lnTo>
                    <a:pt x="285214" y="22924"/>
                  </a:lnTo>
                  <a:lnTo>
                    <a:pt x="287116" y="22924"/>
                  </a:lnTo>
                  <a:lnTo>
                    <a:pt x="287116" y="23973"/>
                  </a:lnTo>
                  <a:lnTo>
                    <a:pt x="289017" y="23973"/>
                  </a:lnTo>
                  <a:lnTo>
                    <a:pt x="289017" y="25030"/>
                  </a:lnTo>
                  <a:lnTo>
                    <a:pt x="290918" y="25030"/>
                  </a:lnTo>
                  <a:lnTo>
                    <a:pt x="290918" y="45135"/>
                  </a:lnTo>
                  <a:lnTo>
                    <a:pt x="344159" y="45135"/>
                  </a:lnTo>
                  <a:lnTo>
                    <a:pt x="344159" y="46478"/>
                  </a:lnTo>
                  <a:lnTo>
                    <a:pt x="346060" y="46478"/>
                  </a:lnTo>
                  <a:lnTo>
                    <a:pt x="346060" y="47018"/>
                  </a:lnTo>
                  <a:lnTo>
                    <a:pt x="347961" y="47018"/>
                  </a:lnTo>
                  <a:lnTo>
                    <a:pt x="347961" y="64630"/>
                  </a:lnTo>
                  <a:lnTo>
                    <a:pt x="349863" y="64630"/>
                  </a:lnTo>
                  <a:lnTo>
                    <a:pt x="349863" y="66539"/>
                  </a:lnTo>
                  <a:lnTo>
                    <a:pt x="403103" y="66539"/>
                  </a:lnTo>
                  <a:lnTo>
                    <a:pt x="403103" y="69556"/>
                  </a:lnTo>
                  <a:lnTo>
                    <a:pt x="405004" y="69556"/>
                  </a:lnTo>
                  <a:lnTo>
                    <a:pt x="405004" y="69832"/>
                  </a:lnTo>
                  <a:lnTo>
                    <a:pt x="406906" y="69832"/>
                  </a:lnTo>
                  <a:lnTo>
                    <a:pt x="406906" y="84774"/>
                  </a:lnTo>
                  <a:lnTo>
                    <a:pt x="408807" y="84774"/>
                  </a:lnTo>
                  <a:lnTo>
                    <a:pt x="408807" y="84774"/>
                  </a:lnTo>
                  <a:lnTo>
                    <a:pt x="460146" y="84774"/>
                  </a:lnTo>
                  <a:lnTo>
                    <a:pt x="460146" y="85333"/>
                  </a:lnTo>
                  <a:lnTo>
                    <a:pt x="462047" y="85333"/>
                  </a:lnTo>
                  <a:lnTo>
                    <a:pt x="462047" y="87012"/>
                  </a:lnTo>
                  <a:lnTo>
                    <a:pt x="463949" y="87012"/>
                  </a:lnTo>
                  <a:lnTo>
                    <a:pt x="463949" y="99143"/>
                  </a:lnTo>
                  <a:lnTo>
                    <a:pt x="465850" y="99143"/>
                  </a:lnTo>
                  <a:lnTo>
                    <a:pt x="465850" y="100846"/>
                  </a:lnTo>
                  <a:lnTo>
                    <a:pt x="519090" y="100846"/>
                  </a:lnTo>
                  <a:lnTo>
                    <a:pt x="519090" y="104260"/>
                  </a:lnTo>
                  <a:lnTo>
                    <a:pt x="520992" y="104260"/>
                  </a:lnTo>
                  <a:lnTo>
                    <a:pt x="520992" y="105406"/>
                  </a:lnTo>
                  <a:lnTo>
                    <a:pt x="522893" y="105406"/>
                  </a:lnTo>
                  <a:lnTo>
                    <a:pt x="522893" y="113746"/>
                  </a:lnTo>
                  <a:lnTo>
                    <a:pt x="524795" y="113746"/>
                  </a:lnTo>
                  <a:lnTo>
                    <a:pt x="524795" y="114036"/>
                  </a:lnTo>
                  <a:lnTo>
                    <a:pt x="576133" y="114036"/>
                  </a:lnTo>
                  <a:lnTo>
                    <a:pt x="576133" y="114036"/>
                  </a:lnTo>
                  <a:lnTo>
                    <a:pt x="578035" y="114036"/>
                  </a:lnTo>
                  <a:lnTo>
                    <a:pt x="578035" y="116065"/>
                  </a:lnTo>
                  <a:lnTo>
                    <a:pt x="579936" y="116065"/>
                  </a:lnTo>
                  <a:lnTo>
                    <a:pt x="579936" y="117235"/>
                  </a:lnTo>
                  <a:lnTo>
                    <a:pt x="581837" y="117235"/>
                  </a:lnTo>
                  <a:lnTo>
                    <a:pt x="581837" y="126609"/>
                  </a:lnTo>
                  <a:lnTo>
                    <a:pt x="635078" y="126609"/>
                  </a:lnTo>
                  <a:lnTo>
                    <a:pt x="635078" y="135153"/>
                  </a:lnTo>
                  <a:lnTo>
                    <a:pt x="636979" y="135153"/>
                  </a:lnTo>
                  <a:lnTo>
                    <a:pt x="636979" y="144351"/>
                  </a:lnTo>
                  <a:lnTo>
                    <a:pt x="638880" y="144351"/>
                  </a:lnTo>
                  <a:lnTo>
                    <a:pt x="638880" y="144351"/>
                  </a:lnTo>
                  <a:lnTo>
                    <a:pt x="640782" y="144351"/>
                  </a:lnTo>
                  <a:lnTo>
                    <a:pt x="640782" y="144351"/>
                  </a:lnTo>
                  <a:lnTo>
                    <a:pt x="694022" y="144351"/>
                  </a:lnTo>
                  <a:lnTo>
                    <a:pt x="694022" y="151463"/>
                  </a:lnTo>
                  <a:lnTo>
                    <a:pt x="695923" y="151463"/>
                  </a:lnTo>
                  <a:lnTo>
                    <a:pt x="695923" y="157720"/>
                  </a:lnTo>
                  <a:lnTo>
                    <a:pt x="747262" y="157720"/>
                  </a:lnTo>
                  <a:lnTo>
                    <a:pt x="747262" y="157720"/>
                  </a:lnTo>
                  <a:lnTo>
                    <a:pt x="749163" y="157720"/>
                  </a:lnTo>
                  <a:lnTo>
                    <a:pt x="749163" y="159608"/>
                  </a:lnTo>
                  <a:lnTo>
                    <a:pt x="751065" y="159608"/>
                  </a:lnTo>
                  <a:lnTo>
                    <a:pt x="751065" y="163396"/>
                  </a:lnTo>
                  <a:lnTo>
                    <a:pt x="752966" y="163396"/>
                  </a:lnTo>
                  <a:lnTo>
                    <a:pt x="752966" y="167829"/>
                  </a:lnTo>
                  <a:lnTo>
                    <a:pt x="754868" y="167829"/>
                  </a:lnTo>
                  <a:lnTo>
                    <a:pt x="754868" y="169102"/>
                  </a:lnTo>
                  <a:lnTo>
                    <a:pt x="806206" y="169102"/>
                  </a:lnTo>
                  <a:lnTo>
                    <a:pt x="806206" y="169102"/>
                  </a:lnTo>
                  <a:lnTo>
                    <a:pt x="808108" y="169102"/>
                  </a:lnTo>
                  <a:lnTo>
                    <a:pt x="808108" y="169739"/>
                  </a:lnTo>
                  <a:lnTo>
                    <a:pt x="810009" y="169739"/>
                  </a:lnTo>
                  <a:lnTo>
                    <a:pt x="810009" y="176778"/>
                  </a:lnTo>
                  <a:lnTo>
                    <a:pt x="811911" y="176778"/>
                  </a:lnTo>
                  <a:lnTo>
                    <a:pt x="811911" y="182558"/>
                  </a:lnTo>
                  <a:lnTo>
                    <a:pt x="813812" y="182558"/>
                  </a:lnTo>
                  <a:lnTo>
                    <a:pt x="813812" y="182558"/>
                  </a:lnTo>
                  <a:lnTo>
                    <a:pt x="863249" y="182558"/>
                  </a:lnTo>
                  <a:lnTo>
                    <a:pt x="863249" y="182881"/>
                  </a:lnTo>
                  <a:lnTo>
                    <a:pt x="865151" y="182881"/>
                  </a:lnTo>
                  <a:lnTo>
                    <a:pt x="865151" y="184172"/>
                  </a:lnTo>
                  <a:lnTo>
                    <a:pt x="867052" y="184172"/>
                  </a:lnTo>
                  <a:lnTo>
                    <a:pt x="867052" y="189018"/>
                  </a:lnTo>
                  <a:lnTo>
                    <a:pt x="868954" y="189018"/>
                  </a:lnTo>
                  <a:lnTo>
                    <a:pt x="868954" y="197456"/>
                  </a:lnTo>
                  <a:lnTo>
                    <a:pt x="870855" y="197456"/>
                  </a:lnTo>
                  <a:lnTo>
                    <a:pt x="870855" y="199087"/>
                  </a:lnTo>
                  <a:lnTo>
                    <a:pt x="922194" y="199087"/>
                  </a:lnTo>
                  <a:lnTo>
                    <a:pt x="922194" y="199413"/>
                  </a:lnTo>
                  <a:lnTo>
                    <a:pt x="924095" y="199413"/>
                  </a:lnTo>
                  <a:lnTo>
                    <a:pt x="924095" y="200066"/>
                  </a:lnTo>
                  <a:lnTo>
                    <a:pt x="925996" y="200066"/>
                  </a:lnTo>
                  <a:lnTo>
                    <a:pt x="925996" y="204652"/>
                  </a:lnTo>
                  <a:lnTo>
                    <a:pt x="927898" y="204652"/>
                  </a:lnTo>
                  <a:lnTo>
                    <a:pt x="927898" y="209911"/>
                  </a:lnTo>
                  <a:lnTo>
                    <a:pt x="929799" y="209911"/>
                  </a:lnTo>
                  <a:lnTo>
                    <a:pt x="929799" y="209911"/>
                  </a:lnTo>
                  <a:lnTo>
                    <a:pt x="981138" y="209911"/>
                  </a:lnTo>
                  <a:lnTo>
                    <a:pt x="981138" y="210572"/>
                  </a:lnTo>
                  <a:lnTo>
                    <a:pt x="983039" y="210572"/>
                  </a:lnTo>
                  <a:lnTo>
                    <a:pt x="983039" y="211233"/>
                  </a:lnTo>
                  <a:lnTo>
                    <a:pt x="984941" y="211233"/>
                  </a:lnTo>
                  <a:lnTo>
                    <a:pt x="984941" y="213886"/>
                  </a:lnTo>
                  <a:lnTo>
                    <a:pt x="986842" y="213886"/>
                  </a:lnTo>
                  <a:lnTo>
                    <a:pt x="986842" y="219228"/>
                  </a:lnTo>
                  <a:lnTo>
                    <a:pt x="1038181" y="219228"/>
                  </a:lnTo>
                  <a:lnTo>
                    <a:pt x="1038181" y="219564"/>
                  </a:lnTo>
                  <a:lnTo>
                    <a:pt x="1040082" y="219564"/>
                  </a:lnTo>
                  <a:lnTo>
                    <a:pt x="1040082" y="220570"/>
                  </a:lnTo>
                  <a:lnTo>
                    <a:pt x="1041984" y="220570"/>
                  </a:lnTo>
                  <a:lnTo>
                    <a:pt x="1041984" y="224612"/>
                  </a:lnTo>
                  <a:lnTo>
                    <a:pt x="1043885" y="224612"/>
                  </a:lnTo>
                  <a:lnTo>
                    <a:pt x="1043885" y="229683"/>
                  </a:lnTo>
                  <a:lnTo>
                    <a:pt x="1045787" y="229683"/>
                  </a:lnTo>
                  <a:lnTo>
                    <a:pt x="1045787" y="229683"/>
                  </a:lnTo>
                  <a:lnTo>
                    <a:pt x="1097125" y="229683"/>
                  </a:lnTo>
                  <a:lnTo>
                    <a:pt x="1097125" y="230023"/>
                  </a:lnTo>
                  <a:lnTo>
                    <a:pt x="1099027" y="230023"/>
                  </a:lnTo>
                  <a:lnTo>
                    <a:pt x="1099027" y="231386"/>
                  </a:lnTo>
                  <a:lnTo>
                    <a:pt x="1100928" y="231386"/>
                  </a:lnTo>
                  <a:lnTo>
                    <a:pt x="1100928" y="236863"/>
                  </a:lnTo>
                  <a:lnTo>
                    <a:pt x="1102830" y="236863"/>
                  </a:lnTo>
                  <a:lnTo>
                    <a:pt x="1102830" y="240635"/>
                  </a:lnTo>
                  <a:lnTo>
                    <a:pt x="1104731" y="240635"/>
                  </a:lnTo>
                  <a:lnTo>
                    <a:pt x="1104731" y="240635"/>
                  </a:lnTo>
                  <a:lnTo>
                    <a:pt x="1154168" y="240635"/>
                  </a:lnTo>
                  <a:lnTo>
                    <a:pt x="1154168" y="240979"/>
                  </a:lnTo>
                  <a:lnTo>
                    <a:pt x="1156070" y="240979"/>
                  </a:lnTo>
                  <a:lnTo>
                    <a:pt x="1156070" y="242011"/>
                  </a:lnTo>
                  <a:lnTo>
                    <a:pt x="1157971" y="242011"/>
                  </a:lnTo>
                  <a:lnTo>
                    <a:pt x="1157971" y="246489"/>
                  </a:lnTo>
                  <a:lnTo>
                    <a:pt x="1159873" y="246489"/>
                  </a:lnTo>
                  <a:lnTo>
                    <a:pt x="1159873" y="250648"/>
                  </a:lnTo>
                  <a:lnTo>
                    <a:pt x="1161774" y="250648"/>
                  </a:lnTo>
                  <a:lnTo>
                    <a:pt x="1161774" y="250995"/>
                  </a:lnTo>
                  <a:lnTo>
                    <a:pt x="1213113" y="250995"/>
                  </a:lnTo>
                  <a:lnTo>
                    <a:pt x="1213113" y="251343"/>
                  </a:lnTo>
                  <a:lnTo>
                    <a:pt x="1215014" y="251343"/>
                  </a:lnTo>
                  <a:lnTo>
                    <a:pt x="1215014" y="253430"/>
                  </a:lnTo>
                  <a:lnTo>
                    <a:pt x="1216915" y="253430"/>
                  </a:lnTo>
                  <a:lnTo>
                    <a:pt x="1216915" y="257620"/>
                  </a:lnTo>
                  <a:lnTo>
                    <a:pt x="1218817" y="257620"/>
                  </a:lnTo>
                  <a:lnTo>
                    <a:pt x="1218817" y="262872"/>
                  </a:lnTo>
                  <a:lnTo>
                    <a:pt x="1220718" y="262872"/>
                  </a:lnTo>
                  <a:lnTo>
                    <a:pt x="1220718" y="262872"/>
                  </a:lnTo>
                  <a:lnTo>
                    <a:pt x="1270156" y="262872"/>
                  </a:lnTo>
                  <a:lnTo>
                    <a:pt x="1270156" y="263223"/>
                  </a:lnTo>
                  <a:lnTo>
                    <a:pt x="1272057" y="263223"/>
                  </a:lnTo>
                  <a:lnTo>
                    <a:pt x="1272057" y="263574"/>
                  </a:lnTo>
                  <a:lnTo>
                    <a:pt x="1273958" y="263574"/>
                  </a:lnTo>
                  <a:lnTo>
                    <a:pt x="1273958" y="264277"/>
                  </a:lnTo>
                  <a:lnTo>
                    <a:pt x="1275860" y="264277"/>
                  </a:lnTo>
                  <a:lnTo>
                    <a:pt x="1275860" y="268869"/>
                  </a:lnTo>
                  <a:lnTo>
                    <a:pt x="1277761" y="268869"/>
                  </a:lnTo>
                  <a:lnTo>
                    <a:pt x="1277761" y="272762"/>
                  </a:lnTo>
                  <a:lnTo>
                    <a:pt x="1329100" y="272762"/>
                  </a:lnTo>
                  <a:lnTo>
                    <a:pt x="1329100" y="276665"/>
                  </a:lnTo>
                  <a:lnTo>
                    <a:pt x="1331001" y="276665"/>
                  </a:lnTo>
                  <a:lnTo>
                    <a:pt x="1331001" y="285549"/>
                  </a:lnTo>
                  <a:lnTo>
                    <a:pt x="1332903" y="285549"/>
                  </a:lnTo>
                  <a:lnTo>
                    <a:pt x="1332903" y="287031"/>
                  </a:lnTo>
                  <a:lnTo>
                    <a:pt x="1334804" y="287031"/>
                  </a:lnTo>
                  <a:lnTo>
                    <a:pt x="1334804" y="287403"/>
                  </a:lnTo>
                  <a:lnTo>
                    <a:pt x="1388044" y="287403"/>
                  </a:lnTo>
                  <a:lnTo>
                    <a:pt x="1388044" y="290746"/>
                  </a:lnTo>
                  <a:lnTo>
                    <a:pt x="1389946" y="290746"/>
                  </a:lnTo>
                  <a:lnTo>
                    <a:pt x="1389946" y="297076"/>
                  </a:lnTo>
                  <a:lnTo>
                    <a:pt x="1443186" y="297076"/>
                  </a:lnTo>
                  <a:lnTo>
                    <a:pt x="1443186" y="297452"/>
                  </a:lnTo>
                  <a:lnTo>
                    <a:pt x="1445087" y="297452"/>
                  </a:lnTo>
                  <a:lnTo>
                    <a:pt x="1445087" y="299721"/>
                  </a:lnTo>
                  <a:lnTo>
                    <a:pt x="1446989" y="299721"/>
                  </a:lnTo>
                  <a:lnTo>
                    <a:pt x="1446989" y="308049"/>
                  </a:lnTo>
                  <a:lnTo>
                    <a:pt x="1448890" y="308049"/>
                  </a:lnTo>
                  <a:lnTo>
                    <a:pt x="1448890" y="308429"/>
                  </a:lnTo>
                  <a:lnTo>
                    <a:pt x="1502130" y="308429"/>
                  </a:lnTo>
                  <a:lnTo>
                    <a:pt x="1502130" y="308429"/>
                  </a:lnTo>
                  <a:lnTo>
                    <a:pt x="1504032" y="308429"/>
                  </a:lnTo>
                  <a:lnTo>
                    <a:pt x="1504032" y="313011"/>
                  </a:lnTo>
                  <a:lnTo>
                    <a:pt x="1505933" y="313011"/>
                  </a:lnTo>
                  <a:lnTo>
                    <a:pt x="1505933" y="318371"/>
                  </a:lnTo>
                  <a:lnTo>
                    <a:pt x="1507834" y="318371"/>
                  </a:lnTo>
                  <a:lnTo>
                    <a:pt x="1507834" y="318756"/>
                  </a:lnTo>
                  <a:lnTo>
                    <a:pt x="1559173" y="318756"/>
                  </a:lnTo>
                  <a:lnTo>
                    <a:pt x="1559173" y="319526"/>
                  </a:lnTo>
                  <a:lnTo>
                    <a:pt x="1561074" y="319526"/>
                  </a:lnTo>
                  <a:lnTo>
                    <a:pt x="1561074" y="323763"/>
                  </a:lnTo>
                  <a:lnTo>
                    <a:pt x="1562976" y="323763"/>
                  </a:lnTo>
                  <a:lnTo>
                    <a:pt x="1562976" y="332268"/>
                  </a:lnTo>
                  <a:lnTo>
                    <a:pt x="1564877" y="332268"/>
                  </a:lnTo>
                  <a:lnTo>
                    <a:pt x="1564877" y="332656"/>
                  </a:lnTo>
                  <a:lnTo>
                    <a:pt x="1616216" y="332656"/>
                  </a:lnTo>
                  <a:lnTo>
                    <a:pt x="1616216" y="333044"/>
                  </a:lnTo>
                  <a:lnTo>
                    <a:pt x="1618117" y="333044"/>
                  </a:lnTo>
                  <a:lnTo>
                    <a:pt x="1618117" y="333821"/>
                  </a:lnTo>
                  <a:lnTo>
                    <a:pt x="1620019" y="333821"/>
                  </a:lnTo>
                  <a:lnTo>
                    <a:pt x="1620019" y="337715"/>
                  </a:lnTo>
                  <a:lnTo>
                    <a:pt x="1621920" y="337715"/>
                  </a:lnTo>
                  <a:lnTo>
                    <a:pt x="1621920" y="345122"/>
                  </a:lnTo>
                  <a:lnTo>
                    <a:pt x="1623822" y="345122"/>
                  </a:lnTo>
                  <a:lnTo>
                    <a:pt x="1623822" y="345122"/>
                  </a:lnTo>
                  <a:lnTo>
                    <a:pt x="1675160" y="345122"/>
                  </a:lnTo>
                  <a:lnTo>
                    <a:pt x="1675160" y="345906"/>
                  </a:lnTo>
                  <a:lnTo>
                    <a:pt x="1677062" y="345906"/>
                  </a:lnTo>
                  <a:lnTo>
                    <a:pt x="1677062" y="345906"/>
                  </a:lnTo>
                  <a:lnTo>
                    <a:pt x="1678963" y="345906"/>
                  </a:lnTo>
                  <a:lnTo>
                    <a:pt x="1678963" y="348265"/>
                  </a:lnTo>
                  <a:lnTo>
                    <a:pt x="1680865" y="348265"/>
                  </a:lnTo>
                  <a:lnTo>
                    <a:pt x="1680865" y="353773"/>
                  </a:lnTo>
                  <a:lnTo>
                    <a:pt x="1732203" y="353773"/>
                  </a:lnTo>
                  <a:lnTo>
                    <a:pt x="1732203" y="353773"/>
                  </a:lnTo>
                  <a:lnTo>
                    <a:pt x="1734105" y="353773"/>
                  </a:lnTo>
                  <a:lnTo>
                    <a:pt x="1734105" y="354578"/>
                  </a:lnTo>
                  <a:lnTo>
                    <a:pt x="1736006" y="354578"/>
                  </a:lnTo>
                  <a:lnTo>
                    <a:pt x="1736006" y="357002"/>
                  </a:lnTo>
                  <a:lnTo>
                    <a:pt x="1737908" y="357002"/>
                  </a:lnTo>
                  <a:lnTo>
                    <a:pt x="1737908" y="363477"/>
                  </a:lnTo>
                  <a:lnTo>
                    <a:pt x="1739809" y="363477"/>
                  </a:lnTo>
                  <a:lnTo>
                    <a:pt x="1739809" y="363882"/>
                  </a:lnTo>
                  <a:lnTo>
                    <a:pt x="1791148" y="363882"/>
                  </a:lnTo>
                  <a:lnTo>
                    <a:pt x="1791148" y="363882"/>
                  </a:lnTo>
                  <a:lnTo>
                    <a:pt x="1793049" y="363882"/>
                  </a:lnTo>
                  <a:lnTo>
                    <a:pt x="1793049" y="364695"/>
                  </a:lnTo>
                  <a:lnTo>
                    <a:pt x="1794951" y="364695"/>
                  </a:lnTo>
                  <a:lnTo>
                    <a:pt x="1794951" y="365920"/>
                  </a:lnTo>
                  <a:lnTo>
                    <a:pt x="1796852" y="365920"/>
                  </a:lnTo>
                  <a:lnTo>
                    <a:pt x="1796852" y="372052"/>
                  </a:lnTo>
                  <a:lnTo>
                    <a:pt x="1798753" y="372052"/>
                  </a:lnTo>
                  <a:lnTo>
                    <a:pt x="1798753" y="372052"/>
                  </a:lnTo>
                  <a:lnTo>
                    <a:pt x="1848191" y="372052"/>
                  </a:lnTo>
                  <a:lnTo>
                    <a:pt x="1848191" y="372873"/>
                  </a:lnTo>
                  <a:lnTo>
                    <a:pt x="1850092" y="372873"/>
                  </a:lnTo>
                  <a:lnTo>
                    <a:pt x="1850092" y="372873"/>
                  </a:lnTo>
                  <a:lnTo>
                    <a:pt x="1851993" y="372873"/>
                  </a:lnTo>
                  <a:lnTo>
                    <a:pt x="1851993" y="374926"/>
                  </a:lnTo>
                  <a:lnTo>
                    <a:pt x="1853895" y="374926"/>
                  </a:lnTo>
                  <a:lnTo>
                    <a:pt x="1853895" y="381944"/>
                  </a:lnTo>
                  <a:lnTo>
                    <a:pt x="1855796" y="381944"/>
                  </a:lnTo>
                  <a:lnTo>
                    <a:pt x="1855796" y="382357"/>
                  </a:lnTo>
                  <a:lnTo>
                    <a:pt x="1907135" y="382357"/>
                  </a:lnTo>
                  <a:lnTo>
                    <a:pt x="1907135" y="382357"/>
                  </a:lnTo>
                  <a:lnTo>
                    <a:pt x="1909036" y="382357"/>
                  </a:lnTo>
                  <a:lnTo>
                    <a:pt x="1909036" y="384013"/>
                  </a:lnTo>
                  <a:lnTo>
                    <a:pt x="1910938" y="384013"/>
                  </a:lnTo>
                  <a:lnTo>
                    <a:pt x="1910938" y="387750"/>
                  </a:lnTo>
                  <a:lnTo>
                    <a:pt x="1912839" y="387750"/>
                  </a:lnTo>
                  <a:lnTo>
                    <a:pt x="1912839" y="394000"/>
                  </a:lnTo>
                  <a:lnTo>
                    <a:pt x="1966079" y="394000"/>
                  </a:lnTo>
                  <a:lnTo>
                    <a:pt x="1966079" y="394000"/>
                  </a:lnTo>
                  <a:lnTo>
                    <a:pt x="1967981" y="394000"/>
                  </a:lnTo>
                  <a:lnTo>
                    <a:pt x="1967981" y="395671"/>
                  </a:lnTo>
                  <a:lnTo>
                    <a:pt x="1969882" y="395671"/>
                  </a:lnTo>
                  <a:lnTo>
                    <a:pt x="1969882" y="397352"/>
                  </a:lnTo>
                  <a:lnTo>
                    <a:pt x="1971784" y="397352"/>
                  </a:lnTo>
                  <a:lnTo>
                    <a:pt x="1971784" y="402821"/>
                  </a:lnTo>
                  <a:lnTo>
                    <a:pt x="2023122" y="402821"/>
                  </a:lnTo>
                  <a:lnTo>
                    <a:pt x="2023122" y="404930"/>
                  </a:lnTo>
                  <a:lnTo>
                    <a:pt x="2025024" y="404930"/>
                  </a:lnTo>
                  <a:lnTo>
                    <a:pt x="2025024" y="412953"/>
                  </a:lnTo>
                  <a:lnTo>
                    <a:pt x="2026925" y="412953"/>
                  </a:lnTo>
                  <a:lnTo>
                    <a:pt x="2026925" y="414259"/>
                  </a:lnTo>
                  <a:lnTo>
                    <a:pt x="2028827" y="414259"/>
                  </a:lnTo>
                  <a:lnTo>
                    <a:pt x="2028827" y="414696"/>
                  </a:lnTo>
                  <a:lnTo>
                    <a:pt x="2082067" y="414696"/>
                  </a:lnTo>
                  <a:lnTo>
                    <a:pt x="2082067" y="416877"/>
                  </a:lnTo>
                  <a:lnTo>
                    <a:pt x="2083968" y="416877"/>
                  </a:lnTo>
                  <a:lnTo>
                    <a:pt x="2083968" y="423433"/>
                  </a:lnTo>
                  <a:lnTo>
                    <a:pt x="2137208" y="423433"/>
                  </a:lnTo>
                  <a:lnTo>
                    <a:pt x="2137208" y="423874"/>
                  </a:lnTo>
                  <a:lnTo>
                    <a:pt x="2139110" y="423874"/>
                  </a:lnTo>
                  <a:lnTo>
                    <a:pt x="2139110" y="424760"/>
                  </a:lnTo>
                  <a:lnTo>
                    <a:pt x="2141011" y="424760"/>
                  </a:lnTo>
                  <a:lnTo>
                    <a:pt x="2141011" y="430078"/>
                  </a:lnTo>
                  <a:lnTo>
                    <a:pt x="2142912" y="430078"/>
                  </a:lnTo>
                  <a:lnTo>
                    <a:pt x="2142912" y="430529"/>
                  </a:lnTo>
                  <a:lnTo>
                    <a:pt x="2196152" y="430529"/>
                  </a:lnTo>
                  <a:lnTo>
                    <a:pt x="2196152" y="430979"/>
                  </a:lnTo>
                  <a:lnTo>
                    <a:pt x="2198054" y="430979"/>
                  </a:lnTo>
                  <a:lnTo>
                    <a:pt x="2198054" y="433693"/>
                  </a:lnTo>
                  <a:lnTo>
                    <a:pt x="2199955" y="433693"/>
                  </a:lnTo>
                  <a:lnTo>
                    <a:pt x="2199955" y="441841"/>
                  </a:lnTo>
                  <a:lnTo>
                    <a:pt x="2201857" y="441841"/>
                  </a:lnTo>
                  <a:lnTo>
                    <a:pt x="2201857" y="441841"/>
                  </a:lnTo>
                  <a:lnTo>
                    <a:pt x="2253195" y="441841"/>
                  </a:lnTo>
                  <a:lnTo>
                    <a:pt x="2253195" y="442296"/>
                  </a:lnTo>
                  <a:lnTo>
                    <a:pt x="2255097" y="442296"/>
                  </a:lnTo>
                  <a:lnTo>
                    <a:pt x="2255097" y="445031"/>
                  </a:lnTo>
                  <a:lnTo>
                    <a:pt x="2256998" y="445031"/>
                  </a:lnTo>
                  <a:lnTo>
                    <a:pt x="2256998" y="450975"/>
                  </a:lnTo>
                  <a:lnTo>
                    <a:pt x="2258900" y="450975"/>
                  </a:lnTo>
                  <a:lnTo>
                    <a:pt x="2258900" y="452811"/>
                  </a:lnTo>
                  <a:lnTo>
                    <a:pt x="2312140" y="452811"/>
                  </a:lnTo>
                  <a:lnTo>
                    <a:pt x="2312140" y="452811"/>
                  </a:lnTo>
                  <a:lnTo>
                    <a:pt x="2314041" y="452811"/>
                  </a:lnTo>
                  <a:lnTo>
                    <a:pt x="2314041" y="454322"/>
                  </a:lnTo>
                  <a:lnTo>
                    <a:pt x="2315943" y="454322"/>
                  </a:lnTo>
                  <a:lnTo>
                    <a:pt x="2315943" y="460873"/>
                  </a:lnTo>
                  <a:lnTo>
                    <a:pt x="2317844" y="460873"/>
                  </a:lnTo>
                  <a:lnTo>
                    <a:pt x="2317844" y="461378"/>
                  </a:lnTo>
                  <a:lnTo>
                    <a:pt x="2369183" y="461378"/>
                  </a:lnTo>
                  <a:lnTo>
                    <a:pt x="2369183" y="461884"/>
                  </a:lnTo>
                  <a:lnTo>
                    <a:pt x="2371084" y="461884"/>
                  </a:lnTo>
                  <a:lnTo>
                    <a:pt x="2371084" y="461884"/>
                  </a:lnTo>
                  <a:lnTo>
                    <a:pt x="2372986" y="461884"/>
                  </a:lnTo>
                  <a:lnTo>
                    <a:pt x="2372986" y="464422"/>
                  </a:lnTo>
                  <a:lnTo>
                    <a:pt x="2374887" y="464422"/>
                  </a:lnTo>
                  <a:lnTo>
                    <a:pt x="2374887" y="469502"/>
                  </a:lnTo>
                  <a:lnTo>
                    <a:pt x="2428127" y="469502"/>
                  </a:lnTo>
                  <a:lnTo>
                    <a:pt x="2428127" y="471037"/>
                  </a:lnTo>
                  <a:lnTo>
                    <a:pt x="2430029" y="471037"/>
                  </a:lnTo>
                  <a:lnTo>
                    <a:pt x="2430029" y="473600"/>
                  </a:lnTo>
                  <a:lnTo>
                    <a:pt x="2431930" y="473600"/>
                  </a:lnTo>
                  <a:lnTo>
                    <a:pt x="2431930" y="484377"/>
                  </a:lnTo>
                  <a:lnTo>
                    <a:pt x="2433831" y="484377"/>
                  </a:lnTo>
                  <a:lnTo>
                    <a:pt x="2433831" y="484377"/>
                  </a:lnTo>
                  <a:lnTo>
                    <a:pt x="2487071" y="484377"/>
                  </a:lnTo>
                  <a:lnTo>
                    <a:pt x="2487071" y="484377"/>
                  </a:lnTo>
                  <a:lnTo>
                    <a:pt x="2488973" y="484377"/>
                  </a:lnTo>
                  <a:lnTo>
                    <a:pt x="2488973" y="485928"/>
                  </a:lnTo>
                  <a:lnTo>
                    <a:pt x="2490874" y="485928"/>
                  </a:lnTo>
                  <a:lnTo>
                    <a:pt x="2490874" y="495251"/>
                  </a:lnTo>
                  <a:lnTo>
                    <a:pt x="2492776" y="495251"/>
                  </a:lnTo>
                  <a:lnTo>
                    <a:pt x="2492776" y="495251"/>
                  </a:lnTo>
                  <a:lnTo>
                    <a:pt x="2544114" y="495251"/>
                  </a:lnTo>
                  <a:lnTo>
                    <a:pt x="2544114" y="495770"/>
                  </a:lnTo>
                  <a:lnTo>
                    <a:pt x="2546016" y="495770"/>
                  </a:lnTo>
                  <a:lnTo>
                    <a:pt x="2546016" y="499928"/>
                  </a:lnTo>
                  <a:lnTo>
                    <a:pt x="2547917" y="499928"/>
                  </a:lnTo>
                  <a:lnTo>
                    <a:pt x="2547917" y="509334"/>
                  </a:lnTo>
                  <a:lnTo>
                    <a:pt x="2549819" y="509334"/>
                  </a:lnTo>
                  <a:lnTo>
                    <a:pt x="2549819" y="509858"/>
                  </a:lnTo>
                  <a:lnTo>
                    <a:pt x="2603059" y="509858"/>
                  </a:lnTo>
                  <a:lnTo>
                    <a:pt x="2603059" y="510382"/>
                  </a:lnTo>
                  <a:lnTo>
                    <a:pt x="2604960" y="510382"/>
                  </a:lnTo>
                  <a:lnTo>
                    <a:pt x="2604960" y="511959"/>
                  </a:lnTo>
                  <a:lnTo>
                    <a:pt x="2606862" y="511959"/>
                  </a:lnTo>
                  <a:lnTo>
                    <a:pt x="2606862" y="518278"/>
                  </a:lnTo>
                  <a:lnTo>
                    <a:pt x="2660102" y="518278"/>
                  </a:lnTo>
                  <a:lnTo>
                    <a:pt x="2660102" y="518806"/>
                  </a:lnTo>
                  <a:lnTo>
                    <a:pt x="2662003" y="518806"/>
                  </a:lnTo>
                  <a:lnTo>
                    <a:pt x="2662003" y="518806"/>
                  </a:lnTo>
                  <a:lnTo>
                    <a:pt x="2663905" y="518806"/>
                  </a:lnTo>
                  <a:lnTo>
                    <a:pt x="2663905" y="520924"/>
                  </a:lnTo>
                  <a:lnTo>
                    <a:pt x="2665806" y="520924"/>
                  </a:lnTo>
                  <a:lnTo>
                    <a:pt x="2665806" y="524636"/>
                  </a:lnTo>
                  <a:lnTo>
                    <a:pt x="2719046" y="524636"/>
                  </a:lnTo>
                  <a:lnTo>
                    <a:pt x="2719046" y="536344"/>
                  </a:lnTo>
                  <a:lnTo>
                    <a:pt x="2720947" y="536344"/>
                  </a:lnTo>
                  <a:lnTo>
                    <a:pt x="2720947" y="536920"/>
                  </a:lnTo>
                  <a:lnTo>
                    <a:pt x="2724750" y="536920"/>
                  </a:lnTo>
                  <a:lnTo>
                    <a:pt x="2724750" y="537497"/>
                  </a:lnTo>
                  <a:lnTo>
                    <a:pt x="2777990" y="537497"/>
                  </a:lnTo>
                  <a:lnTo>
                    <a:pt x="2777990" y="550765"/>
                  </a:lnTo>
                  <a:lnTo>
                    <a:pt x="2831231" y="550765"/>
                  </a:lnTo>
                  <a:lnTo>
                    <a:pt x="2831231" y="550765"/>
                  </a:lnTo>
                  <a:lnTo>
                    <a:pt x="2835033" y="550765"/>
                  </a:lnTo>
                  <a:lnTo>
                    <a:pt x="2835033" y="560205"/>
                  </a:lnTo>
                  <a:lnTo>
                    <a:pt x="2836935" y="560205"/>
                  </a:lnTo>
                  <a:lnTo>
                    <a:pt x="2836935" y="560806"/>
                  </a:lnTo>
                  <a:lnTo>
                    <a:pt x="2890175" y="560806"/>
                  </a:lnTo>
                  <a:lnTo>
                    <a:pt x="2890175" y="560806"/>
                  </a:lnTo>
                  <a:lnTo>
                    <a:pt x="2893978" y="560806"/>
                  </a:lnTo>
                  <a:lnTo>
                    <a:pt x="2893978" y="572282"/>
                  </a:lnTo>
                  <a:lnTo>
                    <a:pt x="2895879" y="572282"/>
                  </a:lnTo>
                  <a:lnTo>
                    <a:pt x="2895879" y="572890"/>
                  </a:lnTo>
                  <a:lnTo>
                    <a:pt x="2947218" y="572890"/>
                  </a:lnTo>
                  <a:lnTo>
                    <a:pt x="2947218" y="572890"/>
                  </a:lnTo>
                  <a:lnTo>
                    <a:pt x="2949119" y="572890"/>
                  </a:lnTo>
                  <a:lnTo>
                    <a:pt x="2949119" y="572890"/>
                  </a:lnTo>
                  <a:lnTo>
                    <a:pt x="2951021" y="572890"/>
                  </a:lnTo>
                  <a:lnTo>
                    <a:pt x="2951021" y="583259"/>
                  </a:lnTo>
                  <a:lnTo>
                    <a:pt x="2952922" y="583259"/>
                  </a:lnTo>
                  <a:lnTo>
                    <a:pt x="2952922" y="583259"/>
                  </a:lnTo>
                  <a:lnTo>
                    <a:pt x="3006162" y="583259"/>
                  </a:lnTo>
                  <a:lnTo>
                    <a:pt x="3006162" y="583873"/>
                  </a:lnTo>
                  <a:lnTo>
                    <a:pt x="3009965" y="583873"/>
                  </a:lnTo>
                  <a:lnTo>
                    <a:pt x="3009965" y="594352"/>
                  </a:lnTo>
                  <a:lnTo>
                    <a:pt x="3011866" y="594352"/>
                  </a:lnTo>
                  <a:lnTo>
                    <a:pt x="3011866" y="594971"/>
                  </a:lnTo>
                  <a:lnTo>
                    <a:pt x="3063205" y="594971"/>
                  </a:lnTo>
                  <a:lnTo>
                    <a:pt x="3063205" y="596211"/>
                  </a:lnTo>
                  <a:lnTo>
                    <a:pt x="3065107" y="596211"/>
                  </a:lnTo>
                  <a:lnTo>
                    <a:pt x="3065107" y="596211"/>
                  </a:lnTo>
                  <a:lnTo>
                    <a:pt x="3068909" y="596211"/>
                  </a:lnTo>
                  <a:lnTo>
                    <a:pt x="3068909" y="604292"/>
                  </a:lnTo>
                  <a:lnTo>
                    <a:pt x="3122149" y="604292"/>
                  </a:lnTo>
                  <a:lnTo>
                    <a:pt x="3122149" y="606229"/>
                  </a:lnTo>
                  <a:lnTo>
                    <a:pt x="3124051" y="606229"/>
                  </a:lnTo>
                  <a:lnTo>
                    <a:pt x="3124051" y="606877"/>
                  </a:lnTo>
                  <a:lnTo>
                    <a:pt x="3125952" y="606877"/>
                  </a:lnTo>
                  <a:lnTo>
                    <a:pt x="3125952" y="615943"/>
                  </a:lnTo>
                  <a:lnTo>
                    <a:pt x="3127854" y="615943"/>
                  </a:lnTo>
                  <a:lnTo>
                    <a:pt x="3127854" y="615943"/>
                  </a:lnTo>
                  <a:lnTo>
                    <a:pt x="3181094" y="615943"/>
                  </a:lnTo>
                  <a:lnTo>
                    <a:pt x="3181094" y="617244"/>
                  </a:lnTo>
                  <a:lnTo>
                    <a:pt x="3184897" y="617244"/>
                  </a:lnTo>
                  <a:lnTo>
                    <a:pt x="3184897" y="623777"/>
                  </a:lnTo>
                  <a:lnTo>
                    <a:pt x="3186798" y="623777"/>
                  </a:lnTo>
                  <a:lnTo>
                    <a:pt x="3186798" y="623777"/>
                  </a:lnTo>
                  <a:lnTo>
                    <a:pt x="3238137" y="623777"/>
                  </a:lnTo>
                  <a:lnTo>
                    <a:pt x="3238137" y="624432"/>
                  </a:lnTo>
                  <a:lnTo>
                    <a:pt x="3240038" y="624432"/>
                  </a:lnTo>
                  <a:lnTo>
                    <a:pt x="3240038" y="624432"/>
                  </a:lnTo>
                  <a:lnTo>
                    <a:pt x="3241940" y="624432"/>
                  </a:lnTo>
                  <a:lnTo>
                    <a:pt x="3241940" y="631728"/>
                  </a:lnTo>
                  <a:lnTo>
                    <a:pt x="3243841" y="631728"/>
                  </a:lnTo>
                  <a:lnTo>
                    <a:pt x="3243841" y="631728"/>
                  </a:lnTo>
                  <a:lnTo>
                    <a:pt x="3297081" y="631728"/>
                  </a:lnTo>
                  <a:lnTo>
                    <a:pt x="3297081" y="633059"/>
                  </a:lnTo>
                  <a:lnTo>
                    <a:pt x="3298983" y="633059"/>
                  </a:lnTo>
                  <a:lnTo>
                    <a:pt x="3298983" y="633727"/>
                  </a:lnTo>
                  <a:lnTo>
                    <a:pt x="3300884" y="633727"/>
                  </a:lnTo>
                  <a:lnTo>
                    <a:pt x="3300884" y="640413"/>
                  </a:lnTo>
                  <a:lnTo>
                    <a:pt x="3302785" y="640413"/>
                  </a:lnTo>
                  <a:lnTo>
                    <a:pt x="3302785" y="640413"/>
                  </a:lnTo>
                  <a:lnTo>
                    <a:pt x="3354124" y="640413"/>
                  </a:lnTo>
                  <a:lnTo>
                    <a:pt x="3354124" y="641755"/>
                  </a:lnTo>
                  <a:lnTo>
                    <a:pt x="3356026" y="641755"/>
                  </a:lnTo>
                  <a:lnTo>
                    <a:pt x="3356026" y="641755"/>
                  </a:lnTo>
                  <a:lnTo>
                    <a:pt x="3357927" y="641755"/>
                  </a:lnTo>
                  <a:lnTo>
                    <a:pt x="3357927" y="641755"/>
                  </a:lnTo>
                  <a:lnTo>
                    <a:pt x="3359828" y="641755"/>
                  </a:lnTo>
                  <a:lnTo>
                    <a:pt x="3359828" y="653887"/>
                  </a:lnTo>
                  <a:lnTo>
                    <a:pt x="3413068" y="653887"/>
                  </a:lnTo>
                  <a:lnTo>
                    <a:pt x="3413068" y="663353"/>
                  </a:lnTo>
                  <a:lnTo>
                    <a:pt x="3414970" y="663353"/>
                  </a:lnTo>
                  <a:lnTo>
                    <a:pt x="3414970" y="670114"/>
                  </a:lnTo>
                  <a:lnTo>
                    <a:pt x="3472013" y="670114"/>
                  </a:lnTo>
                  <a:lnTo>
                    <a:pt x="3472013" y="674365"/>
                  </a:lnTo>
                  <a:lnTo>
                    <a:pt x="3473914" y="674365"/>
                  </a:lnTo>
                  <a:lnTo>
                    <a:pt x="3473914" y="682054"/>
                  </a:lnTo>
                  <a:lnTo>
                    <a:pt x="3527154" y="682054"/>
                  </a:lnTo>
                  <a:lnTo>
                    <a:pt x="3527154" y="683768"/>
                  </a:lnTo>
                  <a:lnTo>
                    <a:pt x="3529056" y="683768"/>
                  </a:lnTo>
                  <a:lnTo>
                    <a:pt x="3529056" y="683768"/>
                  </a:lnTo>
                  <a:lnTo>
                    <a:pt x="3530957" y="683768"/>
                  </a:lnTo>
                  <a:lnTo>
                    <a:pt x="3530957" y="692368"/>
                  </a:lnTo>
                  <a:lnTo>
                    <a:pt x="3532859" y="692368"/>
                  </a:lnTo>
                  <a:lnTo>
                    <a:pt x="3532859" y="693232"/>
                  </a:lnTo>
                  <a:lnTo>
                    <a:pt x="3586099" y="693232"/>
                  </a:lnTo>
                  <a:lnTo>
                    <a:pt x="3586099" y="694961"/>
                  </a:lnTo>
                  <a:lnTo>
                    <a:pt x="3588000" y="694961"/>
                  </a:lnTo>
                  <a:lnTo>
                    <a:pt x="3588000" y="696695"/>
                  </a:lnTo>
                  <a:lnTo>
                    <a:pt x="3589902" y="696695"/>
                  </a:lnTo>
                  <a:lnTo>
                    <a:pt x="3589902" y="705371"/>
                  </a:lnTo>
                  <a:lnTo>
                    <a:pt x="3643142" y="705371"/>
                  </a:lnTo>
                  <a:lnTo>
                    <a:pt x="3643142" y="707112"/>
                  </a:lnTo>
                  <a:lnTo>
                    <a:pt x="3645043" y="707112"/>
                  </a:lnTo>
                  <a:lnTo>
                    <a:pt x="3645043" y="708854"/>
                  </a:lnTo>
                  <a:lnTo>
                    <a:pt x="3646944" y="708854"/>
                  </a:lnTo>
                  <a:lnTo>
                    <a:pt x="3646944" y="717594"/>
                  </a:lnTo>
                  <a:lnTo>
                    <a:pt x="3648846" y="717594"/>
                  </a:lnTo>
                  <a:lnTo>
                    <a:pt x="3648846" y="717594"/>
                  </a:lnTo>
                  <a:lnTo>
                    <a:pt x="3702086" y="717594"/>
                  </a:lnTo>
                  <a:lnTo>
                    <a:pt x="3702086" y="718472"/>
                  </a:lnTo>
                  <a:lnTo>
                    <a:pt x="3703987" y="718472"/>
                  </a:lnTo>
                  <a:lnTo>
                    <a:pt x="3703987" y="718472"/>
                  </a:lnTo>
                  <a:lnTo>
                    <a:pt x="3705889" y="718472"/>
                  </a:lnTo>
                  <a:lnTo>
                    <a:pt x="3705889" y="725523"/>
                  </a:lnTo>
                  <a:lnTo>
                    <a:pt x="3707790" y="725523"/>
                  </a:lnTo>
                  <a:lnTo>
                    <a:pt x="3707790" y="726409"/>
                  </a:lnTo>
                  <a:lnTo>
                    <a:pt x="3759129" y="726409"/>
                  </a:lnTo>
                  <a:lnTo>
                    <a:pt x="3759129" y="728182"/>
                  </a:lnTo>
                  <a:lnTo>
                    <a:pt x="3761030" y="728182"/>
                  </a:lnTo>
                  <a:lnTo>
                    <a:pt x="3761030" y="728182"/>
                  </a:lnTo>
                  <a:lnTo>
                    <a:pt x="3762932" y="728182"/>
                  </a:lnTo>
                  <a:lnTo>
                    <a:pt x="3762932" y="731736"/>
                  </a:lnTo>
                  <a:lnTo>
                    <a:pt x="3764833" y="731736"/>
                  </a:lnTo>
                  <a:lnTo>
                    <a:pt x="3764833" y="743030"/>
                  </a:lnTo>
                  <a:lnTo>
                    <a:pt x="3818073" y="743030"/>
                  </a:lnTo>
                  <a:lnTo>
                    <a:pt x="3818073" y="743975"/>
                  </a:lnTo>
                  <a:lnTo>
                    <a:pt x="3819975" y="743975"/>
                  </a:lnTo>
                  <a:lnTo>
                    <a:pt x="3819975" y="744921"/>
                  </a:lnTo>
                  <a:lnTo>
                    <a:pt x="3821876" y="744921"/>
                  </a:lnTo>
                  <a:lnTo>
                    <a:pt x="3821876" y="755334"/>
                  </a:lnTo>
                  <a:lnTo>
                    <a:pt x="3877018" y="755334"/>
                  </a:lnTo>
                  <a:lnTo>
                    <a:pt x="3877018" y="755334"/>
                  </a:lnTo>
                  <a:lnTo>
                    <a:pt x="3878919" y="755334"/>
                  </a:lnTo>
                  <a:lnTo>
                    <a:pt x="3878919" y="755334"/>
                  </a:lnTo>
                  <a:lnTo>
                    <a:pt x="3880821" y="755334"/>
                  </a:lnTo>
                  <a:lnTo>
                    <a:pt x="3880821" y="761058"/>
                  </a:lnTo>
                  <a:lnTo>
                    <a:pt x="3935962" y="761058"/>
                  </a:lnTo>
                  <a:lnTo>
                    <a:pt x="3935962" y="762016"/>
                  </a:lnTo>
                  <a:lnTo>
                    <a:pt x="3937863" y="762016"/>
                  </a:lnTo>
                  <a:lnTo>
                    <a:pt x="3937863" y="771650"/>
                  </a:lnTo>
                  <a:lnTo>
                    <a:pt x="3993005" y="771650"/>
                  </a:lnTo>
                  <a:lnTo>
                    <a:pt x="3993005" y="771650"/>
                  </a:lnTo>
                  <a:lnTo>
                    <a:pt x="3994906" y="771650"/>
                  </a:lnTo>
                  <a:lnTo>
                    <a:pt x="3994906" y="774562"/>
                  </a:lnTo>
                  <a:lnTo>
                    <a:pt x="3996808" y="774562"/>
                  </a:lnTo>
                  <a:lnTo>
                    <a:pt x="3996808" y="782338"/>
                  </a:lnTo>
                  <a:lnTo>
                    <a:pt x="4051949" y="782338"/>
                  </a:lnTo>
                  <a:lnTo>
                    <a:pt x="4051949" y="782338"/>
                  </a:lnTo>
                  <a:lnTo>
                    <a:pt x="4053851" y="782338"/>
                  </a:lnTo>
                  <a:lnTo>
                    <a:pt x="4053851" y="784299"/>
                  </a:lnTo>
                  <a:lnTo>
                    <a:pt x="4055752" y="784299"/>
                  </a:lnTo>
                  <a:lnTo>
                    <a:pt x="4055752" y="793119"/>
                  </a:lnTo>
                  <a:lnTo>
                    <a:pt x="4108992" y="793119"/>
                  </a:lnTo>
                  <a:lnTo>
                    <a:pt x="4108992" y="800989"/>
                  </a:lnTo>
                  <a:lnTo>
                    <a:pt x="4110894" y="800989"/>
                  </a:lnTo>
                  <a:lnTo>
                    <a:pt x="4110894" y="800989"/>
                  </a:lnTo>
                  <a:lnTo>
                    <a:pt x="4167937" y="800989"/>
                  </a:lnTo>
                  <a:lnTo>
                    <a:pt x="4167937" y="815661"/>
                  </a:lnTo>
                  <a:lnTo>
                    <a:pt x="4221177" y="815661"/>
                  </a:lnTo>
                  <a:lnTo>
                    <a:pt x="4221177" y="820584"/>
                  </a:lnTo>
                  <a:lnTo>
                    <a:pt x="4224980" y="820584"/>
                  </a:lnTo>
                  <a:lnTo>
                    <a:pt x="4224980" y="830430"/>
                  </a:lnTo>
                  <a:lnTo>
                    <a:pt x="4226881" y="830430"/>
                  </a:lnTo>
                  <a:lnTo>
                    <a:pt x="4226881" y="832901"/>
                  </a:lnTo>
                  <a:lnTo>
                    <a:pt x="4280121" y="832901"/>
                  </a:lnTo>
                  <a:lnTo>
                    <a:pt x="4280121" y="835376"/>
                  </a:lnTo>
                  <a:lnTo>
                    <a:pt x="4283924" y="835376"/>
                  </a:lnTo>
                  <a:lnTo>
                    <a:pt x="4283924" y="837851"/>
                  </a:lnTo>
                  <a:lnTo>
                    <a:pt x="4285825" y="837851"/>
                  </a:lnTo>
                  <a:lnTo>
                    <a:pt x="4285825" y="837851"/>
                  </a:lnTo>
                  <a:lnTo>
                    <a:pt x="4340967" y="837851"/>
                  </a:lnTo>
                  <a:lnTo>
                    <a:pt x="4340967" y="850328"/>
                  </a:lnTo>
                  <a:lnTo>
                    <a:pt x="4342868" y="850328"/>
                  </a:lnTo>
                  <a:lnTo>
                    <a:pt x="4342868" y="850328"/>
                  </a:lnTo>
                  <a:lnTo>
                    <a:pt x="4396108" y="850328"/>
                  </a:lnTo>
                  <a:lnTo>
                    <a:pt x="4396108" y="850328"/>
                  </a:lnTo>
                  <a:lnTo>
                    <a:pt x="4399911" y="850328"/>
                  </a:lnTo>
                  <a:lnTo>
                    <a:pt x="4399911" y="857841"/>
                  </a:lnTo>
                  <a:lnTo>
                    <a:pt x="4401813" y="857841"/>
                  </a:lnTo>
                  <a:lnTo>
                    <a:pt x="4401813" y="857841"/>
                  </a:lnTo>
                  <a:lnTo>
                    <a:pt x="4453151" y="857841"/>
                  </a:lnTo>
                  <a:lnTo>
                    <a:pt x="4453151" y="857841"/>
                  </a:lnTo>
                  <a:lnTo>
                    <a:pt x="4458856" y="857841"/>
                  </a:lnTo>
                  <a:lnTo>
                    <a:pt x="4458856" y="862878"/>
                  </a:lnTo>
                  <a:lnTo>
                    <a:pt x="4512096" y="862878"/>
                  </a:lnTo>
                  <a:lnTo>
                    <a:pt x="4512096" y="871497"/>
                  </a:lnTo>
                  <a:lnTo>
                    <a:pt x="4515899" y="871497"/>
                  </a:lnTo>
                  <a:lnTo>
                    <a:pt x="4515899" y="884425"/>
                  </a:lnTo>
                  <a:lnTo>
                    <a:pt x="4571040" y="884425"/>
                  </a:lnTo>
                  <a:lnTo>
                    <a:pt x="4571040" y="884425"/>
                  </a:lnTo>
                  <a:lnTo>
                    <a:pt x="4574843" y="884425"/>
                  </a:lnTo>
                  <a:lnTo>
                    <a:pt x="4574843" y="897907"/>
                  </a:lnTo>
                  <a:lnTo>
                    <a:pt x="4629984" y="897907"/>
                  </a:lnTo>
                  <a:lnTo>
                    <a:pt x="4629984" y="897907"/>
                  </a:lnTo>
                  <a:lnTo>
                    <a:pt x="4631886" y="897907"/>
                  </a:lnTo>
                  <a:lnTo>
                    <a:pt x="4631886" y="897907"/>
                  </a:lnTo>
                  <a:lnTo>
                    <a:pt x="4688929" y="897907"/>
                  </a:lnTo>
                  <a:lnTo>
                    <a:pt x="4688929" y="897907"/>
                  </a:lnTo>
                  <a:lnTo>
                    <a:pt x="4690830" y="897907"/>
                  </a:lnTo>
                  <a:lnTo>
                    <a:pt x="4690830" y="918297"/>
                  </a:lnTo>
                  <a:lnTo>
                    <a:pt x="4745972" y="918297"/>
                  </a:lnTo>
                  <a:lnTo>
                    <a:pt x="4745972" y="918297"/>
                  </a:lnTo>
                  <a:lnTo>
                    <a:pt x="4749775" y="918297"/>
                  </a:lnTo>
                  <a:lnTo>
                    <a:pt x="4749775" y="931936"/>
                  </a:lnTo>
                  <a:lnTo>
                    <a:pt x="4803015" y="931936"/>
                  </a:lnTo>
                  <a:lnTo>
                    <a:pt x="4803015" y="938779"/>
                  </a:lnTo>
                  <a:lnTo>
                    <a:pt x="4804916" y="938779"/>
                  </a:lnTo>
                  <a:lnTo>
                    <a:pt x="4804916" y="938779"/>
                  </a:lnTo>
                  <a:lnTo>
                    <a:pt x="4861959" y="938779"/>
                  </a:lnTo>
                  <a:lnTo>
                    <a:pt x="4861959" y="946511"/>
                  </a:lnTo>
                  <a:lnTo>
                    <a:pt x="4919002" y="946511"/>
                  </a:lnTo>
                  <a:lnTo>
                    <a:pt x="4919002" y="946511"/>
                  </a:lnTo>
                  <a:lnTo>
                    <a:pt x="4920903" y="946511"/>
                  </a:lnTo>
                  <a:lnTo>
                    <a:pt x="4920903" y="946511"/>
                  </a:lnTo>
                  <a:lnTo>
                    <a:pt x="4977946" y="946511"/>
                  </a:lnTo>
                  <a:lnTo>
                    <a:pt x="4977946" y="969978"/>
                  </a:lnTo>
                  <a:lnTo>
                    <a:pt x="5034989" y="969978"/>
                  </a:lnTo>
                  <a:lnTo>
                    <a:pt x="5034989" y="985714"/>
                  </a:lnTo>
                  <a:lnTo>
                    <a:pt x="5093934" y="985714"/>
                  </a:lnTo>
                  <a:lnTo>
                    <a:pt x="5093934" y="985714"/>
                  </a:lnTo>
                  <a:lnTo>
                    <a:pt x="5095835" y="985714"/>
                  </a:lnTo>
                  <a:lnTo>
                    <a:pt x="5095835" y="985714"/>
                  </a:lnTo>
                  <a:lnTo>
                    <a:pt x="5152878" y="985714"/>
                  </a:lnTo>
                  <a:lnTo>
                    <a:pt x="5152878" y="98571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63702" y="2896426"/>
              <a:ext cx="5152878" cy="1548383"/>
            </a:xfrm>
            <a:custGeom>
              <a:avLst/>
              <a:pathLst>
                <a:path w="5152878" h="1548383">
                  <a:moveTo>
                    <a:pt x="0" y="0"/>
                  </a:moveTo>
                  <a:lnTo>
                    <a:pt x="228171" y="0"/>
                  </a:lnTo>
                  <a:lnTo>
                    <a:pt x="228171" y="3647"/>
                  </a:lnTo>
                  <a:lnTo>
                    <a:pt x="230073" y="3647"/>
                  </a:lnTo>
                  <a:lnTo>
                    <a:pt x="230073" y="5378"/>
                  </a:lnTo>
                  <a:lnTo>
                    <a:pt x="231974" y="5378"/>
                  </a:lnTo>
                  <a:lnTo>
                    <a:pt x="231974" y="43863"/>
                  </a:lnTo>
                  <a:lnTo>
                    <a:pt x="233876" y="43863"/>
                  </a:lnTo>
                  <a:lnTo>
                    <a:pt x="233876" y="48122"/>
                  </a:lnTo>
                  <a:lnTo>
                    <a:pt x="285214" y="48122"/>
                  </a:lnTo>
                  <a:lnTo>
                    <a:pt x="285214" y="49589"/>
                  </a:lnTo>
                  <a:lnTo>
                    <a:pt x="287116" y="49589"/>
                  </a:lnTo>
                  <a:lnTo>
                    <a:pt x="287116" y="53070"/>
                  </a:lnTo>
                  <a:lnTo>
                    <a:pt x="289017" y="53070"/>
                  </a:lnTo>
                  <a:lnTo>
                    <a:pt x="289017" y="54648"/>
                  </a:lnTo>
                  <a:lnTo>
                    <a:pt x="290918" y="54648"/>
                  </a:lnTo>
                  <a:lnTo>
                    <a:pt x="290918" y="92182"/>
                  </a:lnTo>
                  <a:lnTo>
                    <a:pt x="344159" y="92182"/>
                  </a:lnTo>
                  <a:lnTo>
                    <a:pt x="344159" y="95082"/>
                  </a:lnTo>
                  <a:lnTo>
                    <a:pt x="346060" y="95082"/>
                  </a:lnTo>
                  <a:lnTo>
                    <a:pt x="346060" y="97339"/>
                  </a:lnTo>
                  <a:lnTo>
                    <a:pt x="347961" y="97339"/>
                  </a:lnTo>
                  <a:lnTo>
                    <a:pt x="347961" y="123460"/>
                  </a:lnTo>
                  <a:lnTo>
                    <a:pt x="349863" y="123460"/>
                  </a:lnTo>
                  <a:lnTo>
                    <a:pt x="349863" y="127572"/>
                  </a:lnTo>
                  <a:lnTo>
                    <a:pt x="403103" y="127572"/>
                  </a:lnTo>
                  <a:lnTo>
                    <a:pt x="403103" y="131725"/>
                  </a:lnTo>
                  <a:lnTo>
                    <a:pt x="405004" y="131725"/>
                  </a:lnTo>
                  <a:lnTo>
                    <a:pt x="405004" y="133095"/>
                  </a:lnTo>
                  <a:lnTo>
                    <a:pt x="406906" y="133095"/>
                  </a:lnTo>
                  <a:lnTo>
                    <a:pt x="406906" y="156495"/>
                  </a:lnTo>
                  <a:lnTo>
                    <a:pt x="408807" y="156495"/>
                  </a:lnTo>
                  <a:lnTo>
                    <a:pt x="408807" y="157447"/>
                  </a:lnTo>
                  <a:lnTo>
                    <a:pt x="460146" y="157447"/>
                  </a:lnTo>
                  <a:lnTo>
                    <a:pt x="460146" y="159245"/>
                  </a:lnTo>
                  <a:lnTo>
                    <a:pt x="462047" y="159245"/>
                  </a:lnTo>
                  <a:lnTo>
                    <a:pt x="462047" y="162771"/>
                  </a:lnTo>
                  <a:lnTo>
                    <a:pt x="463949" y="162771"/>
                  </a:lnTo>
                  <a:lnTo>
                    <a:pt x="463949" y="180164"/>
                  </a:lnTo>
                  <a:lnTo>
                    <a:pt x="465850" y="180164"/>
                  </a:lnTo>
                  <a:lnTo>
                    <a:pt x="465850" y="183333"/>
                  </a:lnTo>
                  <a:lnTo>
                    <a:pt x="519090" y="183333"/>
                  </a:lnTo>
                  <a:lnTo>
                    <a:pt x="519090" y="188889"/>
                  </a:lnTo>
                  <a:lnTo>
                    <a:pt x="520992" y="188889"/>
                  </a:lnTo>
                  <a:lnTo>
                    <a:pt x="520992" y="191038"/>
                  </a:lnTo>
                  <a:lnTo>
                    <a:pt x="522893" y="191038"/>
                  </a:lnTo>
                  <a:lnTo>
                    <a:pt x="522893" y="209218"/>
                  </a:lnTo>
                  <a:lnTo>
                    <a:pt x="524795" y="209218"/>
                  </a:lnTo>
                  <a:lnTo>
                    <a:pt x="524795" y="210046"/>
                  </a:lnTo>
                  <a:lnTo>
                    <a:pt x="576133" y="210046"/>
                  </a:lnTo>
                  <a:lnTo>
                    <a:pt x="576133" y="210729"/>
                  </a:lnTo>
                  <a:lnTo>
                    <a:pt x="578035" y="210729"/>
                  </a:lnTo>
                  <a:lnTo>
                    <a:pt x="578035" y="216668"/>
                  </a:lnTo>
                  <a:lnTo>
                    <a:pt x="579936" y="216668"/>
                  </a:lnTo>
                  <a:lnTo>
                    <a:pt x="579936" y="218552"/>
                  </a:lnTo>
                  <a:lnTo>
                    <a:pt x="581837" y="218552"/>
                  </a:lnTo>
                  <a:lnTo>
                    <a:pt x="581837" y="236236"/>
                  </a:lnTo>
                  <a:lnTo>
                    <a:pt x="635078" y="236236"/>
                  </a:lnTo>
                  <a:lnTo>
                    <a:pt x="635078" y="255530"/>
                  </a:lnTo>
                  <a:lnTo>
                    <a:pt x="636979" y="255530"/>
                  </a:lnTo>
                  <a:lnTo>
                    <a:pt x="636979" y="263736"/>
                  </a:lnTo>
                  <a:lnTo>
                    <a:pt x="638880" y="263736"/>
                  </a:lnTo>
                  <a:lnTo>
                    <a:pt x="638880" y="264755"/>
                  </a:lnTo>
                  <a:lnTo>
                    <a:pt x="640782" y="264755"/>
                  </a:lnTo>
                  <a:lnTo>
                    <a:pt x="640782" y="265577"/>
                  </a:lnTo>
                  <a:lnTo>
                    <a:pt x="694022" y="265577"/>
                  </a:lnTo>
                  <a:lnTo>
                    <a:pt x="694022" y="282582"/>
                  </a:lnTo>
                  <a:lnTo>
                    <a:pt x="695923" y="282582"/>
                  </a:lnTo>
                  <a:lnTo>
                    <a:pt x="695923" y="287843"/>
                  </a:lnTo>
                  <a:lnTo>
                    <a:pt x="747262" y="287843"/>
                  </a:lnTo>
                  <a:lnTo>
                    <a:pt x="747262" y="287882"/>
                  </a:lnTo>
                  <a:lnTo>
                    <a:pt x="749163" y="287882"/>
                  </a:lnTo>
                  <a:lnTo>
                    <a:pt x="749163" y="288160"/>
                  </a:lnTo>
                  <a:lnTo>
                    <a:pt x="751065" y="288160"/>
                  </a:lnTo>
                  <a:lnTo>
                    <a:pt x="751065" y="303507"/>
                  </a:lnTo>
                  <a:lnTo>
                    <a:pt x="752966" y="303507"/>
                  </a:lnTo>
                  <a:lnTo>
                    <a:pt x="752966" y="310499"/>
                  </a:lnTo>
                  <a:lnTo>
                    <a:pt x="754868" y="310499"/>
                  </a:lnTo>
                  <a:lnTo>
                    <a:pt x="754868" y="311860"/>
                  </a:lnTo>
                  <a:lnTo>
                    <a:pt x="806206" y="311860"/>
                  </a:lnTo>
                  <a:lnTo>
                    <a:pt x="806206" y="312461"/>
                  </a:lnTo>
                  <a:lnTo>
                    <a:pt x="808108" y="312461"/>
                  </a:lnTo>
                  <a:lnTo>
                    <a:pt x="808108" y="313262"/>
                  </a:lnTo>
                  <a:lnTo>
                    <a:pt x="810009" y="313262"/>
                  </a:lnTo>
                  <a:lnTo>
                    <a:pt x="810009" y="329486"/>
                  </a:lnTo>
                  <a:lnTo>
                    <a:pt x="811911" y="329486"/>
                  </a:lnTo>
                  <a:lnTo>
                    <a:pt x="811911" y="335066"/>
                  </a:lnTo>
                  <a:lnTo>
                    <a:pt x="813812" y="335066"/>
                  </a:lnTo>
                  <a:lnTo>
                    <a:pt x="813812" y="335552"/>
                  </a:lnTo>
                  <a:lnTo>
                    <a:pt x="863249" y="335552"/>
                  </a:lnTo>
                  <a:lnTo>
                    <a:pt x="863249" y="335755"/>
                  </a:lnTo>
                  <a:lnTo>
                    <a:pt x="865151" y="335755"/>
                  </a:lnTo>
                  <a:lnTo>
                    <a:pt x="865151" y="336646"/>
                  </a:lnTo>
                  <a:lnTo>
                    <a:pt x="867052" y="336646"/>
                  </a:lnTo>
                  <a:lnTo>
                    <a:pt x="867052" y="349777"/>
                  </a:lnTo>
                  <a:lnTo>
                    <a:pt x="868954" y="349777"/>
                  </a:lnTo>
                  <a:lnTo>
                    <a:pt x="868954" y="357527"/>
                  </a:lnTo>
                  <a:lnTo>
                    <a:pt x="870855" y="357527"/>
                  </a:lnTo>
                  <a:lnTo>
                    <a:pt x="870855" y="359039"/>
                  </a:lnTo>
                  <a:lnTo>
                    <a:pt x="922194" y="359039"/>
                  </a:lnTo>
                  <a:lnTo>
                    <a:pt x="922194" y="359653"/>
                  </a:lnTo>
                  <a:lnTo>
                    <a:pt x="924095" y="359653"/>
                  </a:lnTo>
                  <a:lnTo>
                    <a:pt x="924095" y="361125"/>
                  </a:lnTo>
                  <a:lnTo>
                    <a:pt x="925996" y="361125"/>
                  </a:lnTo>
                  <a:lnTo>
                    <a:pt x="925996" y="375404"/>
                  </a:lnTo>
                  <a:lnTo>
                    <a:pt x="927898" y="375404"/>
                  </a:lnTo>
                  <a:lnTo>
                    <a:pt x="927898" y="380392"/>
                  </a:lnTo>
                  <a:lnTo>
                    <a:pt x="929799" y="380392"/>
                  </a:lnTo>
                  <a:lnTo>
                    <a:pt x="929799" y="380846"/>
                  </a:lnTo>
                  <a:lnTo>
                    <a:pt x="979237" y="380846"/>
                  </a:lnTo>
                  <a:lnTo>
                    <a:pt x="979237" y="381012"/>
                  </a:lnTo>
                  <a:lnTo>
                    <a:pt x="981138" y="381012"/>
                  </a:lnTo>
                  <a:lnTo>
                    <a:pt x="981138" y="382623"/>
                  </a:lnTo>
                  <a:lnTo>
                    <a:pt x="983039" y="382623"/>
                  </a:lnTo>
                  <a:lnTo>
                    <a:pt x="983039" y="384069"/>
                  </a:lnTo>
                  <a:lnTo>
                    <a:pt x="984941" y="384069"/>
                  </a:lnTo>
                  <a:lnTo>
                    <a:pt x="984941" y="397542"/>
                  </a:lnTo>
                  <a:lnTo>
                    <a:pt x="986842" y="397542"/>
                  </a:lnTo>
                  <a:lnTo>
                    <a:pt x="986842" y="402056"/>
                  </a:lnTo>
                  <a:lnTo>
                    <a:pt x="1038181" y="402056"/>
                  </a:lnTo>
                  <a:lnTo>
                    <a:pt x="1038181" y="402558"/>
                  </a:lnTo>
                  <a:lnTo>
                    <a:pt x="1040082" y="402558"/>
                  </a:lnTo>
                  <a:lnTo>
                    <a:pt x="1040082" y="404190"/>
                  </a:lnTo>
                  <a:lnTo>
                    <a:pt x="1041984" y="404190"/>
                  </a:lnTo>
                  <a:lnTo>
                    <a:pt x="1041984" y="418002"/>
                  </a:lnTo>
                  <a:lnTo>
                    <a:pt x="1043885" y="418002"/>
                  </a:lnTo>
                  <a:lnTo>
                    <a:pt x="1043885" y="422770"/>
                  </a:lnTo>
                  <a:lnTo>
                    <a:pt x="1045787" y="422770"/>
                  </a:lnTo>
                  <a:lnTo>
                    <a:pt x="1045787" y="423532"/>
                  </a:lnTo>
                  <a:lnTo>
                    <a:pt x="1097125" y="423532"/>
                  </a:lnTo>
                  <a:lnTo>
                    <a:pt x="1097125" y="424717"/>
                  </a:lnTo>
                  <a:lnTo>
                    <a:pt x="1099027" y="424717"/>
                  </a:lnTo>
                  <a:lnTo>
                    <a:pt x="1099027" y="427044"/>
                  </a:lnTo>
                  <a:lnTo>
                    <a:pt x="1100928" y="427044"/>
                  </a:lnTo>
                  <a:lnTo>
                    <a:pt x="1100928" y="440566"/>
                  </a:lnTo>
                  <a:lnTo>
                    <a:pt x="1102830" y="440566"/>
                  </a:lnTo>
                  <a:lnTo>
                    <a:pt x="1102830" y="444925"/>
                  </a:lnTo>
                  <a:lnTo>
                    <a:pt x="1104731" y="444925"/>
                  </a:lnTo>
                  <a:lnTo>
                    <a:pt x="1104731" y="445010"/>
                  </a:lnTo>
                  <a:lnTo>
                    <a:pt x="1154168" y="445010"/>
                  </a:lnTo>
                  <a:lnTo>
                    <a:pt x="1154168" y="445438"/>
                  </a:lnTo>
                  <a:lnTo>
                    <a:pt x="1156070" y="445438"/>
                  </a:lnTo>
                  <a:lnTo>
                    <a:pt x="1156070" y="447491"/>
                  </a:lnTo>
                  <a:lnTo>
                    <a:pt x="1157971" y="447491"/>
                  </a:lnTo>
                  <a:lnTo>
                    <a:pt x="1157971" y="458830"/>
                  </a:lnTo>
                  <a:lnTo>
                    <a:pt x="1159873" y="458830"/>
                  </a:lnTo>
                  <a:lnTo>
                    <a:pt x="1159873" y="463625"/>
                  </a:lnTo>
                  <a:lnTo>
                    <a:pt x="1161774" y="463625"/>
                  </a:lnTo>
                  <a:lnTo>
                    <a:pt x="1161774" y="464273"/>
                  </a:lnTo>
                  <a:lnTo>
                    <a:pt x="1213113" y="464273"/>
                  </a:lnTo>
                  <a:lnTo>
                    <a:pt x="1213113" y="465528"/>
                  </a:lnTo>
                  <a:lnTo>
                    <a:pt x="1215014" y="465528"/>
                  </a:lnTo>
                  <a:lnTo>
                    <a:pt x="1215014" y="469940"/>
                  </a:lnTo>
                  <a:lnTo>
                    <a:pt x="1216915" y="469940"/>
                  </a:lnTo>
                  <a:lnTo>
                    <a:pt x="1216915" y="479123"/>
                  </a:lnTo>
                  <a:lnTo>
                    <a:pt x="1218817" y="479123"/>
                  </a:lnTo>
                  <a:lnTo>
                    <a:pt x="1218817" y="482701"/>
                  </a:lnTo>
                  <a:lnTo>
                    <a:pt x="1220718" y="482701"/>
                  </a:lnTo>
                  <a:lnTo>
                    <a:pt x="1220718" y="482833"/>
                  </a:lnTo>
                  <a:lnTo>
                    <a:pt x="1270156" y="482833"/>
                  </a:lnTo>
                  <a:lnTo>
                    <a:pt x="1270156" y="483182"/>
                  </a:lnTo>
                  <a:lnTo>
                    <a:pt x="1272057" y="483182"/>
                  </a:lnTo>
                  <a:lnTo>
                    <a:pt x="1272057" y="485715"/>
                  </a:lnTo>
                  <a:lnTo>
                    <a:pt x="1273958" y="485715"/>
                  </a:lnTo>
                  <a:lnTo>
                    <a:pt x="1273958" y="488818"/>
                  </a:lnTo>
                  <a:lnTo>
                    <a:pt x="1275860" y="488818"/>
                  </a:lnTo>
                  <a:lnTo>
                    <a:pt x="1275860" y="498553"/>
                  </a:lnTo>
                  <a:lnTo>
                    <a:pt x="1277761" y="498553"/>
                  </a:lnTo>
                  <a:lnTo>
                    <a:pt x="1277761" y="502304"/>
                  </a:lnTo>
                  <a:lnTo>
                    <a:pt x="1329100" y="502304"/>
                  </a:lnTo>
                  <a:lnTo>
                    <a:pt x="1329100" y="508044"/>
                  </a:lnTo>
                  <a:lnTo>
                    <a:pt x="1331001" y="508044"/>
                  </a:lnTo>
                  <a:lnTo>
                    <a:pt x="1331001" y="520685"/>
                  </a:lnTo>
                  <a:lnTo>
                    <a:pt x="1332903" y="520685"/>
                  </a:lnTo>
                  <a:lnTo>
                    <a:pt x="1332903" y="521369"/>
                  </a:lnTo>
                  <a:lnTo>
                    <a:pt x="1334804" y="521369"/>
                  </a:lnTo>
                  <a:lnTo>
                    <a:pt x="1334804" y="521688"/>
                  </a:lnTo>
                  <a:lnTo>
                    <a:pt x="1336706" y="521688"/>
                  </a:lnTo>
                  <a:lnTo>
                    <a:pt x="1336706" y="521825"/>
                  </a:lnTo>
                  <a:lnTo>
                    <a:pt x="1388044" y="521825"/>
                  </a:lnTo>
                  <a:lnTo>
                    <a:pt x="1388044" y="529674"/>
                  </a:lnTo>
                  <a:lnTo>
                    <a:pt x="1389946" y="529674"/>
                  </a:lnTo>
                  <a:lnTo>
                    <a:pt x="1389946" y="541693"/>
                  </a:lnTo>
                  <a:lnTo>
                    <a:pt x="1441284" y="541693"/>
                  </a:lnTo>
                  <a:lnTo>
                    <a:pt x="1441284" y="541693"/>
                  </a:lnTo>
                  <a:lnTo>
                    <a:pt x="1443186" y="541693"/>
                  </a:lnTo>
                  <a:lnTo>
                    <a:pt x="1443186" y="542294"/>
                  </a:lnTo>
                  <a:lnTo>
                    <a:pt x="1445087" y="542294"/>
                  </a:lnTo>
                  <a:lnTo>
                    <a:pt x="1445087" y="548311"/>
                  </a:lnTo>
                  <a:lnTo>
                    <a:pt x="1446989" y="548311"/>
                  </a:lnTo>
                  <a:lnTo>
                    <a:pt x="1446989" y="559049"/>
                  </a:lnTo>
                  <a:lnTo>
                    <a:pt x="1448890" y="559049"/>
                  </a:lnTo>
                  <a:lnTo>
                    <a:pt x="1448890" y="560592"/>
                  </a:lnTo>
                  <a:lnTo>
                    <a:pt x="1500229" y="560592"/>
                  </a:lnTo>
                  <a:lnTo>
                    <a:pt x="1500229" y="560733"/>
                  </a:lnTo>
                  <a:lnTo>
                    <a:pt x="1502130" y="560733"/>
                  </a:lnTo>
                  <a:lnTo>
                    <a:pt x="1502130" y="561295"/>
                  </a:lnTo>
                  <a:lnTo>
                    <a:pt x="1504032" y="561295"/>
                  </a:lnTo>
                  <a:lnTo>
                    <a:pt x="1504032" y="568441"/>
                  </a:lnTo>
                  <a:lnTo>
                    <a:pt x="1505933" y="568441"/>
                  </a:lnTo>
                  <a:lnTo>
                    <a:pt x="1505933" y="579433"/>
                  </a:lnTo>
                  <a:lnTo>
                    <a:pt x="1507834" y="579433"/>
                  </a:lnTo>
                  <a:lnTo>
                    <a:pt x="1507834" y="579717"/>
                  </a:lnTo>
                  <a:lnTo>
                    <a:pt x="1557272" y="579717"/>
                  </a:lnTo>
                  <a:lnTo>
                    <a:pt x="1557272" y="579860"/>
                  </a:lnTo>
                  <a:lnTo>
                    <a:pt x="1559173" y="579860"/>
                  </a:lnTo>
                  <a:lnTo>
                    <a:pt x="1559173" y="580335"/>
                  </a:lnTo>
                  <a:lnTo>
                    <a:pt x="1561074" y="580335"/>
                  </a:lnTo>
                  <a:lnTo>
                    <a:pt x="1561074" y="586041"/>
                  </a:lnTo>
                  <a:lnTo>
                    <a:pt x="1562976" y="586041"/>
                  </a:lnTo>
                  <a:lnTo>
                    <a:pt x="1562976" y="595145"/>
                  </a:lnTo>
                  <a:lnTo>
                    <a:pt x="1564877" y="595145"/>
                  </a:lnTo>
                  <a:lnTo>
                    <a:pt x="1564877" y="598120"/>
                  </a:lnTo>
                  <a:lnTo>
                    <a:pt x="1616216" y="598120"/>
                  </a:lnTo>
                  <a:lnTo>
                    <a:pt x="1616216" y="598409"/>
                  </a:lnTo>
                  <a:lnTo>
                    <a:pt x="1618117" y="598409"/>
                  </a:lnTo>
                  <a:lnTo>
                    <a:pt x="1618117" y="599226"/>
                  </a:lnTo>
                  <a:lnTo>
                    <a:pt x="1620019" y="599226"/>
                  </a:lnTo>
                  <a:lnTo>
                    <a:pt x="1620019" y="605860"/>
                  </a:lnTo>
                  <a:lnTo>
                    <a:pt x="1621920" y="605860"/>
                  </a:lnTo>
                  <a:lnTo>
                    <a:pt x="1621920" y="616041"/>
                  </a:lnTo>
                  <a:lnTo>
                    <a:pt x="1623822" y="616041"/>
                  </a:lnTo>
                  <a:lnTo>
                    <a:pt x="1623822" y="616429"/>
                  </a:lnTo>
                  <a:lnTo>
                    <a:pt x="1673259" y="616429"/>
                  </a:lnTo>
                  <a:lnTo>
                    <a:pt x="1673259" y="616575"/>
                  </a:lnTo>
                  <a:lnTo>
                    <a:pt x="1675160" y="616575"/>
                  </a:lnTo>
                  <a:lnTo>
                    <a:pt x="1675160" y="617401"/>
                  </a:lnTo>
                  <a:lnTo>
                    <a:pt x="1677062" y="617401"/>
                  </a:lnTo>
                  <a:lnTo>
                    <a:pt x="1677062" y="618374"/>
                  </a:lnTo>
                  <a:lnTo>
                    <a:pt x="1678963" y="618374"/>
                  </a:lnTo>
                  <a:lnTo>
                    <a:pt x="1678963" y="624501"/>
                  </a:lnTo>
                  <a:lnTo>
                    <a:pt x="1680865" y="624501"/>
                  </a:lnTo>
                  <a:lnTo>
                    <a:pt x="1680865" y="636083"/>
                  </a:lnTo>
                  <a:lnTo>
                    <a:pt x="1732203" y="636083"/>
                  </a:lnTo>
                  <a:lnTo>
                    <a:pt x="1732203" y="636679"/>
                  </a:lnTo>
                  <a:lnTo>
                    <a:pt x="1734105" y="636679"/>
                  </a:lnTo>
                  <a:lnTo>
                    <a:pt x="1734105" y="637921"/>
                  </a:lnTo>
                  <a:lnTo>
                    <a:pt x="1736006" y="637921"/>
                  </a:lnTo>
                  <a:lnTo>
                    <a:pt x="1736006" y="644782"/>
                  </a:lnTo>
                  <a:lnTo>
                    <a:pt x="1737908" y="644782"/>
                  </a:lnTo>
                  <a:lnTo>
                    <a:pt x="1737908" y="655959"/>
                  </a:lnTo>
                  <a:lnTo>
                    <a:pt x="1739809" y="655959"/>
                  </a:lnTo>
                  <a:lnTo>
                    <a:pt x="1739809" y="656561"/>
                  </a:lnTo>
                  <a:lnTo>
                    <a:pt x="1791148" y="656561"/>
                  </a:lnTo>
                  <a:lnTo>
                    <a:pt x="1791148" y="657667"/>
                  </a:lnTo>
                  <a:lnTo>
                    <a:pt x="1793049" y="657667"/>
                  </a:lnTo>
                  <a:lnTo>
                    <a:pt x="1793049" y="659075"/>
                  </a:lnTo>
                  <a:lnTo>
                    <a:pt x="1794951" y="659075"/>
                  </a:lnTo>
                  <a:lnTo>
                    <a:pt x="1794951" y="665419"/>
                  </a:lnTo>
                  <a:lnTo>
                    <a:pt x="1796852" y="665419"/>
                  </a:lnTo>
                  <a:lnTo>
                    <a:pt x="1796852" y="673343"/>
                  </a:lnTo>
                  <a:lnTo>
                    <a:pt x="1798753" y="673343"/>
                  </a:lnTo>
                  <a:lnTo>
                    <a:pt x="1798753" y="673394"/>
                  </a:lnTo>
                  <a:lnTo>
                    <a:pt x="1848191" y="673394"/>
                  </a:lnTo>
                  <a:lnTo>
                    <a:pt x="1848191" y="674005"/>
                  </a:lnTo>
                  <a:lnTo>
                    <a:pt x="1850092" y="674005"/>
                  </a:lnTo>
                  <a:lnTo>
                    <a:pt x="1850092" y="675023"/>
                  </a:lnTo>
                  <a:lnTo>
                    <a:pt x="1851993" y="675023"/>
                  </a:lnTo>
                  <a:lnTo>
                    <a:pt x="1851993" y="680877"/>
                  </a:lnTo>
                  <a:lnTo>
                    <a:pt x="1853895" y="680877"/>
                  </a:lnTo>
                  <a:lnTo>
                    <a:pt x="1853895" y="689154"/>
                  </a:lnTo>
                  <a:lnTo>
                    <a:pt x="1855796" y="689154"/>
                  </a:lnTo>
                  <a:lnTo>
                    <a:pt x="1855796" y="690699"/>
                  </a:lnTo>
                  <a:lnTo>
                    <a:pt x="1907135" y="690699"/>
                  </a:lnTo>
                  <a:lnTo>
                    <a:pt x="1907135" y="691626"/>
                  </a:lnTo>
                  <a:lnTo>
                    <a:pt x="1909036" y="691626"/>
                  </a:lnTo>
                  <a:lnTo>
                    <a:pt x="1909036" y="695129"/>
                  </a:lnTo>
                  <a:lnTo>
                    <a:pt x="1910938" y="695129"/>
                  </a:lnTo>
                  <a:lnTo>
                    <a:pt x="1910938" y="701349"/>
                  </a:lnTo>
                  <a:lnTo>
                    <a:pt x="1912839" y="701349"/>
                  </a:lnTo>
                  <a:lnTo>
                    <a:pt x="1912839" y="708730"/>
                  </a:lnTo>
                  <a:lnTo>
                    <a:pt x="1914741" y="708730"/>
                  </a:lnTo>
                  <a:lnTo>
                    <a:pt x="1914741" y="708834"/>
                  </a:lnTo>
                  <a:lnTo>
                    <a:pt x="1964178" y="708834"/>
                  </a:lnTo>
                  <a:lnTo>
                    <a:pt x="1964178" y="708938"/>
                  </a:lnTo>
                  <a:lnTo>
                    <a:pt x="1966079" y="708938"/>
                  </a:lnTo>
                  <a:lnTo>
                    <a:pt x="1966079" y="709771"/>
                  </a:lnTo>
                  <a:lnTo>
                    <a:pt x="1967981" y="709771"/>
                  </a:lnTo>
                  <a:lnTo>
                    <a:pt x="1967981" y="712740"/>
                  </a:lnTo>
                  <a:lnTo>
                    <a:pt x="1969882" y="712740"/>
                  </a:lnTo>
                  <a:lnTo>
                    <a:pt x="1969882" y="717934"/>
                  </a:lnTo>
                  <a:lnTo>
                    <a:pt x="1971784" y="717934"/>
                  </a:lnTo>
                  <a:lnTo>
                    <a:pt x="1971784" y="725761"/>
                  </a:lnTo>
                  <a:lnTo>
                    <a:pt x="2023122" y="725761"/>
                  </a:lnTo>
                  <a:lnTo>
                    <a:pt x="2023122" y="732389"/>
                  </a:lnTo>
                  <a:lnTo>
                    <a:pt x="2025024" y="732389"/>
                  </a:lnTo>
                  <a:lnTo>
                    <a:pt x="2025024" y="744549"/>
                  </a:lnTo>
                  <a:lnTo>
                    <a:pt x="2026925" y="744549"/>
                  </a:lnTo>
                  <a:lnTo>
                    <a:pt x="2026925" y="745900"/>
                  </a:lnTo>
                  <a:lnTo>
                    <a:pt x="2028827" y="745900"/>
                  </a:lnTo>
                  <a:lnTo>
                    <a:pt x="2028827" y="746035"/>
                  </a:lnTo>
                  <a:lnTo>
                    <a:pt x="2030728" y="746035"/>
                  </a:lnTo>
                  <a:lnTo>
                    <a:pt x="2030728" y="746103"/>
                  </a:lnTo>
                  <a:lnTo>
                    <a:pt x="2082067" y="746103"/>
                  </a:lnTo>
                  <a:lnTo>
                    <a:pt x="2082067" y="752398"/>
                  </a:lnTo>
                  <a:lnTo>
                    <a:pt x="2083968" y="752398"/>
                  </a:lnTo>
                  <a:lnTo>
                    <a:pt x="2083968" y="762023"/>
                  </a:lnTo>
                  <a:lnTo>
                    <a:pt x="2137208" y="762023"/>
                  </a:lnTo>
                  <a:lnTo>
                    <a:pt x="2137208" y="762707"/>
                  </a:lnTo>
                  <a:lnTo>
                    <a:pt x="2139110" y="762707"/>
                  </a:lnTo>
                  <a:lnTo>
                    <a:pt x="2139110" y="768419"/>
                  </a:lnTo>
                  <a:lnTo>
                    <a:pt x="2141011" y="768419"/>
                  </a:lnTo>
                  <a:lnTo>
                    <a:pt x="2141011" y="776822"/>
                  </a:lnTo>
                  <a:lnTo>
                    <a:pt x="2142912" y="776822"/>
                  </a:lnTo>
                  <a:lnTo>
                    <a:pt x="2142912" y="778077"/>
                  </a:lnTo>
                  <a:lnTo>
                    <a:pt x="2196152" y="778077"/>
                  </a:lnTo>
                  <a:lnTo>
                    <a:pt x="2196152" y="778915"/>
                  </a:lnTo>
                  <a:lnTo>
                    <a:pt x="2198054" y="778915"/>
                  </a:lnTo>
                  <a:lnTo>
                    <a:pt x="2198054" y="785242"/>
                  </a:lnTo>
                  <a:lnTo>
                    <a:pt x="2199955" y="785242"/>
                  </a:lnTo>
                  <a:lnTo>
                    <a:pt x="2199955" y="793124"/>
                  </a:lnTo>
                  <a:lnTo>
                    <a:pt x="2201857" y="793124"/>
                  </a:lnTo>
                  <a:lnTo>
                    <a:pt x="2201857" y="793689"/>
                  </a:lnTo>
                  <a:lnTo>
                    <a:pt x="2253195" y="793689"/>
                  </a:lnTo>
                  <a:lnTo>
                    <a:pt x="2253195" y="794255"/>
                  </a:lnTo>
                  <a:lnTo>
                    <a:pt x="2255097" y="794255"/>
                  </a:lnTo>
                  <a:lnTo>
                    <a:pt x="2255097" y="800340"/>
                  </a:lnTo>
                  <a:lnTo>
                    <a:pt x="2256998" y="800340"/>
                  </a:lnTo>
                  <a:lnTo>
                    <a:pt x="2256998" y="806677"/>
                  </a:lnTo>
                  <a:lnTo>
                    <a:pt x="2258900" y="806677"/>
                  </a:lnTo>
                  <a:lnTo>
                    <a:pt x="2258900" y="810529"/>
                  </a:lnTo>
                  <a:lnTo>
                    <a:pt x="2312140" y="810529"/>
                  </a:lnTo>
                  <a:lnTo>
                    <a:pt x="2312140" y="811427"/>
                  </a:lnTo>
                  <a:lnTo>
                    <a:pt x="2314041" y="811427"/>
                  </a:lnTo>
                  <a:lnTo>
                    <a:pt x="2314041" y="820713"/>
                  </a:lnTo>
                  <a:lnTo>
                    <a:pt x="2315943" y="820713"/>
                  </a:lnTo>
                  <a:lnTo>
                    <a:pt x="2315943" y="828120"/>
                  </a:lnTo>
                  <a:lnTo>
                    <a:pt x="2317844" y="828120"/>
                  </a:lnTo>
                  <a:lnTo>
                    <a:pt x="2317844" y="828368"/>
                  </a:lnTo>
                  <a:lnTo>
                    <a:pt x="2369183" y="828368"/>
                  </a:lnTo>
                  <a:lnTo>
                    <a:pt x="2369183" y="828863"/>
                  </a:lnTo>
                  <a:lnTo>
                    <a:pt x="2371084" y="828863"/>
                  </a:lnTo>
                  <a:lnTo>
                    <a:pt x="2371084" y="829770"/>
                  </a:lnTo>
                  <a:lnTo>
                    <a:pt x="2372986" y="829770"/>
                  </a:lnTo>
                  <a:lnTo>
                    <a:pt x="2372986" y="836750"/>
                  </a:lnTo>
                  <a:lnTo>
                    <a:pt x="2374887" y="836750"/>
                  </a:lnTo>
                  <a:lnTo>
                    <a:pt x="2374887" y="844568"/>
                  </a:lnTo>
                  <a:lnTo>
                    <a:pt x="2428127" y="844568"/>
                  </a:lnTo>
                  <a:lnTo>
                    <a:pt x="2428127" y="845570"/>
                  </a:lnTo>
                  <a:lnTo>
                    <a:pt x="2430029" y="845570"/>
                  </a:lnTo>
                  <a:lnTo>
                    <a:pt x="2430029" y="854649"/>
                  </a:lnTo>
                  <a:lnTo>
                    <a:pt x="2431930" y="854649"/>
                  </a:lnTo>
                  <a:lnTo>
                    <a:pt x="2431930" y="860708"/>
                  </a:lnTo>
                  <a:lnTo>
                    <a:pt x="2433831" y="860708"/>
                  </a:lnTo>
                  <a:lnTo>
                    <a:pt x="2433831" y="861298"/>
                  </a:lnTo>
                  <a:lnTo>
                    <a:pt x="2487071" y="861298"/>
                  </a:lnTo>
                  <a:lnTo>
                    <a:pt x="2487071" y="863830"/>
                  </a:lnTo>
                  <a:lnTo>
                    <a:pt x="2488973" y="863830"/>
                  </a:lnTo>
                  <a:lnTo>
                    <a:pt x="2488973" y="871230"/>
                  </a:lnTo>
                  <a:lnTo>
                    <a:pt x="2490874" y="871230"/>
                  </a:lnTo>
                  <a:lnTo>
                    <a:pt x="2490874" y="877790"/>
                  </a:lnTo>
                  <a:lnTo>
                    <a:pt x="2492776" y="877790"/>
                  </a:lnTo>
                  <a:lnTo>
                    <a:pt x="2492776" y="877960"/>
                  </a:lnTo>
                  <a:lnTo>
                    <a:pt x="2544114" y="877960"/>
                  </a:lnTo>
                  <a:lnTo>
                    <a:pt x="2544114" y="879155"/>
                  </a:lnTo>
                  <a:lnTo>
                    <a:pt x="2546016" y="879155"/>
                  </a:lnTo>
                  <a:lnTo>
                    <a:pt x="2546016" y="885471"/>
                  </a:lnTo>
                  <a:lnTo>
                    <a:pt x="2547917" y="885471"/>
                  </a:lnTo>
                  <a:lnTo>
                    <a:pt x="2547917" y="893225"/>
                  </a:lnTo>
                  <a:lnTo>
                    <a:pt x="2549819" y="893225"/>
                  </a:lnTo>
                  <a:lnTo>
                    <a:pt x="2549819" y="893484"/>
                  </a:lnTo>
                  <a:lnTo>
                    <a:pt x="2603059" y="893484"/>
                  </a:lnTo>
                  <a:lnTo>
                    <a:pt x="2603059" y="895123"/>
                  </a:lnTo>
                  <a:lnTo>
                    <a:pt x="2604960" y="895123"/>
                  </a:lnTo>
                  <a:lnTo>
                    <a:pt x="2604960" y="900856"/>
                  </a:lnTo>
                  <a:lnTo>
                    <a:pt x="2606862" y="900856"/>
                  </a:lnTo>
                  <a:lnTo>
                    <a:pt x="2606862" y="906951"/>
                  </a:lnTo>
                  <a:lnTo>
                    <a:pt x="2608763" y="906951"/>
                  </a:lnTo>
                  <a:lnTo>
                    <a:pt x="2608763" y="907038"/>
                  </a:lnTo>
                  <a:lnTo>
                    <a:pt x="2660102" y="907038"/>
                  </a:lnTo>
                  <a:lnTo>
                    <a:pt x="2660102" y="907387"/>
                  </a:lnTo>
                  <a:lnTo>
                    <a:pt x="2662003" y="907387"/>
                  </a:lnTo>
                  <a:lnTo>
                    <a:pt x="2662003" y="908783"/>
                  </a:lnTo>
                  <a:lnTo>
                    <a:pt x="2663905" y="908783"/>
                  </a:lnTo>
                  <a:lnTo>
                    <a:pt x="2663905" y="915815"/>
                  </a:lnTo>
                  <a:lnTo>
                    <a:pt x="2665806" y="915815"/>
                  </a:lnTo>
                  <a:lnTo>
                    <a:pt x="2665806" y="921800"/>
                  </a:lnTo>
                  <a:lnTo>
                    <a:pt x="2719046" y="921800"/>
                  </a:lnTo>
                  <a:lnTo>
                    <a:pt x="2719046" y="936166"/>
                  </a:lnTo>
                  <a:lnTo>
                    <a:pt x="2720947" y="936166"/>
                  </a:lnTo>
                  <a:lnTo>
                    <a:pt x="2720947" y="937109"/>
                  </a:lnTo>
                  <a:lnTo>
                    <a:pt x="2722849" y="937109"/>
                  </a:lnTo>
                  <a:lnTo>
                    <a:pt x="2722849" y="937298"/>
                  </a:lnTo>
                  <a:lnTo>
                    <a:pt x="2724750" y="937298"/>
                  </a:lnTo>
                  <a:lnTo>
                    <a:pt x="2724750" y="937298"/>
                  </a:lnTo>
                  <a:lnTo>
                    <a:pt x="2777990" y="937298"/>
                  </a:lnTo>
                  <a:lnTo>
                    <a:pt x="2777990" y="952318"/>
                  </a:lnTo>
                  <a:lnTo>
                    <a:pt x="2831231" y="952318"/>
                  </a:lnTo>
                  <a:lnTo>
                    <a:pt x="2831231" y="952895"/>
                  </a:lnTo>
                  <a:lnTo>
                    <a:pt x="2833132" y="952895"/>
                  </a:lnTo>
                  <a:lnTo>
                    <a:pt x="2833132" y="952895"/>
                  </a:lnTo>
                  <a:lnTo>
                    <a:pt x="2835033" y="952895"/>
                  </a:lnTo>
                  <a:lnTo>
                    <a:pt x="2835033" y="967243"/>
                  </a:lnTo>
                  <a:lnTo>
                    <a:pt x="2836935" y="967243"/>
                  </a:lnTo>
                  <a:lnTo>
                    <a:pt x="2836935" y="968226"/>
                  </a:lnTo>
                  <a:lnTo>
                    <a:pt x="2890175" y="968226"/>
                  </a:lnTo>
                  <a:lnTo>
                    <a:pt x="2890175" y="969013"/>
                  </a:lnTo>
                  <a:lnTo>
                    <a:pt x="2892076" y="969013"/>
                  </a:lnTo>
                  <a:lnTo>
                    <a:pt x="2892076" y="969112"/>
                  </a:lnTo>
                  <a:lnTo>
                    <a:pt x="2893978" y="969112"/>
                  </a:lnTo>
                  <a:lnTo>
                    <a:pt x="2893978" y="983931"/>
                  </a:lnTo>
                  <a:lnTo>
                    <a:pt x="2895879" y="983931"/>
                  </a:lnTo>
                  <a:lnTo>
                    <a:pt x="2895879" y="984629"/>
                  </a:lnTo>
                  <a:lnTo>
                    <a:pt x="2947218" y="984629"/>
                  </a:lnTo>
                  <a:lnTo>
                    <a:pt x="2947218" y="984928"/>
                  </a:lnTo>
                  <a:lnTo>
                    <a:pt x="2949119" y="984928"/>
                  </a:lnTo>
                  <a:lnTo>
                    <a:pt x="2949119" y="985228"/>
                  </a:lnTo>
                  <a:lnTo>
                    <a:pt x="2951021" y="985228"/>
                  </a:lnTo>
                  <a:lnTo>
                    <a:pt x="2951021" y="1001614"/>
                  </a:lnTo>
                  <a:lnTo>
                    <a:pt x="2952922" y="1001614"/>
                  </a:lnTo>
                  <a:lnTo>
                    <a:pt x="2952922" y="1003126"/>
                  </a:lnTo>
                  <a:lnTo>
                    <a:pt x="3006162" y="1003126"/>
                  </a:lnTo>
                  <a:lnTo>
                    <a:pt x="3006162" y="1003530"/>
                  </a:lnTo>
                  <a:lnTo>
                    <a:pt x="3009965" y="1003530"/>
                  </a:lnTo>
                  <a:lnTo>
                    <a:pt x="3009965" y="1016845"/>
                  </a:lnTo>
                  <a:lnTo>
                    <a:pt x="3011866" y="1016845"/>
                  </a:lnTo>
                  <a:lnTo>
                    <a:pt x="3011866" y="1017763"/>
                  </a:lnTo>
                  <a:lnTo>
                    <a:pt x="3063205" y="1017763"/>
                  </a:lnTo>
                  <a:lnTo>
                    <a:pt x="3063205" y="1018375"/>
                  </a:lnTo>
                  <a:lnTo>
                    <a:pt x="3065107" y="1018375"/>
                  </a:lnTo>
                  <a:lnTo>
                    <a:pt x="3065107" y="1018579"/>
                  </a:lnTo>
                  <a:lnTo>
                    <a:pt x="3067008" y="1018579"/>
                  </a:lnTo>
                  <a:lnTo>
                    <a:pt x="3067008" y="1018682"/>
                  </a:lnTo>
                  <a:lnTo>
                    <a:pt x="3068909" y="1018682"/>
                  </a:lnTo>
                  <a:lnTo>
                    <a:pt x="3068909" y="1033923"/>
                  </a:lnTo>
                  <a:lnTo>
                    <a:pt x="3122149" y="1033923"/>
                  </a:lnTo>
                  <a:lnTo>
                    <a:pt x="3122149" y="1034772"/>
                  </a:lnTo>
                  <a:lnTo>
                    <a:pt x="3124051" y="1034772"/>
                  </a:lnTo>
                  <a:lnTo>
                    <a:pt x="3124051" y="1035414"/>
                  </a:lnTo>
                  <a:lnTo>
                    <a:pt x="3125952" y="1035414"/>
                  </a:lnTo>
                  <a:lnTo>
                    <a:pt x="3125952" y="1050610"/>
                  </a:lnTo>
                  <a:lnTo>
                    <a:pt x="3127854" y="1050610"/>
                  </a:lnTo>
                  <a:lnTo>
                    <a:pt x="3127854" y="1051039"/>
                  </a:lnTo>
                  <a:lnTo>
                    <a:pt x="3181094" y="1051039"/>
                  </a:lnTo>
                  <a:lnTo>
                    <a:pt x="3181094" y="1051362"/>
                  </a:lnTo>
                  <a:lnTo>
                    <a:pt x="3182995" y="1051362"/>
                  </a:lnTo>
                  <a:lnTo>
                    <a:pt x="3182995" y="1051796"/>
                  </a:lnTo>
                  <a:lnTo>
                    <a:pt x="3184897" y="1051796"/>
                  </a:lnTo>
                  <a:lnTo>
                    <a:pt x="3184897" y="1068391"/>
                  </a:lnTo>
                  <a:lnTo>
                    <a:pt x="3186798" y="1068391"/>
                  </a:lnTo>
                  <a:lnTo>
                    <a:pt x="3186798" y="1068935"/>
                  </a:lnTo>
                  <a:lnTo>
                    <a:pt x="3238137" y="1068935"/>
                  </a:lnTo>
                  <a:lnTo>
                    <a:pt x="3238137" y="1069697"/>
                  </a:lnTo>
                  <a:lnTo>
                    <a:pt x="3240038" y="1069697"/>
                  </a:lnTo>
                  <a:lnTo>
                    <a:pt x="3240038" y="1070459"/>
                  </a:lnTo>
                  <a:lnTo>
                    <a:pt x="3241940" y="1070459"/>
                  </a:lnTo>
                  <a:lnTo>
                    <a:pt x="3241940" y="1083020"/>
                  </a:lnTo>
                  <a:lnTo>
                    <a:pt x="3243841" y="1083020"/>
                  </a:lnTo>
                  <a:lnTo>
                    <a:pt x="3243841" y="1083352"/>
                  </a:lnTo>
                  <a:lnTo>
                    <a:pt x="3297081" y="1083352"/>
                  </a:lnTo>
                  <a:lnTo>
                    <a:pt x="3297081" y="1084236"/>
                  </a:lnTo>
                  <a:lnTo>
                    <a:pt x="3298983" y="1084236"/>
                  </a:lnTo>
                  <a:lnTo>
                    <a:pt x="3298983" y="1084792"/>
                  </a:lnTo>
                  <a:lnTo>
                    <a:pt x="3300884" y="1084792"/>
                  </a:lnTo>
                  <a:lnTo>
                    <a:pt x="3300884" y="1097724"/>
                  </a:lnTo>
                  <a:lnTo>
                    <a:pt x="3302785" y="1097724"/>
                  </a:lnTo>
                  <a:lnTo>
                    <a:pt x="3302785" y="1097947"/>
                  </a:lnTo>
                  <a:lnTo>
                    <a:pt x="3354124" y="1097947"/>
                  </a:lnTo>
                  <a:lnTo>
                    <a:pt x="3354124" y="1098394"/>
                  </a:lnTo>
                  <a:lnTo>
                    <a:pt x="3356026" y="1098394"/>
                  </a:lnTo>
                  <a:lnTo>
                    <a:pt x="3356026" y="1098506"/>
                  </a:lnTo>
                  <a:lnTo>
                    <a:pt x="3357927" y="1098506"/>
                  </a:lnTo>
                  <a:lnTo>
                    <a:pt x="3357927" y="1098619"/>
                  </a:lnTo>
                  <a:lnTo>
                    <a:pt x="3359828" y="1098619"/>
                  </a:lnTo>
                  <a:lnTo>
                    <a:pt x="3359828" y="1113156"/>
                  </a:lnTo>
                  <a:lnTo>
                    <a:pt x="3413068" y="1113156"/>
                  </a:lnTo>
                  <a:lnTo>
                    <a:pt x="3413068" y="1122876"/>
                  </a:lnTo>
                  <a:lnTo>
                    <a:pt x="3414970" y="1122876"/>
                  </a:lnTo>
                  <a:lnTo>
                    <a:pt x="3414970" y="1132154"/>
                  </a:lnTo>
                  <a:lnTo>
                    <a:pt x="3418773" y="1132154"/>
                  </a:lnTo>
                  <a:lnTo>
                    <a:pt x="3418773" y="1132154"/>
                  </a:lnTo>
                  <a:lnTo>
                    <a:pt x="3472013" y="1132154"/>
                  </a:lnTo>
                  <a:lnTo>
                    <a:pt x="3472013" y="1135192"/>
                  </a:lnTo>
                  <a:lnTo>
                    <a:pt x="3473914" y="1135192"/>
                  </a:lnTo>
                  <a:lnTo>
                    <a:pt x="3473914" y="1141528"/>
                  </a:lnTo>
                  <a:lnTo>
                    <a:pt x="3527154" y="1141528"/>
                  </a:lnTo>
                  <a:lnTo>
                    <a:pt x="3527154" y="1142624"/>
                  </a:lnTo>
                  <a:lnTo>
                    <a:pt x="3529056" y="1142624"/>
                  </a:lnTo>
                  <a:lnTo>
                    <a:pt x="3529056" y="1147235"/>
                  </a:lnTo>
                  <a:lnTo>
                    <a:pt x="3530957" y="1147235"/>
                  </a:lnTo>
                  <a:lnTo>
                    <a:pt x="3530957" y="1155144"/>
                  </a:lnTo>
                  <a:lnTo>
                    <a:pt x="3532859" y="1155144"/>
                  </a:lnTo>
                  <a:lnTo>
                    <a:pt x="3532859" y="1155806"/>
                  </a:lnTo>
                  <a:lnTo>
                    <a:pt x="3586099" y="1155806"/>
                  </a:lnTo>
                  <a:lnTo>
                    <a:pt x="3586099" y="1156026"/>
                  </a:lnTo>
                  <a:lnTo>
                    <a:pt x="3588000" y="1156026"/>
                  </a:lnTo>
                  <a:lnTo>
                    <a:pt x="3588000" y="1159343"/>
                  </a:lnTo>
                  <a:lnTo>
                    <a:pt x="3589902" y="1159343"/>
                  </a:lnTo>
                  <a:lnTo>
                    <a:pt x="3589902" y="1169298"/>
                  </a:lnTo>
                  <a:lnTo>
                    <a:pt x="3591803" y="1169298"/>
                  </a:lnTo>
                  <a:lnTo>
                    <a:pt x="3591803" y="1169742"/>
                  </a:lnTo>
                  <a:lnTo>
                    <a:pt x="3643142" y="1169742"/>
                  </a:lnTo>
                  <a:lnTo>
                    <a:pt x="3643142" y="1170186"/>
                  </a:lnTo>
                  <a:lnTo>
                    <a:pt x="3645043" y="1170186"/>
                  </a:lnTo>
                  <a:lnTo>
                    <a:pt x="3645043" y="1174847"/>
                  </a:lnTo>
                  <a:lnTo>
                    <a:pt x="3646944" y="1174847"/>
                  </a:lnTo>
                  <a:lnTo>
                    <a:pt x="3646944" y="1183308"/>
                  </a:lnTo>
                  <a:lnTo>
                    <a:pt x="3648846" y="1183308"/>
                  </a:lnTo>
                  <a:lnTo>
                    <a:pt x="3648846" y="1184203"/>
                  </a:lnTo>
                  <a:lnTo>
                    <a:pt x="3702086" y="1184203"/>
                  </a:lnTo>
                  <a:lnTo>
                    <a:pt x="3702086" y="1185544"/>
                  </a:lnTo>
                  <a:lnTo>
                    <a:pt x="3703987" y="1185544"/>
                  </a:lnTo>
                  <a:lnTo>
                    <a:pt x="3703987" y="1187113"/>
                  </a:lnTo>
                  <a:lnTo>
                    <a:pt x="3705889" y="1187113"/>
                  </a:lnTo>
                  <a:lnTo>
                    <a:pt x="3705889" y="1197430"/>
                  </a:lnTo>
                  <a:lnTo>
                    <a:pt x="3707790" y="1197430"/>
                  </a:lnTo>
                  <a:lnTo>
                    <a:pt x="3707790" y="1197430"/>
                  </a:lnTo>
                  <a:lnTo>
                    <a:pt x="3759129" y="1197430"/>
                  </a:lnTo>
                  <a:lnTo>
                    <a:pt x="3759129" y="1197430"/>
                  </a:lnTo>
                  <a:lnTo>
                    <a:pt x="3761030" y="1197430"/>
                  </a:lnTo>
                  <a:lnTo>
                    <a:pt x="3761030" y="1197880"/>
                  </a:lnTo>
                  <a:lnTo>
                    <a:pt x="3762932" y="1197880"/>
                  </a:lnTo>
                  <a:lnTo>
                    <a:pt x="3762932" y="1200818"/>
                  </a:lnTo>
                  <a:lnTo>
                    <a:pt x="3764833" y="1200818"/>
                  </a:lnTo>
                  <a:lnTo>
                    <a:pt x="3764833" y="1210086"/>
                  </a:lnTo>
                  <a:lnTo>
                    <a:pt x="3818073" y="1210086"/>
                  </a:lnTo>
                  <a:lnTo>
                    <a:pt x="3818073" y="1211308"/>
                  </a:lnTo>
                  <a:lnTo>
                    <a:pt x="3819975" y="1211308"/>
                  </a:lnTo>
                  <a:lnTo>
                    <a:pt x="3819975" y="1214988"/>
                  </a:lnTo>
                  <a:lnTo>
                    <a:pt x="3821876" y="1214988"/>
                  </a:lnTo>
                  <a:lnTo>
                    <a:pt x="3821876" y="1227504"/>
                  </a:lnTo>
                  <a:lnTo>
                    <a:pt x="3877018" y="1227504"/>
                  </a:lnTo>
                  <a:lnTo>
                    <a:pt x="3877018" y="1229478"/>
                  </a:lnTo>
                  <a:lnTo>
                    <a:pt x="3878919" y="1229478"/>
                  </a:lnTo>
                  <a:lnTo>
                    <a:pt x="3878919" y="1232704"/>
                  </a:lnTo>
                  <a:lnTo>
                    <a:pt x="3880821" y="1232704"/>
                  </a:lnTo>
                  <a:lnTo>
                    <a:pt x="3880821" y="1242881"/>
                  </a:lnTo>
                  <a:lnTo>
                    <a:pt x="3882722" y="1242881"/>
                  </a:lnTo>
                  <a:lnTo>
                    <a:pt x="3882722" y="1243129"/>
                  </a:lnTo>
                  <a:lnTo>
                    <a:pt x="3934061" y="1243129"/>
                  </a:lnTo>
                  <a:lnTo>
                    <a:pt x="3934061" y="1244124"/>
                  </a:lnTo>
                  <a:lnTo>
                    <a:pt x="3935962" y="1244124"/>
                  </a:lnTo>
                  <a:lnTo>
                    <a:pt x="3935962" y="1246362"/>
                  </a:lnTo>
                  <a:lnTo>
                    <a:pt x="3937863" y="1246362"/>
                  </a:lnTo>
                  <a:lnTo>
                    <a:pt x="3937863" y="1257397"/>
                  </a:lnTo>
                  <a:lnTo>
                    <a:pt x="3993005" y="1257397"/>
                  </a:lnTo>
                  <a:lnTo>
                    <a:pt x="3993005" y="1257648"/>
                  </a:lnTo>
                  <a:lnTo>
                    <a:pt x="3994906" y="1257648"/>
                  </a:lnTo>
                  <a:lnTo>
                    <a:pt x="3994906" y="1258910"/>
                  </a:lnTo>
                  <a:lnTo>
                    <a:pt x="3996808" y="1258910"/>
                  </a:lnTo>
                  <a:lnTo>
                    <a:pt x="3996808" y="1268273"/>
                  </a:lnTo>
                  <a:lnTo>
                    <a:pt x="4050048" y="1268273"/>
                  </a:lnTo>
                  <a:lnTo>
                    <a:pt x="4050048" y="1269033"/>
                  </a:lnTo>
                  <a:lnTo>
                    <a:pt x="4051949" y="1269033"/>
                  </a:lnTo>
                  <a:lnTo>
                    <a:pt x="4051949" y="1269033"/>
                  </a:lnTo>
                  <a:lnTo>
                    <a:pt x="4053851" y="1269033"/>
                  </a:lnTo>
                  <a:lnTo>
                    <a:pt x="4053851" y="1270817"/>
                  </a:lnTo>
                  <a:lnTo>
                    <a:pt x="4055752" y="1270817"/>
                  </a:lnTo>
                  <a:lnTo>
                    <a:pt x="4055752" y="1279740"/>
                  </a:lnTo>
                  <a:lnTo>
                    <a:pt x="4108992" y="1279740"/>
                  </a:lnTo>
                  <a:lnTo>
                    <a:pt x="4108992" y="1293022"/>
                  </a:lnTo>
                  <a:lnTo>
                    <a:pt x="4110894" y="1293022"/>
                  </a:lnTo>
                  <a:lnTo>
                    <a:pt x="4110894" y="1293022"/>
                  </a:lnTo>
                  <a:lnTo>
                    <a:pt x="4167937" y="1293022"/>
                  </a:lnTo>
                  <a:lnTo>
                    <a:pt x="4167937" y="1308678"/>
                  </a:lnTo>
                  <a:lnTo>
                    <a:pt x="4221177" y="1308678"/>
                  </a:lnTo>
                  <a:lnTo>
                    <a:pt x="4221177" y="1312013"/>
                  </a:lnTo>
                  <a:lnTo>
                    <a:pt x="4224980" y="1312013"/>
                  </a:lnTo>
                  <a:lnTo>
                    <a:pt x="4224980" y="1322027"/>
                  </a:lnTo>
                  <a:lnTo>
                    <a:pt x="4226881" y="1322027"/>
                  </a:lnTo>
                  <a:lnTo>
                    <a:pt x="4226881" y="1322027"/>
                  </a:lnTo>
                  <a:lnTo>
                    <a:pt x="4280121" y="1322027"/>
                  </a:lnTo>
                  <a:lnTo>
                    <a:pt x="4280121" y="1325396"/>
                  </a:lnTo>
                  <a:lnTo>
                    <a:pt x="4283924" y="1325396"/>
                  </a:lnTo>
                  <a:lnTo>
                    <a:pt x="4283924" y="1337202"/>
                  </a:lnTo>
                  <a:lnTo>
                    <a:pt x="4285825" y="1337202"/>
                  </a:lnTo>
                  <a:lnTo>
                    <a:pt x="4285825" y="1337202"/>
                  </a:lnTo>
                  <a:lnTo>
                    <a:pt x="4337164" y="1337202"/>
                  </a:lnTo>
                  <a:lnTo>
                    <a:pt x="4337164" y="1339755"/>
                  </a:lnTo>
                  <a:lnTo>
                    <a:pt x="4339065" y="1339755"/>
                  </a:lnTo>
                  <a:lnTo>
                    <a:pt x="4339065" y="1341459"/>
                  </a:lnTo>
                  <a:lnTo>
                    <a:pt x="4340967" y="1341459"/>
                  </a:lnTo>
                  <a:lnTo>
                    <a:pt x="4340967" y="1349125"/>
                  </a:lnTo>
                  <a:lnTo>
                    <a:pt x="4342868" y="1349125"/>
                  </a:lnTo>
                  <a:lnTo>
                    <a:pt x="4342868" y="1349979"/>
                  </a:lnTo>
                  <a:lnTo>
                    <a:pt x="4396108" y="1349979"/>
                  </a:lnTo>
                  <a:lnTo>
                    <a:pt x="4396108" y="1352562"/>
                  </a:lnTo>
                  <a:lnTo>
                    <a:pt x="4399911" y="1352562"/>
                  </a:lnTo>
                  <a:lnTo>
                    <a:pt x="4399911" y="1361174"/>
                  </a:lnTo>
                  <a:lnTo>
                    <a:pt x="4401813" y="1361174"/>
                  </a:lnTo>
                  <a:lnTo>
                    <a:pt x="4401813" y="1361174"/>
                  </a:lnTo>
                  <a:lnTo>
                    <a:pt x="4453151" y="1361174"/>
                  </a:lnTo>
                  <a:lnTo>
                    <a:pt x="4453151" y="1362043"/>
                  </a:lnTo>
                  <a:lnTo>
                    <a:pt x="4455053" y="1362043"/>
                  </a:lnTo>
                  <a:lnTo>
                    <a:pt x="4455053" y="1362913"/>
                  </a:lnTo>
                  <a:lnTo>
                    <a:pt x="4458856" y="1362913"/>
                  </a:lnTo>
                  <a:lnTo>
                    <a:pt x="4458856" y="1370744"/>
                  </a:lnTo>
                  <a:lnTo>
                    <a:pt x="4512096" y="1370744"/>
                  </a:lnTo>
                  <a:lnTo>
                    <a:pt x="4512096" y="1374630"/>
                  </a:lnTo>
                  <a:lnTo>
                    <a:pt x="4515899" y="1374630"/>
                  </a:lnTo>
                  <a:lnTo>
                    <a:pt x="4515899" y="1382400"/>
                  </a:lnTo>
                  <a:lnTo>
                    <a:pt x="4517800" y="1382400"/>
                  </a:lnTo>
                  <a:lnTo>
                    <a:pt x="4517800" y="1382400"/>
                  </a:lnTo>
                  <a:lnTo>
                    <a:pt x="4571040" y="1382400"/>
                  </a:lnTo>
                  <a:lnTo>
                    <a:pt x="4571040" y="1386334"/>
                  </a:lnTo>
                  <a:lnTo>
                    <a:pt x="4574843" y="1386334"/>
                  </a:lnTo>
                  <a:lnTo>
                    <a:pt x="4574843" y="1397526"/>
                  </a:lnTo>
                  <a:lnTo>
                    <a:pt x="4629984" y="1397526"/>
                  </a:lnTo>
                  <a:lnTo>
                    <a:pt x="4629984" y="1399399"/>
                  </a:lnTo>
                  <a:lnTo>
                    <a:pt x="4631886" y="1399399"/>
                  </a:lnTo>
                  <a:lnTo>
                    <a:pt x="4631886" y="1412727"/>
                  </a:lnTo>
                  <a:lnTo>
                    <a:pt x="4687027" y="1412727"/>
                  </a:lnTo>
                  <a:lnTo>
                    <a:pt x="4687027" y="1412727"/>
                  </a:lnTo>
                  <a:lnTo>
                    <a:pt x="4688929" y="1412727"/>
                  </a:lnTo>
                  <a:lnTo>
                    <a:pt x="4688929" y="1412727"/>
                  </a:lnTo>
                  <a:lnTo>
                    <a:pt x="4690830" y="1412727"/>
                  </a:lnTo>
                  <a:lnTo>
                    <a:pt x="4690830" y="1424394"/>
                  </a:lnTo>
                  <a:lnTo>
                    <a:pt x="4745972" y="1424394"/>
                  </a:lnTo>
                  <a:lnTo>
                    <a:pt x="4745972" y="1426348"/>
                  </a:lnTo>
                  <a:lnTo>
                    <a:pt x="4749775" y="1426348"/>
                  </a:lnTo>
                  <a:lnTo>
                    <a:pt x="4749775" y="1444160"/>
                  </a:lnTo>
                  <a:lnTo>
                    <a:pt x="4803015" y="1444160"/>
                  </a:lnTo>
                  <a:lnTo>
                    <a:pt x="4803015" y="1460046"/>
                  </a:lnTo>
                  <a:lnTo>
                    <a:pt x="4804916" y="1460046"/>
                  </a:lnTo>
                  <a:lnTo>
                    <a:pt x="4804916" y="1462318"/>
                  </a:lnTo>
                  <a:lnTo>
                    <a:pt x="4861959" y="1462318"/>
                  </a:lnTo>
                  <a:lnTo>
                    <a:pt x="4861959" y="1471528"/>
                  </a:lnTo>
                  <a:lnTo>
                    <a:pt x="4919002" y="1471528"/>
                  </a:lnTo>
                  <a:lnTo>
                    <a:pt x="4919002" y="1487849"/>
                  </a:lnTo>
                  <a:lnTo>
                    <a:pt x="4920903" y="1487849"/>
                  </a:lnTo>
                  <a:lnTo>
                    <a:pt x="4920903" y="1487849"/>
                  </a:lnTo>
                  <a:lnTo>
                    <a:pt x="4977946" y="1487849"/>
                  </a:lnTo>
                  <a:lnTo>
                    <a:pt x="4977946" y="1497339"/>
                  </a:lnTo>
                  <a:lnTo>
                    <a:pt x="4979848" y="1497339"/>
                  </a:lnTo>
                  <a:lnTo>
                    <a:pt x="4979848" y="1499722"/>
                  </a:lnTo>
                  <a:lnTo>
                    <a:pt x="5034989" y="1499722"/>
                  </a:lnTo>
                  <a:lnTo>
                    <a:pt x="5034989" y="1518859"/>
                  </a:lnTo>
                  <a:lnTo>
                    <a:pt x="5036891" y="1518859"/>
                  </a:lnTo>
                  <a:lnTo>
                    <a:pt x="5036891" y="1518859"/>
                  </a:lnTo>
                  <a:lnTo>
                    <a:pt x="5093934" y="1518859"/>
                  </a:lnTo>
                  <a:lnTo>
                    <a:pt x="5093934" y="1526162"/>
                  </a:lnTo>
                  <a:lnTo>
                    <a:pt x="5095835" y="1526162"/>
                  </a:lnTo>
                  <a:lnTo>
                    <a:pt x="5095835" y="1526162"/>
                  </a:lnTo>
                  <a:lnTo>
                    <a:pt x="5152878" y="1526162"/>
                  </a:lnTo>
                  <a:lnTo>
                    <a:pt x="5152878" y="1548383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63702" y="2896426"/>
              <a:ext cx="5152878" cy="1695486"/>
            </a:xfrm>
            <a:custGeom>
              <a:avLst/>
              <a:pathLst>
                <a:path w="5152878" h="1695486">
                  <a:moveTo>
                    <a:pt x="0" y="0"/>
                  </a:moveTo>
                  <a:lnTo>
                    <a:pt x="228171" y="0"/>
                  </a:lnTo>
                  <a:lnTo>
                    <a:pt x="228171" y="173"/>
                  </a:lnTo>
                  <a:lnTo>
                    <a:pt x="230073" y="173"/>
                  </a:lnTo>
                  <a:lnTo>
                    <a:pt x="230073" y="173"/>
                  </a:lnTo>
                  <a:lnTo>
                    <a:pt x="231974" y="173"/>
                  </a:lnTo>
                  <a:lnTo>
                    <a:pt x="231974" y="51675"/>
                  </a:lnTo>
                  <a:lnTo>
                    <a:pt x="233876" y="51675"/>
                  </a:lnTo>
                  <a:lnTo>
                    <a:pt x="233876" y="51675"/>
                  </a:lnTo>
                  <a:lnTo>
                    <a:pt x="285214" y="51675"/>
                  </a:lnTo>
                  <a:lnTo>
                    <a:pt x="285214" y="51763"/>
                  </a:lnTo>
                  <a:lnTo>
                    <a:pt x="287116" y="51763"/>
                  </a:lnTo>
                  <a:lnTo>
                    <a:pt x="287116" y="51763"/>
                  </a:lnTo>
                  <a:lnTo>
                    <a:pt x="290918" y="51763"/>
                  </a:lnTo>
                  <a:lnTo>
                    <a:pt x="290918" y="98440"/>
                  </a:lnTo>
                  <a:lnTo>
                    <a:pt x="344159" y="98440"/>
                  </a:lnTo>
                  <a:lnTo>
                    <a:pt x="344159" y="98528"/>
                  </a:lnTo>
                  <a:lnTo>
                    <a:pt x="346060" y="98528"/>
                  </a:lnTo>
                  <a:lnTo>
                    <a:pt x="346060" y="98616"/>
                  </a:lnTo>
                  <a:lnTo>
                    <a:pt x="347961" y="98616"/>
                  </a:lnTo>
                  <a:lnTo>
                    <a:pt x="347961" y="133231"/>
                  </a:lnTo>
                  <a:lnTo>
                    <a:pt x="349863" y="133231"/>
                  </a:lnTo>
                  <a:lnTo>
                    <a:pt x="349863" y="133408"/>
                  </a:lnTo>
                  <a:lnTo>
                    <a:pt x="403103" y="133408"/>
                  </a:lnTo>
                  <a:lnTo>
                    <a:pt x="403103" y="133497"/>
                  </a:lnTo>
                  <a:lnTo>
                    <a:pt x="405004" y="133497"/>
                  </a:lnTo>
                  <a:lnTo>
                    <a:pt x="405004" y="133586"/>
                  </a:lnTo>
                  <a:lnTo>
                    <a:pt x="406906" y="133586"/>
                  </a:lnTo>
                  <a:lnTo>
                    <a:pt x="406906" y="164669"/>
                  </a:lnTo>
                  <a:lnTo>
                    <a:pt x="460146" y="164669"/>
                  </a:lnTo>
                  <a:lnTo>
                    <a:pt x="460146" y="164669"/>
                  </a:lnTo>
                  <a:lnTo>
                    <a:pt x="462047" y="164669"/>
                  </a:lnTo>
                  <a:lnTo>
                    <a:pt x="462047" y="164669"/>
                  </a:lnTo>
                  <a:lnTo>
                    <a:pt x="463949" y="164669"/>
                  </a:lnTo>
                  <a:lnTo>
                    <a:pt x="463949" y="187671"/>
                  </a:lnTo>
                  <a:lnTo>
                    <a:pt x="465850" y="187671"/>
                  </a:lnTo>
                  <a:lnTo>
                    <a:pt x="465850" y="190555"/>
                  </a:lnTo>
                  <a:lnTo>
                    <a:pt x="519090" y="190555"/>
                  </a:lnTo>
                  <a:lnTo>
                    <a:pt x="519090" y="193983"/>
                  </a:lnTo>
                  <a:lnTo>
                    <a:pt x="520992" y="193983"/>
                  </a:lnTo>
                  <a:lnTo>
                    <a:pt x="520992" y="194254"/>
                  </a:lnTo>
                  <a:lnTo>
                    <a:pt x="522893" y="194254"/>
                  </a:lnTo>
                  <a:lnTo>
                    <a:pt x="522893" y="220350"/>
                  </a:lnTo>
                  <a:lnTo>
                    <a:pt x="578035" y="220350"/>
                  </a:lnTo>
                  <a:lnTo>
                    <a:pt x="578035" y="222807"/>
                  </a:lnTo>
                  <a:lnTo>
                    <a:pt x="579936" y="222807"/>
                  </a:lnTo>
                  <a:lnTo>
                    <a:pt x="579936" y="222807"/>
                  </a:lnTo>
                  <a:lnTo>
                    <a:pt x="581837" y="222807"/>
                  </a:lnTo>
                  <a:lnTo>
                    <a:pt x="581837" y="247232"/>
                  </a:lnTo>
                  <a:lnTo>
                    <a:pt x="635078" y="247232"/>
                  </a:lnTo>
                  <a:lnTo>
                    <a:pt x="635078" y="277041"/>
                  </a:lnTo>
                  <a:lnTo>
                    <a:pt x="636979" y="277041"/>
                  </a:lnTo>
                  <a:lnTo>
                    <a:pt x="636979" y="277041"/>
                  </a:lnTo>
                  <a:lnTo>
                    <a:pt x="638880" y="277041"/>
                  </a:lnTo>
                  <a:lnTo>
                    <a:pt x="638880" y="277041"/>
                  </a:lnTo>
                  <a:lnTo>
                    <a:pt x="694022" y="277041"/>
                  </a:lnTo>
                  <a:lnTo>
                    <a:pt x="694022" y="306752"/>
                  </a:lnTo>
                  <a:lnTo>
                    <a:pt x="695923" y="306752"/>
                  </a:lnTo>
                  <a:lnTo>
                    <a:pt x="695923" y="306752"/>
                  </a:lnTo>
                  <a:lnTo>
                    <a:pt x="749163" y="306752"/>
                  </a:lnTo>
                  <a:lnTo>
                    <a:pt x="749163" y="306752"/>
                  </a:lnTo>
                  <a:lnTo>
                    <a:pt x="751065" y="306752"/>
                  </a:lnTo>
                  <a:lnTo>
                    <a:pt x="751065" y="333523"/>
                  </a:lnTo>
                  <a:lnTo>
                    <a:pt x="752966" y="333523"/>
                  </a:lnTo>
                  <a:lnTo>
                    <a:pt x="752966" y="333523"/>
                  </a:lnTo>
                  <a:lnTo>
                    <a:pt x="754868" y="333523"/>
                  </a:lnTo>
                  <a:lnTo>
                    <a:pt x="754868" y="333628"/>
                  </a:lnTo>
                  <a:lnTo>
                    <a:pt x="808108" y="333628"/>
                  </a:lnTo>
                  <a:lnTo>
                    <a:pt x="808108" y="333628"/>
                  </a:lnTo>
                  <a:lnTo>
                    <a:pt x="810009" y="333628"/>
                  </a:lnTo>
                  <a:lnTo>
                    <a:pt x="810009" y="362670"/>
                  </a:lnTo>
                  <a:lnTo>
                    <a:pt x="811911" y="362670"/>
                  </a:lnTo>
                  <a:lnTo>
                    <a:pt x="811911" y="362670"/>
                  </a:lnTo>
                  <a:lnTo>
                    <a:pt x="865151" y="362670"/>
                  </a:lnTo>
                  <a:lnTo>
                    <a:pt x="865151" y="362670"/>
                  </a:lnTo>
                  <a:lnTo>
                    <a:pt x="867052" y="362670"/>
                  </a:lnTo>
                  <a:lnTo>
                    <a:pt x="867052" y="386678"/>
                  </a:lnTo>
                  <a:lnTo>
                    <a:pt x="868954" y="386678"/>
                  </a:lnTo>
                  <a:lnTo>
                    <a:pt x="868954" y="389547"/>
                  </a:lnTo>
                  <a:lnTo>
                    <a:pt x="870855" y="389547"/>
                  </a:lnTo>
                  <a:lnTo>
                    <a:pt x="870855" y="389547"/>
                  </a:lnTo>
                  <a:lnTo>
                    <a:pt x="924095" y="389547"/>
                  </a:lnTo>
                  <a:lnTo>
                    <a:pt x="924095" y="389547"/>
                  </a:lnTo>
                  <a:lnTo>
                    <a:pt x="925996" y="389547"/>
                  </a:lnTo>
                  <a:lnTo>
                    <a:pt x="925996" y="414544"/>
                  </a:lnTo>
                  <a:lnTo>
                    <a:pt x="927898" y="414544"/>
                  </a:lnTo>
                  <a:lnTo>
                    <a:pt x="927898" y="414544"/>
                  </a:lnTo>
                  <a:lnTo>
                    <a:pt x="981138" y="414544"/>
                  </a:lnTo>
                  <a:lnTo>
                    <a:pt x="981138" y="414544"/>
                  </a:lnTo>
                  <a:lnTo>
                    <a:pt x="983039" y="414544"/>
                  </a:lnTo>
                  <a:lnTo>
                    <a:pt x="983039" y="414544"/>
                  </a:lnTo>
                  <a:lnTo>
                    <a:pt x="984941" y="414544"/>
                  </a:lnTo>
                  <a:lnTo>
                    <a:pt x="984941" y="440227"/>
                  </a:lnTo>
                  <a:lnTo>
                    <a:pt x="986842" y="440227"/>
                  </a:lnTo>
                  <a:lnTo>
                    <a:pt x="986842" y="440227"/>
                  </a:lnTo>
                  <a:lnTo>
                    <a:pt x="1040082" y="440227"/>
                  </a:lnTo>
                  <a:lnTo>
                    <a:pt x="1040082" y="440227"/>
                  </a:lnTo>
                  <a:lnTo>
                    <a:pt x="1041984" y="440227"/>
                  </a:lnTo>
                  <a:lnTo>
                    <a:pt x="1041984" y="467048"/>
                  </a:lnTo>
                  <a:lnTo>
                    <a:pt x="1043885" y="467048"/>
                  </a:lnTo>
                  <a:lnTo>
                    <a:pt x="1043885" y="467048"/>
                  </a:lnTo>
                  <a:lnTo>
                    <a:pt x="1099027" y="467048"/>
                  </a:lnTo>
                  <a:lnTo>
                    <a:pt x="1099027" y="467048"/>
                  </a:lnTo>
                  <a:lnTo>
                    <a:pt x="1100928" y="467048"/>
                  </a:lnTo>
                  <a:lnTo>
                    <a:pt x="1100928" y="489922"/>
                  </a:lnTo>
                  <a:lnTo>
                    <a:pt x="1102830" y="489922"/>
                  </a:lnTo>
                  <a:lnTo>
                    <a:pt x="1102830" y="490031"/>
                  </a:lnTo>
                  <a:lnTo>
                    <a:pt x="1157971" y="490031"/>
                  </a:lnTo>
                  <a:lnTo>
                    <a:pt x="1157971" y="509997"/>
                  </a:lnTo>
                  <a:lnTo>
                    <a:pt x="1159873" y="509997"/>
                  </a:lnTo>
                  <a:lnTo>
                    <a:pt x="1159873" y="512742"/>
                  </a:lnTo>
                  <a:lnTo>
                    <a:pt x="1213113" y="512742"/>
                  </a:lnTo>
                  <a:lnTo>
                    <a:pt x="1213113" y="512852"/>
                  </a:lnTo>
                  <a:lnTo>
                    <a:pt x="1215014" y="512852"/>
                  </a:lnTo>
                  <a:lnTo>
                    <a:pt x="1215014" y="514940"/>
                  </a:lnTo>
                  <a:lnTo>
                    <a:pt x="1216915" y="514940"/>
                  </a:lnTo>
                  <a:lnTo>
                    <a:pt x="1216915" y="534299"/>
                  </a:lnTo>
                  <a:lnTo>
                    <a:pt x="1218817" y="534299"/>
                  </a:lnTo>
                  <a:lnTo>
                    <a:pt x="1218817" y="534299"/>
                  </a:lnTo>
                  <a:lnTo>
                    <a:pt x="1272057" y="534299"/>
                  </a:lnTo>
                  <a:lnTo>
                    <a:pt x="1272057" y="534410"/>
                  </a:lnTo>
                  <a:lnTo>
                    <a:pt x="1273958" y="534410"/>
                  </a:lnTo>
                  <a:lnTo>
                    <a:pt x="1273958" y="535961"/>
                  </a:lnTo>
                  <a:lnTo>
                    <a:pt x="1275860" y="535961"/>
                  </a:lnTo>
                  <a:lnTo>
                    <a:pt x="1275860" y="555370"/>
                  </a:lnTo>
                  <a:lnTo>
                    <a:pt x="1329100" y="555370"/>
                  </a:lnTo>
                  <a:lnTo>
                    <a:pt x="1329100" y="562735"/>
                  </a:lnTo>
                  <a:lnTo>
                    <a:pt x="1331001" y="562735"/>
                  </a:lnTo>
                  <a:lnTo>
                    <a:pt x="1331001" y="576268"/>
                  </a:lnTo>
                  <a:lnTo>
                    <a:pt x="1388044" y="576268"/>
                  </a:lnTo>
                  <a:lnTo>
                    <a:pt x="1388044" y="584582"/>
                  </a:lnTo>
                  <a:lnTo>
                    <a:pt x="1389946" y="584582"/>
                  </a:lnTo>
                  <a:lnTo>
                    <a:pt x="1389946" y="599112"/>
                  </a:lnTo>
                  <a:lnTo>
                    <a:pt x="1443186" y="599112"/>
                  </a:lnTo>
                  <a:lnTo>
                    <a:pt x="1443186" y="599112"/>
                  </a:lnTo>
                  <a:lnTo>
                    <a:pt x="1445087" y="599112"/>
                  </a:lnTo>
                  <a:lnTo>
                    <a:pt x="1445087" y="606922"/>
                  </a:lnTo>
                  <a:lnTo>
                    <a:pt x="1446989" y="606922"/>
                  </a:lnTo>
                  <a:lnTo>
                    <a:pt x="1446989" y="621220"/>
                  </a:lnTo>
                  <a:lnTo>
                    <a:pt x="1448890" y="621220"/>
                  </a:lnTo>
                  <a:lnTo>
                    <a:pt x="1448890" y="621220"/>
                  </a:lnTo>
                  <a:lnTo>
                    <a:pt x="1500229" y="621220"/>
                  </a:lnTo>
                  <a:lnTo>
                    <a:pt x="1500229" y="621220"/>
                  </a:lnTo>
                  <a:lnTo>
                    <a:pt x="1502130" y="621220"/>
                  </a:lnTo>
                  <a:lnTo>
                    <a:pt x="1502130" y="621334"/>
                  </a:lnTo>
                  <a:lnTo>
                    <a:pt x="1504032" y="621334"/>
                  </a:lnTo>
                  <a:lnTo>
                    <a:pt x="1504032" y="628967"/>
                  </a:lnTo>
                  <a:lnTo>
                    <a:pt x="1505933" y="628967"/>
                  </a:lnTo>
                  <a:lnTo>
                    <a:pt x="1505933" y="643691"/>
                  </a:lnTo>
                  <a:lnTo>
                    <a:pt x="1557272" y="643691"/>
                  </a:lnTo>
                  <a:lnTo>
                    <a:pt x="1557272" y="643805"/>
                  </a:lnTo>
                  <a:lnTo>
                    <a:pt x="1561074" y="643805"/>
                  </a:lnTo>
                  <a:lnTo>
                    <a:pt x="1561074" y="651244"/>
                  </a:lnTo>
                  <a:lnTo>
                    <a:pt x="1562976" y="651244"/>
                  </a:lnTo>
                  <a:lnTo>
                    <a:pt x="1562976" y="664780"/>
                  </a:lnTo>
                  <a:lnTo>
                    <a:pt x="1564877" y="664780"/>
                  </a:lnTo>
                  <a:lnTo>
                    <a:pt x="1564877" y="666506"/>
                  </a:lnTo>
                  <a:lnTo>
                    <a:pt x="1618117" y="666506"/>
                  </a:lnTo>
                  <a:lnTo>
                    <a:pt x="1618117" y="666506"/>
                  </a:lnTo>
                  <a:lnTo>
                    <a:pt x="1620019" y="666506"/>
                  </a:lnTo>
                  <a:lnTo>
                    <a:pt x="1620019" y="673989"/>
                  </a:lnTo>
                  <a:lnTo>
                    <a:pt x="1621920" y="673989"/>
                  </a:lnTo>
                  <a:lnTo>
                    <a:pt x="1621920" y="688525"/>
                  </a:lnTo>
                  <a:lnTo>
                    <a:pt x="1677062" y="688525"/>
                  </a:lnTo>
                  <a:lnTo>
                    <a:pt x="1677062" y="688525"/>
                  </a:lnTo>
                  <a:lnTo>
                    <a:pt x="1678963" y="688525"/>
                  </a:lnTo>
                  <a:lnTo>
                    <a:pt x="1678963" y="695590"/>
                  </a:lnTo>
                  <a:lnTo>
                    <a:pt x="1680865" y="695590"/>
                  </a:lnTo>
                  <a:lnTo>
                    <a:pt x="1680865" y="707781"/>
                  </a:lnTo>
                  <a:lnTo>
                    <a:pt x="1734105" y="707781"/>
                  </a:lnTo>
                  <a:lnTo>
                    <a:pt x="1734105" y="707898"/>
                  </a:lnTo>
                  <a:lnTo>
                    <a:pt x="1736006" y="707898"/>
                  </a:lnTo>
                  <a:lnTo>
                    <a:pt x="1736006" y="717342"/>
                  </a:lnTo>
                  <a:lnTo>
                    <a:pt x="1737908" y="717342"/>
                  </a:lnTo>
                  <a:lnTo>
                    <a:pt x="1737908" y="729970"/>
                  </a:lnTo>
                  <a:lnTo>
                    <a:pt x="1739809" y="729970"/>
                  </a:lnTo>
                  <a:lnTo>
                    <a:pt x="1739809" y="729970"/>
                  </a:lnTo>
                  <a:lnTo>
                    <a:pt x="1791148" y="729970"/>
                  </a:lnTo>
                  <a:lnTo>
                    <a:pt x="1791148" y="729970"/>
                  </a:lnTo>
                  <a:lnTo>
                    <a:pt x="1793049" y="729970"/>
                  </a:lnTo>
                  <a:lnTo>
                    <a:pt x="1793049" y="729970"/>
                  </a:lnTo>
                  <a:lnTo>
                    <a:pt x="1794951" y="729970"/>
                  </a:lnTo>
                  <a:lnTo>
                    <a:pt x="1794951" y="736431"/>
                  </a:lnTo>
                  <a:lnTo>
                    <a:pt x="1796852" y="736431"/>
                  </a:lnTo>
                  <a:lnTo>
                    <a:pt x="1796852" y="749034"/>
                  </a:lnTo>
                  <a:lnTo>
                    <a:pt x="1848191" y="749034"/>
                  </a:lnTo>
                  <a:lnTo>
                    <a:pt x="1848191" y="749034"/>
                  </a:lnTo>
                  <a:lnTo>
                    <a:pt x="1850092" y="749034"/>
                  </a:lnTo>
                  <a:lnTo>
                    <a:pt x="1850092" y="749034"/>
                  </a:lnTo>
                  <a:lnTo>
                    <a:pt x="1851993" y="749034"/>
                  </a:lnTo>
                  <a:lnTo>
                    <a:pt x="1851993" y="754593"/>
                  </a:lnTo>
                  <a:lnTo>
                    <a:pt x="1853895" y="754593"/>
                  </a:lnTo>
                  <a:lnTo>
                    <a:pt x="1853895" y="765861"/>
                  </a:lnTo>
                  <a:lnTo>
                    <a:pt x="1855796" y="765861"/>
                  </a:lnTo>
                  <a:lnTo>
                    <a:pt x="1855796" y="769078"/>
                  </a:lnTo>
                  <a:lnTo>
                    <a:pt x="1909036" y="769078"/>
                  </a:lnTo>
                  <a:lnTo>
                    <a:pt x="1909036" y="771939"/>
                  </a:lnTo>
                  <a:lnTo>
                    <a:pt x="1910938" y="771939"/>
                  </a:lnTo>
                  <a:lnTo>
                    <a:pt x="1910938" y="778383"/>
                  </a:lnTo>
                  <a:lnTo>
                    <a:pt x="1912839" y="778383"/>
                  </a:lnTo>
                  <a:lnTo>
                    <a:pt x="1912839" y="787846"/>
                  </a:lnTo>
                  <a:lnTo>
                    <a:pt x="1914741" y="787846"/>
                  </a:lnTo>
                  <a:lnTo>
                    <a:pt x="1914741" y="787966"/>
                  </a:lnTo>
                  <a:lnTo>
                    <a:pt x="1967981" y="787966"/>
                  </a:lnTo>
                  <a:lnTo>
                    <a:pt x="1967981" y="790492"/>
                  </a:lnTo>
                  <a:lnTo>
                    <a:pt x="1969882" y="790492"/>
                  </a:lnTo>
                  <a:lnTo>
                    <a:pt x="1969882" y="797235"/>
                  </a:lnTo>
                  <a:lnTo>
                    <a:pt x="1971784" y="797235"/>
                  </a:lnTo>
                  <a:lnTo>
                    <a:pt x="1971784" y="807259"/>
                  </a:lnTo>
                  <a:lnTo>
                    <a:pt x="2023122" y="807259"/>
                  </a:lnTo>
                  <a:lnTo>
                    <a:pt x="2023122" y="816718"/>
                  </a:lnTo>
                  <a:lnTo>
                    <a:pt x="2025024" y="816718"/>
                  </a:lnTo>
                  <a:lnTo>
                    <a:pt x="2025024" y="831425"/>
                  </a:lnTo>
                  <a:lnTo>
                    <a:pt x="2026925" y="831425"/>
                  </a:lnTo>
                  <a:lnTo>
                    <a:pt x="2026925" y="831425"/>
                  </a:lnTo>
                  <a:lnTo>
                    <a:pt x="2082067" y="831425"/>
                  </a:lnTo>
                  <a:lnTo>
                    <a:pt x="2082067" y="844914"/>
                  </a:lnTo>
                  <a:lnTo>
                    <a:pt x="2083968" y="844914"/>
                  </a:lnTo>
                  <a:lnTo>
                    <a:pt x="2083968" y="851811"/>
                  </a:lnTo>
                  <a:lnTo>
                    <a:pt x="2137208" y="851811"/>
                  </a:lnTo>
                  <a:lnTo>
                    <a:pt x="2137208" y="851811"/>
                  </a:lnTo>
                  <a:lnTo>
                    <a:pt x="2139110" y="851811"/>
                  </a:lnTo>
                  <a:lnTo>
                    <a:pt x="2139110" y="866565"/>
                  </a:lnTo>
                  <a:lnTo>
                    <a:pt x="2141011" y="866565"/>
                  </a:lnTo>
                  <a:lnTo>
                    <a:pt x="2141011" y="874440"/>
                  </a:lnTo>
                  <a:lnTo>
                    <a:pt x="2142912" y="874440"/>
                  </a:lnTo>
                  <a:lnTo>
                    <a:pt x="2142912" y="874440"/>
                  </a:lnTo>
                  <a:lnTo>
                    <a:pt x="2196152" y="874440"/>
                  </a:lnTo>
                  <a:lnTo>
                    <a:pt x="2196152" y="874440"/>
                  </a:lnTo>
                  <a:lnTo>
                    <a:pt x="2198054" y="874440"/>
                  </a:lnTo>
                  <a:lnTo>
                    <a:pt x="2198054" y="889305"/>
                  </a:lnTo>
                  <a:lnTo>
                    <a:pt x="2199955" y="889305"/>
                  </a:lnTo>
                  <a:lnTo>
                    <a:pt x="2199955" y="896767"/>
                  </a:lnTo>
                  <a:lnTo>
                    <a:pt x="2255097" y="896767"/>
                  </a:lnTo>
                  <a:lnTo>
                    <a:pt x="2255097" y="911253"/>
                  </a:lnTo>
                  <a:lnTo>
                    <a:pt x="2256998" y="911253"/>
                  </a:lnTo>
                  <a:lnTo>
                    <a:pt x="2256998" y="912895"/>
                  </a:lnTo>
                  <a:lnTo>
                    <a:pt x="2258900" y="912895"/>
                  </a:lnTo>
                  <a:lnTo>
                    <a:pt x="2258900" y="918999"/>
                  </a:lnTo>
                  <a:lnTo>
                    <a:pt x="2312140" y="918999"/>
                  </a:lnTo>
                  <a:lnTo>
                    <a:pt x="2312140" y="918999"/>
                  </a:lnTo>
                  <a:lnTo>
                    <a:pt x="2314041" y="918999"/>
                  </a:lnTo>
                  <a:lnTo>
                    <a:pt x="2314041" y="939037"/>
                  </a:lnTo>
                  <a:lnTo>
                    <a:pt x="2315943" y="939037"/>
                  </a:lnTo>
                  <a:lnTo>
                    <a:pt x="2315943" y="943549"/>
                  </a:lnTo>
                  <a:lnTo>
                    <a:pt x="2317844" y="943549"/>
                  </a:lnTo>
                  <a:lnTo>
                    <a:pt x="2317844" y="943549"/>
                  </a:lnTo>
                  <a:lnTo>
                    <a:pt x="2371084" y="943549"/>
                  </a:lnTo>
                  <a:lnTo>
                    <a:pt x="2371084" y="943549"/>
                  </a:lnTo>
                  <a:lnTo>
                    <a:pt x="2372986" y="943549"/>
                  </a:lnTo>
                  <a:lnTo>
                    <a:pt x="2372986" y="957403"/>
                  </a:lnTo>
                  <a:lnTo>
                    <a:pt x="2374887" y="957403"/>
                  </a:lnTo>
                  <a:lnTo>
                    <a:pt x="2374887" y="958916"/>
                  </a:lnTo>
                  <a:lnTo>
                    <a:pt x="2428127" y="958916"/>
                  </a:lnTo>
                  <a:lnTo>
                    <a:pt x="2428127" y="958916"/>
                  </a:lnTo>
                  <a:lnTo>
                    <a:pt x="2430029" y="958916"/>
                  </a:lnTo>
                  <a:lnTo>
                    <a:pt x="2430029" y="978010"/>
                  </a:lnTo>
                  <a:lnTo>
                    <a:pt x="2431930" y="978010"/>
                  </a:lnTo>
                  <a:lnTo>
                    <a:pt x="2431930" y="980753"/>
                  </a:lnTo>
                  <a:lnTo>
                    <a:pt x="2487071" y="980753"/>
                  </a:lnTo>
                  <a:lnTo>
                    <a:pt x="2487071" y="980753"/>
                  </a:lnTo>
                  <a:lnTo>
                    <a:pt x="2488973" y="980753"/>
                  </a:lnTo>
                  <a:lnTo>
                    <a:pt x="2488973" y="996015"/>
                  </a:lnTo>
                  <a:lnTo>
                    <a:pt x="2490874" y="996015"/>
                  </a:lnTo>
                  <a:lnTo>
                    <a:pt x="2490874" y="999703"/>
                  </a:lnTo>
                  <a:lnTo>
                    <a:pt x="2546016" y="999703"/>
                  </a:lnTo>
                  <a:lnTo>
                    <a:pt x="2546016" y="1017850"/>
                  </a:lnTo>
                  <a:lnTo>
                    <a:pt x="2547917" y="1017850"/>
                  </a:lnTo>
                  <a:lnTo>
                    <a:pt x="2547917" y="1019089"/>
                  </a:lnTo>
                  <a:lnTo>
                    <a:pt x="2603059" y="1019089"/>
                  </a:lnTo>
                  <a:lnTo>
                    <a:pt x="2603059" y="1019089"/>
                  </a:lnTo>
                  <a:lnTo>
                    <a:pt x="2604960" y="1019089"/>
                  </a:lnTo>
                  <a:lnTo>
                    <a:pt x="2604960" y="1035862"/>
                  </a:lnTo>
                  <a:lnTo>
                    <a:pt x="2606862" y="1035862"/>
                  </a:lnTo>
                  <a:lnTo>
                    <a:pt x="2606862" y="1038679"/>
                  </a:lnTo>
                  <a:lnTo>
                    <a:pt x="2662003" y="1038679"/>
                  </a:lnTo>
                  <a:lnTo>
                    <a:pt x="2662003" y="1038679"/>
                  </a:lnTo>
                  <a:lnTo>
                    <a:pt x="2663905" y="1038679"/>
                  </a:lnTo>
                  <a:lnTo>
                    <a:pt x="2663905" y="1052779"/>
                  </a:lnTo>
                  <a:lnTo>
                    <a:pt x="2665806" y="1052779"/>
                  </a:lnTo>
                  <a:lnTo>
                    <a:pt x="2665806" y="1054986"/>
                  </a:lnTo>
                  <a:lnTo>
                    <a:pt x="2719046" y="1054986"/>
                  </a:lnTo>
                  <a:lnTo>
                    <a:pt x="2719046" y="1072673"/>
                  </a:lnTo>
                  <a:lnTo>
                    <a:pt x="2720947" y="1072673"/>
                  </a:lnTo>
                  <a:lnTo>
                    <a:pt x="2720947" y="1072673"/>
                  </a:lnTo>
                  <a:lnTo>
                    <a:pt x="2777990" y="1072673"/>
                  </a:lnTo>
                  <a:lnTo>
                    <a:pt x="2777990" y="1086684"/>
                  </a:lnTo>
                  <a:lnTo>
                    <a:pt x="2831231" y="1086684"/>
                  </a:lnTo>
                  <a:lnTo>
                    <a:pt x="2831231" y="1086684"/>
                  </a:lnTo>
                  <a:lnTo>
                    <a:pt x="2835033" y="1086684"/>
                  </a:lnTo>
                  <a:lnTo>
                    <a:pt x="2835033" y="1103061"/>
                  </a:lnTo>
                  <a:lnTo>
                    <a:pt x="2890175" y="1103061"/>
                  </a:lnTo>
                  <a:lnTo>
                    <a:pt x="2890175" y="1103061"/>
                  </a:lnTo>
                  <a:lnTo>
                    <a:pt x="2893978" y="1103061"/>
                  </a:lnTo>
                  <a:lnTo>
                    <a:pt x="2893978" y="1122144"/>
                  </a:lnTo>
                  <a:lnTo>
                    <a:pt x="2949119" y="1122144"/>
                  </a:lnTo>
                  <a:lnTo>
                    <a:pt x="2949119" y="1122144"/>
                  </a:lnTo>
                  <a:lnTo>
                    <a:pt x="2951021" y="1122144"/>
                  </a:lnTo>
                  <a:lnTo>
                    <a:pt x="2951021" y="1141688"/>
                  </a:lnTo>
                  <a:lnTo>
                    <a:pt x="2952922" y="1141688"/>
                  </a:lnTo>
                  <a:lnTo>
                    <a:pt x="2952922" y="1141688"/>
                  </a:lnTo>
                  <a:lnTo>
                    <a:pt x="3006162" y="1141688"/>
                  </a:lnTo>
                  <a:lnTo>
                    <a:pt x="3006162" y="1141688"/>
                  </a:lnTo>
                  <a:lnTo>
                    <a:pt x="3009965" y="1141688"/>
                  </a:lnTo>
                  <a:lnTo>
                    <a:pt x="3009965" y="1157776"/>
                  </a:lnTo>
                  <a:lnTo>
                    <a:pt x="3011866" y="1157776"/>
                  </a:lnTo>
                  <a:lnTo>
                    <a:pt x="3011866" y="1157776"/>
                  </a:lnTo>
                  <a:lnTo>
                    <a:pt x="3065107" y="1157776"/>
                  </a:lnTo>
                  <a:lnTo>
                    <a:pt x="3065107" y="1157776"/>
                  </a:lnTo>
                  <a:lnTo>
                    <a:pt x="3068909" y="1157776"/>
                  </a:lnTo>
                  <a:lnTo>
                    <a:pt x="3068909" y="1180960"/>
                  </a:lnTo>
                  <a:lnTo>
                    <a:pt x="3122149" y="1180960"/>
                  </a:lnTo>
                  <a:lnTo>
                    <a:pt x="3122149" y="1180960"/>
                  </a:lnTo>
                  <a:lnTo>
                    <a:pt x="3125952" y="1180960"/>
                  </a:lnTo>
                  <a:lnTo>
                    <a:pt x="3125952" y="1201294"/>
                  </a:lnTo>
                  <a:lnTo>
                    <a:pt x="3181094" y="1201294"/>
                  </a:lnTo>
                  <a:lnTo>
                    <a:pt x="3181094" y="1201294"/>
                  </a:lnTo>
                  <a:lnTo>
                    <a:pt x="3184897" y="1201294"/>
                  </a:lnTo>
                  <a:lnTo>
                    <a:pt x="3184897" y="1219447"/>
                  </a:lnTo>
                  <a:lnTo>
                    <a:pt x="3240038" y="1219447"/>
                  </a:lnTo>
                  <a:lnTo>
                    <a:pt x="3240038" y="1219447"/>
                  </a:lnTo>
                  <a:lnTo>
                    <a:pt x="3241940" y="1219447"/>
                  </a:lnTo>
                  <a:lnTo>
                    <a:pt x="3241940" y="1237768"/>
                  </a:lnTo>
                  <a:lnTo>
                    <a:pt x="3297081" y="1237768"/>
                  </a:lnTo>
                  <a:lnTo>
                    <a:pt x="3297081" y="1237768"/>
                  </a:lnTo>
                  <a:lnTo>
                    <a:pt x="3298983" y="1237768"/>
                  </a:lnTo>
                  <a:lnTo>
                    <a:pt x="3298983" y="1237768"/>
                  </a:lnTo>
                  <a:lnTo>
                    <a:pt x="3300884" y="1237768"/>
                  </a:lnTo>
                  <a:lnTo>
                    <a:pt x="3300884" y="1251860"/>
                  </a:lnTo>
                  <a:lnTo>
                    <a:pt x="3356026" y="1251860"/>
                  </a:lnTo>
                  <a:lnTo>
                    <a:pt x="3356026" y="1251860"/>
                  </a:lnTo>
                  <a:lnTo>
                    <a:pt x="3359828" y="1251860"/>
                  </a:lnTo>
                  <a:lnTo>
                    <a:pt x="3359828" y="1264006"/>
                  </a:lnTo>
                  <a:lnTo>
                    <a:pt x="3413068" y="1264006"/>
                  </a:lnTo>
                  <a:lnTo>
                    <a:pt x="3413068" y="1282209"/>
                  </a:lnTo>
                  <a:lnTo>
                    <a:pt x="3472013" y="1282209"/>
                  </a:lnTo>
                  <a:lnTo>
                    <a:pt x="3472013" y="1299250"/>
                  </a:lnTo>
                  <a:lnTo>
                    <a:pt x="3529056" y="1299250"/>
                  </a:lnTo>
                  <a:lnTo>
                    <a:pt x="3529056" y="1304983"/>
                  </a:lnTo>
                  <a:lnTo>
                    <a:pt x="3588000" y="1304983"/>
                  </a:lnTo>
                  <a:lnTo>
                    <a:pt x="3588000" y="1333760"/>
                  </a:lnTo>
                  <a:lnTo>
                    <a:pt x="3645043" y="1333760"/>
                  </a:lnTo>
                  <a:lnTo>
                    <a:pt x="3645043" y="1354097"/>
                  </a:lnTo>
                  <a:lnTo>
                    <a:pt x="3703987" y="1354097"/>
                  </a:lnTo>
                  <a:lnTo>
                    <a:pt x="3703987" y="1365774"/>
                  </a:lnTo>
                  <a:lnTo>
                    <a:pt x="3762932" y="1365774"/>
                  </a:lnTo>
                  <a:lnTo>
                    <a:pt x="3762932" y="1380478"/>
                  </a:lnTo>
                  <a:lnTo>
                    <a:pt x="3819975" y="1380478"/>
                  </a:lnTo>
                  <a:lnTo>
                    <a:pt x="3819975" y="1389416"/>
                  </a:lnTo>
                  <a:lnTo>
                    <a:pt x="3878919" y="1389416"/>
                  </a:lnTo>
                  <a:lnTo>
                    <a:pt x="3878919" y="1407458"/>
                  </a:lnTo>
                  <a:lnTo>
                    <a:pt x="3935962" y="1407458"/>
                  </a:lnTo>
                  <a:lnTo>
                    <a:pt x="3935962" y="1416571"/>
                  </a:lnTo>
                  <a:lnTo>
                    <a:pt x="3994906" y="1416571"/>
                  </a:lnTo>
                  <a:lnTo>
                    <a:pt x="3994906" y="1425786"/>
                  </a:lnTo>
                  <a:lnTo>
                    <a:pt x="4053851" y="1425786"/>
                  </a:lnTo>
                  <a:lnTo>
                    <a:pt x="4053851" y="1435098"/>
                  </a:lnTo>
                  <a:lnTo>
                    <a:pt x="4108992" y="1435098"/>
                  </a:lnTo>
                  <a:lnTo>
                    <a:pt x="4108992" y="1444516"/>
                  </a:lnTo>
                  <a:lnTo>
                    <a:pt x="4167937" y="1444516"/>
                  </a:lnTo>
                  <a:lnTo>
                    <a:pt x="4167937" y="1466650"/>
                  </a:lnTo>
                  <a:lnTo>
                    <a:pt x="4224980" y="1466650"/>
                  </a:lnTo>
                  <a:lnTo>
                    <a:pt x="4224980" y="1479436"/>
                  </a:lnTo>
                  <a:lnTo>
                    <a:pt x="4283924" y="1479436"/>
                  </a:lnTo>
                  <a:lnTo>
                    <a:pt x="4283924" y="1495625"/>
                  </a:lnTo>
                  <a:lnTo>
                    <a:pt x="4340967" y="1495625"/>
                  </a:lnTo>
                  <a:lnTo>
                    <a:pt x="4340967" y="1502125"/>
                  </a:lnTo>
                  <a:lnTo>
                    <a:pt x="4399911" y="1502125"/>
                  </a:lnTo>
                  <a:lnTo>
                    <a:pt x="4399911" y="1518466"/>
                  </a:lnTo>
                  <a:lnTo>
                    <a:pt x="4458856" y="1518466"/>
                  </a:lnTo>
                  <a:lnTo>
                    <a:pt x="4458856" y="1531676"/>
                  </a:lnTo>
                  <a:lnTo>
                    <a:pt x="4515899" y="1531676"/>
                  </a:lnTo>
                  <a:lnTo>
                    <a:pt x="4515899" y="1555016"/>
                  </a:lnTo>
                  <a:lnTo>
                    <a:pt x="4571040" y="1555016"/>
                  </a:lnTo>
                  <a:lnTo>
                    <a:pt x="4571040" y="1555016"/>
                  </a:lnTo>
                  <a:lnTo>
                    <a:pt x="4574843" y="1555016"/>
                  </a:lnTo>
                  <a:lnTo>
                    <a:pt x="4574843" y="1575279"/>
                  </a:lnTo>
                  <a:lnTo>
                    <a:pt x="4631886" y="1575279"/>
                  </a:lnTo>
                  <a:lnTo>
                    <a:pt x="4631886" y="1599131"/>
                  </a:lnTo>
                  <a:lnTo>
                    <a:pt x="4688929" y="1599131"/>
                  </a:lnTo>
                  <a:lnTo>
                    <a:pt x="4688929" y="1599131"/>
                  </a:lnTo>
                  <a:lnTo>
                    <a:pt x="4690830" y="1599131"/>
                  </a:lnTo>
                  <a:lnTo>
                    <a:pt x="4690830" y="1619805"/>
                  </a:lnTo>
                  <a:lnTo>
                    <a:pt x="4749775" y="1619805"/>
                  </a:lnTo>
                  <a:lnTo>
                    <a:pt x="4749775" y="1630271"/>
                  </a:lnTo>
                  <a:lnTo>
                    <a:pt x="4803015" y="1630271"/>
                  </a:lnTo>
                  <a:lnTo>
                    <a:pt x="4803015" y="1633785"/>
                  </a:lnTo>
                  <a:lnTo>
                    <a:pt x="4861959" y="1633785"/>
                  </a:lnTo>
                  <a:lnTo>
                    <a:pt x="4861959" y="1640851"/>
                  </a:lnTo>
                  <a:lnTo>
                    <a:pt x="4919002" y="1640851"/>
                  </a:lnTo>
                  <a:lnTo>
                    <a:pt x="4919002" y="1648014"/>
                  </a:lnTo>
                  <a:lnTo>
                    <a:pt x="4977946" y="1648014"/>
                  </a:lnTo>
                  <a:lnTo>
                    <a:pt x="4977946" y="1658865"/>
                  </a:lnTo>
                  <a:lnTo>
                    <a:pt x="5034989" y="1658865"/>
                  </a:lnTo>
                  <a:lnTo>
                    <a:pt x="5034989" y="1680757"/>
                  </a:lnTo>
                  <a:lnTo>
                    <a:pt x="5093934" y="1680757"/>
                  </a:lnTo>
                  <a:lnTo>
                    <a:pt x="5093934" y="1691776"/>
                  </a:lnTo>
                  <a:lnTo>
                    <a:pt x="5152878" y="1691776"/>
                  </a:lnTo>
                  <a:lnTo>
                    <a:pt x="5152878" y="1695486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918722" y="28437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920624" y="28445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922525" y="28604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924427" y="28624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75765" y="28636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77667" y="28653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979568" y="2866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81470" y="28826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034710" y="28843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036611" y="28853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038512" y="28986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040414" y="29003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093654" y="29025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095555" y="29033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097457" y="29152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099358" y="29156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150697" y="29169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152598" y="29183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154500" y="2928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156401" y="29297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209641" y="2932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211543" y="29336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213444" y="29429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215346" y="29432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266684" y="29441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268586" y="29464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270487" y="29471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272389" y="29562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325629" y="29624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327530" y="29691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329431" y="2969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331333" y="29698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384573" y="29757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386474" y="29808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437813" y="2980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39714" y="298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441616" y="2985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443517" y="29907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445419" y="29912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496757" y="29915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498659" y="29922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500560" y="29970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502462" y="30028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504363" y="30030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553800" y="30030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555702" y="30038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557603" y="30075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59505" y="30134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561406" y="30139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12745" y="3014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14646" y="30151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16548" y="30193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18449" y="3024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20350" y="30244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69788" y="3024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71689" y="30256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73590" y="30259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675492" y="30304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677393" y="30353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728732" y="30356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730633" y="3036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732535" y="30412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34436" y="30461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736338" y="30464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787676" y="30469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789578" y="30479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791479" y="30519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793381" y="30563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795282" y="3056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844719" y="30566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846621" y="30578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848522" y="30614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850424" y="30660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852325" y="30661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903664" y="30667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905565" y="30683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07467" y="30714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09368" y="30753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911269" y="30754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960707" y="3075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962608" y="30767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64509" y="30776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66411" y="30808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68312" y="30848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19651" y="30872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21552" y="30943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23454" y="3094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25355" y="30947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27257" y="30948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78595" y="30974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80497" y="3104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131835" y="31045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133737" y="31051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135638" y="31071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37540" y="31133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39441" y="31138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90780" y="31140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192681" y="3114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194583" y="31170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196484" y="31236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98385" y="31237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247823" y="31238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249724" y="31245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251626" y="31266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253527" y="3133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55428" y="3134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306767" y="31343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308669" y="31351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310570" y="31371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312471" y="31435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314373" y="31437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363810" y="31437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365711" y="31446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367613" y="31449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369514" y="31469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371416" y="31534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422754" y="31537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424656" y="31545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426557" y="31569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8459" y="31631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430360" y="31633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481699" y="31636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483600" y="31647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485502" y="31669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487403" y="31726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489304" y="31726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538742" y="31727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540643" y="31737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542545" y="31760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544446" y="31807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546347" y="31812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597686" y="31815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599587" y="3183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601489" y="31853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603390" y="31903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605292" y="31903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654729" y="31904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656630" y="31914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658532" y="3192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660433" y="31941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4662335" y="3198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713673" y="32002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4715575" y="32079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4717476" y="32082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4719378" y="32083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4721279" y="32083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4772618" y="32099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4774519" y="32171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4827759" y="32177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4829661" y="32191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4831562" y="32259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4833464" y="32263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4886704" y="32271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4888605" y="32283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4890506" y="32355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4892408" y="32356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943747" y="32362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945648" y="32376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4947549" y="32436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949451" y="32445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002691" y="32455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004592" y="32469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5006494" y="32532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5008395" y="32534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5059734" y="32542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5061635" y="32546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5063537" y="32561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65438" y="32625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118678" y="32636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120580" y="32650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122481" y="32724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124382" y="3272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177623" y="32737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179524" y="3275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181425" y="3281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183327" y="32816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5234665" y="32826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236567" y="32844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238468" y="32900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240370" y="32901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293610" y="3291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295511" y="32929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5297413" y="32984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5299314" y="32984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350653" y="32992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352554" y="32999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354456" y="33009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356357" y="33069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5409597" y="33157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5411499" y="33161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413400" y="33162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415301" y="3316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468542" y="33249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521782" y="33256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523683" y="33256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25584" y="33328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5527486" y="33334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580726" y="33343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582627" y="33343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5584529" y="33422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586430" y="33424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637769" y="33431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639670" y="33433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641572" y="33516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643473" y="33520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696713" y="33529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698615" y="33530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700516" y="33602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5702418" y="33603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5753756" y="33611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755658" y="33613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757559" y="33614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5759460" y="33692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5812701" y="33701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5814602" y="33702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816503" y="33788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5818405" y="33790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5871645" y="33801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5873546" y="33803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875448" y="33882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877349" y="33882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928688" y="3389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5930589" y="33893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5932491" y="33967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5934392" y="33969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987632" y="33979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5989534" y="33981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5991435" y="34050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5993337" y="34050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6044675" y="34057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6046577" y="34058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6048478" y="34060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6050379" y="34130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6103620" y="34170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6105521" y="34225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6107422" y="34226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6109324" y="34226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6162564" y="34260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6164465" y="34304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6217705" y="34313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6219607" y="34333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6221508" y="34374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6223410" y="34376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6276650" y="34382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6278551" y="34402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6280453" y="34463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6282354" y="34464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6333693" y="34470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6335594" y="34495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6337496" y="34554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6339397" y="34557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6392637" y="3456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394538" y="34588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6396440" y="34646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6398341" y="34647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6449680" y="34656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6451581" y="34657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6453483" y="34681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6455384" y="34741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6508624" y="34750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6510526" y="3476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6512427" y="34834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6514329" y="3483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6567569" y="348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6569470" y="34865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6571372" y="34918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6573273" y="34918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6624612" y="34929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6626513" y="34950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2" name="tx281"/>
            <p:cNvSpPr/>
            <p:nvPr/>
          </p:nvSpPr>
          <p:spPr>
            <a:xfrm>
              <a:off x="6628415" y="35009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3" name="tx282"/>
            <p:cNvSpPr/>
            <p:nvPr/>
          </p:nvSpPr>
          <p:spPr>
            <a:xfrm>
              <a:off x="6630316" y="35010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tx283"/>
            <p:cNvSpPr/>
            <p:nvPr/>
          </p:nvSpPr>
          <p:spPr>
            <a:xfrm>
              <a:off x="6683556" y="35021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5" name="tx284"/>
            <p:cNvSpPr/>
            <p:nvPr/>
          </p:nvSpPr>
          <p:spPr>
            <a:xfrm>
              <a:off x="6685457" y="35043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6" name="tx285"/>
            <p:cNvSpPr/>
            <p:nvPr/>
          </p:nvSpPr>
          <p:spPr>
            <a:xfrm>
              <a:off x="6687359" y="35090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6689260" y="35090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6740599" y="35098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6742500" y="35100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744402" y="35116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746303" y="35168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799543" y="35266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801445" y="35267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858488" y="3535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911728" y="3537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915531" y="35431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917432" y="35433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970672" y="35449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974475" y="35527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976376" y="35527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7027715" y="35544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7029617" y="35544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7031518" y="35612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7033419" y="35613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7086659" y="35632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7088561" y="35632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7090462" y="35698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7092364" y="35699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7143702" y="35718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7145604" y="35718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7149407" y="35793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7202647" y="35821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7204548" y="35821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7206450" y="35891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7208351" y="35892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7261591" y="35924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7265394" y="36009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7318634" y="36009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7320535" y="36011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7322437" y="36095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7324338" y="36095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7377578" y="36096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7379480" y="36096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7381381" y="36171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7434621" y="36171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7436523" y="36173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7440326" y="36255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7493566" y="36351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7495467" y="36352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7552510" y="36453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7609553" y="36543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7611454" y="36543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7668497" y="36644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7670399" y="36644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7725540" y="36730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7727442" y="36732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7784485" y="36823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7786386" y="36823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7843429" y="36914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918722" y="28450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920624" y="28467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922525" y="28789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924427" y="2882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975765" y="28837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977667" y="28871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979568" y="2888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981470" y="29224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3034710" y="29251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3036611" y="29271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3038512" y="29508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3040414" y="29541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3093654" y="29577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3095555" y="29591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097457" y="29803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099358" y="29810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50697" y="29826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52598" y="29855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54500" y="30016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56401" y="30047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209641" y="30099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211543" y="30121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213444" y="30273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215346" y="30278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266684" y="30291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268586" y="30344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270487" y="30359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272389" y="30511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5629" y="30668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7530" y="30743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431" y="30750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31333" y="30755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84573" y="30898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86474" y="30952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437813" y="30954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439714" y="30960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441616" y="3106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443517" y="31129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445419" y="3114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496757" y="31144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498659" y="31152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500560" y="31274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502462" y="31332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504363" y="31335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553800" y="31336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555702" y="31345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557603" y="31444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559505" y="31514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561406" y="31524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612745" y="31530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614646" y="31543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616548" y="31649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618449" y="31702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620350" y="31707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669788" y="31708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671689" y="31721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673590" y="31730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675492" y="3184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677393" y="31886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728732" y="31894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730633" y="31909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732535" y="32016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734436" y="32068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736338" y="32074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787676" y="32084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789578" y="32102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791479" y="32203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793381" y="32250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795282" y="32251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844719" y="32256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846621" y="32274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848522" y="32361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850424" y="32413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852325" y="32417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903664" y="32430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905565" y="32461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907467" y="32541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909368" y="32580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911269" y="32581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960707" y="32584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962608" y="32605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964509" y="32628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966411" y="32705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968312" y="32740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019651" y="32793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021552" y="32895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023454" y="32902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025355" y="32904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027257" y="32905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078595" y="32965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080497" y="33063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131835" y="33064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133737" y="33070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135638" y="33122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137540" y="33212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139441" y="33224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190780" y="33226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192681" y="33234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194583" y="33293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196484" y="33390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198385" y="33393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247823" y="33394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249724" y="33400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251626" y="3345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253527" y="3354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255428" y="33563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06767" y="33566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08669" y="33575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10570" y="3362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12471" y="33719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14373" y="3372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63810" y="33725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65711" y="33733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67613" y="33739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69514" y="33794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71416" y="3388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422754" y="33891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424656" y="3390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426557" y="3395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428459" y="34052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430360" y="34057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481699" y="34064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483600" y="34077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485502" y="34130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487403" y="34216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489304" y="34217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538742" y="34220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540643" y="34231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542545" y="34284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544446" y="34355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546347" y="34369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597686" y="3437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599587" y="34403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601489" y="34451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603390" y="34514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605292" y="3451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654729" y="3451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656630" y="34530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658532" y="3455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660433" y="34597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662335" y="34661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713673" y="34705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715575" y="34813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717476" y="34820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719378" y="34821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721279" y="34822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772618" y="34876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774519" y="34968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827759" y="34975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829661" y="35025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831562" y="35107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833464" y="35117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886704" y="35126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888605" y="35182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890506" y="35268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892408" y="35271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943747" y="35276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945648" y="35334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947549" y="35404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949451" y="35430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5002691" y="35441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5004592" y="35496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5006494" y="35568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5008395" y="35573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5059734" y="35580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5061635" y="35588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5063537" y="35647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5065438" y="35718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5118678" y="35731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5120580" y="3579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5122481" y="35872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5124382" y="35878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5177623" y="35897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5179524" y="35949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5181425" y="36021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5183327" y="36022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5234665" y="36034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5236567" y="36096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5238468" y="3616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5240370" y="36163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5293610" y="36183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5295511" y="36237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5297413" y="36299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5299314" y="36300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5350653" y="36308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5352554" y="3632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5354456" y="36370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5356357" y="36436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5409597" y="36571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5411499" y="36577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5413400" y="36578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5415301" y="3657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5468542" y="3670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5521782" y="36715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5523683" y="36716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525584" y="36829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5527486" y="36842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5580726" y="36851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5582627" y="36852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5584529" y="36988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5586430" y="36991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5637769" y="36997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5639670" y="37000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5641572" y="37128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5643473" y="37140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5696713" y="37148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5698615" y="37149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5700516" y="37272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5702418" y="37278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5753756" y="37284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5755658" y="37288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5757559" y="37290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5759460" y="37421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5812701" y="37430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5814602" y="37432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5816503" y="3757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5818405" y="37576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5871645" y="37588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5873546" y="37590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5875448" y="37720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5877349" y="37722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5928688" y="37729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5930589" y="3773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5932491" y="37851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5934392" y="37855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5987632" y="37865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5989534" y="3786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5991435" y="37983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5993337" y="3798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6044675" y="37991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6046577" y="37995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6048478" y="37998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6050379" y="38109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6103620" y="38188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6105521" y="38275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6107422" y="38277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6109324" y="38278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6162564" y="38318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6164465" y="38390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6217705" y="38399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6219607" y="3842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6221508" y="38491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6223410" y="38495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6276650" y="38504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6278551" y="3853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6280453" y="38625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6282354" y="38627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6333693" y="38635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6335594" y="38664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6337496" y="38756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6339397" y="38760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6392637" y="38770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6394538" y="38796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6396440" y="38879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6398341" y="38881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6449680" y="38892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6451581" y="38895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6453483" y="38924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6455384" y="39019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6508624" y="39030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6510526" y="39052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6512427" y="39160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6514329" y="39163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6567569" y="39178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6569470" y="39196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6571372" y="39287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6573273" y="39288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6624612" y="39302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6626513" y="39324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6628415" y="39411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6630316" y="39412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6683556" y="39427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6685457" y="39444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6687359" y="39529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6689260" y="39530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6740599" y="39541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6742500" y="39546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6744402" y="39561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6746303" y="39643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9" name="tx618"/>
            <p:cNvSpPr/>
            <p:nvPr/>
          </p:nvSpPr>
          <p:spPr>
            <a:xfrm>
              <a:off x="6799543" y="39774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0" name="tx619"/>
            <p:cNvSpPr/>
            <p:nvPr/>
          </p:nvSpPr>
          <p:spPr>
            <a:xfrm>
              <a:off x="6801445" y="39778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1" name="tx620"/>
            <p:cNvSpPr/>
            <p:nvPr/>
          </p:nvSpPr>
          <p:spPr>
            <a:xfrm>
              <a:off x="6805248" y="39778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2" name="tx621"/>
            <p:cNvSpPr/>
            <p:nvPr/>
          </p:nvSpPr>
          <p:spPr>
            <a:xfrm>
              <a:off x="6858488" y="39908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3" name="tx622"/>
            <p:cNvSpPr/>
            <p:nvPr/>
          </p:nvSpPr>
          <p:spPr>
            <a:xfrm>
              <a:off x="6911728" y="39942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6915531" y="40033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6917432" y="40039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6970672" y="40062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6974475" y="40163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6976376" y="40164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7027715" y="40191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0" name="tx629"/>
            <p:cNvSpPr/>
            <p:nvPr/>
          </p:nvSpPr>
          <p:spPr>
            <a:xfrm>
              <a:off x="7029617" y="40193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1" name="tx630"/>
            <p:cNvSpPr/>
            <p:nvPr/>
          </p:nvSpPr>
          <p:spPr>
            <a:xfrm>
              <a:off x="7031518" y="40291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2" name="tx631"/>
            <p:cNvSpPr/>
            <p:nvPr/>
          </p:nvSpPr>
          <p:spPr>
            <a:xfrm>
              <a:off x="7033419" y="40295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3" name="tx632"/>
            <p:cNvSpPr/>
            <p:nvPr/>
          </p:nvSpPr>
          <p:spPr>
            <a:xfrm>
              <a:off x="7086659" y="40323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4" name="tx633"/>
            <p:cNvSpPr/>
            <p:nvPr/>
          </p:nvSpPr>
          <p:spPr>
            <a:xfrm>
              <a:off x="7088561" y="40323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5" name="tx634"/>
            <p:cNvSpPr/>
            <p:nvPr/>
          </p:nvSpPr>
          <p:spPr>
            <a:xfrm>
              <a:off x="7090462" y="40411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6" name="tx635"/>
            <p:cNvSpPr/>
            <p:nvPr/>
          </p:nvSpPr>
          <p:spPr>
            <a:xfrm>
              <a:off x="7092364" y="40413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7" name="tx636"/>
            <p:cNvSpPr/>
            <p:nvPr/>
          </p:nvSpPr>
          <p:spPr>
            <a:xfrm>
              <a:off x="7143702" y="40444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8" name="tx637"/>
            <p:cNvSpPr/>
            <p:nvPr/>
          </p:nvSpPr>
          <p:spPr>
            <a:xfrm>
              <a:off x="7145604" y="40445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39" name="tx638"/>
            <p:cNvSpPr/>
            <p:nvPr/>
          </p:nvSpPr>
          <p:spPr>
            <a:xfrm>
              <a:off x="7149407" y="40548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0" name="tx639"/>
            <p:cNvSpPr/>
            <p:nvPr/>
          </p:nvSpPr>
          <p:spPr>
            <a:xfrm>
              <a:off x="7202647" y="40595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7204548" y="40596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7206450" y="40672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7208351" y="40675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4" name="tx643"/>
            <p:cNvSpPr/>
            <p:nvPr/>
          </p:nvSpPr>
          <p:spPr>
            <a:xfrm>
              <a:off x="7261591" y="40727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5" name="tx644"/>
            <p:cNvSpPr/>
            <p:nvPr/>
          </p:nvSpPr>
          <p:spPr>
            <a:xfrm>
              <a:off x="7265394" y="40850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6" name="tx645"/>
            <p:cNvSpPr/>
            <p:nvPr/>
          </p:nvSpPr>
          <p:spPr>
            <a:xfrm>
              <a:off x="7320535" y="40857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7" name="tx646"/>
            <p:cNvSpPr/>
            <p:nvPr/>
          </p:nvSpPr>
          <p:spPr>
            <a:xfrm>
              <a:off x="7322437" y="40980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8" name="tx647"/>
            <p:cNvSpPr/>
            <p:nvPr/>
          </p:nvSpPr>
          <p:spPr>
            <a:xfrm>
              <a:off x="7324338" y="40982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49" name="tx648"/>
            <p:cNvSpPr/>
            <p:nvPr/>
          </p:nvSpPr>
          <p:spPr>
            <a:xfrm>
              <a:off x="7377578" y="40988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0" name="tx649"/>
            <p:cNvSpPr/>
            <p:nvPr/>
          </p:nvSpPr>
          <p:spPr>
            <a:xfrm>
              <a:off x="7379480" y="40989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1" name="tx650"/>
            <p:cNvSpPr/>
            <p:nvPr/>
          </p:nvSpPr>
          <p:spPr>
            <a:xfrm>
              <a:off x="7381381" y="41087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2" name="tx651"/>
            <p:cNvSpPr/>
            <p:nvPr/>
          </p:nvSpPr>
          <p:spPr>
            <a:xfrm>
              <a:off x="7383283" y="41087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3" name="tx652"/>
            <p:cNvSpPr/>
            <p:nvPr/>
          </p:nvSpPr>
          <p:spPr>
            <a:xfrm>
              <a:off x="7434621" y="41087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7436523" y="41094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7440326" y="41192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7493566" y="41328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7495467" y="41334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7552510" y="41478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7609553" y="4159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7611454" y="41597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1" name="tx660"/>
            <p:cNvSpPr/>
            <p:nvPr/>
          </p:nvSpPr>
          <p:spPr>
            <a:xfrm>
              <a:off x="7668497" y="41735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2" name="tx661"/>
            <p:cNvSpPr/>
            <p:nvPr/>
          </p:nvSpPr>
          <p:spPr>
            <a:xfrm>
              <a:off x="7670399" y="41736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3" name="tx662"/>
            <p:cNvSpPr/>
            <p:nvPr/>
          </p:nvSpPr>
          <p:spPr>
            <a:xfrm>
              <a:off x="7725540" y="41846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7727442" y="41847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7784485" y="41981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7786386" y="41981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7843429" y="42115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8" name="tx667"/>
            <p:cNvSpPr/>
            <p:nvPr/>
          </p:nvSpPr>
          <p:spPr>
            <a:xfrm>
              <a:off x="2918722" y="28417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9" name="tx668"/>
            <p:cNvSpPr/>
            <p:nvPr/>
          </p:nvSpPr>
          <p:spPr>
            <a:xfrm>
              <a:off x="2920624" y="28418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0" name="tx669"/>
            <p:cNvSpPr/>
            <p:nvPr/>
          </p:nvSpPr>
          <p:spPr>
            <a:xfrm>
              <a:off x="2922525" y="28818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1" name="tx670"/>
            <p:cNvSpPr/>
            <p:nvPr/>
          </p:nvSpPr>
          <p:spPr>
            <a:xfrm>
              <a:off x="2924427" y="28819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2" name="tx671"/>
            <p:cNvSpPr/>
            <p:nvPr/>
          </p:nvSpPr>
          <p:spPr>
            <a:xfrm>
              <a:off x="2975765" y="28819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3" name="tx672"/>
            <p:cNvSpPr/>
            <p:nvPr/>
          </p:nvSpPr>
          <p:spPr>
            <a:xfrm>
              <a:off x="2977667" y="28820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4" name="tx673"/>
            <p:cNvSpPr/>
            <p:nvPr/>
          </p:nvSpPr>
          <p:spPr>
            <a:xfrm>
              <a:off x="2979568" y="28821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5" name="tx674"/>
            <p:cNvSpPr/>
            <p:nvPr/>
          </p:nvSpPr>
          <p:spPr>
            <a:xfrm>
              <a:off x="2981470" y="29200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6" name="tx675"/>
            <p:cNvSpPr/>
            <p:nvPr/>
          </p:nvSpPr>
          <p:spPr>
            <a:xfrm>
              <a:off x="3034710" y="29201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7" name="tx676"/>
            <p:cNvSpPr/>
            <p:nvPr/>
          </p:nvSpPr>
          <p:spPr>
            <a:xfrm>
              <a:off x="3036611" y="29201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038512" y="29522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040414" y="29523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0" name="tx679"/>
            <p:cNvSpPr/>
            <p:nvPr/>
          </p:nvSpPr>
          <p:spPr>
            <a:xfrm>
              <a:off x="3093654" y="29524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1" name="tx680"/>
            <p:cNvSpPr/>
            <p:nvPr/>
          </p:nvSpPr>
          <p:spPr>
            <a:xfrm>
              <a:off x="3095555" y="29525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2" name="tx681"/>
            <p:cNvSpPr/>
            <p:nvPr/>
          </p:nvSpPr>
          <p:spPr>
            <a:xfrm>
              <a:off x="3097457" y="29799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3" name="tx682"/>
            <p:cNvSpPr/>
            <p:nvPr/>
          </p:nvSpPr>
          <p:spPr>
            <a:xfrm>
              <a:off x="3099358" y="29799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4" name="tx683"/>
            <p:cNvSpPr/>
            <p:nvPr/>
          </p:nvSpPr>
          <p:spPr>
            <a:xfrm>
              <a:off x="3150697" y="29800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5" name="tx684"/>
            <p:cNvSpPr/>
            <p:nvPr/>
          </p:nvSpPr>
          <p:spPr>
            <a:xfrm>
              <a:off x="3152598" y="29801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6" name="tx685"/>
            <p:cNvSpPr/>
            <p:nvPr/>
          </p:nvSpPr>
          <p:spPr>
            <a:xfrm>
              <a:off x="3154500" y="30019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7" name="tx686"/>
            <p:cNvSpPr/>
            <p:nvPr/>
          </p:nvSpPr>
          <p:spPr>
            <a:xfrm>
              <a:off x="3156401" y="30042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8" name="tx687"/>
            <p:cNvSpPr/>
            <p:nvPr/>
          </p:nvSpPr>
          <p:spPr>
            <a:xfrm>
              <a:off x="3209641" y="30068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9" name="tx688"/>
            <p:cNvSpPr/>
            <p:nvPr/>
          </p:nvSpPr>
          <p:spPr>
            <a:xfrm>
              <a:off x="3211543" y="30069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0" name="tx689"/>
            <p:cNvSpPr/>
            <p:nvPr/>
          </p:nvSpPr>
          <p:spPr>
            <a:xfrm>
              <a:off x="3213444" y="30276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1" name="tx690"/>
            <p:cNvSpPr/>
            <p:nvPr/>
          </p:nvSpPr>
          <p:spPr>
            <a:xfrm>
              <a:off x="3215346" y="30276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2" name="tx691"/>
            <p:cNvSpPr/>
            <p:nvPr/>
          </p:nvSpPr>
          <p:spPr>
            <a:xfrm>
              <a:off x="3266684" y="30276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3" name="tx692"/>
            <p:cNvSpPr/>
            <p:nvPr/>
          </p:nvSpPr>
          <p:spPr>
            <a:xfrm>
              <a:off x="3268586" y="30301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4" name="tx693"/>
            <p:cNvSpPr/>
            <p:nvPr/>
          </p:nvSpPr>
          <p:spPr>
            <a:xfrm>
              <a:off x="3270487" y="30301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5" name="tx694"/>
            <p:cNvSpPr/>
            <p:nvPr/>
          </p:nvSpPr>
          <p:spPr>
            <a:xfrm>
              <a:off x="3272389" y="30504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6" name="tx695"/>
            <p:cNvSpPr/>
            <p:nvPr/>
          </p:nvSpPr>
          <p:spPr>
            <a:xfrm>
              <a:off x="3325629" y="30765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7" name="tx696"/>
            <p:cNvSpPr/>
            <p:nvPr/>
          </p:nvSpPr>
          <p:spPr>
            <a:xfrm>
              <a:off x="3327530" y="30766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8" name="tx697"/>
            <p:cNvSpPr/>
            <p:nvPr/>
          </p:nvSpPr>
          <p:spPr>
            <a:xfrm>
              <a:off x="3329431" y="3076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99" name="tx698"/>
            <p:cNvSpPr/>
            <p:nvPr/>
          </p:nvSpPr>
          <p:spPr>
            <a:xfrm>
              <a:off x="3331333" y="30766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0" name="tx699"/>
            <p:cNvSpPr/>
            <p:nvPr/>
          </p:nvSpPr>
          <p:spPr>
            <a:xfrm>
              <a:off x="3384573" y="31006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1" name="tx700"/>
            <p:cNvSpPr/>
            <p:nvPr/>
          </p:nvSpPr>
          <p:spPr>
            <a:xfrm>
              <a:off x="3386474" y="31007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2" name="tx701"/>
            <p:cNvSpPr/>
            <p:nvPr/>
          </p:nvSpPr>
          <p:spPr>
            <a:xfrm>
              <a:off x="3439714" y="31007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3" name="tx702"/>
            <p:cNvSpPr/>
            <p:nvPr/>
          </p:nvSpPr>
          <p:spPr>
            <a:xfrm>
              <a:off x="3441616" y="31246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4" name="tx703"/>
            <p:cNvSpPr/>
            <p:nvPr/>
          </p:nvSpPr>
          <p:spPr>
            <a:xfrm>
              <a:off x="3443517" y="31247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5" name="tx704"/>
            <p:cNvSpPr/>
            <p:nvPr/>
          </p:nvSpPr>
          <p:spPr>
            <a:xfrm>
              <a:off x="3445419" y="3124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6" name="tx705"/>
            <p:cNvSpPr/>
            <p:nvPr/>
          </p:nvSpPr>
          <p:spPr>
            <a:xfrm>
              <a:off x="3496757" y="3124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7" name="tx706"/>
            <p:cNvSpPr/>
            <p:nvPr/>
          </p:nvSpPr>
          <p:spPr>
            <a:xfrm>
              <a:off x="3498659" y="31247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8" name="tx707"/>
            <p:cNvSpPr/>
            <p:nvPr/>
          </p:nvSpPr>
          <p:spPr>
            <a:xfrm>
              <a:off x="3500560" y="31485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09" name="tx708"/>
            <p:cNvSpPr/>
            <p:nvPr/>
          </p:nvSpPr>
          <p:spPr>
            <a:xfrm>
              <a:off x="3502462" y="31486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0" name="tx709"/>
            <p:cNvSpPr/>
            <p:nvPr/>
          </p:nvSpPr>
          <p:spPr>
            <a:xfrm>
              <a:off x="3504363" y="31486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1" name="tx710"/>
            <p:cNvSpPr/>
            <p:nvPr/>
          </p:nvSpPr>
          <p:spPr>
            <a:xfrm>
              <a:off x="3553800" y="31486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2" name="tx711"/>
            <p:cNvSpPr/>
            <p:nvPr/>
          </p:nvSpPr>
          <p:spPr>
            <a:xfrm>
              <a:off x="3555702" y="31486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3557603" y="31705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3559505" y="3172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5" name="tx714"/>
            <p:cNvSpPr/>
            <p:nvPr/>
          </p:nvSpPr>
          <p:spPr>
            <a:xfrm>
              <a:off x="3561406" y="31729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6" name="tx715"/>
            <p:cNvSpPr/>
            <p:nvPr/>
          </p:nvSpPr>
          <p:spPr>
            <a:xfrm>
              <a:off x="3612745" y="31730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7" name="tx716"/>
            <p:cNvSpPr/>
            <p:nvPr/>
          </p:nvSpPr>
          <p:spPr>
            <a:xfrm>
              <a:off x="3614646" y="3173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8" name="tx717"/>
            <p:cNvSpPr/>
            <p:nvPr/>
          </p:nvSpPr>
          <p:spPr>
            <a:xfrm>
              <a:off x="3616548" y="31951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19" name="tx718"/>
            <p:cNvSpPr/>
            <p:nvPr/>
          </p:nvSpPr>
          <p:spPr>
            <a:xfrm>
              <a:off x="3618449" y="31952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0" name="tx719"/>
            <p:cNvSpPr/>
            <p:nvPr/>
          </p:nvSpPr>
          <p:spPr>
            <a:xfrm>
              <a:off x="3620350" y="31952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1" name="tx720"/>
            <p:cNvSpPr/>
            <p:nvPr/>
          </p:nvSpPr>
          <p:spPr>
            <a:xfrm>
              <a:off x="3669788" y="3195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2" name="tx721"/>
            <p:cNvSpPr/>
            <p:nvPr/>
          </p:nvSpPr>
          <p:spPr>
            <a:xfrm>
              <a:off x="3671689" y="31952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3" name="tx722"/>
            <p:cNvSpPr/>
            <p:nvPr/>
          </p:nvSpPr>
          <p:spPr>
            <a:xfrm>
              <a:off x="3673590" y="3195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3675492" y="32174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3677393" y="32175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3728732" y="32175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7" name="tx726"/>
            <p:cNvSpPr/>
            <p:nvPr/>
          </p:nvSpPr>
          <p:spPr>
            <a:xfrm>
              <a:off x="3730633" y="32175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8" name="tx727"/>
            <p:cNvSpPr/>
            <p:nvPr/>
          </p:nvSpPr>
          <p:spPr>
            <a:xfrm>
              <a:off x="3732535" y="32394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3734436" y="32395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3736338" y="32395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3787676" y="32396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3789578" y="32396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3791479" y="32606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4" name="tx733"/>
            <p:cNvSpPr/>
            <p:nvPr/>
          </p:nvSpPr>
          <p:spPr>
            <a:xfrm>
              <a:off x="3793381" y="32606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5" name="tx734"/>
            <p:cNvSpPr/>
            <p:nvPr/>
          </p:nvSpPr>
          <p:spPr>
            <a:xfrm>
              <a:off x="3795282" y="32606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3844719" y="32606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846621" y="32607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848522" y="3278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39" name="tx738"/>
            <p:cNvSpPr/>
            <p:nvPr/>
          </p:nvSpPr>
          <p:spPr>
            <a:xfrm>
              <a:off x="3850424" y="32801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852325" y="32801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903664" y="3280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905565" y="32822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3907467" y="3299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3909368" y="32990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5" name="tx744"/>
            <p:cNvSpPr/>
            <p:nvPr/>
          </p:nvSpPr>
          <p:spPr>
            <a:xfrm>
              <a:off x="3911269" y="32990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3960707" y="32990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7" name="tx746"/>
            <p:cNvSpPr/>
            <p:nvPr/>
          </p:nvSpPr>
          <p:spPr>
            <a:xfrm>
              <a:off x="3962608" y="32990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8" name="tx747"/>
            <p:cNvSpPr/>
            <p:nvPr/>
          </p:nvSpPr>
          <p:spPr>
            <a:xfrm>
              <a:off x="3964509" y="33009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966411" y="33173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968312" y="33173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1" name="tx750"/>
            <p:cNvSpPr/>
            <p:nvPr/>
          </p:nvSpPr>
          <p:spPr>
            <a:xfrm>
              <a:off x="4019651" y="3324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2" name="tx751"/>
            <p:cNvSpPr/>
            <p:nvPr/>
          </p:nvSpPr>
          <p:spPr>
            <a:xfrm>
              <a:off x="4021552" y="33365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3" name="tx752"/>
            <p:cNvSpPr/>
            <p:nvPr/>
          </p:nvSpPr>
          <p:spPr>
            <a:xfrm>
              <a:off x="4023454" y="33365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4" name="tx753"/>
            <p:cNvSpPr/>
            <p:nvPr/>
          </p:nvSpPr>
          <p:spPr>
            <a:xfrm>
              <a:off x="4025355" y="33365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5" name="tx754"/>
            <p:cNvSpPr/>
            <p:nvPr/>
          </p:nvSpPr>
          <p:spPr>
            <a:xfrm>
              <a:off x="4027257" y="33365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4078595" y="33433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4080497" y="3354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8" name="tx757"/>
            <p:cNvSpPr/>
            <p:nvPr/>
          </p:nvSpPr>
          <p:spPr>
            <a:xfrm>
              <a:off x="4131835" y="3354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59" name="tx758"/>
            <p:cNvSpPr/>
            <p:nvPr/>
          </p:nvSpPr>
          <p:spPr>
            <a:xfrm>
              <a:off x="4133737" y="33542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0" name="tx759"/>
            <p:cNvSpPr/>
            <p:nvPr/>
          </p:nvSpPr>
          <p:spPr>
            <a:xfrm>
              <a:off x="4135638" y="33613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1" name="tx760"/>
            <p:cNvSpPr/>
            <p:nvPr/>
          </p:nvSpPr>
          <p:spPr>
            <a:xfrm>
              <a:off x="4137540" y="33730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2" name="tx761"/>
            <p:cNvSpPr/>
            <p:nvPr/>
          </p:nvSpPr>
          <p:spPr>
            <a:xfrm>
              <a:off x="4139441" y="3373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190780" y="33730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192681" y="33730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4194583" y="33802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4196484" y="33941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4198385" y="33941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8" name="tx767"/>
            <p:cNvSpPr/>
            <p:nvPr/>
          </p:nvSpPr>
          <p:spPr>
            <a:xfrm>
              <a:off x="4247823" y="33941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69" name="tx768"/>
            <p:cNvSpPr/>
            <p:nvPr/>
          </p:nvSpPr>
          <p:spPr>
            <a:xfrm>
              <a:off x="4249724" y="33941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0" name="tx769"/>
            <p:cNvSpPr/>
            <p:nvPr/>
          </p:nvSpPr>
          <p:spPr>
            <a:xfrm>
              <a:off x="4251626" y="3401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1" name="tx770"/>
            <p:cNvSpPr/>
            <p:nvPr/>
          </p:nvSpPr>
          <p:spPr>
            <a:xfrm>
              <a:off x="4253527" y="34128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2" name="tx771"/>
            <p:cNvSpPr/>
            <p:nvPr/>
          </p:nvSpPr>
          <p:spPr>
            <a:xfrm>
              <a:off x="4255428" y="34148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3" name="tx772"/>
            <p:cNvSpPr/>
            <p:nvPr/>
          </p:nvSpPr>
          <p:spPr>
            <a:xfrm>
              <a:off x="4306767" y="34148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4308669" y="341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4310570" y="34216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6" name="tx775"/>
            <p:cNvSpPr/>
            <p:nvPr/>
          </p:nvSpPr>
          <p:spPr>
            <a:xfrm>
              <a:off x="4312471" y="34341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7" name="tx776"/>
            <p:cNvSpPr/>
            <p:nvPr/>
          </p:nvSpPr>
          <p:spPr>
            <a:xfrm>
              <a:off x="4314373" y="34342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8" name="tx777"/>
            <p:cNvSpPr/>
            <p:nvPr/>
          </p:nvSpPr>
          <p:spPr>
            <a:xfrm>
              <a:off x="4365711" y="34342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79" name="tx778"/>
            <p:cNvSpPr/>
            <p:nvPr/>
          </p:nvSpPr>
          <p:spPr>
            <a:xfrm>
              <a:off x="4367613" y="34342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4369514" y="34408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4371416" y="34535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2" name="tx781"/>
            <p:cNvSpPr/>
            <p:nvPr/>
          </p:nvSpPr>
          <p:spPr>
            <a:xfrm>
              <a:off x="4422754" y="34535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3" name="tx782"/>
            <p:cNvSpPr/>
            <p:nvPr/>
          </p:nvSpPr>
          <p:spPr>
            <a:xfrm>
              <a:off x="4424656" y="3453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4" name="tx783"/>
            <p:cNvSpPr/>
            <p:nvPr/>
          </p:nvSpPr>
          <p:spPr>
            <a:xfrm>
              <a:off x="4426557" y="34606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5" name="tx784"/>
            <p:cNvSpPr/>
            <p:nvPr/>
          </p:nvSpPr>
          <p:spPr>
            <a:xfrm>
              <a:off x="4428459" y="34739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4430360" y="34739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4481699" y="34739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4483600" y="34740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4485502" y="34802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4487403" y="34917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4489304" y="34917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4538742" y="34917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4540643" y="34917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4542545" y="34975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4544446" y="35068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4546347" y="35084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597686" y="35084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599587" y="35105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4601489" y="35161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4603390" y="3525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4605292" y="3525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4654729" y="3525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3" name="tx802"/>
            <p:cNvSpPr/>
            <p:nvPr/>
          </p:nvSpPr>
          <p:spPr>
            <a:xfrm>
              <a:off x="4656630" y="3525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4" name="tx803"/>
            <p:cNvSpPr/>
            <p:nvPr/>
          </p:nvSpPr>
          <p:spPr>
            <a:xfrm>
              <a:off x="4658532" y="35268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5" name="tx804"/>
            <p:cNvSpPr/>
            <p:nvPr/>
          </p:nvSpPr>
          <p:spPr>
            <a:xfrm>
              <a:off x="4660433" y="35326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6" name="tx805"/>
            <p:cNvSpPr/>
            <p:nvPr/>
          </p:nvSpPr>
          <p:spPr>
            <a:xfrm>
              <a:off x="4662335" y="35414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4713673" y="35481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4715575" y="35604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09" name="tx808"/>
            <p:cNvSpPr/>
            <p:nvPr/>
          </p:nvSpPr>
          <p:spPr>
            <a:xfrm>
              <a:off x="4717476" y="35604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4719378" y="35604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4772618" y="35718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2" name="tx811"/>
            <p:cNvSpPr/>
            <p:nvPr/>
          </p:nvSpPr>
          <p:spPr>
            <a:xfrm>
              <a:off x="4774519" y="35779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3" name="tx812"/>
            <p:cNvSpPr/>
            <p:nvPr/>
          </p:nvSpPr>
          <p:spPr>
            <a:xfrm>
              <a:off x="4827759" y="35779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4829661" y="35895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4831562" y="35965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6" name="tx815"/>
            <p:cNvSpPr/>
            <p:nvPr/>
          </p:nvSpPr>
          <p:spPr>
            <a:xfrm>
              <a:off x="4833464" y="35966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7" name="tx816"/>
            <p:cNvSpPr/>
            <p:nvPr/>
          </p:nvSpPr>
          <p:spPr>
            <a:xfrm>
              <a:off x="4886704" y="35966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4888605" y="36092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4890506" y="36153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4892408" y="36154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43747" y="36154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45648" y="36282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947549" y="3630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949451" y="36345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002691" y="36345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5004592" y="36493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5006494" y="36527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5008395" y="36527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5059734" y="36527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061635" y="36527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063537" y="36674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065438" y="36707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118678" y="367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5120580" y="36864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5122481" y="36898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5124382" y="36898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5177623" y="36899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5179524" y="37032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5181425" y="37065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5183327" y="37065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5234665" y="37065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5236567" y="37199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3" name="tx842"/>
            <p:cNvSpPr/>
            <p:nvPr/>
          </p:nvSpPr>
          <p:spPr>
            <a:xfrm>
              <a:off x="5238468" y="3723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4" name="tx843"/>
            <p:cNvSpPr/>
            <p:nvPr/>
          </p:nvSpPr>
          <p:spPr>
            <a:xfrm>
              <a:off x="5240370" y="37231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5293610" y="37231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5295511" y="37351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5297413" y="37378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5352554" y="37379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5354456" y="37498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5356357" y="3752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5409597" y="37676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5411499" y="37676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5415301" y="37676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5468542" y="37817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5521782" y="37817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5523683" y="37817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5525584" y="37963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5527486" y="37963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5580726" y="37963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5584529" y="38140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5586430" y="38140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5639670" y="38141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5641572" y="38309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5643473" y="38309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5696713" y="38309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5698615" y="38309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5700516" y="38454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5702418" y="38454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5755658" y="3845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5757559" y="3845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759460" y="38611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812701" y="38611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5814602" y="38611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5816503" y="38780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5818405" y="38780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5871645" y="38780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5875448" y="3892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5928688" y="3892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5930589" y="3892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5932491" y="3906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5934392" y="3906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5987632" y="3906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5989534" y="3906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5991435" y="39195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993337" y="39195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046577" y="39195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6048478" y="39195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6050379" y="39333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6103620" y="39495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6105521" y="39495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6162564" y="39649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6219607" y="39791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6221508" y="3979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6223410" y="3979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6276650" y="3979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6278551" y="39957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7" name="tx896"/>
            <p:cNvSpPr/>
            <p:nvPr/>
          </p:nvSpPr>
          <p:spPr>
            <a:xfrm>
              <a:off x="6280453" y="39957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8" name="tx897"/>
            <p:cNvSpPr/>
            <p:nvPr/>
          </p:nvSpPr>
          <p:spPr>
            <a:xfrm>
              <a:off x="6335594" y="40139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9" name="tx898"/>
            <p:cNvSpPr/>
            <p:nvPr/>
          </p:nvSpPr>
          <p:spPr>
            <a:xfrm>
              <a:off x="6337496" y="40140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0" name="tx899"/>
            <p:cNvSpPr/>
            <p:nvPr/>
          </p:nvSpPr>
          <p:spPr>
            <a:xfrm>
              <a:off x="6394538" y="40307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1" name="tx900"/>
            <p:cNvSpPr/>
            <p:nvPr/>
          </p:nvSpPr>
          <p:spPr>
            <a:xfrm>
              <a:off x="6396440" y="40307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6451581" y="40307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6453483" y="40466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6455384" y="40466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5" name="tx904"/>
            <p:cNvSpPr/>
            <p:nvPr/>
          </p:nvSpPr>
          <p:spPr>
            <a:xfrm>
              <a:off x="6510526" y="40620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6" name="tx905"/>
            <p:cNvSpPr/>
            <p:nvPr/>
          </p:nvSpPr>
          <p:spPr>
            <a:xfrm>
              <a:off x="6512427" y="40620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7" name="tx906"/>
            <p:cNvSpPr/>
            <p:nvPr/>
          </p:nvSpPr>
          <p:spPr>
            <a:xfrm>
              <a:off x="6567569" y="40622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8" name="tx907"/>
            <p:cNvSpPr/>
            <p:nvPr/>
          </p:nvSpPr>
          <p:spPr>
            <a:xfrm>
              <a:off x="6569470" y="40755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9" name="tx908"/>
            <p:cNvSpPr/>
            <p:nvPr/>
          </p:nvSpPr>
          <p:spPr>
            <a:xfrm>
              <a:off x="6626513" y="408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6685457" y="41019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6742500" y="41019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6744402" y="41138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3" name="tx912"/>
            <p:cNvSpPr/>
            <p:nvPr/>
          </p:nvSpPr>
          <p:spPr>
            <a:xfrm>
              <a:off x="6746303" y="41138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4" name="tx913"/>
            <p:cNvSpPr/>
            <p:nvPr/>
          </p:nvSpPr>
          <p:spPr>
            <a:xfrm>
              <a:off x="6799543" y="41259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5" name="tx914"/>
            <p:cNvSpPr/>
            <p:nvPr/>
          </p:nvSpPr>
          <p:spPr>
            <a:xfrm>
              <a:off x="6801445" y="41259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6" name="tx915"/>
            <p:cNvSpPr/>
            <p:nvPr/>
          </p:nvSpPr>
          <p:spPr>
            <a:xfrm>
              <a:off x="6805248" y="41259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7" name="tx916"/>
            <p:cNvSpPr/>
            <p:nvPr/>
          </p:nvSpPr>
          <p:spPr>
            <a:xfrm>
              <a:off x="6858488" y="41376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8" name="tx917"/>
            <p:cNvSpPr/>
            <p:nvPr/>
          </p:nvSpPr>
          <p:spPr>
            <a:xfrm>
              <a:off x="6915531" y="41516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6917432" y="41516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0" name="tx919"/>
            <p:cNvSpPr/>
            <p:nvPr/>
          </p:nvSpPr>
          <p:spPr>
            <a:xfrm>
              <a:off x="6974475" y="41649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1" name="tx920"/>
            <p:cNvSpPr/>
            <p:nvPr/>
          </p:nvSpPr>
          <p:spPr>
            <a:xfrm>
              <a:off x="6976376" y="41649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2" name="tx921"/>
            <p:cNvSpPr/>
            <p:nvPr/>
          </p:nvSpPr>
          <p:spPr>
            <a:xfrm>
              <a:off x="7031518" y="41791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3" name="tx922"/>
            <p:cNvSpPr/>
            <p:nvPr/>
          </p:nvSpPr>
          <p:spPr>
            <a:xfrm>
              <a:off x="7033419" y="41791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4" name="tx923"/>
            <p:cNvSpPr/>
            <p:nvPr/>
          </p:nvSpPr>
          <p:spPr>
            <a:xfrm>
              <a:off x="7088561" y="41791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7090462" y="41916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7092364" y="41916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7" name="tx926"/>
            <p:cNvSpPr/>
            <p:nvPr/>
          </p:nvSpPr>
          <p:spPr>
            <a:xfrm>
              <a:off x="7149407" y="42043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8" name="tx927"/>
            <p:cNvSpPr/>
            <p:nvPr/>
          </p:nvSpPr>
          <p:spPr>
            <a:xfrm>
              <a:off x="7206450" y="42184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9" name="tx928"/>
            <p:cNvSpPr/>
            <p:nvPr/>
          </p:nvSpPr>
          <p:spPr>
            <a:xfrm>
              <a:off x="7208351" y="42184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0" name="tx929"/>
            <p:cNvSpPr/>
            <p:nvPr/>
          </p:nvSpPr>
          <p:spPr>
            <a:xfrm>
              <a:off x="7261591" y="42184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1" name="tx930"/>
            <p:cNvSpPr/>
            <p:nvPr/>
          </p:nvSpPr>
          <p:spPr>
            <a:xfrm>
              <a:off x="7265394" y="42319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2" name="tx931"/>
            <p:cNvSpPr/>
            <p:nvPr/>
          </p:nvSpPr>
          <p:spPr>
            <a:xfrm>
              <a:off x="7320535" y="42320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3" name="tx932"/>
            <p:cNvSpPr/>
            <p:nvPr/>
          </p:nvSpPr>
          <p:spPr>
            <a:xfrm>
              <a:off x="7322437" y="4244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4" name="tx933"/>
            <p:cNvSpPr/>
            <p:nvPr/>
          </p:nvSpPr>
          <p:spPr>
            <a:xfrm>
              <a:off x="7377578" y="4244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5" name="tx934"/>
            <p:cNvSpPr/>
            <p:nvPr/>
          </p:nvSpPr>
          <p:spPr>
            <a:xfrm>
              <a:off x="7379480" y="4244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6" name="tx935"/>
            <p:cNvSpPr/>
            <p:nvPr/>
          </p:nvSpPr>
          <p:spPr>
            <a:xfrm>
              <a:off x="7381381" y="42547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7" name="tx936"/>
            <p:cNvSpPr/>
            <p:nvPr/>
          </p:nvSpPr>
          <p:spPr>
            <a:xfrm>
              <a:off x="7436523" y="42547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8" name="tx937"/>
            <p:cNvSpPr/>
            <p:nvPr/>
          </p:nvSpPr>
          <p:spPr>
            <a:xfrm>
              <a:off x="7440326" y="42660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39" name="tx938"/>
            <p:cNvSpPr/>
            <p:nvPr/>
          </p:nvSpPr>
          <p:spPr>
            <a:xfrm>
              <a:off x="7493566" y="42787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0" name="tx939"/>
            <p:cNvSpPr/>
            <p:nvPr/>
          </p:nvSpPr>
          <p:spPr>
            <a:xfrm>
              <a:off x="7495467" y="42787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1" name="tx940"/>
            <p:cNvSpPr/>
            <p:nvPr/>
          </p:nvSpPr>
          <p:spPr>
            <a:xfrm>
              <a:off x="7552510" y="42918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2" name="tx941"/>
            <p:cNvSpPr/>
            <p:nvPr/>
          </p:nvSpPr>
          <p:spPr>
            <a:xfrm>
              <a:off x="7609553" y="43026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3" name="tx942"/>
            <p:cNvSpPr/>
            <p:nvPr/>
          </p:nvSpPr>
          <p:spPr>
            <a:xfrm>
              <a:off x="7611454" y="43026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4" name="tx943"/>
            <p:cNvSpPr/>
            <p:nvPr/>
          </p:nvSpPr>
          <p:spPr>
            <a:xfrm>
              <a:off x="7668497" y="43156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5" name="tx944"/>
            <p:cNvSpPr/>
            <p:nvPr/>
          </p:nvSpPr>
          <p:spPr>
            <a:xfrm>
              <a:off x="7670399" y="43156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6" name="tx945"/>
            <p:cNvSpPr/>
            <p:nvPr/>
          </p:nvSpPr>
          <p:spPr>
            <a:xfrm>
              <a:off x="7725540" y="4327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7" name="tx946"/>
            <p:cNvSpPr/>
            <p:nvPr/>
          </p:nvSpPr>
          <p:spPr>
            <a:xfrm>
              <a:off x="7727442" y="4327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8" name="tx947"/>
            <p:cNvSpPr/>
            <p:nvPr/>
          </p:nvSpPr>
          <p:spPr>
            <a:xfrm>
              <a:off x="7784485" y="43383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9" name="tx948"/>
            <p:cNvSpPr/>
            <p:nvPr/>
          </p:nvSpPr>
          <p:spPr>
            <a:xfrm>
              <a:off x="7786386" y="43383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0" name="tx949"/>
            <p:cNvSpPr/>
            <p:nvPr/>
          </p:nvSpPr>
          <p:spPr>
            <a:xfrm>
              <a:off x="7843429" y="43492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1" name="tx950"/>
            <p:cNvSpPr/>
            <p:nvPr/>
          </p:nvSpPr>
          <p:spPr>
            <a:xfrm>
              <a:off x="2918722" y="28427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2" name="tx951"/>
            <p:cNvSpPr/>
            <p:nvPr/>
          </p:nvSpPr>
          <p:spPr>
            <a:xfrm>
              <a:off x="2920624" y="2843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3" name="tx952"/>
            <p:cNvSpPr/>
            <p:nvPr/>
          </p:nvSpPr>
          <p:spPr>
            <a:xfrm>
              <a:off x="2922525" y="28622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4" name="tx953"/>
            <p:cNvSpPr/>
            <p:nvPr/>
          </p:nvSpPr>
          <p:spPr>
            <a:xfrm>
              <a:off x="2924427" y="28640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5" name="tx954"/>
            <p:cNvSpPr/>
            <p:nvPr/>
          </p:nvSpPr>
          <p:spPr>
            <a:xfrm>
              <a:off x="2975765" y="28646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6" name="tx955"/>
            <p:cNvSpPr/>
            <p:nvPr/>
          </p:nvSpPr>
          <p:spPr>
            <a:xfrm>
              <a:off x="2977667" y="28656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7" name="tx956"/>
            <p:cNvSpPr/>
            <p:nvPr/>
          </p:nvSpPr>
          <p:spPr>
            <a:xfrm>
              <a:off x="2979568" y="28667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8" name="tx957"/>
            <p:cNvSpPr/>
            <p:nvPr/>
          </p:nvSpPr>
          <p:spPr>
            <a:xfrm>
              <a:off x="2981470" y="28868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59" name="tx958"/>
            <p:cNvSpPr/>
            <p:nvPr/>
          </p:nvSpPr>
          <p:spPr>
            <a:xfrm>
              <a:off x="3034710" y="28881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0" name="tx959"/>
            <p:cNvSpPr/>
            <p:nvPr/>
          </p:nvSpPr>
          <p:spPr>
            <a:xfrm>
              <a:off x="3036611" y="28887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1" name="tx960"/>
            <p:cNvSpPr/>
            <p:nvPr/>
          </p:nvSpPr>
          <p:spPr>
            <a:xfrm>
              <a:off x="3038512" y="29063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2" name="tx961"/>
            <p:cNvSpPr/>
            <p:nvPr/>
          </p:nvSpPr>
          <p:spPr>
            <a:xfrm>
              <a:off x="3040414" y="29082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3" name="tx962"/>
            <p:cNvSpPr/>
            <p:nvPr/>
          </p:nvSpPr>
          <p:spPr>
            <a:xfrm>
              <a:off x="3093654" y="29112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4" name="tx963"/>
            <p:cNvSpPr/>
            <p:nvPr/>
          </p:nvSpPr>
          <p:spPr>
            <a:xfrm>
              <a:off x="3095555" y="29115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5" name="tx964"/>
            <p:cNvSpPr/>
            <p:nvPr/>
          </p:nvSpPr>
          <p:spPr>
            <a:xfrm>
              <a:off x="3097457" y="29264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6" name="tx965"/>
            <p:cNvSpPr/>
            <p:nvPr/>
          </p:nvSpPr>
          <p:spPr>
            <a:xfrm>
              <a:off x="3099358" y="29264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7" name="tx966"/>
            <p:cNvSpPr/>
            <p:nvPr/>
          </p:nvSpPr>
          <p:spPr>
            <a:xfrm>
              <a:off x="3150697" y="29270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8" name="tx967"/>
            <p:cNvSpPr/>
            <p:nvPr/>
          </p:nvSpPr>
          <p:spPr>
            <a:xfrm>
              <a:off x="3152598" y="29287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9" name="tx968"/>
            <p:cNvSpPr/>
            <p:nvPr/>
          </p:nvSpPr>
          <p:spPr>
            <a:xfrm>
              <a:off x="3154500" y="29408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0" name="tx969"/>
            <p:cNvSpPr/>
            <p:nvPr/>
          </p:nvSpPr>
          <p:spPr>
            <a:xfrm>
              <a:off x="3156401" y="29425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1" name="tx970"/>
            <p:cNvSpPr/>
            <p:nvPr/>
          </p:nvSpPr>
          <p:spPr>
            <a:xfrm>
              <a:off x="3209641" y="29459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2" name="tx971"/>
            <p:cNvSpPr/>
            <p:nvPr/>
          </p:nvSpPr>
          <p:spPr>
            <a:xfrm>
              <a:off x="3211543" y="29470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3" name="tx972"/>
            <p:cNvSpPr/>
            <p:nvPr/>
          </p:nvSpPr>
          <p:spPr>
            <a:xfrm>
              <a:off x="3213444" y="29554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4" name="tx973"/>
            <p:cNvSpPr/>
            <p:nvPr/>
          </p:nvSpPr>
          <p:spPr>
            <a:xfrm>
              <a:off x="3215346" y="29557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5" name="tx974"/>
            <p:cNvSpPr/>
            <p:nvPr/>
          </p:nvSpPr>
          <p:spPr>
            <a:xfrm>
              <a:off x="3266684" y="29557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6" name="tx975"/>
            <p:cNvSpPr/>
            <p:nvPr/>
          </p:nvSpPr>
          <p:spPr>
            <a:xfrm>
              <a:off x="3268586" y="29577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7" name="tx976"/>
            <p:cNvSpPr/>
            <p:nvPr/>
          </p:nvSpPr>
          <p:spPr>
            <a:xfrm>
              <a:off x="3270487" y="29589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8" name="tx977"/>
            <p:cNvSpPr/>
            <p:nvPr/>
          </p:nvSpPr>
          <p:spPr>
            <a:xfrm>
              <a:off x="3272389" y="29683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79" name="tx978"/>
            <p:cNvSpPr/>
            <p:nvPr/>
          </p:nvSpPr>
          <p:spPr>
            <a:xfrm>
              <a:off x="3325629" y="29768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0" name="tx979"/>
            <p:cNvSpPr/>
            <p:nvPr/>
          </p:nvSpPr>
          <p:spPr>
            <a:xfrm>
              <a:off x="3327530" y="29860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1" name="tx980"/>
            <p:cNvSpPr/>
            <p:nvPr/>
          </p:nvSpPr>
          <p:spPr>
            <a:xfrm>
              <a:off x="3329431" y="29860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2" name="tx981"/>
            <p:cNvSpPr/>
            <p:nvPr/>
          </p:nvSpPr>
          <p:spPr>
            <a:xfrm>
              <a:off x="3331333" y="29860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3" name="tx982"/>
            <p:cNvSpPr/>
            <p:nvPr/>
          </p:nvSpPr>
          <p:spPr>
            <a:xfrm>
              <a:off x="3384573" y="29931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4" name="tx983"/>
            <p:cNvSpPr/>
            <p:nvPr/>
          </p:nvSpPr>
          <p:spPr>
            <a:xfrm>
              <a:off x="3386474" y="29994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5" name="tx984"/>
            <p:cNvSpPr/>
            <p:nvPr/>
          </p:nvSpPr>
          <p:spPr>
            <a:xfrm>
              <a:off x="3437813" y="29994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6" name="tx985"/>
            <p:cNvSpPr/>
            <p:nvPr/>
          </p:nvSpPr>
          <p:spPr>
            <a:xfrm>
              <a:off x="3439714" y="30012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7" name="tx986"/>
            <p:cNvSpPr/>
            <p:nvPr/>
          </p:nvSpPr>
          <p:spPr>
            <a:xfrm>
              <a:off x="3441616" y="30050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8" name="tx987"/>
            <p:cNvSpPr/>
            <p:nvPr/>
          </p:nvSpPr>
          <p:spPr>
            <a:xfrm>
              <a:off x="3443517" y="30095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9" name="tx988"/>
            <p:cNvSpPr/>
            <p:nvPr/>
          </p:nvSpPr>
          <p:spPr>
            <a:xfrm>
              <a:off x="3445419" y="30107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0" name="tx989"/>
            <p:cNvSpPr/>
            <p:nvPr/>
          </p:nvSpPr>
          <p:spPr>
            <a:xfrm>
              <a:off x="3496757" y="30107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1" name="tx990"/>
            <p:cNvSpPr/>
            <p:nvPr/>
          </p:nvSpPr>
          <p:spPr>
            <a:xfrm>
              <a:off x="3498659" y="30114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2" name="tx991"/>
            <p:cNvSpPr/>
            <p:nvPr/>
          </p:nvSpPr>
          <p:spPr>
            <a:xfrm>
              <a:off x="3500560" y="30184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3" name="tx992"/>
            <p:cNvSpPr/>
            <p:nvPr/>
          </p:nvSpPr>
          <p:spPr>
            <a:xfrm>
              <a:off x="3502462" y="30242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3504363" y="30242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3555702" y="30258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3557603" y="30307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3559505" y="30391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8" name="tx997"/>
            <p:cNvSpPr/>
            <p:nvPr/>
          </p:nvSpPr>
          <p:spPr>
            <a:xfrm>
              <a:off x="3561406" y="30407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99" name="tx998"/>
            <p:cNvSpPr/>
            <p:nvPr/>
          </p:nvSpPr>
          <p:spPr>
            <a:xfrm>
              <a:off x="3612745" y="304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0" name="tx999"/>
            <p:cNvSpPr/>
            <p:nvPr/>
          </p:nvSpPr>
          <p:spPr>
            <a:xfrm>
              <a:off x="3614646" y="30417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1" name="tx1000"/>
            <p:cNvSpPr/>
            <p:nvPr/>
          </p:nvSpPr>
          <p:spPr>
            <a:xfrm>
              <a:off x="3616548" y="30463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2" name="tx1001"/>
            <p:cNvSpPr/>
            <p:nvPr/>
          </p:nvSpPr>
          <p:spPr>
            <a:xfrm>
              <a:off x="3618449" y="30516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3" name="tx1002"/>
            <p:cNvSpPr/>
            <p:nvPr/>
          </p:nvSpPr>
          <p:spPr>
            <a:xfrm>
              <a:off x="3620350" y="30516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4" name="tx1003"/>
            <p:cNvSpPr/>
            <p:nvPr/>
          </p:nvSpPr>
          <p:spPr>
            <a:xfrm>
              <a:off x="3671689" y="30522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3673590" y="30529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6" name="tx1005"/>
            <p:cNvSpPr/>
            <p:nvPr/>
          </p:nvSpPr>
          <p:spPr>
            <a:xfrm>
              <a:off x="3675492" y="3055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7" name="tx1006"/>
            <p:cNvSpPr/>
            <p:nvPr/>
          </p:nvSpPr>
          <p:spPr>
            <a:xfrm>
              <a:off x="3677393" y="30609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8" name="tx1007"/>
            <p:cNvSpPr/>
            <p:nvPr/>
          </p:nvSpPr>
          <p:spPr>
            <a:xfrm>
              <a:off x="3728732" y="3061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3730633" y="30622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3732535" y="30663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3734436" y="30713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2" name="tx1011"/>
            <p:cNvSpPr/>
            <p:nvPr/>
          </p:nvSpPr>
          <p:spPr>
            <a:xfrm>
              <a:off x="3736338" y="30713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3" name="tx1012"/>
            <p:cNvSpPr/>
            <p:nvPr/>
          </p:nvSpPr>
          <p:spPr>
            <a:xfrm>
              <a:off x="3787676" y="30717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4" name="tx1013"/>
            <p:cNvSpPr/>
            <p:nvPr/>
          </p:nvSpPr>
          <p:spPr>
            <a:xfrm>
              <a:off x="3789578" y="30730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5" name="tx1014"/>
            <p:cNvSpPr/>
            <p:nvPr/>
          </p:nvSpPr>
          <p:spPr>
            <a:xfrm>
              <a:off x="3791479" y="30785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6" name="tx1015"/>
            <p:cNvSpPr/>
            <p:nvPr/>
          </p:nvSpPr>
          <p:spPr>
            <a:xfrm>
              <a:off x="3793381" y="30823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7" name="tx1016"/>
            <p:cNvSpPr/>
            <p:nvPr/>
          </p:nvSpPr>
          <p:spPr>
            <a:xfrm>
              <a:off x="3795282" y="30823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8" name="tx1017"/>
            <p:cNvSpPr/>
            <p:nvPr/>
          </p:nvSpPr>
          <p:spPr>
            <a:xfrm>
              <a:off x="3844719" y="30826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3846621" y="30837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3848522" y="30881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3850424" y="30923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3852325" y="30926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3903664" y="30930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3905565" y="3095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3907467" y="30993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3909368" y="3104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7" name="tx1026"/>
            <p:cNvSpPr/>
            <p:nvPr/>
          </p:nvSpPr>
          <p:spPr>
            <a:xfrm>
              <a:off x="3911269" y="31045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3960707" y="3104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9" name="tx1028"/>
            <p:cNvSpPr/>
            <p:nvPr/>
          </p:nvSpPr>
          <p:spPr>
            <a:xfrm>
              <a:off x="3962608" y="31052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3964509" y="31059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3966411" y="31105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2" name="tx1031"/>
            <p:cNvSpPr/>
            <p:nvPr/>
          </p:nvSpPr>
          <p:spPr>
            <a:xfrm>
              <a:off x="3968312" y="31144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3" name="tx1032"/>
            <p:cNvSpPr/>
            <p:nvPr/>
          </p:nvSpPr>
          <p:spPr>
            <a:xfrm>
              <a:off x="4019651" y="31183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4" name="tx1033"/>
            <p:cNvSpPr/>
            <p:nvPr/>
          </p:nvSpPr>
          <p:spPr>
            <a:xfrm>
              <a:off x="4021552" y="31272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5" name="tx1034"/>
            <p:cNvSpPr/>
            <p:nvPr/>
          </p:nvSpPr>
          <p:spPr>
            <a:xfrm>
              <a:off x="4023454" y="31287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6" name="tx1035"/>
            <p:cNvSpPr/>
            <p:nvPr/>
          </p:nvSpPr>
          <p:spPr>
            <a:xfrm>
              <a:off x="4025355" y="31290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7" name="tx1036"/>
            <p:cNvSpPr/>
            <p:nvPr/>
          </p:nvSpPr>
          <p:spPr>
            <a:xfrm>
              <a:off x="4078595" y="31324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8" name="tx1037"/>
            <p:cNvSpPr/>
            <p:nvPr/>
          </p:nvSpPr>
          <p:spPr>
            <a:xfrm>
              <a:off x="4080497" y="31387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39" name="tx1038"/>
            <p:cNvSpPr/>
            <p:nvPr/>
          </p:nvSpPr>
          <p:spPr>
            <a:xfrm>
              <a:off x="4133737" y="31391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0" name="tx1039"/>
            <p:cNvSpPr/>
            <p:nvPr/>
          </p:nvSpPr>
          <p:spPr>
            <a:xfrm>
              <a:off x="4135638" y="31414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1" name="tx1040"/>
            <p:cNvSpPr/>
            <p:nvPr/>
          </p:nvSpPr>
          <p:spPr>
            <a:xfrm>
              <a:off x="4137540" y="31497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2" name="tx1041"/>
            <p:cNvSpPr/>
            <p:nvPr/>
          </p:nvSpPr>
          <p:spPr>
            <a:xfrm>
              <a:off x="4139441" y="31501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3" name="tx1042"/>
            <p:cNvSpPr/>
            <p:nvPr/>
          </p:nvSpPr>
          <p:spPr>
            <a:xfrm>
              <a:off x="4192681" y="31501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4" name="tx1043"/>
            <p:cNvSpPr/>
            <p:nvPr/>
          </p:nvSpPr>
          <p:spPr>
            <a:xfrm>
              <a:off x="4194583" y="31547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5" name="tx1044"/>
            <p:cNvSpPr/>
            <p:nvPr/>
          </p:nvSpPr>
          <p:spPr>
            <a:xfrm>
              <a:off x="4196484" y="31600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6" name="tx1045"/>
            <p:cNvSpPr/>
            <p:nvPr/>
          </p:nvSpPr>
          <p:spPr>
            <a:xfrm>
              <a:off x="4198385" y="3160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7" name="tx1046"/>
            <p:cNvSpPr/>
            <p:nvPr/>
          </p:nvSpPr>
          <p:spPr>
            <a:xfrm>
              <a:off x="4249724" y="31612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8" name="tx1047"/>
            <p:cNvSpPr/>
            <p:nvPr/>
          </p:nvSpPr>
          <p:spPr>
            <a:xfrm>
              <a:off x="4251626" y="31654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9" name="tx1048"/>
            <p:cNvSpPr/>
            <p:nvPr/>
          </p:nvSpPr>
          <p:spPr>
            <a:xfrm>
              <a:off x="4253527" y="31739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0" name="tx1049"/>
            <p:cNvSpPr/>
            <p:nvPr/>
          </p:nvSpPr>
          <p:spPr>
            <a:xfrm>
              <a:off x="4255428" y="31743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1" name="tx1050"/>
            <p:cNvSpPr/>
            <p:nvPr/>
          </p:nvSpPr>
          <p:spPr>
            <a:xfrm>
              <a:off x="4306767" y="31747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2" name="tx1051"/>
            <p:cNvSpPr/>
            <p:nvPr/>
          </p:nvSpPr>
          <p:spPr>
            <a:xfrm>
              <a:off x="4308669" y="31755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3" name="tx1052"/>
            <p:cNvSpPr/>
            <p:nvPr/>
          </p:nvSpPr>
          <p:spPr>
            <a:xfrm>
              <a:off x="4310570" y="31794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4" name="tx1053"/>
            <p:cNvSpPr/>
            <p:nvPr/>
          </p:nvSpPr>
          <p:spPr>
            <a:xfrm>
              <a:off x="4312471" y="31868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5" name="tx1054"/>
            <p:cNvSpPr/>
            <p:nvPr/>
          </p:nvSpPr>
          <p:spPr>
            <a:xfrm>
              <a:off x="4314373" y="31868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6" name="tx1055"/>
            <p:cNvSpPr/>
            <p:nvPr/>
          </p:nvSpPr>
          <p:spPr>
            <a:xfrm>
              <a:off x="4365711" y="31875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7" name="tx1056"/>
            <p:cNvSpPr/>
            <p:nvPr/>
          </p:nvSpPr>
          <p:spPr>
            <a:xfrm>
              <a:off x="4367613" y="31875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8" name="tx1057"/>
            <p:cNvSpPr/>
            <p:nvPr/>
          </p:nvSpPr>
          <p:spPr>
            <a:xfrm>
              <a:off x="4369514" y="31899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59" name="tx1058"/>
            <p:cNvSpPr/>
            <p:nvPr/>
          </p:nvSpPr>
          <p:spPr>
            <a:xfrm>
              <a:off x="4371416" y="31954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0" name="tx1059"/>
            <p:cNvSpPr/>
            <p:nvPr/>
          </p:nvSpPr>
          <p:spPr>
            <a:xfrm>
              <a:off x="4422754" y="31954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1" name="tx1060"/>
            <p:cNvSpPr/>
            <p:nvPr/>
          </p:nvSpPr>
          <p:spPr>
            <a:xfrm>
              <a:off x="4424656" y="31962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2" name="tx1061"/>
            <p:cNvSpPr/>
            <p:nvPr/>
          </p:nvSpPr>
          <p:spPr>
            <a:xfrm>
              <a:off x="4426557" y="31986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3" name="tx1062"/>
            <p:cNvSpPr/>
            <p:nvPr/>
          </p:nvSpPr>
          <p:spPr>
            <a:xfrm>
              <a:off x="4428459" y="3205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4" name="tx1063"/>
            <p:cNvSpPr/>
            <p:nvPr/>
          </p:nvSpPr>
          <p:spPr>
            <a:xfrm>
              <a:off x="4430360" y="32055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5" name="tx1064"/>
            <p:cNvSpPr/>
            <p:nvPr/>
          </p:nvSpPr>
          <p:spPr>
            <a:xfrm>
              <a:off x="4481699" y="32055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6" name="tx1065"/>
            <p:cNvSpPr/>
            <p:nvPr/>
          </p:nvSpPr>
          <p:spPr>
            <a:xfrm>
              <a:off x="4483600" y="32063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7" name="tx1066"/>
            <p:cNvSpPr/>
            <p:nvPr/>
          </p:nvSpPr>
          <p:spPr>
            <a:xfrm>
              <a:off x="4485502" y="32076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8" name="tx1067"/>
            <p:cNvSpPr/>
            <p:nvPr/>
          </p:nvSpPr>
          <p:spPr>
            <a:xfrm>
              <a:off x="4487403" y="32137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9" name="tx1068"/>
            <p:cNvSpPr/>
            <p:nvPr/>
          </p:nvSpPr>
          <p:spPr>
            <a:xfrm>
              <a:off x="4489304" y="32137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0" name="tx1069"/>
            <p:cNvSpPr/>
            <p:nvPr/>
          </p:nvSpPr>
          <p:spPr>
            <a:xfrm>
              <a:off x="4538742" y="32145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1" name="tx1070"/>
            <p:cNvSpPr/>
            <p:nvPr/>
          </p:nvSpPr>
          <p:spPr>
            <a:xfrm>
              <a:off x="4540643" y="32145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2" name="tx1071"/>
            <p:cNvSpPr/>
            <p:nvPr/>
          </p:nvSpPr>
          <p:spPr>
            <a:xfrm>
              <a:off x="4542545" y="32166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3" name="tx1072"/>
            <p:cNvSpPr/>
            <p:nvPr/>
          </p:nvSpPr>
          <p:spPr>
            <a:xfrm>
              <a:off x="4544446" y="32236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4" name="tx1073"/>
            <p:cNvSpPr/>
            <p:nvPr/>
          </p:nvSpPr>
          <p:spPr>
            <a:xfrm>
              <a:off x="4546347" y="32240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5" name="tx1074"/>
            <p:cNvSpPr/>
            <p:nvPr/>
          </p:nvSpPr>
          <p:spPr>
            <a:xfrm>
              <a:off x="4597686" y="32240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6" name="tx1075"/>
            <p:cNvSpPr/>
            <p:nvPr/>
          </p:nvSpPr>
          <p:spPr>
            <a:xfrm>
              <a:off x="4599587" y="3225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7" name="tx1076"/>
            <p:cNvSpPr/>
            <p:nvPr/>
          </p:nvSpPr>
          <p:spPr>
            <a:xfrm>
              <a:off x="4601489" y="32294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8" name="tx1077"/>
            <p:cNvSpPr/>
            <p:nvPr/>
          </p:nvSpPr>
          <p:spPr>
            <a:xfrm>
              <a:off x="4603390" y="32356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79" name="tx1078"/>
            <p:cNvSpPr/>
            <p:nvPr/>
          </p:nvSpPr>
          <p:spPr>
            <a:xfrm>
              <a:off x="4656630" y="32356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0" name="tx1079"/>
            <p:cNvSpPr/>
            <p:nvPr/>
          </p:nvSpPr>
          <p:spPr>
            <a:xfrm>
              <a:off x="4658532" y="32373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1" name="tx1080"/>
            <p:cNvSpPr/>
            <p:nvPr/>
          </p:nvSpPr>
          <p:spPr>
            <a:xfrm>
              <a:off x="4660433" y="32390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2" name="tx1081"/>
            <p:cNvSpPr/>
            <p:nvPr/>
          </p:nvSpPr>
          <p:spPr>
            <a:xfrm>
              <a:off x="4662335" y="32445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3" name="tx1082"/>
            <p:cNvSpPr/>
            <p:nvPr/>
          </p:nvSpPr>
          <p:spPr>
            <a:xfrm>
              <a:off x="4713673" y="32466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4" name="tx1083"/>
            <p:cNvSpPr/>
            <p:nvPr/>
          </p:nvSpPr>
          <p:spPr>
            <a:xfrm>
              <a:off x="4715575" y="32546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5" name="tx1084"/>
            <p:cNvSpPr/>
            <p:nvPr/>
          </p:nvSpPr>
          <p:spPr>
            <a:xfrm>
              <a:off x="4717476" y="32559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6" name="tx1085"/>
            <p:cNvSpPr/>
            <p:nvPr/>
          </p:nvSpPr>
          <p:spPr>
            <a:xfrm>
              <a:off x="4772618" y="32585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7" name="tx1086"/>
            <p:cNvSpPr/>
            <p:nvPr/>
          </p:nvSpPr>
          <p:spPr>
            <a:xfrm>
              <a:off x="4774519" y="32651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8" name="tx1087"/>
            <p:cNvSpPr/>
            <p:nvPr/>
          </p:nvSpPr>
          <p:spPr>
            <a:xfrm>
              <a:off x="4827759" y="32655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9" name="tx1088"/>
            <p:cNvSpPr/>
            <p:nvPr/>
          </p:nvSpPr>
          <p:spPr>
            <a:xfrm>
              <a:off x="4829661" y="32664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0" name="tx1089"/>
            <p:cNvSpPr/>
            <p:nvPr/>
          </p:nvSpPr>
          <p:spPr>
            <a:xfrm>
              <a:off x="4831562" y="3271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1" name="tx1090"/>
            <p:cNvSpPr/>
            <p:nvPr/>
          </p:nvSpPr>
          <p:spPr>
            <a:xfrm>
              <a:off x="4833464" y="32722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2" name="tx1091"/>
            <p:cNvSpPr/>
            <p:nvPr/>
          </p:nvSpPr>
          <p:spPr>
            <a:xfrm>
              <a:off x="4886704" y="32726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3" name="tx1092"/>
            <p:cNvSpPr/>
            <p:nvPr/>
          </p:nvSpPr>
          <p:spPr>
            <a:xfrm>
              <a:off x="4888605" y="32753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4" name="tx1093"/>
            <p:cNvSpPr/>
            <p:nvPr/>
          </p:nvSpPr>
          <p:spPr>
            <a:xfrm>
              <a:off x="4890506" y="32835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5" name="tx1094"/>
            <p:cNvSpPr/>
            <p:nvPr/>
          </p:nvSpPr>
          <p:spPr>
            <a:xfrm>
              <a:off x="4892408" y="32835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6" name="tx1095"/>
            <p:cNvSpPr/>
            <p:nvPr/>
          </p:nvSpPr>
          <p:spPr>
            <a:xfrm>
              <a:off x="4943747" y="32839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7" name="tx1096"/>
            <p:cNvSpPr/>
            <p:nvPr/>
          </p:nvSpPr>
          <p:spPr>
            <a:xfrm>
              <a:off x="4945648" y="32867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8" name="tx1097"/>
            <p:cNvSpPr/>
            <p:nvPr/>
          </p:nvSpPr>
          <p:spPr>
            <a:xfrm>
              <a:off x="4947549" y="32926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9" name="tx1098"/>
            <p:cNvSpPr/>
            <p:nvPr/>
          </p:nvSpPr>
          <p:spPr>
            <a:xfrm>
              <a:off x="4949451" y="32945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0" name="tx1099"/>
            <p:cNvSpPr/>
            <p:nvPr/>
          </p:nvSpPr>
          <p:spPr>
            <a:xfrm>
              <a:off x="5002691" y="32945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1" name="tx1100"/>
            <p:cNvSpPr/>
            <p:nvPr/>
          </p:nvSpPr>
          <p:spPr>
            <a:xfrm>
              <a:off x="5004592" y="32960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2" name="tx1101"/>
            <p:cNvSpPr/>
            <p:nvPr/>
          </p:nvSpPr>
          <p:spPr>
            <a:xfrm>
              <a:off x="5006494" y="33025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3" name="tx1102"/>
            <p:cNvSpPr/>
            <p:nvPr/>
          </p:nvSpPr>
          <p:spPr>
            <a:xfrm>
              <a:off x="5008395" y="33030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4" name="tx1103"/>
            <p:cNvSpPr/>
            <p:nvPr/>
          </p:nvSpPr>
          <p:spPr>
            <a:xfrm>
              <a:off x="5059734" y="33035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5" name="tx1104"/>
            <p:cNvSpPr/>
            <p:nvPr/>
          </p:nvSpPr>
          <p:spPr>
            <a:xfrm>
              <a:off x="5061635" y="33035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6" name="tx1105"/>
            <p:cNvSpPr/>
            <p:nvPr/>
          </p:nvSpPr>
          <p:spPr>
            <a:xfrm>
              <a:off x="5063537" y="33061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7" name="tx1106"/>
            <p:cNvSpPr/>
            <p:nvPr/>
          </p:nvSpPr>
          <p:spPr>
            <a:xfrm>
              <a:off x="5065438" y="33111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8" name="tx1107"/>
            <p:cNvSpPr/>
            <p:nvPr/>
          </p:nvSpPr>
          <p:spPr>
            <a:xfrm>
              <a:off x="5118678" y="33127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09" name="tx1108"/>
            <p:cNvSpPr/>
            <p:nvPr/>
          </p:nvSpPr>
          <p:spPr>
            <a:xfrm>
              <a:off x="5120580" y="33152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0" name="tx1109"/>
            <p:cNvSpPr/>
            <p:nvPr/>
          </p:nvSpPr>
          <p:spPr>
            <a:xfrm>
              <a:off x="5122481" y="33260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1" name="tx1110"/>
            <p:cNvSpPr/>
            <p:nvPr/>
          </p:nvSpPr>
          <p:spPr>
            <a:xfrm>
              <a:off x="5124382" y="33260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2" name="tx1111"/>
            <p:cNvSpPr/>
            <p:nvPr/>
          </p:nvSpPr>
          <p:spPr>
            <a:xfrm>
              <a:off x="5177623" y="33260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3" name="tx1112"/>
            <p:cNvSpPr/>
            <p:nvPr/>
          </p:nvSpPr>
          <p:spPr>
            <a:xfrm>
              <a:off x="5179524" y="33276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4" name="tx1113"/>
            <p:cNvSpPr/>
            <p:nvPr/>
          </p:nvSpPr>
          <p:spPr>
            <a:xfrm>
              <a:off x="5181425" y="3336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5" name="tx1114"/>
            <p:cNvSpPr/>
            <p:nvPr/>
          </p:nvSpPr>
          <p:spPr>
            <a:xfrm>
              <a:off x="5183327" y="3336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6" name="tx1115"/>
            <p:cNvSpPr/>
            <p:nvPr/>
          </p:nvSpPr>
          <p:spPr>
            <a:xfrm>
              <a:off x="5234665" y="33374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7" name="tx1116"/>
            <p:cNvSpPr/>
            <p:nvPr/>
          </p:nvSpPr>
          <p:spPr>
            <a:xfrm>
              <a:off x="5236567" y="33416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8" name="tx1117"/>
            <p:cNvSpPr/>
            <p:nvPr/>
          </p:nvSpPr>
          <p:spPr>
            <a:xfrm>
              <a:off x="5238468" y="33510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19" name="tx1118"/>
            <p:cNvSpPr/>
            <p:nvPr/>
          </p:nvSpPr>
          <p:spPr>
            <a:xfrm>
              <a:off x="5240370" y="33515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0" name="tx1119"/>
            <p:cNvSpPr/>
            <p:nvPr/>
          </p:nvSpPr>
          <p:spPr>
            <a:xfrm>
              <a:off x="5293610" y="33520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1" name="tx1120"/>
            <p:cNvSpPr/>
            <p:nvPr/>
          </p:nvSpPr>
          <p:spPr>
            <a:xfrm>
              <a:off x="5295511" y="3353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2" name="tx1121"/>
            <p:cNvSpPr/>
            <p:nvPr/>
          </p:nvSpPr>
          <p:spPr>
            <a:xfrm>
              <a:off x="5297413" y="33599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3" name="tx1122"/>
            <p:cNvSpPr/>
            <p:nvPr/>
          </p:nvSpPr>
          <p:spPr>
            <a:xfrm>
              <a:off x="5350653" y="33604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4" name="tx1123"/>
            <p:cNvSpPr/>
            <p:nvPr/>
          </p:nvSpPr>
          <p:spPr>
            <a:xfrm>
              <a:off x="5352554" y="33604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354456" y="33626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356357" y="33663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409597" y="33780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411499" y="3378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415301" y="33791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468542" y="3392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1" name="tx1130"/>
            <p:cNvSpPr/>
            <p:nvPr/>
          </p:nvSpPr>
          <p:spPr>
            <a:xfrm>
              <a:off x="5521782" y="33924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5525584" y="34018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5527486" y="34024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5580726" y="34024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5584529" y="3413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5586430" y="34145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5637769" y="34145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8" name="tx1137"/>
            <p:cNvSpPr/>
            <p:nvPr/>
          </p:nvSpPr>
          <p:spPr>
            <a:xfrm>
              <a:off x="5639670" y="34145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39" name="tx1138"/>
            <p:cNvSpPr/>
            <p:nvPr/>
          </p:nvSpPr>
          <p:spPr>
            <a:xfrm>
              <a:off x="5641572" y="34249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0" name="tx1139"/>
            <p:cNvSpPr/>
            <p:nvPr/>
          </p:nvSpPr>
          <p:spPr>
            <a:xfrm>
              <a:off x="5643473" y="34249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1" name="tx1140"/>
            <p:cNvSpPr/>
            <p:nvPr/>
          </p:nvSpPr>
          <p:spPr>
            <a:xfrm>
              <a:off x="5696713" y="34255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2" name="tx1141"/>
            <p:cNvSpPr/>
            <p:nvPr/>
          </p:nvSpPr>
          <p:spPr>
            <a:xfrm>
              <a:off x="5700516" y="34360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3" name="tx1142"/>
            <p:cNvSpPr/>
            <p:nvPr/>
          </p:nvSpPr>
          <p:spPr>
            <a:xfrm>
              <a:off x="5702418" y="34366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753756" y="34379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755658" y="34379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759460" y="34459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812701" y="34479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5814602" y="34485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5816503" y="34576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0" name="tx1149"/>
            <p:cNvSpPr/>
            <p:nvPr/>
          </p:nvSpPr>
          <p:spPr>
            <a:xfrm>
              <a:off x="5818405" y="34576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5871645" y="34589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5875448" y="34654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5877349" y="34654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5928688" y="34661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5930589" y="34661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5932491" y="34734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5934392" y="34734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5987632" y="34747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5989534" y="34754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5991435" y="3482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5993337" y="3482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6044675" y="3483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6046577" y="3483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6048478" y="3483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6050379" y="3495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6103620" y="35050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6105521" y="35118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6162564" y="35160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6164465" y="35237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6217705" y="35254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6219607" y="35254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6221508" y="3534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6223410" y="35349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6276650" y="35366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6278551" y="35383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6280453" y="35470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6333693" y="35488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6335594" y="35505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6337496" y="35592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6339397" y="35592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6392637" y="35601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6394538" y="35601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6396440" y="35672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6449680" y="35698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6451581" y="35698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6453483" y="35734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6455384" y="35847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6508624" y="3585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6512427" y="3597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6567569" y="3597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6569470" y="3597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6571372" y="36027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6626513" y="36037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6628415" y="36133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6683556" y="36133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6685457" y="36162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6687359" y="36240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6742500" y="36240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6746303" y="36348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6799543" y="36426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6801445" y="36426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6858488" y="36573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6915531" y="36721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6917432" y="36745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6974475" y="36795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6976376" y="36795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7031518" y="36920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7033419" y="36920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7086659" y="36920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7090462" y="36995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7092364" y="36995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7143702" y="36995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7149407" y="37045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7206450" y="37261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7261591" y="37261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7265394" y="37395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7320535" y="37395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7322437" y="37395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7379480" y="37395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7381381" y="37599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7436523" y="37599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7440326" y="37736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7493566" y="37804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7495467" y="37804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7552510" y="37882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7609553" y="37882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7611454" y="37882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7668497" y="38116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7725540" y="38274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7784485" y="38274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7786386" y="38274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7843429" y="38274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2918722" y="28453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2920624" y="28470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2922525" y="28855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2924427" y="28898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2975765" y="28912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2977667" y="28947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2979568" y="28963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2981470" y="29338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3034710" y="29367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3036611" y="29390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3038512" y="29651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3040414" y="29692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3093654" y="29734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3095555" y="29747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3097457" y="29981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3099358" y="2999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3150697" y="30009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3152598" y="30044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3154500" y="30218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3156401" y="30250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3209641" y="30305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3211543" y="30327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3213444" y="30509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3215346" y="3051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3266684" y="30524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3268586" y="30583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3270487" y="30602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3272389" y="30779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3325629" y="30972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3327530" y="31054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3329431" y="31064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3331333" y="31072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3384573" y="31242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3386474" y="31295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3437813" y="31295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3439714" y="31298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3441616" y="31451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3443517" y="31521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3445419" y="31535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3496757" y="31541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3498659" y="31549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3500560" y="31711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3502462" y="31767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3504363" y="31772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3553800" y="3177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3555702" y="31783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3557603" y="31914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3559505" y="31992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3561406" y="32007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3612745" y="32013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3614646" y="32028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4" name="tx1283"/>
            <p:cNvSpPr/>
            <p:nvPr/>
          </p:nvSpPr>
          <p:spPr>
            <a:xfrm>
              <a:off x="3616548" y="32170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5" name="tx1284"/>
            <p:cNvSpPr/>
            <p:nvPr/>
          </p:nvSpPr>
          <p:spPr>
            <a:xfrm>
              <a:off x="3618449" y="32220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6" name="tx1285"/>
            <p:cNvSpPr/>
            <p:nvPr/>
          </p:nvSpPr>
          <p:spPr>
            <a:xfrm>
              <a:off x="3620350" y="32225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7" name="tx1286"/>
            <p:cNvSpPr/>
            <p:nvPr/>
          </p:nvSpPr>
          <p:spPr>
            <a:xfrm>
              <a:off x="3669788" y="32227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8" name="tx1287"/>
            <p:cNvSpPr/>
            <p:nvPr/>
          </p:nvSpPr>
          <p:spPr>
            <a:xfrm>
              <a:off x="3671689" y="3224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9" name="tx1288"/>
            <p:cNvSpPr/>
            <p:nvPr/>
          </p:nvSpPr>
          <p:spPr>
            <a:xfrm>
              <a:off x="3673590" y="32257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0" name="tx1289"/>
            <p:cNvSpPr/>
            <p:nvPr/>
          </p:nvSpPr>
          <p:spPr>
            <a:xfrm>
              <a:off x="3675492" y="32392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1" name="tx1290"/>
            <p:cNvSpPr/>
            <p:nvPr/>
          </p:nvSpPr>
          <p:spPr>
            <a:xfrm>
              <a:off x="3677393" y="32437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3728732" y="32442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3730633" y="32458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3732535" y="32596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5" name="tx1294"/>
            <p:cNvSpPr/>
            <p:nvPr/>
          </p:nvSpPr>
          <p:spPr>
            <a:xfrm>
              <a:off x="3734436" y="32644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6" name="tx1295"/>
            <p:cNvSpPr/>
            <p:nvPr/>
          </p:nvSpPr>
          <p:spPr>
            <a:xfrm>
              <a:off x="3736338" y="32652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7" name="tx1296"/>
            <p:cNvSpPr/>
            <p:nvPr/>
          </p:nvSpPr>
          <p:spPr>
            <a:xfrm>
              <a:off x="3787676" y="32664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8" name="tx1297"/>
            <p:cNvSpPr/>
            <p:nvPr/>
          </p:nvSpPr>
          <p:spPr>
            <a:xfrm>
              <a:off x="3789578" y="32687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99" name="tx1298"/>
            <p:cNvSpPr/>
            <p:nvPr/>
          </p:nvSpPr>
          <p:spPr>
            <a:xfrm>
              <a:off x="3791479" y="32822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0" name="tx1299"/>
            <p:cNvSpPr/>
            <p:nvPr/>
          </p:nvSpPr>
          <p:spPr>
            <a:xfrm>
              <a:off x="3793381" y="32866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1" name="tx1300"/>
            <p:cNvSpPr/>
            <p:nvPr/>
          </p:nvSpPr>
          <p:spPr>
            <a:xfrm>
              <a:off x="3795282" y="32867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2" name="tx1301"/>
            <p:cNvSpPr/>
            <p:nvPr/>
          </p:nvSpPr>
          <p:spPr>
            <a:xfrm>
              <a:off x="3844719" y="32871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3" name="tx1302"/>
            <p:cNvSpPr/>
            <p:nvPr/>
          </p:nvSpPr>
          <p:spPr>
            <a:xfrm>
              <a:off x="3846621" y="32891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4" name="tx1303"/>
            <p:cNvSpPr/>
            <p:nvPr/>
          </p:nvSpPr>
          <p:spPr>
            <a:xfrm>
              <a:off x="3848522" y="33005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5" name="tx1304"/>
            <p:cNvSpPr/>
            <p:nvPr/>
          </p:nvSpPr>
          <p:spPr>
            <a:xfrm>
              <a:off x="3850424" y="33053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6" name="tx1305"/>
            <p:cNvSpPr/>
            <p:nvPr/>
          </p:nvSpPr>
          <p:spPr>
            <a:xfrm>
              <a:off x="3852325" y="33059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7" name="tx1306"/>
            <p:cNvSpPr/>
            <p:nvPr/>
          </p:nvSpPr>
          <p:spPr>
            <a:xfrm>
              <a:off x="3903664" y="33072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8" name="tx1307"/>
            <p:cNvSpPr/>
            <p:nvPr/>
          </p:nvSpPr>
          <p:spPr>
            <a:xfrm>
              <a:off x="3905565" y="33116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9" name="tx1308"/>
            <p:cNvSpPr/>
            <p:nvPr/>
          </p:nvSpPr>
          <p:spPr>
            <a:xfrm>
              <a:off x="3907467" y="33208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0" name="tx1309"/>
            <p:cNvSpPr/>
            <p:nvPr/>
          </p:nvSpPr>
          <p:spPr>
            <a:xfrm>
              <a:off x="3909368" y="33243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1" name="tx1310"/>
            <p:cNvSpPr/>
            <p:nvPr/>
          </p:nvSpPr>
          <p:spPr>
            <a:xfrm>
              <a:off x="3911269" y="33245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2" name="tx1311"/>
            <p:cNvSpPr/>
            <p:nvPr/>
          </p:nvSpPr>
          <p:spPr>
            <a:xfrm>
              <a:off x="3960707" y="33248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3" name="tx1312"/>
            <p:cNvSpPr/>
            <p:nvPr/>
          </p:nvSpPr>
          <p:spPr>
            <a:xfrm>
              <a:off x="3962608" y="33274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4" name="tx1313"/>
            <p:cNvSpPr/>
            <p:nvPr/>
          </p:nvSpPr>
          <p:spPr>
            <a:xfrm>
              <a:off x="3964509" y="33305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5" name="tx1314"/>
            <p:cNvSpPr/>
            <p:nvPr/>
          </p:nvSpPr>
          <p:spPr>
            <a:xfrm>
              <a:off x="3966411" y="33402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6" name="tx1315"/>
            <p:cNvSpPr/>
            <p:nvPr/>
          </p:nvSpPr>
          <p:spPr>
            <a:xfrm>
              <a:off x="3968312" y="33439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7" name="tx1316"/>
            <p:cNvSpPr/>
            <p:nvPr/>
          </p:nvSpPr>
          <p:spPr>
            <a:xfrm>
              <a:off x="4019651" y="33497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4021552" y="33623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4023454" y="33630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4025355" y="33633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4027257" y="33635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4078595" y="33713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4080497" y="33833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4" name="tx1323"/>
            <p:cNvSpPr/>
            <p:nvPr/>
          </p:nvSpPr>
          <p:spPr>
            <a:xfrm>
              <a:off x="4131835" y="33833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5" name="tx1324"/>
            <p:cNvSpPr/>
            <p:nvPr/>
          </p:nvSpPr>
          <p:spPr>
            <a:xfrm>
              <a:off x="4133737" y="33839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6" name="tx1325"/>
            <p:cNvSpPr/>
            <p:nvPr/>
          </p:nvSpPr>
          <p:spPr>
            <a:xfrm>
              <a:off x="4135638" y="339000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7" name="tx1326"/>
            <p:cNvSpPr/>
            <p:nvPr/>
          </p:nvSpPr>
          <p:spPr>
            <a:xfrm>
              <a:off x="4137540" y="34007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8" name="tx1327"/>
            <p:cNvSpPr/>
            <p:nvPr/>
          </p:nvSpPr>
          <p:spPr>
            <a:xfrm>
              <a:off x="4139441" y="34022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9" name="tx1328"/>
            <p:cNvSpPr/>
            <p:nvPr/>
          </p:nvSpPr>
          <p:spPr>
            <a:xfrm>
              <a:off x="4190780" y="34024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0" name="tx1329"/>
            <p:cNvSpPr/>
            <p:nvPr/>
          </p:nvSpPr>
          <p:spPr>
            <a:xfrm>
              <a:off x="4192681" y="34029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1" name="tx1330"/>
            <p:cNvSpPr/>
            <p:nvPr/>
          </p:nvSpPr>
          <p:spPr>
            <a:xfrm>
              <a:off x="4194583" y="34101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2" name="tx1331"/>
            <p:cNvSpPr/>
            <p:nvPr/>
          </p:nvSpPr>
          <p:spPr>
            <a:xfrm>
              <a:off x="4196484" y="34211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3" name="tx1332"/>
            <p:cNvSpPr/>
            <p:nvPr/>
          </p:nvSpPr>
          <p:spPr>
            <a:xfrm>
              <a:off x="4198385" y="342140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4" name="tx1333"/>
            <p:cNvSpPr/>
            <p:nvPr/>
          </p:nvSpPr>
          <p:spPr>
            <a:xfrm>
              <a:off x="4249724" y="34220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5" name="tx1334"/>
            <p:cNvSpPr/>
            <p:nvPr/>
          </p:nvSpPr>
          <p:spPr>
            <a:xfrm>
              <a:off x="4251626" y="342773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6" name="tx1335"/>
            <p:cNvSpPr/>
            <p:nvPr/>
          </p:nvSpPr>
          <p:spPr>
            <a:xfrm>
              <a:off x="4253527" y="34368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7" name="tx1336"/>
            <p:cNvSpPr/>
            <p:nvPr/>
          </p:nvSpPr>
          <p:spPr>
            <a:xfrm>
              <a:off x="4255428" y="34398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8" name="tx1337"/>
            <p:cNvSpPr/>
            <p:nvPr/>
          </p:nvSpPr>
          <p:spPr>
            <a:xfrm>
              <a:off x="4306767" y="34401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39" name="tx1338"/>
            <p:cNvSpPr/>
            <p:nvPr/>
          </p:nvSpPr>
          <p:spPr>
            <a:xfrm>
              <a:off x="4308669" y="34409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0" name="tx1339"/>
            <p:cNvSpPr/>
            <p:nvPr/>
          </p:nvSpPr>
          <p:spPr>
            <a:xfrm>
              <a:off x="4310570" y="34475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1" name="tx1340"/>
            <p:cNvSpPr/>
            <p:nvPr/>
          </p:nvSpPr>
          <p:spPr>
            <a:xfrm>
              <a:off x="4312471" y="34577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2" name="tx1341"/>
            <p:cNvSpPr/>
            <p:nvPr/>
          </p:nvSpPr>
          <p:spPr>
            <a:xfrm>
              <a:off x="4314373" y="34581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3" name="tx1342"/>
            <p:cNvSpPr/>
            <p:nvPr/>
          </p:nvSpPr>
          <p:spPr>
            <a:xfrm>
              <a:off x="4365711" y="34590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4" name="tx1343"/>
            <p:cNvSpPr/>
            <p:nvPr/>
          </p:nvSpPr>
          <p:spPr>
            <a:xfrm>
              <a:off x="4367613" y="34600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5" name="tx1344"/>
            <p:cNvSpPr/>
            <p:nvPr/>
          </p:nvSpPr>
          <p:spPr>
            <a:xfrm>
              <a:off x="4369514" y="346619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6" name="tx1345"/>
            <p:cNvSpPr/>
            <p:nvPr/>
          </p:nvSpPr>
          <p:spPr>
            <a:xfrm>
              <a:off x="4371416" y="34777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7" name="tx1346"/>
            <p:cNvSpPr/>
            <p:nvPr/>
          </p:nvSpPr>
          <p:spPr>
            <a:xfrm>
              <a:off x="4422754" y="34783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8" name="tx1347"/>
            <p:cNvSpPr/>
            <p:nvPr/>
          </p:nvSpPr>
          <p:spPr>
            <a:xfrm>
              <a:off x="4424656" y="3479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9" name="tx1348"/>
            <p:cNvSpPr/>
            <p:nvPr/>
          </p:nvSpPr>
          <p:spPr>
            <a:xfrm>
              <a:off x="4426557" y="34864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0" name="tx1349"/>
            <p:cNvSpPr/>
            <p:nvPr/>
          </p:nvSpPr>
          <p:spPr>
            <a:xfrm>
              <a:off x="4428459" y="34976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1" name="tx1350"/>
            <p:cNvSpPr/>
            <p:nvPr/>
          </p:nvSpPr>
          <p:spPr>
            <a:xfrm>
              <a:off x="4430360" y="34982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2" name="tx1351"/>
            <p:cNvSpPr/>
            <p:nvPr/>
          </p:nvSpPr>
          <p:spPr>
            <a:xfrm>
              <a:off x="4481699" y="34993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3" name="tx1352"/>
            <p:cNvSpPr/>
            <p:nvPr/>
          </p:nvSpPr>
          <p:spPr>
            <a:xfrm>
              <a:off x="4483600" y="35007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4" name="tx1353"/>
            <p:cNvSpPr/>
            <p:nvPr/>
          </p:nvSpPr>
          <p:spPr>
            <a:xfrm>
              <a:off x="4485502" y="350711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5" name="tx1354"/>
            <p:cNvSpPr/>
            <p:nvPr/>
          </p:nvSpPr>
          <p:spPr>
            <a:xfrm>
              <a:off x="4487403" y="35150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6" name="tx1355"/>
            <p:cNvSpPr/>
            <p:nvPr/>
          </p:nvSpPr>
          <p:spPr>
            <a:xfrm>
              <a:off x="4489304" y="35150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7" name="tx1356"/>
            <p:cNvSpPr/>
            <p:nvPr/>
          </p:nvSpPr>
          <p:spPr>
            <a:xfrm>
              <a:off x="4540643" y="3516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8" name="tx1357"/>
            <p:cNvSpPr/>
            <p:nvPr/>
          </p:nvSpPr>
          <p:spPr>
            <a:xfrm>
              <a:off x="4542545" y="35225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59" name="tx1358"/>
            <p:cNvSpPr/>
            <p:nvPr/>
          </p:nvSpPr>
          <p:spPr>
            <a:xfrm>
              <a:off x="4544446" y="35308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0" name="tx1359"/>
            <p:cNvSpPr/>
            <p:nvPr/>
          </p:nvSpPr>
          <p:spPr>
            <a:xfrm>
              <a:off x="4546347" y="35323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1" name="tx1360"/>
            <p:cNvSpPr/>
            <p:nvPr/>
          </p:nvSpPr>
          <p:spPr>
            <a:xfrm>
              <a:off x="4597686" y="35333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2" name="tx1361"/>
            <p:cNvSpPr/>
            <p:nvPr/>
          </p:nvSpPr>
          <p:spPr>
            <a:xfrm>
              <a:off x="4599587" y="35368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3" name="tx1362"/>
            <p:cNvSpPr/>
            <p:nvPr/>
          </p:nvSpPr>
          <p:spPr>
            <a:xfrm>
              <a:off x="4601489" y="35430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4" name="tx1363"/>
            <p:cNvSpPr/>
            <p:nvPr/>
          </p:nvSpPr>
          <p:spPr>
            <a:xfrm>
              <a:off x="4603390" y="35504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5" name="tx1364"/>
            <p:cNvSpPr/>
            <p:nvPr/>
          </p:nvSpPr>
          <p:spPr>
            <a:xfrm>
              <a:off x="4605292" y="35505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6" name="tx1365"/>
            <p:cNvSpPr/>
            <p:nvPr/>
          </p:nvSpPr>
          <p:spPr>
            <a:xfrm>
              <a:off x="4654729" y="35506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7" name="tx1366"/>
            <p:cNvSpPr/>
            <p:nvPr/>
          </p:nvSpPr>
          <p:spPr>
            <a:xfrm>
              <a:off x="4656630" y="35514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8" name="tx1367"/>
            <p:cNvSpPr/>
            <p:nvPr/>
          </p:nvSpPr>
          <p:spPr>
            <a:xfrm>
              <a:off x="4658532" y="35544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9" name="tx1368"/>
            <p:cNvSpPr/>
            <p:nvPr/>
          </p:nvSpPr>
          <p:spPr>
            <a:xfrm>
              <a:off x="4660433" y="35596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0" name="tx1369"/>
            <p:cNvSpPr/>
            <p:nvPr/>
          </p:nvSpPr>
          <p:spPr>
            <a:xfrm>
              <a:off x="4662335" y="3567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1" name="tx1370"/>
            <p:cNvSpPr/>
            <p:nvPr/>
          </p:nvSpPr>
          <p:spPr>
            <a:xfrm>
              <a:off x="4713673" y="35740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2" name="tx1371"/>
            <p:cNvSpPr/>
            <p:nvPr/>
          </p:nvSpPr>
          <p:spPr>
            <a:xfrm>
              <a:off x="4715575" y="35862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3" name="tx1372"/>
            <p:cNvSpPr/>
            <p:nvPr/>
          </p:nvSpPr>
          <p:spPr>
            <a:xfrm>
              <a:off x="4717476" y="3587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4" name="tx1373"/>
            <p:cNvSpPr/>
            <p:nvPr/>
          </p:nvSpPr>
          <p:spPr>
            <a:xfrm>
              <a:off x="4719378" y="35877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5" name="tx1374"/>
            <p:cNvSpPr/>
            <p:nvPr/>
          </p:nvSpPr>
          <p:spPr>
            <a:xfrm>
              <a:off x="4721279" y="35877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6" name="tx1375"/>
            <p:cNvSpPr/>
            <p:nvPr/>
          </p:nvSpPr>
          <p:spPr>
            <a:xfrm>
              <a:off x="4772618" y="35940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7" name="tx1376"/>
            <p:cNvSpPr/>
            <p:nvPr/>
          </p:nvSpPr>
          <p:spPr>
            <a:xfrm>
              <a:off x="4774519" y="3603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8" name="tx1377"/>
            <p:cNvSpPr/>
            <p:nvPr/>
          </p:nvSpPr>
          <p:spPr>
            <a:xfrm>
              <a:off x="4827759" y="36043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79" name="tx1378"/>
            <p:cNvSpPr/>
            <p:nvPr/>
          </p:nvSpPr>
          <p:spPr>
            <a:xfrm>
              <a:off x="4829661" y="36101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0" name="tx1379"/>
            <p:cNvSpPr/>
            <p:nvPr/>
          </p:nvSpPr>
          <p:spPr>
            <a:xfrm>
              <a:off x="4831562" y="36185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1" name="tx1380"/>
            <p:cNvSpPr/>
            <p:nvPr/>
          </p:nvSpPr>
          <p:spPr>
            <a:xfrm>
              <a:off x="4833464" y="36197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2" name="tx1381"/>
            <p:cNvSpPr/>
            <p:nvPr/>
          </p:nvSpPr>
          <p:spPr>
            <a:xfrm>
              <a:off x="4886704" y="36206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3" name="tx1382"/>
            <p:cNvSpPr/>
            <p:nvPr/>
          </p:nvSpPr>
          <p:spPr>
            <a:xfrm>
              <a:off x="4888605" y="36269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4" name="tx1383"/>
            <p:cNvSpPr/>
            <p:nvPr/>
          </p:nvSpPr>
          <p:spPr>
            <a:xfrm>
              <a:off x="4890506" y="36348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5" name="tx1384"/>
            <p:cNvSpPr/>
            <p:nvPr/>
          </p:nvSpPr>
          <p:spPr>
            <a:xfrm>
              <a:off x="4892408" y="36353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6" name="tx1385"/>
            <p:cNvSpPr/>
            <p:nvPr/>
          </p:nvSpPr>
          <p:spPr>
            <a:xfrm>
              <a:off x="4943747" y="36359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7" name="tx1386"/>
            <p:cNvSpPr/>
            <p:nvPr/>
          </p:nvSpPr>
          <p:spPr>
            <a:xfrm>
              <a:off x="4945648" y="36420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8" name="tx1387"/>
            <p:cNvSpPr/>
            <p:nvPr/>
          </p:nvSpPr>
          <p:spPr>
            <a:xfrm>
              <a:off x="4947549" y="36483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9" name="tx1388"/>
            <p:cNvSpPr/>
            <p:nvPr/>
          </p:nvSpPr>
          <p:spPr>
            <a:xfrm>
              <a:off x="4949451" y="36522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0" name="tx1389"/>
            <p:cNvSpPr/>
            <p:nvPr/>
          </p:nvSpPr>
          <p:spPr>
            <a:xfrm>
              <a:off x="5002691" y="36531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1" name="tx1390"/>
            <p:cNvSpPr/>
            <p:nvPr/>
          </p:nvSpPr>
          <p:spPr>
            <a:xfrm>
              <a:off x="5004592" y="36624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2" name="tx1391"/>
            <p:cNvSpPr/>
            <p:nvPr/>
          </p:nvSpPr>
          <p:spPr>
            <a:xfrm>
              <a:off x="5006494" y="36698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3" name="tx1392"/>
            <p:cNvSpPr/>
            <p:nvPr/>
          </p:nvSpPr>
          <p:spPr>
            <a:xfrm>
              <a:off x="5008395" y="36700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4" name="tx1393"/>
            <p:cNvSpPr/>
            <p:nvPr/>
          </p:nvSpPr>
          <p:spPr>
            <a:xfrm>
              <a:off x="5059734" y="36705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5" name="tx1394"/>
            <p:cNvSpPr/>
            <p:nvPr/>
          </p:nvSpPr>
          <p:spPr>
            <a:xfrm>
              <a:off x="5061635" y="36714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6" name="tx1395"/>
            <p:cNvSpPr/>
            <p:nvPr/>
          </p:nvSpPr>
          <p:spPr>
            <a:xfrm>
              <a:off x="5063537" y="36784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7" name="tx1396"/>
            <p:cNvSpPr/>
            <p:nvPr/>
          </p:nvSpPr>
          <p:spPr>
            <a:xfrm>
              <a:off x="5065438" y="36862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8" name="tx1397"/>
            <p:cNvSpPr/>
            <p:nvPr/>
          </p:nvSpPr>
          <p:spPr>
            <a:xfrm>
              <a:off x="5118678" y="36872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99" name="tx1398"/>
            <p:cNvSpPr/>
            <p:nvPr/>
          </p:nvSpPr>
          <p:spPr>
            <a:xfrm>
              <a:off x="5120580" y="36963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0" name="tx1399"/>
            <p:cNvSpPr/>
            <p:nvPr/>
          </p:nvSpPr>
          <p:spPr>
            <a:xfrm>
              <a:off x="5122481" y="37024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1" name="tx1400"/>
            <p:cNvSpPr/>
            <p:nvPr/>
          </p:nvSpPr>
          <p:spPr>
            <a:xfrm>
              <a:off x="5124382" y="37029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2" name="tx1401"/>
            <p:cNvSpPr/>
            <p:nvPr/>
          </p:nvSpPr>
          <p:spPr>
            <a:xfrm>
              <a:off x="5177623" y="37055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3" name="tx1402"/>
            <p:cNvSpPr/>
            <p:nvPr/>
          </p:nvSpPr>
          <p:spPr>
            <a:xfrm>
              <a:off x="5179524" y="37129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4" name="tx1403"/>
            <p:cNvSpPr/>
            <p:nvPr/>
          </p:nvSpPr>
          <p:spPr>
            <a:xfrm>
              <a:off x="5181425" y="37194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5" name="tx1404"/>
            <p:cNvSpPr/>
            <p:nvPr/>
          </p:nvSpPr>
          <p:spPr>
            <a:xfrm>
              <a:off x="5234665" y="37208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6" name="tx1405"/>
            <p:cNvSpPr/>
            <p:nvPr/>
          </p:nvSpPr>
          <p:spPr>
            <a:xfrm>
              <a:off x="5236567" y="37271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7" name="tx1406"/>
            <p:cNvSpPr/>
            <p:nvPr/>
          </p:nvSpPr>
          <p:spPr>
            <a:xfrm>
              <a:off x="5238468" y="37349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8" name="tx1407"/>
            <p:cNvSpPr/>
            <p:nvPr/>
          </p:nvSpPr>
          <p:spPr>
            <a:xfrm>
              <a:off x="5240370" y="37351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9" name="tx1408"/>
            <p:cNvSpPr/>
            <p:nvPr/>
          </p:nvSpPr>
          <p:spPr>
            <a:xfrm>
              <a:off x="5293610" y="37368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0" name="tx1409"/>
            <p:cNvSpPr/>
            <p:nvPr/>
          </p:nvSpPr>
          <p:spPr>
            <a:xfrm>
              <a:off x="5295511" y="37425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1" name="tx1410"/>
            <p:cNvSpPr/>
            <p:nvPr/>
          </p:nvSpPr>
          <p:spPr>
            <a:xfrm>
              <a:off x="5297413" y="37486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2" name="tx1411"/>
            <p:cNvSpPr/>
            <p:nvPr/>
          </p:nvSpPr>
          <p:spPr>
            <a:xfrm>
              <a:off x="5299314" y="37487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3" name="tx1412"/>
            <p:cNvSpPr/>
            <p:nvPr/>
          </p:nvSpPr>
          <p:spPr>
            <a:xfrm>
              <a:off x="5350653" y="3749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4" name="tx1413"/>
            <p:cNvSpPr/>
            <p:nvPr/>
          </p:nvSpPr>
          <p:spPr>
            <a:xfrm>
              <a:off x="5352554" y="37504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5" name="tx1414"/>
            <p:cNvSpPr/>
            <p:nvPr/>
          </p:nvSpPr>
          <p:spPr>
            <a:xfrm>
              <a:off x="5354456" y="37575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6" name="tx1415"/>
            <p:cNvSpPr/>
            <p:nvPr/>
          </p:nvSpPr>
          <p:spPr>
            <a:xfrm>
              <a:off x="5356357" y="37634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7" name="tx1416"/>
            <p:cNvSpPr/>
            <p:nvPr/>
          </p:nvSpPr>
          <p:spPr>
            <a:xfrm>
              <a:off x="5409597" y="37778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8" name="tx1417"/>
            <p:cNvSpPr/>
            <p:nvPr/>
          </p:nvSpPr>
          <p:spPr>
            <a:xfrm>
              <a:off x="5411499" y="37788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19" name="tx1418"/>
            <p:cNvSpPr/>
            <p:nvPr/>
          </p:nvSpPr>
          <p:spPr>
            <a:xfrm>
              <a:off x="5415301" y="37789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0" name="tx1419"/>
            <p:cNvSpPr/>
            <p:nvPr/>
          </p:nvSpPr>
          <p:spPr>
            <a:xfrm>
              <a:off x="5468542" y="37940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1" name="tx1420"/>
            <p:cNvSpPr/>
            <p:nvPr/>
          </p:nvSpPr>
          <p:spPr>
            <a:xfrm>
              <a:off x="5521782" y="37945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2" name="tx1421"/>
            <p:cNvSpPr/>
            <p:nvPr/>
          </p:nvSpPr>
          <p:spPr>
            <a:xfrm>
              <a:off x="5523683" y="37945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3" name="tx1422"/>
            <p:cNvSpPr/>
            <p:nvPr/>
          </p:nvSpPr>
          <p:spPr>
            <a:xfrm>
              <a:off x="5525584" y="38089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4" name="tx1423"/>
            <p:cNvSpPr/>
            <p:nvPr/>
          </p:nvSpPr>
          <p:spPr>
            <a:xfrm>
              <a:off x="5527486" y="38099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5" name="tx1424"/>
            <p:cNvSpPr/>
            <p:nvPr/>
          </p:nvSpPr>
          <p:spPr>
            <a:xfrm>
              <a:off x="5580726" y="38107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6" name="tx1425"/>
            <p:cNvSpPr/>
            <p:nvPr/>
          </p:nvSpPr>
          <p:spPr>
            <a:xfrm>
              <a:off x="5584529" y="38256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7" name="tx1426"/>
            <p:cNvSpPr/>
            <p:nvPr/>
          </p:nvSpPr>
          <p:spPr>
            <a:xfrm>
              <a:off x="5586430" y="38263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5637769" y="38266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5639670" y="38269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5641572" y="38433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1" name="tx1430"/>
            <p:cNvSpPr/>
            <p:nvPr/>
          </p:nvSpPr>
          <p:spPr>
            <a:xfrm>
              <a:off x="5643473" y="38448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2" name="tx1431"/>
            <p:cNvSpPr/>
            <p:nvPr/>
          </p:nvSpPr>
          <p:spPr>
            <a:xfrm>
              <a:off x="5696713" y="384522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3" name="tx1432"/>
            <p:cNvSpPr/>
            <p:nvPr/>
          </p:nvSpPr>
          <p:spPr>
            <a:xfrm>
              <a:off x="5700516" y="38585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4" name="tx1433"/>
            <p:cNvSpPr/>
            <p:nvPr/>
          </p:nvSpPr>
          <p:spPr>
            <a:xfrm>
              <a:off x="5702418" y="38594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5" name="tx1434"/>
            <p:cNvSpPr/>
            <p:nvPr/>
          </p:nvSpPr>
          <p:spPr>
            <a:xfrm>
              <a:off x="5755658" y="38602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6" name="tx1435"/>
            <p:cNvSpPr/>
            <p:nvPr/>
          </p:nvSpPr>
          <p:spPr>
            <a:xfrm>
              <a:off x="5757559" y="38603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7" name="tx1436"/>
            <p:cNvSpPr/>
            <p:nvPr/>
          </p:nvSpPr>
          <p:spPr>
            <a:xfrm>
              <a:off x="5759460" y="38756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8" name="tx1437"/>
            <p:cNvSpPr/>
            <p:nvPr/>
          </p:nvSpPr>
          <p:spPr>
            <a:xfrm>
              <a:off x="5812701" y="38764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39" name="tx1438"/>
            <p:cNvSpPr/>
            <p:nvPr/>
          </p:nvSpPr>
          <p:spPr>
            <a:xfrm>
              <a:off x="5814602" y="38771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0" name="tx1439"/>
            <p:cNvSpPr/>
            <p:nvPr/>
          </p:nvSpPr>
          <p:spPr>
            <a:xfrm>
              <a:off x="5816503" y="38923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1" name="tx1440"/>
            <p:cNvSpPr/>
            <p:nvPr/>
          </p:nvSpPr>
          <p:spPr>
            <a:xfrm>
              <a:off x="5818405" y="38927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2" name="tx1441"/>
            <p:cNvSpPr/>
            <p:nvPr/>
          </p:nvSpPr>
          <p:spPr>
            <a:xfrm>
              <a:off x="5871645" y="38930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3" name="tx1442"/>
            <p:cNvSpPr/>
            <p:nvPr/>
          </p:nvSpPr>
          <p:spPr>
            <a:xfrm>
              <a:off x="5875448" y="39100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5877349" y="39106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5928688" y="39113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5930589" y="39121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5932491" y="39247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8" name="tx1447"/>
            <p:cNvSpPr/>
            <p:nvPr/>
          </p:nvSpPr>
          <p:spPr>
            <a:xfrm>
              <a:off x="5934392" y="39250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9" name="tx1448"/>
            <p:cNvSpPr/>
            <p:nvPr/>
          </p:nvSpPr>
          <p:spPr>
            <a:xfrm>
              <a:off x="5987632" y="39259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0" name="tx1449"/>
            <p:cNvSpPr/>
            <p:nvPr/>
          </p:nvSpPr>
          <p:spPr>
            <a:xfrm>
              <a:off x="5989534" y="392648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1" name="tx1450"/>
            <p:cNvSpPr/>
            <p:nvPr/>
          </p:nvSpPr>
          <p:spPr>
            <a:xfrm>
              <a:off x="5991435" y="39394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2" name="tx1451"/>
            <p:cNvSpPr/>
            <p:nvPr/>
          </p:nvSpPr>
          <p:spPr>
            <a:xfrm>
              <a:off x="6044675" y="39400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3" name="tx1452"/>
            <p:cNvSpPr/>
            <p:nvPr/>
          </p:nvSpPr>
          <p:spPr>
            <a:xfrm>
              <a:off x="6046577" y="39401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4" name="tx1453"/>
            <p:cNvSpPr/>
            <p:nvPr/>
          </p:nvSpPr>
          <p:spPr>
            <a:xfrm>
              <a:off x="6048478" y="39403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5" name="tx1454"/>
            <p:cNvSpPr/>
            <p:nvPr/>
          </p:nvSpPr>
          <p:spPr>
            <a:xfrm>
              <a:off x="6050379" y="39548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6" name="tx1455"/>
            <p:cNvSpPr/>
            <p:nvPr/>
          </p:nvSpPr>
          <p:spPr>
            <a:xfrm>
              <a:off x="6103620" y="39645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7" name="tx1456"/>
            <p:cNvSpPr/>
            <p:nvPr/>
          </p:nvSpPr>
          <p:spPr>
            <a:xfrm>
              <a:off x="6105521" y="39738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8" name="tx1457"/>
            <p:cNvSpPr/>
            <p:nvPr/>
          </p:nvSpPr>
          <p:spPr>
            <a:xfrm>
              <a:off x="6109324" y="39738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59" name="tx1458"/>
            <p:cNvSpPr/>
            <p:nvPr/>
          </p:nvSpPr>
          <p:spPr>
            <a:xfrm>
              <a:off x="6162564" y="39768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0" name="tx1459"/>
            <p:cNvSpPr/>
            <p:nvPr/>
          </p:nvSpPr>
          <p:spPr>
            <a:xfrm>
              <a:off x="6164465" y="39832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6217705" y="39843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6219607" y="39889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6221508" y="3996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6223410" y="39974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6276650" y="39977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6278551" y="40010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6280453" y="40109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6333693" y="4011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6335594" y="40165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6337496" y="40250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6392637" y="40272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2" name="tx1471"/>
            <p:cNvSpPr/>
            <p:nvPr/>
          </p:nvSpPr>
          <p:spPr>
            <a:xfrm>
              <a:off x="6394538" y="40288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3" name="tx1472"/>
            <p:cNvSpPr/>
            <p:nvPr/>
          </p:nvSpPr>
          <p:spPr>
            <a:xfrm>
              <a:off x="6396440" y="4039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4" name="tx1473"/>
            <p:cNvSpPr/>
            <p:nvPr/>
          </p:nvSpPr>
          <p:spPr>
            <a:xfrm>
              <a:off x="6398341" y="4039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5" name="tx1474"/>
            <p:cNvSpPr/>
            <p:nvPr/>
          </p:nvSpPr>
          <p:spPr>
            <a:xfrm>
              <a:off x="6449680" y="4039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6" name="tx1475"/>
            <p:cNvSpPr/>
            <p:nvPr/>
          </p:nvSpPr>
          <p:spPr>
            <a:xfrm>
              <a:off x="6451581" y="40395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7" name="tx1476"/>
            <p:cNvSpPr/>
            <p:nvPr/>
          </p:nvSpPr>
          <p:spPr>
            <a:xfrm>
              <a:off x="6453483" y="40425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8" name="tx1477"/>
            <p:cNvSpPr/>
            <p:nvPr/>
          </p:nvSpPr>
          <p:spPr>
            <a:xfrm>
              <a:off x="6455384" y="40517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79" name="tx1478"/>
            <p:cNvSpPr/>
            <p:nvPr/>
          </p:nvSpPr>
          <p:spPr>
            <a:xfrm>
              <a:off x="6508624" y="40530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0" name="tx1479"/>
            <p:cNvSpPr/>
            <p:nvPr/>
          </p:nvSpPr>
          <p:spPr>
            <a:xfrm>
              <a:off x="6510526" y="40566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1" name="tx1480"/>
            <p:cNvSpPr/>
            <p:nvPr/>
          </p:nvSpPr>
          <p:spPr>
            <a:xfrm>
              <a:off x="6512427" y="40691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2" name="tx1481"/>
            <p:cNvSpPr/>
            <p:nvPr/>
          </p:nvSpPr>
          <p:spPr>
            <a:xfrm>
              <a:off x="6567569" y="40711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3" name="tx1482"/>
            <p:cNvSpPr/>
            <p:nvPr/>
          </p:nvSpPr>
          <p:spPr>
            <a:xfrm>
              <a:off x="6569470" y="40743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4" name="tx1483"/>
            <p:cNvSpPr/>
            <p:nvPr/>
          </p:nvSpPr>
          <p:spPr>
            <a:xfrm>
              <a:off x="6571372" y="40845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5" name="tx1484"/>
            <p:cNvSpPr/>
            <p:nvPr/>
          </p:nvSpPr>
          <p:spPr>
            <a:xfrm>
              <a:off x="6624612" y="40858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6" name="tx1485"/>
            <p:cNvSpPr/>
            <p:nvPr/>
          </p:nvSpPr>
          <p:spPr>
            <a:xfrm>
              <a:off x="6626513" y="40880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7" name="tx1486"/>
            <p:cNvSpPr/>
            <p:nvPr/>
          </p:nvSpPr>
          <p:spPr>
            <a:xfrm>
              <a:off x="6628415" y="40990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8" name="tx1487"/>
            <p:cNvSpPr/>
            <p:nvPr/>
          </p:nvSpPr>
          <p:spPr>
            <a:xfrm>
              <a:off x="6683556" y="40993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9" name="tx1488"/>
            <p:cNvSpPr/>
            <p:nvPr/>
          </p:nvSpPr>
          <p:spPr>
            <a:xfrm>
              <a:off x="6685457" y="41006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0" name="tx1489"/>
            <p:cNvSpPr/>
            <p:nvPr/>
          </p:nvSpPr>
          <p:spPr>
            <a:xfrm>
              <a:off x="6687359" y="41099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1" name="tx1490"/>
            <p:cNvSpPr/>
            <p:nvPr/>
          </p:nvSpPr>
          <p:spPr>
            <a:xfrm>
              <a:off x="6740599" y="41107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2" name="tx1491"/>
            <p:cNvSpPr/>
            <p:nvPr/>
          </p:nvSpPr>
          <p:spPr>
            <a:xfrm>
              <a:off x="6742500" y="41107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3" name="tx1492"/>
            <p:cNvSpPr/>
            <p:nvPr/>
          </p:nvSpPr>
          <p:spPr>
            <a:xfrm>
              <a:off x="6744402" y="41125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4" name="tx1493"/>
            <p:cNvSpPr/>
            <p:nvPr/>
          </p:nvSpPr>
          <p:spPr>
            <a:xfrm>
              <a:off x="6746303" y="41214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5" name="tx1494"/>
            <p:cNvSpPr/>
            <p:nvPr/>
          </p:nvSpPr>
          <p:spPr>
            <a:xfrm>
              <a:off x="6799543" y="4134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6" name="tx1495"/>
            <p:cNvSpPr/>
            <p:nvPr/>
          </p:nvSpPr>
          <p:spPr>
            <a:xfrm>
              <a:off x="6801445" y="4134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7" name="tx1496"/>
            <p:cNvSpPr/>
            <p:nvPr/>
          </p:nvSpPr>
          <p:spPr>
            <a:xfrm>
              <a:off x="6858488" y="41503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8" name="tx1497"/>
            <p:cNvSpPr/>
            <p:nvPr/>
          </p:nvSpPr>
          <p:spPr>
            <a:xfrm>
              <a:off x="6911728" y="4153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99" name="tx1498"/>
            <p:cNvSpPr/>
            <p:nvPr/>
          </p:nvSpPr>
          <p:spPr>
            <a:xfrm>
              <a:off x="6915531" y="41637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0" name="tx1499"/>
            <p:cNvSpPr/>
            <p:nvPr/>
          </p:nvSpPr>
          <p:spPr>
            <a:xfrm>
              <a:off x="6917432" y="416371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1" name="tx1500"/>
            <p:cNvSpPr/>
            <p:nvPr/>
          </p:nvSpPr>
          <p:spPr>
            <a:xfrm>
              <a:off x="6970672" y="41670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2" name="tx1501"/>
            <p:cNvSpPr/>
            <p:nvPr/>
          </p:nvSpPr>
          <p:spPr>
            <a:xfrm>
              <a:off x="6974475" y="41788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3" name="tx1502"/>
            <p:cNvSpPr/>
            <p:nvPr/>
          </p:nvSpPr>
          <p:spPr>
            <a:xfrm>
              <a:off x="6976376" y="41788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4" name="tx1503"/>
            <p:cNvSpPr/>
            <p:nvPr/>
          </p:nvSpPr>
          <p:spPr>
            <a:xfrm>
              <a:off x="7027715" y="4181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5" name="tx1504"/>
            <p:cNvSpPr/>
            <p:nvPr/>
          </p:nvSpPr>
          <p:spPr>
            <a:xfrm>
              <a:off x="7031518" y="41908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6" name="tx1505"/>
            <p:cNvSpPr/>
            <p:nvPr/>
          </p:nvSpPr>
          <p:spPr>
            <a:xfrm>
              <a:off x="7033419" y="41916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7" name="tx1506"/>
            <p:cNvSpPr/>
            <p:nvPr/>
          </p:nvSpPr>
          <p:spPr>
            <a:xfrm>
              <a:off x="7086659" y="41942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8" name="tx1507"/>
            <p:cNvSpPr/>
            <p:nvPr/>
          </p:nvSpPr>
          <p:spPr>
            <a:xfrm>
              <a:off x="7090462" y="42028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9" name="tx1508"/>
            <p:cNvSpPr/>
            <p:nvPr/>
          </p:nvSpPr>
          <p:spPr>
            <a:xfrm>
              <a:off x="7092364" y="42028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0" name="tx1509"/>
            <p:cNvSpPr/>
            <p:nvPr/>
          </p:nvSpPr>
          <p:spPr>
            <a:xfrm>
              <a:off x="7143702" y="420373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1" name="tx1510"/>
            <p:cNvSpPr/>
            <p:nvPr/>
          </p:nvSpPr>
          <p:spPr>
            <a:xfrm>
              <a:off x="7145604" y="42046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2" name="tx1511"/>
            <p:cNvSpPr/>
            <p:nvPr/>
          </p:nvSpPr>
          <p:spPr>
            <a:xfrm>
              <a:off x="7149407" y="42124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3" name="tx1512"/>
            <p:cNvSpPr/>
            <p:nvPr/>
          </p:nvSpPr>
          <p:spPr>
            <a:xfrm>
              <a:off x="7206450" y="42240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4" name="tx1513"/>
            <p:cNvSpPr/>
            <p:nvPr/>
          </p:nvSpPr>
          <p:spPr>
            <a:xfrm>
              <a:off x="7208351" y="422409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5" name="tx1514"/>
            <p:cNvSpPr/>
            <p:nvPr/>
          </p:nvSpPr>
          <p:spPr>
            <a:xfrm>
              <a:off x="7261591" y="422802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6" name="tx1515"/>
            <p:cNvSpPr/>
            <p:nvPr/>
          </p:nvSpPr>
          <p:spPr>
            <a:xfrm>
              <a:off x="7265394" y="42392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7" name="tx1516"/>
            <p:cNvSpPr/>
            <p:nvPr/>
          </p:nvSpPr>
          <p:spPr>
            <a:xfrm>
              <a:off x="7320535" y="42410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8" name="tx1517"/>
            <p:cNvSpPr/>
            <p:nvPr/>
          </p:nvSpPr>
          <p:spPr>
            <a:xfrm>
              <a:off x="7322437" y="42544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19" name="tx1518"/>
            <p:cNvSpPr/>
            <p:nvPr/>
          </p:nvSpPr>
          <p:spPr>
            <a:xfrm>
              <a:off x="7377578" y="42544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0" name="tx1519"/>
            <p:cNvSpPr/>
            <p:nvPr/>
          </p:nvSpPr>
          <p:spPr>
            <a:xfrm>
              <a:off x="7379480" y="42544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1" name="tx1520"/>
            <p:cNvSpPr/>
            <p:nvPr/>
          </p:nvSpPr>
          <p:spPr>
            <a:xfrm>
              <a:off x="7381381" y="42660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2" name="tx1521"/>
            <p:cNvSpPr/>
            <p:nvPr/>
          </p:nvSpPr>
          <p:spPr>
            <a:xfrm>
              <a:off x="7436523" y="42680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3" name="tx1522"/>
            <p:cNvSpPr/>
            <p:nvPr/>
          </p:nvSpPr>
          <p:spPr>
            <a:xfrm>
              <a:off x="7440326" y="42858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4" name="tx1523"/>
            <p:cNvSpPr/>
            <p:nvPr/>
          </p:nvSpPr>
          <p:spPr>
            <a:xfrm>
              <a:off x="7493566" y="4301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5" name="tx1524"/>
            <p:cNvSpPr/>
            <p:nvPr/>
          </p:nvSpPr>
          <p:spPr>
            <a:xfrm>
              <a:off x="7495467" y="43040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6" name="tx1525"/>
            <p:cNvSpPr/>
            <p:nvPr/>
          </p:nvSpPr>
          <p:spPr>
            <a:xfrm>
              <a:off x="7552510" y="43132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7" name="tx1526"/>
            <p:cNvSpPr/>
            <p:nvPr/>
          </p:nvSpPr>
          <p:spPr>
            <a:xfrm>
              <a:off x="7609553" y="43295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8" name="tx1527"/>
            <p:cNvSpPr/>
            <p:nvPr/>
          </p:nvSpPr>
          <p:spPr>
            <a:xfrm>
              <a:off x="7611454" y="43295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9" name="tx1528"/>
            <p:cNvSpPr/>
            <p:nvPr/>
          </p:nvSpPr>
          <p:spPr>
            <a:xfrm>
              <a:off x="7668497" y="43390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0" name="tx1529"/>
            <p:cNvSpPr/>
            <p:nvPr/>
          </p:nvSpPr>
          <p:spPr>
            <a:xfrm>
              <a:off x="7670399" y="434141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1" name="tx1530"/>
            <p:cNvSpPr/>
            <p:nvPr/>
          </p:nvSpPr>
          <p:spPr>
            <a:xfrm>
              <a:off x="7725540" y="43605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2" name="tx1531"/>
            <p:cNvSpPr/>
            <p:nvPr/>
          </p:nvSpPr>
          <p:spPr>
            <a:xfrm>
              <a:off x="7727442" y="43605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3" name="tx1532"/>
            <p:cNvSpPr/>
            <p:nvPr/>
          </p:nvSpPr>
          <p:spPr>
            <a:xfrm>
              <a:off x="7784485" y="43678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4" name="tx1533"/>
            <p:cNvSpPr/>
            <p:nvPr/>
          </p:nvSpPr>
          <p:spPr>
            <a:xfrm>
              <a:off x="7786386" y="43678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5" name="tx1534"/>
            <p:cNvSpPr/>
            <p:nvPr/>
          </p:nvSpPr>
          <p:spPr>
            <a:xfrm>
              <a:off x="7843429" y="43900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6" name="tx1535"/>
            <p:cNvSpPr/>
            <p:nvPr/>
          </p:nvSpPr>
          <p:spPr>
            <a:xfrm>
              <a:off x="2918722" y="28418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7" name="tx1536"/>
            <p:cNvSpPr/>
            <p:nvPr/>
          </p:nvSpPr>
          <p:spPr>
            <a:xfrm>
              <a:off x="2920624" y="28418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8" name="tx1537"/>
            <p:cNvSpPr/>
            <p:nvPr/>
          </p:nvSpPr>
          <p:spPr>
            <a:xfrm>
              <a:off x="2922525" y="28933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39" name="tx1538"/>
            <p:cNvSpPr/>
            <p:nvPr/>
          </p:nvSpPr>
          <p:spPr>
            <a:xfrm>
              <a:off x="2924427" y="28933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0" name="tx1539"/>
            <p:cNvSpPr/>
            <p:nvPr/>
          </p:nvSpPr>
          <p:spPr>
            <a:xfrm>
              <a:off x="2977667" y="289345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1" name="tx1540"/>
            <p:cNvSpPr/>
            <p:nvPr/>
          </p:nvSpPr>
          <p:spPr>
            <a:xfrm>
              <a:off x="2981470" y="29401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2" name="tx1541"/>
            <p:cNvSpPr/>
            <p:nvPr/>
          </p:nvSpPr>
          <p:spPr>
            <a:xfrm>
              <a:off x="3034710" y="29402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3" name="tx1542"/>
            <p:cNvSpPr/>
            <p:nvPr/>
          </p:nvSpPr>
          <p:spPr>
            <a:xfrm>
              <a:off x="3036611" y="29403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4" name="tx1543"/>
            <p:cNvSpPr/>
            <p:nvPr/>
          </p:nvSpPr>
          <p:spPr>
            <a:xfrm>
              <a:off x="3038512" y="29749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5" name="tx1544"/>
            <p:cNvSpPr/>
            <p:nvPr/>
          </p:nvSpPr>
          <p:spPr>
            <a:xfrm>
              <a:off x="3040414" y="29751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6" name="tx1545"/>
            <p:cNvSpPr/>
            <p:nvPr/>
          </p:nvSpPr>
          <p:spPr>
            <a:xfrm>
              <a:off x="3093654" y="29751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7" name="tx1546"/>
            <p:cNvSpPr/>
            <p:nvPr/>
          </p:nvSpPr>
          <p:spPr>
            <a:xfrm>
              <a:off x="3095555" y="29752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8" name="tx1547"/>
            <p:cNvSpPr/>
            <p:nvPr/>
          </p:nvSpPr>
          <p:spPr>
            <a:xfrm>
              <a:off x="3097457" y="3006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9" name="tx1548"/>
            <p:cNvSpPr/>
            <p:nvPr/>
          </p:nvSpPr>
          <p:spPr>
            <a:xfrm>
              <a:off x="3150697" y="3006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0" name="tx1549"/>
            <p:cNvSpPr/>
            <p:nvPr/>
          </p:nvSpPr>
          <p:spPr>
            <a:xfrm>
              <a:off x="3152598" y="3006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1" name="tx1550"/>
            <p:cNvSpPr/>
            <p:nvPr/>
          </p:nvSpPr>
          <p:spPr>
            <a:xfrm>
              <a:off x="3154500" y="302936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2" name="tx1551"/>
            <p:cNvSpPr/>
            <p:nvPr/>
          </p:nvSpPr>
          <p:spPr>
            <a:xfrm>
              <a:off x="3156401" y="30322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3" name="tx1552"/>
            <p:cNvSpPr/>
            <p:nvPr/>
          </p:nvSpPr>
          <p:spPr>
            <a:xfrm>
              <a:off x="3209641" y="30356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4" name="tx1553"/>
            <p:cNvSpPr/>
            <p:nvPr/>
          </p:nvSpPr>
          <p:spPr>
            <a:xfrm>
              <a:off x="3211543" y="30359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5" name="tx1554"/>
            <p:cNvSpPr/>
            <p:nvPr/>
          </p:nvSpPr>
          <p:spPr>
            <a:xfrm>
              <a:off x="3213444" y="30620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6" name="tx1555"/>
            <p:cNvSpPr/>
            <p:nvPr/>
          </p:nvSpPr>
          <p:spPr>
            <a:xfrm>
              <a:off x="3268586" y="30644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7" name="tx1556"/>
            <p:cNvSpPr/>
            <p:nvPr/>
          </p:nvSpPr>
          <p:spPr>
            <a:xfrm>
              <a:off x="3270487" y="306449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8" name="tx1557"/>
            <p:cNvSpPr/>
            <p:nvPr/>
          </p:nvSpPr>
          <p:spPr>
            <a:xfrm>
              <a:off x="3272389" y="308892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59" name="tx1558"/>
            <p:cNvSpPr/>
            <p:nvPr/>
          </p:nvSpPr>
          <p:spPr>
            <a:xfrm>
              <a:off x="3325629" y="31187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0" name="tx1559"/>
            <p:cNvSpPr/>
            <p:nvPr/>
          </p:nvSpPr>
          <p:spPr>
            <a:xfrm>
              <a:off x="3327530" y="31187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1" name="tx1560"/>
            <p:cNvSpPr/>
            <p:nvPr/>
          </p:nvSpPr>
          <p:spPr>
            <a:xfrm>
              <a:off x="3329431" y="31187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2" name="tx1561"/>
            <p:cNvSpPr/>
            <p:nvPr/>
          </p:nvSpPr>
          <p:spPr>
            <a:xfrm>
              <a:off x="3384573" y="31484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3" name="tx1562"/>
            <p:cNvSpPr/>
            <p:nvPr/>
          </p:nvSpPr>
          <p:spPr>
            <a:xfrm>
              <a:off x="3386474" y="31484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4" name="tx1563"/>
            <p:cNvSpPr/>
            <p:nvPr/>
          </p:nvSpPr>
          <p:spPr>
            <a:xfrm>
              <a:off x="3439714" y="31484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5" name="tx1564"/>
            <p:cNvSpPr/>
            <p:nvPr/>
          </p:nvSpPr>
          <p:spPr>
            <a:xfrm>
              <a:off x="3441616" y="31752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6" name="tx1565"/>
            <p:cNvSpPr/>
            <p:nvPr/>
          </p:nvSpPr>
          <p:spPr>
            <a:xfrm>
              <a:off x="3443517" y="31752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7" name="tx1566"/>
            <p:cNvSpPr/>
            <p:nvPr/>
          </p:nvSpPr>
          <p:spPr>
            <a:xfrm>
              <a:off x="3445419" y="31753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8" name="tx1567"/>
            <p:cNvSpPr/>
            <p:nvPr/>
          </p:nvSpPr>
          <p:spPr>
            <a:xfrm>
              <a:off x="3498659" y="317532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9" name="tx1568"/>
            <p:cNvSpPr/>
            <p:nvPr/>
          </p:nvSpPr>
          <p:spPr>
            <a:xfrm>
              <a:off x="3500560" y="3204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0" name="tx1569"/>
            <p:cNvSpPr/>
            <p:nvPr/>
          </p:nvSpPr>
          <p:spPr>
            <a:xfrm>
              <a:off x="3502462" y="3204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1" name="tx1570"/>
            <p:cNvSpPr/>
            <p:nvPr/>
          </p:nvSpPr>
          <p:spPr>
            <a:xfrm>
              <a:off x="3555702" y="32043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2" name="tx1571"/>
            <p:cNvSpPr/>
            <p:nvPr/>
          </p:nvSpPr>
          <p:spPr>
            <a:xfrm>
              <a:off x="3557603" y="32283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3" name="tx1572"/>
            <p:cNvSpPr/>
            <p:nvPr/>
          </p:nvSpPr>
          <p:spPr>
            <a:xfrm>
              <a:off x="3559505" y="32312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4" name="tx1573"/>
            <p:cNvSpPr/>
            <p:nvPr/>
          </p:nvSpPr>
          <p:spPr>
            <a:xfrm>
              <a:off x="3561406" y="32312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5" name="tx1574"/>
            <p:cNvSpPr/>
            <p:nvPr/>
          </p:nvSpPr>
          <p:spPr>
            <a:xfrm>
              <a:off x="3614646" y="32312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6" name="tx1575"/>
            <p:cNvSpPr/>
            <p:nvPr/>
          </p:nvSpPr>
          <p:spPr>
            <a:xfrm>
              <a:off x="3616548" y="32562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7" name="tx1576"/>
            <p:cNvSpPr/>
            <p:nvPr/>
          </p:nvSpPr>
          <p:spPr>
            <a:xfrm>
              <a:off x="3618449" y="32562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8" name="tx1577"/>
            <p:cNvSpPr/>
            <p:nvPr/>
          </p:nvSpPr>
          <p:spPr>
            <a:xfrm>
              <a:off x="3671689" y="32562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79" name="tx1578"/>
            <p:cNvSpPr/>
            <p:nvPr/>
          </p:nvSpPr>
          <p:spPr>
            <a:xfrm>
              <a:off x="3673590" y="32562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0" name="tx1579"/>
            <p:cNvSpPr/>
            <p:nvPr/>
          </p:nvSpPr>
          <p:spPr>
            <a:xfrm>
              <a:off x="3675492" y="32819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1" name="tx1580"/>
            <p:cNvSpPr/>
            <p:nvPr/>
          </p:nvSpPr>
          <p:spPr>
            <a:xfrm>
              <a:off x="3677393" y="32819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2" name="tx1581"/>
            <p:cNvSpPr/>
            <p:nvPr/>
          </p:nvSpPr>
          <p:spPr>
            <a:xfrm>
              <a:off x="3730633" y="328191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3" name="tx1582"/>
            <p:cNvSpPr/>
            <p:nvPr/>
          </p:nvSpPr>
          <p:spPr>
            <a:xfrm>
              <a:off x="3732535" y="33087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4" name="tx1583"/>
            <p:cNvSpPr/>
            <p:nvPr/>
          </p:nvSpPr>
          <p:spPr>
            <a:xfrm>
              <a:off x="3734436" y="33087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5" name="tx1584"/>
            <p:cNvSpPr/>
            <p:nvPr/>
          </p:nvSpPr>
          <p:spPr>
            <a:xfrm>
              <a:off x="3789578" y="33087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6" name="tx1585"/>
            <p:cNvSpPr/>
            <p:nvPr/>
          </p:nvSpPr>
          <p:spPr>
            <a:xfrm>
              <a:off x="3791479" y="33316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7" name="tx1586"/>
            <p:cNvSpPr/>
            <p:nvPr/>
          </p:nvSpPr>
          <p:spPr>
            <a:xfrm>
              <a:off x="3848522" y="33516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8" name="tx1587"/>
            <p:cNvSpPr/>
            <p:nvPr/>
          </p:nvSpPr>
          <p:spPr>
            <a:xfrm>
              <a:off x="3850424" y="33544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9" name="tx1588"/>
            <p:cNvSpPr/>
            <p:nvPr/>
          </p:nvSpPr>
          <p:spPr>
            <a:xfrm>
              <a:off x="3905565" y="33566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0" name="tx1589"/>
            <p:cNvSpPr/>
            <p:nvPr/>
          </p:nvSpPr>
          <p:spPr>
            <a:xfrm>
              <a:off x="3907467" y="33759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1" name="tx1590"/>
            <p:cNvSpPr/>
            <p:nvPr/>
          </p:nvSpPr>
          <p:spPr>
            <a:xfrm>
              <a:off x="3909368" y="33759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2" name="tx1591"/>
            <p:cNvSpPr/>
            <p:nvPr/>
          </p:nvSpPr>
          <p:spPr>
            <a:xfrm>
              <a:off x="3964509" y="33776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3" name="tx1592"/>
            <p:cNvSpPr/>
            <p:nvPr/>
          </p:nvSpPr>
          <p:spPr>
            <a:xfrm>
              <a:off x="3966411" y="33970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4" name="tx1593"/>
            <p:cNvSpPr/>
            <p:nvPr/>
          </p:nvSpPr>
          <p:spPr>
            <a:xfrm>
              <a:off x="4019651" y="34044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5" name="tx1594"/>
            <p:cNvSpPr/>
            <p:nvPr/>
          </p:nvSpPr>
          <p:spPr>
            <a:xfrm>
              <a:off x="4021552" y="34179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6" name="tx1595"/>
            <p:cNvSpPr/>
            <p:nvPr/>
          </p:nvSpPr>
          <p:spPr>
            <a:xfrm>
              <a:off x="4078595" y="34262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7" name="tx1596"/>
            <p:cNvSpPr/>
            <p:nvPr/>
          </p:nvSpPr>
          <p:spPr>
            <a:xfrm>
              <a:off x="4080497" y="34408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8" name="tx1597"/>
            <p:cNvSpPr/>
            <p:nvPr/>
          </p:nvSpPr>
          <p:spPr>
            <a:xfrm>
              <a:off x="4133737" y="344080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99" name="tx1598"/>
            <p:cNvSpPr/>
            <p:nvPr/>
          </p:nvSpPr>
          <p:spPr>
            <a:xfrm>
              <a:off x="4135638" y="34486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0" name="tx1599"/>
            <p:cNvSpPr/>
            <p:nvPr/>
          </p:nvSpPr>
          <p:spPr>
            <a:xfrm>
              <a:off x="4137540" y="34629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1" name="tx1600"/>
            <p:cNvSpPr/>
            <p:nvPr/>
          </p:nvSpPr>
          <p:spPr>
            <a:xfrm>
              <a:off x="4139441" y="34629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2" name="tx1601"/>
            <p:cNvSpPr/>
            <p:nvPr/>
          </p:nvSpPr>
          <p:spPr>
            <a:xfrm>
              <a:off x="4190780" y="34629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3" name="tx1602"/>
            <p:cNvSpPr/>
            <p:nvPr/>
          </p:nvSpPr>
          <p:spPr>
            <a:xfrm>
              <a:off x="4192681" y="34630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4" name="tx1603"/>
            <p:cNvSpPr/>
            <p:nvPr/>
          </p:nvSpPr>
          <p:spPr>
            <a:xfrm>
              <a:off x="4194583" y="34706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5" name="tx1604"/>
            <p:cNvSpPr/>
            <p:nvPr/>
          </p:nvSpPr>
          <p:spPr>
            <a:xfrm>
              <a:off x="4196484" y="34853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6" name="tx1605"/>
            <p:cNvSpPr/>
            <p:nvPr/>
          </p:nvSpPr>
          <p:spPr>
            <a:xfrm>
              <a:off x="4251626" y="34929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7" name="tx1606"/>
            <p:cNvSpPr/>
            <p:nvPr/>
          </p:nvSpPr>
          <p:spPr>
            <a:xfrm>
              <a:off x="4253527" y="350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8" name="tx1607"/>
            <p:cNvSpPr/>
            <p:nvPr/>
          </p:nvSpPr>
          <p:spPr>
            <a:xfrm>
              <a:off x="4255428" y="35081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9" name="tx1608"/>
            <p:cNvSpPr/>
            <p:nvPr/>
          </p:nvSpPr>
          <p:spPr>
            <a:xfrm>
              <a:off x="4308669" y="35081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0" name="tx1609"/>
            <p:cNvSpPr/>
            <p:nvPr/>
          </p:nvSpPr>
          <p:spPr>
            <a:xfrm>
              <a:off x="4310570" y="35156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1" name="tx1610"/>
            <p:cNvSpPr/>
            <p:nvPr/>
          </p:nvSpPr>
          <p:spPr>
            <a:xfrm>
              <a:off x="4312471" y="35302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2" name="tx1611"/>
            <p:cNvSpPr/>
            <p:nvPr/>
          </p:nvSpPr>
          <p:spPr>
            <a:xfrm>
              <a:off x="4367613" y="35302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3" name="tx1612"/>
            <p:cNvSpPr/>
            <p:nvPr/>
          </p:nvSpPr>
          <p:spPr>
            <a:xfrm>
              <a:off x="4369514" y="35372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4" name="tx1613"/>
            <p:cNvSpPr/>
            <p:nvPr/>
          </p:nvSpPr>
          <p:spPr>
            <a:xfrm>
              <a:off x="4371416" y="35494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5" name="tx1614"/>
            <p:cNvSpPr/>
            <p:nvPr/>
          </p:nvSpPr>
          <p:spPr>
            <a:xfrm>
              <a:off x="4424656" y="35495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6" name="tx1615"/>
            <p:cNvSpPr/>
            <p:nvPr/>
          </p:nvSpPr>
          <p:spPr>
            <a:xfrm>
              <a:off x="4426557" y="3559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7" name="tx1616"/>
            <p:cNvSpPr/>
            <p:nvPr/>
          </p:nvSpPr>
          <p:spPr>
            <a:xfrm>
              <a:off x="4428459" y="357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8" name="tx1617"/>
            <p:cNvSpPr/>
            <p:nvPr/>
          </p:nvSpPr>
          <p:spPr>
            <a:xfrm>
              <a:off x="4430360" y="357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19" name="tx1618"/>
            <p:cNvSpPr/>
            <p:nvPr/>
          </p:nvSpPr>
          <p:spPr>
            <a:xfrm>
              <a:off x="4481699" y="357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0" name="tx1619"/>
            <p:cNvSpPr/>
            <p:nvPr/>
          </p:nvSpPr>
          <p:spPr>
            <a:xfrm>
              <a:off x="4483600" y="35716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1" name="tx1620"/>
            <p:cNvSpPr/>
            <p:nvPr/>
          </p:nvSpPr>
          <p:spPr>
            <a:xfrm>
              <a:off x="4485502" y="35781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2" name="tx1621"/>
            <p:cNvSpPr/>
            <p:nvPr/>
          </p:nvSpPr>
          <p:spPr>
            <a:xfrm>
              <a:off x="4487403" y="35907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3" name="tx1622"/>
            <p:cNvSpPr/>
            <p:nvPr/>
          </p:nvSpPr>
          <p:spPr>
            <a:xfrm>
              <a:off x="4538742" y="35907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4" name="tx1623"/>
            <p:cNvSpPr/>
            <p:nvPr/>
          </p:nvSpPr>
          <p:spPr>
            <a:xfrm>
              <a:off x="4540643" y="35907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5" name="tx1624"/>
            <p:cNvSpPr/>
            <p:nvPr/>
          </p:nvSpPr>
          <p:spPr>
            <a:xfrm>
              <a:off x="4542545" y="35962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6" name="tx1625"/>
            <p:cNvSpPr/>
            <p:nvPr/>
          </p:nvSpPr>
          <p:spPr>
            <a:xfrm>
              <a:off x="4544446" y="3607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7" name="tx1626"/>
            <p:cNvSpPr/>
            <p:nvPr/>
          </p:nvSpPr>
          <p:spPr>
            <a:xfrm>
              <a:off x="4546347" y="36107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8" name="tx1627"/>
            <p:cNvSpPr/>
            <p:nvPr/>
          </p:nvSpPr>
          <p:spPr>
            <a:xfrm>
              <a:off x="4599587" y="361363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9" name="tx1628"/>
            <p:cNvSpPr/>
            <p:nvPr/>
          </p:nvSpPr>
          <p:spPr>
            <a:xfrm>
              <a:off x="4601489" y="362007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0" name="tx1629"/>
            <p:cNvSpPr/>
            <p:nvPr/>
          </p:nvSpPr>
          <p:spPr>
            <a:xfrm>
              <a:off x="4603390" y="36295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1" name="tx1630"/>
            <p:cNvSpPr/>
            <p:nvPr/>
          </p:nvSpPr>
          <p:spPr>
            <a:xfrm>
              <a:off x="4658532" y="36321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2" name="tx1631"/>
            <p:cNvSpPr/>
            <p:nvPr/>
          </p:nvSpPr>
          <p:spPr>
            <a:xfrm>
              <a:off x="4660433" y="36389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3" name="tx1632"/>
            <p:cNvSpPr/>
            <p:nvPr/>
          </p:nvSpPr>
          <p:spPr>
            <a:xfrm>
              <a:off x="4662335" y="36489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4" name="tx1633"/>
            <p:cNvSpPr/>
            <p:nvPr/>
          </p:nvSpPr>
          <p:spPr>
            <a:xfrm>
              <a:off x="4713673" y="36584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5" name="tx1634"/>
            <p:cNvSpPr/>
            <p:nvPr/>
          </p:nvSpPr>
          <p:spPr>
            <a:xfrm>
              <a:off x="4715575" y="36731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6" name="tx1635"/>
            <p:cNvSpPr/>
            <p:nvPr/>
          </p:nvSpPr>
          <p:spPr>
            <a:xfrm>
              <a:off x="4717476" y="36731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7" name="tx1636"/>
            <p:cNvSpPr/>
            <p:nvPr/>
          </p:nvSpPr>
          <p:spPr>
            <a:xfrm>
              <a:off x="4772618" y="36866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8" name="tx1637"/>
            <p:cNvSpPr/>
            <p:nvPr/>
          </p:nvSpPr>
          <p:spPr>
            <a:xfrm>
              <a:off x="4774519" y="36935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39" name="tx1638"/>
            <p:cNvSpPr/>
            <p:nvPr/>
          </p:nvSpPr>
          <p:spPr>
            <a:xfrm>
              <a:off x="4827759" y="36935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0" name="tx1639"/>
            <p:cNvSpPr/>
            <p:nvPr/>
          </p:nvSpPr>
          <p:spPr>
            <a:xfrm>
              <a:off x="4829661" y="37082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1" name="tx1640"/>
            <p:cNvSpPr/>
            <p:nvPr/>
          </p:nvSpPr>
          <p:spPr>
            <a:xfrm>
              <a:off x="4831562" y="37161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2" name="tx1641"/>
            <p:cNvSpPr/>
            <p:nvPr/>
          </p:nvSpPr>
          <p:spPr>
            <a:xfrm>
              <a:off x="4833464" y="37161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3" name="tx1642"/>
            <p:cNvSpPr/>
            <p:nvPr/>
          </p:nvSpPr>
          <p:spPr>
            <a:xfrm>
              <a:off x="4886704" y="371613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4" name="tx1643"/>
            <p:cNvSpPr/>
            <p:nvPr/>
          </p:nvSpPr>
          <p:spPr>
            <a:xfrm>
              <a:off x="4888605" y="373099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5" name="tx1644"/>
            <p:cNvSpPr/>
            <p:nvPr/>
          </p:nvSpPr>
          <p:spPr>
            <a:xfrm>
              <a:off x="4890506" y="3738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6" name="tx1645"/>
            <p:cNvSpPr/>
            <p:nvPr/>
          </p:nvSpPr>
          <p:spPr>
            <a:xfrm>
              <a:off x="4945648" y="37529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7" name="tx1646"/>
            <p:cNvSpPr/>
            <p:nvPr/>
          </p:nvSpPr>
          <p:spPr>
            <a:xfrm>
              <a:off x="4947549" y="375458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8" name="tx1647"/>
            <p:cNvSpPr/>
            <p:nvPr/>
          </p:nvSpPr>
          <p:spPr>
            <a:xfrm>
              <a:off x="4949451" y="37606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49" name="tx1648"/>
            <p:cNvSpPr/>
            <p:nvPr/>
          </p:nvSpPr>
          <p:spPr>
            <a:xfrm>
              <a:off x="5002691" y="37606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0" name="tx1649"/>
            <p:cNvSpPr/>
            <p:nvPr/>
          </p:nvSpPr>
          <p:spPr>
            <a:xfrm>
              <a:off x="5004592" y="378072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1" name="tx1650"/>
            <p:cNvSpPr/>
            <p:nvPr/>
          </p:nvSpPr>
          <p:spPr>
            <a:xfrm>
              <a:off x="5006494" y="37852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2" name="tx1651"/>
            <p:cNvSpPr/>
            <p:nvPr/>
          </p:nvSpPr>
          <p:spPr>
            <a:xfrm>
              <a:off x="5008395" y="37852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3" name="tx1652"/>
            <p:cNvSpPr/>
            <p:nvPr/>
          </p:nvSpPr>
          <p:spPr>
            <a:xfrm>
              <a:off x="5061635" y="37852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4" name="tx1653"/>
            <p:cNvSpPr/>
            <p:nvPr/>
          </p:nvSpPr>
          <p:spPr>
            <a:xfrm>
              <a:off x="5063537" y="379909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5" name="tx1654"/>
            <p:cNvSpPr/>
            <p:nvPr/>
          </p:nvSpPr>
          <p:spPr>
            <a:xfrm>
              <a:off x="5065438" y="38006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6" name="tx1655"/>
            <p:cNvSpPr/>
            <p:nvPr/>
          </p:nvSpPr>
          <p:spPr>
            <a:xfrm>
              <a:off x="5118678" y="38006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7" name="tx1656"/>
            <p:cNvSpPr/>
            <p:nvPr/>
          </p:nvSpPr>
          <p:spPr>
            <a:xfrm>
              <a:off x="5120580" y="38197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8" name="tx1657"/>
            <p:cNvSpPr/>
            <p:nvPr/>
          </p:nvSpPr>
          <p:spPr>
            <a:xfrm>
              <a:off x="5122481" y="38224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59" name="tx1658"/>
            <p:cNvSpPr/>
            <p:nvPr/>
          </p:nvSpPr>
          <p:spPr>
            <a:xfrm>
              <a:off x="5177623" y="38224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0" name="tx1659"/>
            <p:cNvSpPr/>
            <p:nvPr/>
          </p:nvSpPr>
          <p:spPr>
            <a:xfrm>
              <a:off x="5179524" y="383770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1" name="tx1660"/>
            <p:cNvSpPr/>
            <p:nvPr/>
          </p:nvSpPr>
          <p:spPr>
            <a:xfrm>
              <a:off x="5181425" y="38413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2" name="tx1661"/>
            <p:cNvSpPr/>
            <p:nvPr/>
          </p:nvSpPr>
          <p:spPr>
            <a:xfrm>
              <a:off x="5236567" y="38595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3" name="tx1662"/>
            <p:cNvSpPr/>
            <p:nvPr/>
          </p:nvSpPr>
          <p:spPr>
            <a:xfrm>
              <a:off x="5238468" y="38607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4" name="tx1663"/>
            <p:cNvSpPr/>
            <p:nvPr/>
          </p:nvSpPr>
          <p:spPr>
            <a:xfrm>
              <a:off x="5293610" y="386078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5" name="tx1664"/>
            <p:cNvSpPr/>
            <p:nvPr/>
          </p:nvSpPr>
          <p:spPr>
            <a:xfrm>
              <a:off x="5295511" y="38775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6" name="tx1665"/>
            <p:cNvSpPr/>
            <p:nvPr/>
          </p:nvSpPr>
          <p:spPr>
            <a:xfrm>
              <a:off x="5297413" y="38803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7" name="tx1666"/>
            <p:cNvSpPr/>
            <p:nvPr/>
          </p:nvSpPr>
          <p:spPr>
            <a:xfrm>
              <a:off x="5352554" y="38803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8" name="tx1667"/>
            <p:cNvSpPr/>
            <p:nvPr/>
          </p:nvSpPr>
          <p:spPr>
            <a:xfrm>
              <a:off x="5354456" y="38944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69" name="tx1668"/>
            <p:cNvSpPr/>
            <p:nvPr/>
          </p:nvSpPr>
          <p:spPr>
            <a:xfrm>
              <a:off x="5356357" y="38966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0" name="tx1669"/>
            <p:cNvSpPr/>
            <p:nvPr/>
          </p:nvSpPr>
          <p:spPr>
            <a:xfrm>
              <a:off x="5409597" y="39143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1" name="tx1670"/>
            <p:cNvSpPr/>
            <p:nvPr/>
          </p:nvSpPr>
          <p:spPr>
            <a:xfrm>
              <a:off x="5411499" y="39143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2" name="tx1671"/>
            <p:cNvSpPr/>
            <p:nvPr/>
          </p:nvSpPr>
          <p:spPr>
            <a:xfrm>
              <a:off x="5468542" y="39283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3" name="tx1672"/>
            <p:cNvSpPr/>
            <p:nvPr/>
          </p:nvSpPr>
          <p:spPr>
            <a:xfrm>
              <a:off x="5521782" y="392837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4" name="tx1673"/>
            <p:cNvSpPr/>
            <p:nvPr/>
          </p:nvSpPr>
          <p:spPr>
            <a:xfrm>
              <a:off x="5525584" y="39447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5" name="tx1674"/>
            <p:cNvSpPr/>
            <p:nvPr/>
          </p:nvSpPr>
          <p:spPr>
            <a:xfrm>
              <a:off x="5580726" y="39447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6" name="tx1675"/>
            <p:cNvSpPr/>
            <p:nvPr/>
          </p:nvSpPr>
          <p:spPr>
            <a:xfrm>
              <a:off x="5584529" y="3963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7" name="tx1676"/>
            <p:cNvSpPr/>
            <p:nvPr/>
          </p:nvSpPr>
          <p:spPr>
            <a:xfrm>
              <a:off x="5639670" y="396383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8" name="tx1677"/>
            <p:cNvSpPr/>
            <p:nvPr/>
          </p:nvSpPr>
          <p:spPr>
            <a:xfrm>
              <a:off x="5641572" y="39833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79" name="tx1678"/>
            <p:cNvSpPr/>
            <p:nvPr/>
          </p:nvSpPr>
          <p:spPr>
            <a:xfrm>
              <a:off x="5643473" y="39833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0" name="tx1679"/>
            <p:cNvSpPr/>
            <p:nvPr/>
          </p:nvSpPr>
          <p:spPr>
            <a:xfrm>
              <a:off x="5696713" y="398338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1" name="tx1680"/>
            <p:cNvSpPr/>
            <p:nvPr/>
          </p:nvSpPr>
          <p:spPr>
            <a:xfrm>
              <a:off x="5700516" y="39994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2" name="tx1681"/>
            <p:cNvSpPr/>
            <p:nvPr/>
          </p:nvSpPr>
          <p:spPr>
            <a:xfrm>
              <a:off x="5702418" y="39994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3" name="tx1682"/>
            <p:cNvSpPr/>
            <p:nvPr/>
          </p:nvSpPr>
          <p:spPr>
            <a:xfrm>
              <a:off x="5755658" y="39994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4" name="tx1683"/>
            <p:cNvSpPr/>
            <p:nvPr/>
          </p:nvSpPr>
          <p:spPr>
            <a:xfrm>
              <a:off x="5759460" y="40226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5" name="tx1684"/>
            <p:cNvSpPr/>
            <p:nvPr/>
          </p:nvSpPr>
          <p:spPr>
            <a:xfrm>
              <a:off x="5812701" y="40226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6" name="tx1685"/>
            <p:cNvSpPr/>
            <p:nvPr/>
          </p:nvSpPr>
          <p:spPr>
            <a:xfrm>
              <a:off x="5816503" y="40429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7" name="tx1686"/>
            <p:cNvSpPr/>
            <p:nvPr/>
          </p:nvSpPr>
          <p:spPr>
            <a:xfrm>
              <a:off x="5871645" y="40429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8" name="tx1687"/>
            <p:cNvSpPr/>
            <p:nvPr/>
          </p:nvSpPr>
          <p:spPr>
            <a:xfrm>
              <a:off x="5875448" y="4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89" name="tx1688"/>
            <p:cNvSpPr/>
            <p:nvPr/>
          </p:nvSpPr>
          <p:spPr>
            <a:xfrm>
              <a:off x="5930589" y="406113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0" name="tx1689"/>
            <p:cNvSpPr/>
            <p:nvPr/>
          </p:nvSpPr>
          <p:spPr>
            <a:xfrm>
              <a:off x="5932491" y="40794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1" name="tx1690"/>
            <p:cNvSpPr/>
            <p:nvPr/>
          </p:nvSpPr>
          <p:spPr>
            <a:xfrm>
              <a:off x="5987632" y="40794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2" name="tx1691"/>
            <p:cNvSpPr/>
            <p:nvPr/>
          </p:nvSpPr>
          <p:spPr>
            <a:xfrm>
              <a:off x="5989534" y="407946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3" name="tx1692"/>
            <p:cNvSpPr/>
            <p:nvPr/>
          </p:nvSpPr>
          <p:spPr>
            <a:xfrm>
              <a:off x="5991435" y="40935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4" name="tx1693"/>
            <p:cNvSpPr/>
            <p:nvPr/>
          </p:nvSpPr>
          <p:spPr>
            <a:xfrm>
              <a:off x="6046577" y="40935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5" name="tx1694"/>
            <p:cNvSpPr/>
            <p:nvPr/>
          </p:nvSpPr>
          <p:spPr>
            <a:xfrm>
              <a:off x="6050379" y="4105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6" name="tx1695"/>
            <p:cNvSpPr/>
            <p:nvPr/>
          </p:nvSpPr>
          <p:spPr>
            <a:xfrm>
              <a:off x="6103620" y="41239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7" name="tx1696"/>
            <p:cNvSpPr/>
            <p:nvPr/>
          </p:nvSpPr>
          <p:spPr>
            <a:xfrm>
              <a:off x="6162564" y="414094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8" name="tx1697"/>
            <p:cNvSpPr/>
            <p:nvPr/>
          </p:nvSpPr>
          <p:spPr>
            <a:xfrm>
              <a:off x="6219607" y="41466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99" name="tx1698"/>
            <p:cNvSpPr/>
            <p:nvPr/>
          </p:nvSpPr>
          <p:spPr>
            <a:xfrm>
              <a:off x="6278551" y="417545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0" name="tx1699"/>
            <p:cNvSpPr/>
            <p:nvPr/>
          </p:nvSpPr>
          <p:spPr>
            <a:xfrm>
              <a:off x="6335594" y="41957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1" name="tx1700"/>
            <p:cNvSpPr/>
            <p:nvPr/>
          </p:nvSpPr>
          <p:spPr>
            <a:xfrm>
              <a:off x="6394538" y="42074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2" name="tx1701"/>
            <p:cNvSpPr/>
            <p:nvPr/>
          </p:nvSpPr>
          <p:spPr>
            <a:xfrm>
              <a:off x="6453483" y="422216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3" name="tx1702"/>
            <p:cNvSpPr/>
            <p:nvPr/>
          </p:nvSpPr>
          <p:spPr>
            <a:xfrm>
              <a:off x="6510526" y="42311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4" name="tx1703"/>
            <p:cNvSpPr/>
            <p:nvPr/>
          </p:nvSpPr>
          <p:spPr>
            <a:xfrm>
              <a:off x="6569470" y="4249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5" name="tx1704"/>
            <p:cNvSpPr/>
            <p:nvPr/>
          </p:nvSpPr>
          <p:spPr>
            <a:xfrm>
              <a:off x="6626513" y="42582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6" name="tx1705"/>
            <p:cNvSpPr/>
            <p:nvPr/>
          </p:nvSpPr>
          <p:spPr>
            <a:xfrm>
              <a:off x="6685457" y="42674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7" name="tx1706"/>
            <p:cNvSpPr/>
            <p:nvPr/>
          </p:nvSpPr>
          <p:spPr>
            <a:xfrm>
              <a:off x="6744402" y="427678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8" name="tx1707"/>
            <p:cNvSpPr/>
            <p:nvPr/>
          </p:nvSpPr>
          <p:spPr>
            <a:xfrm>
              <a:off x="6799543" y="42862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09" name="tx1708"/>
            <p:cNvSpPr/>
            <p:nvPr/>
          </p:nvSpPr>
          <p:spPr>
            <a:xfrm>
              <a:off x="6858488" y="43083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0" name="tx1709"/>
            <p:cNvSpPr/>
            <p:nvPr/>
          </p:nvSpPr>
          <p:spPr>
            <a:xfrm>
              <a:off x="6915531" y="432112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1" name="tx1710"/>
            <p:cNvSpPr/>
            <p:nvPr/>
          </p:nvSpPr>
          <p:spPr>
            <a:xfrm>
              <a:off x="6974475" y="433731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2" name="tx1711"/>
            <p:cNvSpPr/>
            <p:nvPr/>
          </p:nvSpPr>
          <p:spPr>
            <a:xfrm>
              <a:off x="7031518" y="434381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3" name="tx1712"/>
            <p:cNvSpPr/>
            <p:nvPr/>
          </p:nvSpPr>
          <p:spPr>
            <a:xfrm>
              <a:off x="7090462" y="43601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4" name="tx1713"/>
            <p:cNvSpPr/>
            <p:nvPr/>
          </p:nvSpPr>
          <p:spPr>
            <a:xfrm>
              <a:off x="7149407" y="43733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5" name="tx1714"/>
            <p:cNvSpPr/>
            <p:nvPr/>
          </p:nvSpPr>
          <p:spPr>
            <a:xfrm>
              <a:off x="7206450" y="43967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6" name="tx1715"/>
            <p:cNvSpPr/>
            <p:nvPr/>
          </p:nvSpPr>
          <p:spPr>
            <a:xfrm>
              <a:off x="7261591" y="439670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7" name="tx1716"/>
            <p:cNvSpPr/>
            <p:nvPr/>
          </p:nvSpPr>
          <p:spPr>
            <a:xfrm>
              <a:off x="7265394" y="44169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8" name="tx1717"/>
            <p:cNvSpPr/>
            <p:nvPr/>
          </p:nvSpPr>
          <p:spPr>
            <a:xfrm>
              <a:off x="7322437" y="44408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19" name="tx1718"/>
            <p:cNvSpPr/>
            <p:nvPr/>
          </p:nvSpPr>
          <p:spPr>
            <a:xfrm>
              <a:off x="7379480" y="44408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0" name="tx1719"/>
            <p:cNvSpPr/>
            <p:nvPr/>
          </p:nvSpPr>
          <p:spPr>
            <a:xfrm>
              <a:off x="7381381" y="446149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1" name="tx1720"/>
            <p:cNvSpPr/>
            <p:nvPr/>
          </p:nvSpPr>
          <p:spPr>
            <a:xfrm>
              <a:off x="7440326" y="447196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2" name="tx1721"/>
            <p:cNvSpPr/>
            <p:nvPr/>
          </p:nvSpPr>
          <p:spPr>
            <a:xfrm>
              <a:off x="7493566" y="4475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3" name="tx1722"/>
            <p:cNvSpPr/>
            <p:nvPr/>
          </p:nvSpPr>
          <p:spPr>
            <a:xfrm>
              <a:off x="7552510" y="44825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4" name="tx1723"/>
            <p:cNvSpPr/>
            <p:nvPr/>
          </p:nvSpPr>
          <p:spPr>
            <a:xfrm>
              <a:off x="7609553" y="448970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5" name="tx1724"/>
            <p:cNvSpPr/>
            <p:nvPr/>
          </p:nvSpPr>
          <p:spPr>
            <a:xfrm>
              <a:off x="7668497" y="450055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6" name="tx1725"/>
            <p:cNvSpPr/>
            <p:nvPr/>
          </p:nvSpPr>
          <p:spPr>
            <a:xfrm>
              <a:off x="7725540" y="45224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7" name="tx1726"/>
            <p:cNvSpPr/>
            <p:nvPr/>
          </p:nvSpPr>
          <p:spPr>
            <a:xfrm>
              <a:off x="7784485" y="453346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8" name="tx1727"/>
            <p:cNvSpPr/>
            <p:nvPr/>
          </p:nvSpPr>
          <p:spPr>
            <a:xfrm>
              <a:off x="7843429" y="45371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9" name="pl1728"/>
            <p:cNvSpPr/>
            <p:nvPr/>
          </p:nvSpPr>
          <p:spPr>
            <a:xfrm>
              <a:off x="2503265" y="2647288"/>
              <a:ext cx="0" cy="5481043"/>
            </a:xfrm>
            <a:custGeom>
              <a:avLst/>
              <a:pathLst>
                <a:path w="0" h="5481043">
                  <a:moveTo>
                    <a:pt x="0" y="54810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tx1729"/>
            <p:cNvSpPr/>
            <p:nvPr/>
          </p:nvSpPr>
          <p:spPr>
            <a:xfrm>
              <a:off x="2168241" y="7824574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0.00</a:t>
              </a:r>
            </a:p>
          </p:txBody>
        </p:sp>
        <p:sp>
          <p:nvSpPr>
            <p:cNvPr id="1731" name="tx1730"/>
            <p:cNvSpPr/>
            <p:nvPr/>
          </p:nvSpPr>
          <p:spPr>
            <a:xfrm>
              <a:off x="2168241" y="6578882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0.25</a:t>
              </a:r>
            </a:p>
          </p:txBody>
        </p:sp>
        <p:sp>
          <p:nvSpPr>
            <p:cNvPr id="1732" name="tx1731"/>
            <p:cNvSpPr/>
            <p:nvPr/>
          </p:nvSpPr>
          <p:spPr>
            <a:xfrm>
              <a:off x="2168241" y="5333190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0.50</a:t>
              </a:r>
            </a:p>
          </p:txBody>
        </p:sp>
        <p:sp>
          <p:nvSpPr>
            <p:cNvPr id="1733" name="tx1732"/>
            <p:cNvSpPr/>
            <p:nvPr/>
          </p:nvSpPr>
          <p:spPr>
            <a:xfrm>
              <a:off x="2168241" y="4087498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0.75</a:t>
              </a:r>
            </a:p>
          </p:txBody>
        </p:sp>
        <p:sp>
          <p:nvSpPr>
            <p:cNvPr id="1734" name="tx1733"/>
            <p:cNvSpPr/>
            <p:nvPr/>
          </p:nvSpPr>
          <p:spPr>
            <a:xfrm>
              <a:off x="2168241" y="2841807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1.00</a:t>
              </a:r>
            </a:p>
          </p:txBody>
        </p:sp>
        <p:sp>
          <p:nvSpPr>
            <p:cNvPr id="1735" name="pl1734"/>
            <p:cNvSpPr/>
            <p:nvPr/>
          </p:nvSpPr>
          <p:spPr>
            <a:xfrm>
              <a:off x="2465307" y="78791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465307" y="66335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465307" y="53878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465307" y="41421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465307" y="28964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503265" y="8128332"/>
              <a:ext cx="5729606" cy="0"/>
            </a:xfrm>
            <a:custGeom>
              <a:avLst/>
              <a:pathLst>
                <a:path w="5729606" h="0">
                  <a:moveTo>
                    <a:pt x="0" y="0"/>
                  </a:moveTo>
                  <a:lnTo>
                    <a:pt x="57296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763702" y="812833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921198" y="812833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5078694" y="812833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6236190" y="812833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7393686" y="812833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tx1745"/>
            <p:cNvSpPr/>
            <p:nvPr/>
          </p:nvSpPr>
          <p:spPr>
            <a:xfrm>
              <a:off x="2725602" y="8192786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</a:t>
              </a:r>
            </a:p>
          </p:txBody>
        </p:sp>
        <p:sp>
          <p:nvSpPr>
            <p:cNvPr id="1747" name="tx1746"/>
            <p:cNvSpPr/>
            <p:nvPr/>
          </p:nvSpPr>
          <p:spPr>
            <a:xfrm>
              <a:off x="3844998" y="8192786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20</a:t>
              </a:r>
            </a:p>
          </p:txBody>
        </p:sp>
        <p:sp>
          <p:nvSpPr>
            <p:cNvPr id="1748" name="tx1747"/>
            <p:cNvSpPr/>
            <p:nvPr/>
          </p:nvSpPr>
          <p:spPr>
            <a:xfrm>
              <a:off x="5002494" y="8192786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</a:t>
              </a:r>
            </a:p>
          </p:txBody>
        </p:sp>
        <p:sp>
          <p:nvSpPr>
            <p:cNvPr id="1749" name="tx1748"/>
            <p:cNvSpPr/>
            <p:nvPr/>
          </p:nvSpPr>
          <p:spPr>
            <a:xfrm>
              <a:off x="6159990" y="8192786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</a:t>
              </a:r>
            </a:p>
          </p:txBody>
        </p:sp>
        <p:sp>
          <p:nvSpPr>
            <p:cNvPr id="1750" name="tx1749"/>
            <p:cNvSpPr/>
            <p:nvPr/>
          </p:nvSpPr>
          <p:spPr>
            <a:xfrm>
              <a:off x="7317486" y="8192786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</a:t>
              </a:r>
            </a:p>
          </p:txBody>
        </p:sp>
        <p:sp>
          <p:nvSpPr>
            <p:cNvPr id="1751" name="tx1750"/>
            <p:cNvSpPr/>
            <p:nvPr/>
          </p:nvSpPr>
          <p:spPr>
            <a:xfrm>
              <a:off x="5207259" y="8361747"/>
              <a:ext cx="32161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Time</a:t>
              </a:r>
            </a:p>
          </p:txBody>
        </p:sp>
        <p:sp>
          <p:nvSpPr>
            <p:cNvPr id="1752" name="tx1751"/>
            <p:cNvSpPr/>
            <p:nvPr/>
          </p:nvSpPr>
          <p:spPr>
            <a:xfrm rot="-5400000">
              <a:off x="1324620" y="5318456"/>
              <a:ext cx="1223292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Survival probability</a:t>
              </a:r>
            </a:p>
          </p:txBody>
        </p:sp>
        <p:sp>
          <p:nvSpPr>
            <p:cNvPr id="1753" name="rc1752"/>
            <p:cNvSpPr/>
            <p:nvPr/>
          </p:nvSpPr>
          <p:spPr>
            <a:xfrm>
              <a:off x="1828800" y="1904715"/>
              <a:ext cx="6479987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tx1753"/>
            <p:cNvSpPr/>
            <p:nvPr/>
          </p:nvSpPr>
          <p:spPr>
            <a:xfrm>
              <a:off x="715795" y="2145020"/>
              <a:ext cx="355475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Strata</a:t>
              </a:r>
            </a:p>
          </p:txBody>
        </p:sp>
        <p:sp>
          <p:nvSpPr>
            <p:cNvPr id="1755" name="tx1754"/>
            <p:cNvSpPr/>
            <p:nvPr/>
          </p:nvSpPr>
          <p:spPr>
            <a:xfrm>
              <a:off x="1183836" y="20356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56" name="tx1755"/>
            <p:cNvSpPr/>
            <p:nvPr/>
          </p:nvSpPr>
          <p:spPr>
            <a:xfrm>
              <a:off x="1183836" y="2255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57" name="pl1756"/>
            <p:cNvSpPr/>
            <p:nvPr/>
          </p:nvSpPr>
          <p:spPr>
            <a:xfrm>
              <a:off x="4148436" y="20903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tx1757"/>
            <p:cNvSpPr/>
            <p:nvPr/>
          </p:nvSpPr>
          <p:spPr>
            <a:xfrm>
              <a:off x="4163068" y="20356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59" name="pl1758"/>
            <p:cNvSpPr/>
            <p:nvPr/>
          </p:nvSpPr>
          <p:spPr>
            <a:xfrm>
              <a:off x="4148436" y="230981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tx1759"/>
            <p:cNvSpPr/>
            <p:nvPr/>
          </p:nvSpPr>
          <p:spPr>
            <a:xfrm>
              <a:off x="4163068" y="2255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61" name="pl1760"/>
            <p:cNvSpPr/>
            <p:nvPr/>
          </p:nvSpPr>
          <p:spPr>
            <a:xfrm>
              <a:off x="7159418" y="20903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61"/>
            <p:cNvSpPr/>
            <p:nvPr/>
          </p:nvSpPr>
          <p:spPr>
            <a:xfrm>
              <a:off x="7174049" y="203562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63" name="pl1762"/>
            <p:cNvSpPr/>
            <p:nvPr/>
          </p:nvSpPr>
          <p:spPr>
            <a:xfrm>
              <a:off x="7159418" y="230981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tx1763"/>
            <p:cNvSpPr/>
            <p:nvPr/>
          </p:nvSpPr>
          <p:spPr>
            <a:xfrm>
              <a:off x="7174049" y="22550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65" name="tx1764"/>
            <p:cNvSpPr/>
            <p:nvPr/>
          </p:nvSpPr>
          <p:spPr>
            <a:xfrm>
              <a:off x="1442630" y="2019754"/>
              <a:ext cx="2514242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with_dm_in_3m=FALSE, age_categ=40&lt;=age&lt;60 </a:t>
              </a:r>
            </a:p>
          </p:txBody>
        </p:sp>
        <p:sp>
          <p:nvSpPr>
            <p:cNvPr id="1766" name="tx1765"/>
            <p:cNvSpPr/>
            <p:nvPr/>
          </p:nvSpPr>
          <p:spPr>
            <a:xfrm>
              <a:off x="1442630" y="2239210"/>
              <a:ext cx="2514242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with_dm_in_3m=FALSE, age_categ=60&lt;=age&lt;80 </a:t>
              </a:r>
            </a:p>
          </p:txBody>
        </p:sp>
        <p:sp>
          <p:nvSpPr>
            <p:cNvPr id="1767" name="tx1766"/>
            <p:cNvSpPr/>
            <p:nvPr/>
          </p:nvSpPr>
          <p:spPr>
            <a:xfrm>
              <a:off x="4421862" y="2019754"/>
              <a:ext cx="2544722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with_dm_in_3m=FALSE, age_categ=80&lt;=age&lt;100</a:t>
              </a:r>
            </a:p>
          </p:txBody>
        </p:sp>
        <p:sp>
          <p:nvSpPr>
            <p:cNvPr id="1768" name="tx1767"/>
            <p:cNvSpPr/>
            <p:nvPr/>
          </p:nvSpPr>
          <p:spPr>
            <a:xfrm>
              <a:off x="4421862" y="2239210"/>
              <a:ext cx="245995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with_dm_in_3m=TRUE, age_categ=40&lt;=age&lt;60 </a:t>
              </a:r>
            </a:p>
          </p:txBody>
        </p:sp>
        <p:sp>
          <p:nvSpPr>
            <p:cNvPr id="1769" name="tx1768"/>
            <p:cNvSpPr/>
            <p:nvPr/>
          </p:nvSpPr>
          <p:spPr>
            <a:xfrm>
              <a:off x="7432844" y="2019754"/>
              <a:ext cx="245995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with_dm_in_3m=TRUE, age_categ=60&lt;=age&lt;80 </a:t>
              </a:r>
            </a:p>
          </p:txBody>
        </p:sp>
        <p:sp>
          <p:nvSpPr>
            <p:cNvPr id="1770" name="tx1769"/>
            <p:cNvSpPr/>
            <p:nvPr/>
          </p:nvSpPr>
          <p:spPr>
            <a:xfrm>
              <a:off x="7432844" y="2239210"/>
              <a:ext cx="249043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with_dm_in_3m=TRUE, age_categ=80&lt;=age&lt;100</a:t>
              </a:r>
            </a:p>
          </p:txBody>
        </p:sp>
        <p:sp>
          <p:nvSpPr>
            <p:cNvPr id="1771" name="rc1770"/>
            <p:cNvSpPr/>
            <p:nvPr/>
          </p:nvSpPr>
          <p:spPr>
            <a:xfrm>
              <a:off x="1828800" y="8578786"/>
              <a:ext cx="6479987" cy="22499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2503265" y="8890464"/>
              <a:ext cx="5729606" cy="14878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tx1772"/>
            <p:cNvSpPr/>
            <p:nvPr/>
          </p:nvSpPr>
          <p:spPr>
            <a:xfrm>
              <a:off x="2395894" y="8963063"/>
              <a:ext cx="735615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1,578,246</a:t>
              </a:r>
            </a:p>
          </p:txBody>
        </p:sp>
        <p:sp>
          <p:nvSpPr>
            <p:cNvPr id="1774" name="tx1773"/>
            <p:cNvSpPr/>
            <p:nvPr/>
          </p:nvSpPr>
          <p:spPr>
            <a:xfrm>
              <a:off x="3553390" y="8963063"/>
              <a:ext cx="735615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1,113,079</a:t>
              </a:r>
            </a:p>
          </p:txBody>
        </p:sp>
        <p:sp>
          <p:nvSpPr>
            <p:cNvPr id="1775" name="tx1774"/>
            <p:cNvSpPr/>
            <p:nvPr/>
          </p:nvSpPr>
          <p:spPr>
            <a:xfrm>
              <a:off x="4779839" y="8963063"/>
              <a:ext cx="597709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764,764</a:t>
              </a:r>
            </a:p>
          </p:txBody>
        </p:sp>
        <p:sp>
          <p:nvSpPr>
            <p:cNvPr id="1776" name="tx1775"/>
            <p:cNvSpPr/>
            <p:nvPr/>
          </p:nvSpPr>
          <p:spPr>
            <a:xfrm>
              <a:off x="5937335" y="8963063"/>
              <a:ext cx="597709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462,455</a:t>
              </a:r>
            </a:p>
          </p:txBody>
        </p:sp>
        <p:sp>
          <p:nvSpPr>
            <p:cNvPr id="1777" name="tx1776"/>
            <p:cNvSpPr/>
            <p:nvPr/>
          </p:nvSpPr>
          <p:spPr>
            <a:xfrm>
              <a:off x="7140812" y="8963063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78,377</a:t>
              </a:r>
            </a:p>
          </p:txBody>
        </p:sp>
        <p:sp>
          <p:nvSpPr>
            <p:cNvPr id="1778" name="tx1777"/>
            <p:cNvSpPr/>
            <p:nvPr/>
          </p:nvSpPr>
          <p:spPr>
            <a:xfrm>
              <a:off x="2395894" y="9203041"/>
              <a:ext cx="735615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3,489,957</a:t>
              </a:r>
            </a:p>
          </p:txBody>
        </p:sp>
        <p:sp>
          <p:nvSpPr>
            <p:cNvPr id="1779" name="tx1778"/>
            <p:cNvSpPr/>
            <p:nvPr/>
          </p:nvSpPr>
          <p:spPr>
            <a:xfrm>
              <a:off x="3553390" y="9203041"/>
              <a:ext cx="735615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2,549,816</a:t>
              </a:r>
            </a:p>
          </p:txBody>
        </p:sp>
        <p:sp>
          <p:nvSpPr>
            <p:cNvPr id="1780" name="tx1779"/>
            <p:cNvSpPr/>
            <p:nvPr/>
          </p:nvSpPr>
          <p:spPr>
            <a:xfrm>
              <a:off x="4710886" y="9203041"/>
              <a:ext cx="735615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1,357,873</a:t>
              </a:r>
            </a:p>
          </p:txBody>
        </p:sp>
        <p:sp>
          <p:nvSpPr>
            <p:cNvPr id="1781" name="tx1780"/>
            <p:cNvSpPr/>
            <p:nvPr/>
          </p:nvSpPr>
          <p:spPr>
            <a:xfrm>
              <a:off x="5937335" y="9203041"/>
              <a:ext cx="597709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552,886</a:t>
              </a:r>
            </a:p>
          </p:txBody>
        </p:sp>
        <p:sp>
          <p:nvSpPr>
            <p:cNvPr id="1782" name="tx1781"/>
            <p:cNvSpPr/>
            <p:nvPr/>
          </p:nvSpPr>
          <p:spPr>
            <a:xfrm>
              <a:off x="7140812" y="9203041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60,404</a:t>
              </a:r>
            </a:p>
          </p:txBody>
        </p:sp>
        <p:sp>
          <p:nvSpPr>
            <p:cNvPr id="1783" name="tx1782"/>
            <p:cNvSpPr/>
            <p:nvPr/>
          </p:nvSpPr>
          <p:spPr>
            <a:xfrm>
              <a:off x="2395894" y="9443019"/>
              <a:ext cx="735615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1,250,177</a:t>
              </a:r>
            </a:p>
          </p:txBody>
        </p:sp>
        <p:sp>
          <p:nvSpPr>
            <p:cNvPr id="1784" name="tx1783"/>
            <p:cNvSpPr/>
            <p:nvPr/>
          </p:nvSpPr>
          <p:spPr>
            <a:xfrm>
              <a:off x="3622343" y="9443019"/>
              <a:ext cx="597709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877,098</a:t>
              </a:r>
            </a:p>
          </p:txBody>
        </p:sp>
        <p:sp>
          <p:nvSpPr>
            <p:cNvPr id="1785" name="tx1784"/>
            <p:cNvSpPr/>
            <p:nvPr/>
          </p:nvSpPr>
          <p:spPr>
            <a:xfrm>
              <a:off x="4779839" y="9443019"/>
              <a:ext cx="597709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301,288</a:t>
              </a:r>
            </a:p>
          </p:txBody>
        </p:sp>
        <p:sp>
          <p:nvSpPr>
            <p:cNvPr id="1786" name="tx1785"/>
            <p:cNvSpPr/>
            <p:nvPr/>
          </p:nvSpPr>
          <p:spPr>
            <a:xfrm>
              <a:off x="5983316" y="9443019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45,077</a:t>
              </a:r>
            </a:p>
          </p:txBody>
        </p:sp>
        <p:sp>
          <p:nvSpPr>
            <p:cNvPr id="1787" name="tx1786"/>
            <p:cNvSpPr/>
            <p:nvPr/>
          </p:nvSpPr>
          <p:spPr>
            <a:xfrm>
              <a:off x="7140812" y="9443019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36,020</a:t>
              </a:r>
            </a:p>
          </p:txBody>
        </p:sp>
        <p:sp>
          <p:nvSpPr>
            <p:cNvPr id="1788" name="tx1787"/>
            <p:cNvSpPr/>
            <p:nvPr/>
          </p:nvSpPr>
          <p:spPr>
            <a:xfrm>
              <a:off x="2510827" y="9682997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19,530</a:t>
              </a:r>
            </a:p>
          </p:txBody>
        </p:sp>
        <p:sp>
          <p:nvSpPr>
            <p:cNvPr id="1789" name="tx1788"/>
            <p:cNvSpPr/>
            <p:nvPr/>
          </p:nvSpPr>
          <p:spPr>
            <a:xfrm>
              <a:off x="3668323" y="9682997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13,763</a:t>
              </a:r>
            </a:p>
          </p:txBody>
        </p:sp>
        <p:sp>
          <p:nvSpPr>
            <p:cNvPr id="1790" name="tx1789"/>
            <p:cNvSpPr/>
            <p:nvPr/>
          </p:nvSpPr>
          <p:spPr>
            <a:xfrm>
              <a:off x="4871800" y="9682997"/>
              <a:ext cx="41378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8,986</a:t>
              </a:r>
            </a:p>
          </p:txBody>
        </p:sp>
        <p:sp>
          <p:nvSpPr>
            <p:cNvPr id="1791" name="tx1790"/>
            <p:cNvSpPr/>
            <p:nvPr/>
          </p:nvSpPr>
          <p:spPr>
            <a:xfrm>
              <a:off x="6029296" y="9682997"/>
              <a:ext cx="41378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5,043</a:t>
              </a:r>
            </a:p>
          </p:txBody>
        </p:sp>
        <p:sp>
          <p:nvSpPr>
            <p:cNvPr id="1792" name="tx1791"/>
            <p:cNvSpPr/>
            <p:nvPr/>
          </p:nvSpPr>
          <p:spPr>
            <a:xfrm>
              <a:off x="7255745" y="969774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605</a:t>
              </a:r>
            </a:p>
          </p:txBody>
        </p:sp>
        <p:sp>
          <p:nvSpPr>
            <p:cNvPr id="1793" name="tx1792"/>
            <p:cNvSpPr/>
            <p:nvPr/>
          </p:nvSpPr>
          <p:spPr>
            <a:xfrm>
              <a:off x="2464847" y="9922975"/>
              <a:ext cx="597709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147,518</a:t>
              </a:r>
            </a:p>
          </p:txBody>
        </p:sp>
        <p:sp>
          <p:nvSpPr>
            <p:cNvPr id="1794" name="tx1793"/>
            <p:cNvSpPr/>
            <p:nvPr/>
          </p:nvSpPr>
          <p:spPr>
            <a:xfrm>
              <a:off x="3622343" y="9922975"/>
              <a:ext cx="597709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105,994</a:t>
              </a:r>
            </a:p>
          </p:txBody>
        </p:sp>
        <p:sp>
          <p:nvSpPr>
            <p:cNvPr id="1795" name="tx1794"/>
            <p:cNvSpPr/>
            <p:nvPr/>
          </p:nvSpPr>
          <p:spPr>
            <a:xfrm>
              <a:off x="4825820" y="9922975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50,568</a:t>
              </a:r>
            </a:p>
          </p:txBody>
        </p:sp>
        <p:sp>
          <p:nvSpPr>
            <p:cNvPr id="1796" name="tx1795"/>
            <p:cNvSpPr/>
            <p:nvPr/>
          </p:nvSpPr>
          <p:spPr>
            <a:xfrm>
              <a:off x="5983316" y="9922975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17,608</a:t>
              </a:r>
            </a:p>
          </p:txBody>
        </p:sp>
        <p:sp>
          <p:nvSpPr>
            <p:cNvPr id="1797" name="tx1796"/>
            <p:cNvSpPr/>
            <p:nvPr/>
          </p:nvSpPr>
          <p:spPr>
            <a:xfrm>
              <a:off x="7186792" y="9922975"/>
              <a:ext cx="41378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1,914</a:t>
              </a:r>
            </a:p>
          </p:txBody>
        </p:sp>
        <p:sp>
          <p:nvSpPr>
            <p:cNvPr id="1798" name="tx1797"/>
            <p:cNvSpPr/>
            <p:nvPr/>
          </p:nvSpPr>
          <p:spPr>
            <a:xfrm>
              <a:off x="2510827" y="10162953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57,588</a:t>
              </a:r>
            </a:p>
          </p:txBody>
        </p:sp>
        <p:sp>
          <p:nvSpPr>
            <p:cNvPr id="1799" name="tx1798"/>
            <p:cNvSpPr/>
            <p:nvPr/>
          </p:nvSpPr>
          <p:spPr>
            <a:xfrm>
              <a:off x="3668323" y="10162953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41,180</a:t>
              </a:r>
            </a:p>
          </p:txBody>
        </p:sp>
        <p:sp>
          <p:nvSpPr>
            <p:cNvPr id="1800" name="tx1799"/>
            <p:cNvSpPr/>
            <p:nvPr/>
          </p:nvSpPr>
          <p:spPr>
            <a:xfrm>
              <a:off x="4825820" y="10162953"/>
              <a:ext cx="50574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13,441</a:t>
              </a:r>
            </a:p>
          </p:txBody>
        </p:sp>
        <p:sp>
          <p:nvSpPr>
            <p:cNvPr id="1801" name="tx1800"/>
            <p:cNvSpPr/>
            <p:nvPr/>
          </p:nvSpPr>
          <p:spPr>
            <a:xfrm>
              <a:off x="6029296" y="10162953"/>
              <a:ext cx="41378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1,285</a:t>
              </a:r>
            </a:p>
          </p:txBody>
        </p:sp>
        <p:sp>
          <p:nvSpPr>
            <p:cNvPr id="1802" name="tx1801"/>
            <p:cNvSpPr/>
            <p:nvPr/>
          </p:nvSpPr>
          <p:spPr>
            <a:xfrm>
              <a:off x="7186792" y="10162953"/>
              <a:ext cx="413788" cy="124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1,000</a:t>
              </a:r>
            </a:p>
          </p:txBody>
        </p:sp>
        <p:sp>
          <p:nvSpPr>
            <p:cNvPr id="1803" name="pl1802"/>
            <p:cNvSpPr/>
            <p:nvPr/>
          </p:nvSpPr>
          <p:spPr>
            <a:xfrm>
              <a:off x="2503265" y="8890464"/>
              <a:ext cx="0" cy="1487863"/>
            </a:xfrm>
            <a:custGeom>
              <a:avLst/>
              <a:pathLst>
                <a:path w="0" h="1487863">
                  <a:moveTo>
                    <a:pt x="0" y="14878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tx1803"/>
            <p:cNvSpPr/>
            <p:nvPr/>
          </p:nvSpPr>
          <p:spPr>
            <a:xfrm>
              <a:off x="2076801" y="10328492"/>
              <a:ext cx="211459" cy="46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F564E3">
                      <a:alpha val="100000"/>
                    </a:srgbClr>
                  </a:solidFill>
                  <a:latin typeface="Times"/>
                  <a:cs typeface="Times"/>
                </a:rPr>
                <a:t>-</a:t>
              </a:r>
            </a:p>
          </p:txBody>
        </p:sp>
        <p:sp>
          <p:nvSpPr>
            <p:cNvPr id="1805" name="tx1804"/>
            <p:cNvSpPr/>
            <p:nvPr/>
          </p:nvSpPr>
          <p:spPr>
            <a:xfrm>
              <a:off x="2076801" y="10088514"/>
              <a:ext cx="211459" cy="46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619CFF">
                      <a:alpha val="100000"/>
                    </a:srgbClr>
                  </a:solidFill>
                  <a:latin typeface="Times"/>
                  <a:cs typeface="Times"/>
                </a:rPr>
                <a:t>-</a:t>
              </a:r>
            </a:p>
          </p:txBody>
        </p:sp>
        <p:sp>
          <p:nvSpPr>
            <p:cNvPr id="1806" name="tx1805"/>
            <p:cNvSpPr/>
            <p:nvPr/>
          </p:nvSpPr>
          <p:spPr>
            <a:xfrm>
              <a:off x="2076801" y="9848536"/>
              <a:ext cx="211459" cy="46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00BFC4">
                      <a:alpha val="100000"/>
                    </a:srgbClr>
                  </a:solidFill>
                  <a:latin typeface="Times"/>
                  <a:cs typeface="Times"/>
                </a:rPr>
                <a:t>-</a:t>
              </a:r>
            </a:p>
          </p:txBody>
        </p:sp>
        <p:sp>
          <p:nvSpPr>
            <p:cNvPr id="1807" name="tx1806"/>
            <p:cNvSpPr/>
            <p:nvPr/>
          </p:nvSpPr>
          <p:spPr>
            <a:xfrm>
              <a:off x="2076801" y="9608558"/>
              <a:ext cx="211459" cy="46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00BA38">
                      <a:alpha val="100000"/>
                    </a:srgbClr>
                  </a:solidFill>
                  <a:latin typeface="Times"/>
                  <a:cs typeface="Times"/>
                </a:rPr>
                <a:t>-</a:t>
              </a:r>
            </a:p>
          </p:txBody>
        </p:sp>
        <p:sp>
          <p:nvSpPr>
            <p:cNvPr id="1808" name="tx1807"/>
            <p:cNvSpPr/>
            <p:nvPr/>
          </p:nvSpPr>
          <p:spPr>
            <a:xfrm>
              <a:off x="2076801" y="9368580"/>
              <a:ext cx="211459" cy="46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B79F00">
                      <a:alpha val="100000"/>
                    </a:srgbClr>
                  </a:solidFill>
                  <a:latin typeface="Times"/>
                  <a:cs typeface="Times"/>
                </a:rPr>
                <a:t>-</a:t>
              </a:r>
            </a:p>
          </p:txBody>
        </p:sp>
        <p:sp>
          <p:nvSpPr>
            <p:cNvPr id="1809" name="tx1808"/>
            <p:cNvSpPr/>
            <p:nvPr/>
          </p:nvSpPr>
          <p:spPr>
            <a:xfrm>
              <a:off x="2076801" y="9128602"/>
              <a:ext cx="211459" cy="46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F8766D">
                      <a:alpha val="100000"/>
                    </a:srgbClr>
                  </a:solidFill>
                  <a:latin typeface="Times"/>
                  <a:cs typeface="Times"/>
                </a:rPr>
                <a:t>-</a:t>
              </a:r>
            </a:p>
          </p:txBody>
        </p:sp>
        <p:sp>
          <p:nvSpPr>
            <p:cNvPr id="1810" name="pl1809"/>
            <p:cNvSpPr/>
            <p:nvPr/>
          </p:nvSpPr>
          <p:spPr>
            <a:xfrm>
              <a:off x="2503265" y="10378327"/>
              <a:ext cx="5729606" cy="0"/>
            </a:xfrm>
            <a:custGeom>
              <a:avLst/>
              <a:pathLst>
                <a:path w="5729606" h="0">
                  <a:moveTo>
                    <a:pt x="0" y="0"/>
                  </a:moveTo>
                  <a:lnTo>
                    <a:pt x="57296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2763702" y="1037832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921198" y="1037832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5078694" y="1037832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6236190" y="1037832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7393686" y="1037832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tx1815"/>
            <p:cNvSpPr/>
            <p:nvPr/>
          </p:nvSpPr>
          <p:spPr>
            <a:xfrm>
              <a:off x="2725602" y="10442782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</a:t>
              </a:r>
            </a:p>
          </p:txBody>
        </p:sp>
        <p:sp>
          <p:nvSpPr>
            <p:cNvPr id="1817" name="tx1816"/>
            <p:cNvSpPr/>
            <p:nvPr/>
          </p:nvSpPr>
          <p:spPr>
            <a:xfrm>
              <a:off x="3844998" y="10442782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20</a:t>
              </a:r>
            </a:p>
          </p:txBody>
        </p:sp>
        <p:sp>
          <p:nvSpPr>
            <p:cNvPr id="1818" name="tx1817"/>
            <p:cNvSpPr/>
            <p:nvPr/>
          </p:nvSpPr>
          <p:spPr>
            <a:xfrm>
              <a:off x="5002494" y="10442782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</a:t>
              </a:r>
            </a:p>
          </p:txBody>
        </p:sp>
        <p:sp>
          <p:nvSpPr>
            <p:cNvPr id="1819" name="tx1818"/>
            <p:cNvSpPr/>
            <p:nvPr/>
          </p:nvSpPr>
          <p:spPr>
            <a:xfrm>
              <a:off x="6159990" y="10442782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</a:t>
              </a:r>
            </a:p>
          </p:txBody>
        </p:sp>
        <p:sp>
          <p:nvSpPr>
            <p:cNvPr id="1820" name="tx1819"/>
            <p:cNvSpPr/>
            <p:nvPr/>
          </p:nvSpPr>
          <p:spPr>
            <a:xfrm>
              <a:off x="7317486" y="10442782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</a:t>
              </a:r>
            </a:p>
          </p:txBody>
        </p:sp>
        <p:sp>
          <p:nvSpPr>
            <p:cNvPr id="1821" name="tx1820"/>
            <p:cNvSpPr/>
            <p:nvPr/>
          </p:nvSpPr>
          <p:spPr>
            <a:xfrm>
              <a:off x="5207259" y="10611743"/>
              <a:ext cx="32161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Time</a:t>
              </a:r>
            </a:p>
          </p:txBody>
        </p:sp>
        <p:sp>
          <p:nvSpPr>
            <p:cNvPr id="1822" name="tx1821"/>
            <p:cNvSpPr/>
            <p:nvPr/>
          </p:nvSpPr>
          <p:spPr>
            <a:xfrm rot="-5400000">
              <a:off x="1775123" y="9581636"/>
              <a:ext cx="355475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Strata</a:t>
              </a:r>
            </a:p>
          </p:txBody>
        </p:sp>
        <p:sp>
          <p:nvSpPr>
            <p:cNvPr id="1823" name="tx1822"/>
            <p:cNvSpPr/>
            <p:nvPr/>
          </p:nvSpPr>
          <p:spPr>
            <a:xfrm>
              <a:off x="2503265" y="8646307"/>
              <a:ext cx="1076831" cy="129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Patients at risk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2024-05-21T01:00:53Z</dcterms:modified>
  <cp:category/>
</cp:coreProperties>
</file>