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12959974" cy="9359981"/>
            <a:chOff x="1828800" y="1828800"/>
            <a:chExt cx="12959974" cy="935998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12959974" cy="9359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12959974" cy="9359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792296" y="2141186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70909" y="2215207"/>
              <a:ext cx="1928709" cy="1444795"/>
            </a:xfrm>
            <a:custGeom>
              <a:avLst/>
              <a:pathLst>
                <a:path w="1928709" h="1444795">
                  <a:moveTo>
                    <a:pt x="0" y="0"/>
                  </a:moveTo>
                  <a:lnTo>
                    <a:pt x="964354" y="1101475"/>
                  </a:lnTo>
                  <a:lnTo>
                    <a:pt x="1928709" y="144479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370909" y="2519039"/>
              <a:ext cx="1928709" cy="1176588"/>
            </a:xfrm>
            <a:custGeom>
              <a:avLst/>
              <a:pathLst>
                <a:path w="1928709" h="1176588">
                  <a:moveTo>
                    <a:pt x="0" y="0"/>
                  </a:moveTo>
                  <a:lnTo>
                    <a:pt x="964354" y="984120"/>
                  </a:lnTo>
                  <a:lnTo>
                    <a:pt x="1928709" y="117658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285105" y="243323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285105" y="2129403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249460" y="341735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49460" y="323087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213815" y="3609824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213815" y="357419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92296" y="3883522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70909" y="3967275"/>
              <a:ext cx="1928709" cy="1470688"/>
            </a:xfrm>
            <a:custGeom>
              <a:avLst/>
              <a:pathLst>
                <a:path w="1928709" h="1470688">
                  <a:moveTo>
                    <a:pt x="0" y="0"/>
                  </a:moveTo>
                  <a:lnTo>
                    <a:pt x="964354" y="1044712"/>
                  </a:lnTo>
                  <a:lnTo>
                    <a:pt x="1928709" y="147068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70909" y="3957543"/>
              <a:ext cx="1928709" cy="1297042"/>
            </a:xfrm>
            <a:custGeom>
              <a:avLst/>
              <a:pathLst>
                <a:path w="1928709" h="1297042">
                  <a:moveTo>
                    <a:pt x="0" y="0"/>
                  </a:moveTo>
                  <a:lnTo>
                    <a:pt x="964354" y="1287154"/>
                  </a:lnTo>
                  <a:lnTo>
                    <a:pt x="1928709" y="129704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294706" y="3881339"/>
              <a:ext cx="152406" cy="15240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319468" y="3915834"/>
              <a:ext cx="102881" cy="1028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49460" y="5158894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249460" y="4926183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223415" y="5178382"/>
              <a:ext cx="152406" cy="15240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268017" y="540636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92296" y="5625857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70909" y="5699878"/>
              <a:ext cx="1928709" cy="1123581"/>
            </a:xfrm>
            <a:custGeom>
              <a:avLst/>
              <a:pathLst>
                <a:path w="1928709" h="1123581">
                  <a:moveTo>
                    <a:pt x="0" y="0"/>
                  </a:moveTo>
                  <a:lnTo>
                    <a:pt x="964354" y="1123581"/>
                  </a:lnTo>
                  <a:lnTo>
                    <a:pt x="1928709" y="105092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70909" y="5762057"/>
              <a:ext cx="1928709" cy="1418242"/>
            </a:xfrm>
            <a:custGeom>
              <a:avLst/>
              <a:pathLst>
                <a:path w="1928709" h="1418242">
                  <a:moveTo>
                    <a:pt x="0" y="0"/>
                  </a:moveTo>
                  <a:lnTo>
                    <a:pt x="964354" y="1137156"/>
                  </a:lnTo>
                  <a:lnTo>
                    <a:pt x="1928709" y="141824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285105" y="5676253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285105" y="5614074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249460" y="6813409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249460" y="6737656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213815" y="709449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13815" y="6665001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792296" y="7368193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70909" y="7442214"/>
              <a:ext cx="1928709" cy="1480420"/>
            </a:xfrm>
            <a:custGeom>
              <a:avLst/>
              <a:pathLst>
                <a:path w="1928709" h="1480420">
                  <a:moveTo>
                    <a:pt x="0" y="0"/>
                  </a:moveTo>
                  <a:lnTo>
                    <a:pt x="964354" y="1301186"/>
                  </a:lnTo>
                  <a:lnTo>
                    <a:pt x="1928709" y="148042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285105" y="7356410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249460" y="8657596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268017" y="88910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792296" y="9110528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370909" y="9184549"/>
              <a:ext cx="1928709" cy="1480420"/>
            </a:xfrm>
            <a:custGeom>
              <a:avLst/>
              <a:pathLst>
                <a:path w="1928709" h="1480420">
                  <a:moveTo>
                    <a:pt x="0" y="0"/>
                  </a:moveTo>
                  <a:lnTo>
                    <a:pt x="964354" y="867660"/>
                  </a:lnTo>
                  <a:lnTo>
                    <a:pt x="1928709" y="148042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294706" y="9108346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270164" y="9987110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248178" y="10613529"/>
              <a:ext cx="102881" cy="1028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746174" y="2141186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324787" y="2215207"/>
              <a:ext cx="1928709" cy="1256459"/>
            </a:xfrm>
            <a:custGeom>
              <a:avLst/>
              <a:pathLst>
                <a:path w="1928709" h="1256459">
                  <a:moveTo>
                    <a:pt x="0" y="0"/>
                  </a:moveTo>
                  <a:lnTo>
                    <a:pt x="964354" y="889335"/>
                  </a:lnTo>
                  <a:lnTo>
                    <a:pt x="1928709" y="125645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324787" y="2609310"/>
              <a:ext cx="1928709" cy="1086317"/>
            </a:xfrm>
            <a:custGeom>
              <a:avLst/>
              <a:pathLst>
                <a:path w="1928709" h="1086317">
                  <a:moveTo>
                    <a:pt x="0" y="0"/>
                  </a:moveTo>
                  <a:lnTo>
                    <a:pt x="964354" y="733147"/>
                  </a:lnTo>
                  <a:lnTo>
                    <a:pt x="1928709" y="108631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7238983" y="2523506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7259687" y="2150107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8203338" y="3256654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8203338" y="301873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9221895" y="366402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9221895" y="344006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746174" y="3883522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324787" y="3957543"/>
              <a:ext cx="1928709" cy="1480420"/>
            </a:xfrm>
            <a:custGeom>
              <a:avLst/>
              <a:pathLst>
                <a:path w="1928709" h="1480420">
                  <a:moveTo>
                    <a:pt x="0" y="0"/>
                  </a:moveTo>
                  <a:lnTo>
                    <a:pt x="964354" y="1168336"/>
                  </a:lnTo>
                  <a:lnTo>
                    <a:pt x="1928709" y="148042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324787" y="4397419"/>
              <a:ext cx="1928709" cy="919889"/>
            </a:xfrm>
            <a:custGeom>
              <a:avLst/>
              <a:pathLst>
                <a:path w="1928709" h="919889">
                  <a:moveTo>
                    <a:pt x="0" y="0"/>
                  </a:moveTo>
                  <a:lnTo>
                    <a:pt x="964354" y="842613"/>
                  </a:lnTo>
                  <a:lnTo>
                    <a:pt x="1928709" y="91988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7238983" y="431161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7248584" y="3881339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8203338" y="5154228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8203338" y="5040075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9202056" y="5265867"/>
              <a:ext cx="102881" cy="10288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9221895" y="540636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746174" y="5625857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7324787" y="5699878"/>
              <a:ext cx="1928709" cy="1480420"/>
            </a:xfrm>
            <a:custGeom>
              <a:avLst/>
              <a:pathLst>
                <a:path w="1928709" h="1480420">
                  <a:moveTo>
                    <a:pt x="0" y="0"/>
                  </a:moveTo>
                  <a:lnTo>
                    <a:pt x="964354" y="1086354"/>
                  </a:lnTo>
                  <a:lnTo>
                    <a:pt x="1928709" y="148042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7324787" y="7013148"/>
              <a:ext cx="1928709" cy="18685"/>
            </a:xfrm>
            <a:custGeom>
              <a:avLst/>
              <a:pathLst>
                <a:path w="1928709" h="18685">
                  <a:moveTo>
                    <a:pt x="0" y="0"/>
                  </a:moveTo>
                  <a:lnTo>
                    <a:pt x="964354" y="18561"/>
                  </a:lnTo>
                  <a:lnTo>
                    <a:pt x="1928709" y="1868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93186" y="69815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259687" y="5634778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8224041" y="6966609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8203338" y="6700429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9202056" y="6980394"/>
              <a:ext cx="102881" cy="10288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9221895" y="71486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746174" y="7368193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324787" y="7442214"/>
              <a:ext cx="1928709" cy="1263260"/>
            </a:xfrm>
            <a:custGeom>
              <a:avLst/>
              <a:pathLst>
                <a:path w="1928709" h="1263260">
                  <a:moveTo>
                    <a:pt x="0" y="0"/>
                  </a:moveTo>
                  <a:lnTo>
                    <a:pt x="964354" y="1243325"/>
                  </a:lnTo>
                  <a:lnTo>
                    <a:pt x="1928709" y="126326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324787" y="8011268"/>
              <a:ext cx="1928709" cy="911366"/>
            </a:xfrm>
            <a:custGeom>
              <a:avLst/>
              <a:pathLst>
                <a:path w="1928709" h="911366">
                  <a:moveTo>
                    <a:pt x="0" y="0"/>
                  </a:moveTo>
                  <a:lnTo>
                    <a:pt x="964354" y="687061"/>
                  </a:lnTo>
                  <a:lnTo>
                    <a:pt x="1928709" y="91136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7259687" y="7946167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7259687" y="7377114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8203338" y="861252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8212938" y="8609336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9221895" y="889103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9202056" y="8654033"/>
              <a:ext cx="102881" cy="10288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746174" y="9110528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324787" y="9184549"/>
              <a:ext cx="1928709" cy="1478019"/>
            </a:xfrm>
            <a:custGeom>
              <a:avLst/>
              <a:pathLst>
                <a:path w="1928709" h="1478019">
                  <a:moveTo>
                    <a:pt x="0" y="0"/>
                  </a:moveTo>
                  <a:lnTo>
                    <a:pt x="964354" y="1276635"/>
                  </a:lnTo>
                  <a:lnTo>
                    <a:pt x="1928709" y="147801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324787" y="10314159"/>
              <a:ext cx="1928709" cy="350810"/>
            </a:xfrm>
            <a:custGeom>
              <a:avLst/>
              <a:pathLst>
                <a:path w="1928709" h="350810">
                  <a:moveTo>
                    <a:pt x="0" y="0"/>
                  </a:moveTo>
                  <a:lnTo>
                    <a:pt x="964354" y="323591"/>
                  </a:lnTo>
                  <a:lnTo>
                    <a:pt x="1928709" y="35081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7273346" y="10262718"/>
              <a:ext cx="102881" cy="10288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7238983" y="9098746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8257540" y="1060614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8224041" y="10396084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9221895" y="1063336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9221895" y="106309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0623852" y="2141186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1202465" y="3111943"/>
              <a:ext cx="1928709" cy="583684"/>
            </a:xfrm>
            <a:custGeom>
              <a:avLst/>
              <a:pathLst>
                <a:path w="1928709" h="583684">
                  <a:moveTo>
                    <a:pt x="0" y="583684"/>
                  </a:moveTo>
                  <a:lnTo>
                    <a:pt x="964354" y="129353"/>
                  </a:lnTo>
                  <a:lnTo>
                    <a:pt x="19287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1202465" y="2215207"/>
              <a:ext cx="1928709" cy="1350688"/>
            </a:xfrm>
            <a:custGeom>
              <a:avLst/>
              <a:pathLst>
                <a:path w="1928709" h="1350688">
                  <a:moveTo>
                    <a:pt x="0" y="0"/>
                  </a:moveTo>
                  <a:lnTo>
                    <a:pt x="964354" y="1126541"/>
                  </a:lnTo>
                  <a:lnTo>
                    <a:pt x="1928709" y="135068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1137364" y="2150107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1170863" y="36640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2081016" y="325594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2101719" y="3176196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3099573" y="353429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3054971" y="3035739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623852" y="3883522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1202465" y="5130011"/>
              <a:ext cx="1928709" cy="161604"/>
            </a:xfrm>
            <a:custGeom>
              <a:avLst/>
              <a:pathLst>
                <a:path w="1928709" h="161604">
                  <a:moveTo>
                    <a:pt x="0" y="161604"/>
                  </a:moveTo>
                  <a:lnTo>
                    <a:pt x="964354" y="0"/>
                  </a:lnTo>
                  <a:lnTo>
                    <a:pt x="1928709" y="1360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1202465" y="3957543"/>
              <a:ext cx="1928709" cy="1480420"/>
            </a:xfrm>
            <a:custGeom>
              <a:avLst/>
              <a:pathLst>
                <a:path w="1928709" h="1480420">
                  <a:moveTo>
                    <a:pt x="0" y="0"/>
                  </a:moveTo>
                  <a:lnTo>
                    <a:pt x="964354" y="1336038"/>
                  </a:lnTo>
                  <a:lnTo>
                    <a:pt x="1928709" y="148042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1116661" y="3871739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1170863" y="52600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2081016" y="5207777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2081016" y="5044208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3066074" y="5372863"/>
              <a:ext cx="130200" cy="130200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3045370" y="5180222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0623852" y="5625857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1202465" y="6709371"/>
              <a:ext cx="1928709" cy="470927"/>
            </a:xfrm>
            <a:custGeom>
              <a:avLst/>
              <a:pathLst>
                <a:path w="1928709" h="470927">
                  <a:moveTo>
                    <a:pt x="0" y="470927"/>
                  </a:moveTo>
                  <a:lnTo>
                    <a:pt x="964354" y="0"/>
                  </a:lnTo>
                  <a:lnTo>
                    <a:pt x="1928709" y="25417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1202465" y="5699878"/>
              <a:ext cx="1928709" cy="1288862"/>
            </a:xfrm>
            <a:custGeom>
              <a:avLst/>
              <a:pathLst>
                <a:path w="1928709" h="1288862">
                  <a:moveTo>
                    <a:pt x="0" y="0"/>
                  </a:moveTo>
                  <a:lnTo>
                    <a:pt x="964354" y="767316"/>
                  </a:lnTo>
                  <a:lnTo>
                    <a:pt x="1928709" y="128886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1126261" y="5623675"/>
              <a:ext cx="152406" cy="15240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1170863" y="71486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2081016" y="6381391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2101719" y="6644271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3099573" y="695714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3099573" y="693194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10623852" y="7368193"/>
              <a:ext cx="3085935" cy="16284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1202465" y="7442214"/>
              <a:ext cx="1928709" cy="1480420"/>
            </a:xfrm>
            <a:custGeom>
              <a:avLst/>
              <a:pathLst>
                <a:path w="1928709" h="1480420">
                  <a:moveTo>
                    <a:pt x="0" y="1480420"/>
                  </a:moveTo>
                  <a:lnTo>
                    <a:pt x="964354" y="623714"/>
                  </a:lnTo>
                  <a:lnTo>
                    <a:pt x="192870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1170863" y="88910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2090616" y="7989725"/>
              <a:ext cx="152406" cy="152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3045370" y="7356410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2335293" y="2141186"/>
              <a:ext cx="228501" cy="859780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 rot="-5400000">
              <a:off x="1976121" y="6396928"/>
              <a:ext cx="9412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Female down trend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6289171" y="2141186"/>
              <a:ext cx="228501" cy="859780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 rot="-5400000">
              <a:off x="5929999" y="6396928"/>
              <a:ext cx="9412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Female down trend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10166848" y="2141186"/>
              <a:ext cx="228501" cy="685546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 rot="-5400000">
              <a:off x="9869976" y="5513557"/>
              <a:ext cx="7922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Female up trend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2563794" y="2141186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 rot="-5400000">
              <a:off x="2424591" y="2912168"/>
              <a:ext cx="501134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C22:Liver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2563794" y="3883522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 rot="-5400000">
              <a:off x="2199355" y="4654503"/>
              <a:ext cx="951607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C23-C24:Bile Duct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2563794" y="5625857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 rot="-5400000">
              <a:off x="2341009" y="6397881"/>
              <a:ext cx="670381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C25:Pancreas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2563794" y="7368193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 rot="-5400000">
              <a:off x="2191645" y="8128102"/>
              <a:ext cx="944880" cy="108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C54:Uterus Corpus</a:t>
              </a:r>
            </a:p>
          </p:txBody>
        </p:sp>
        <p:sp>
          <p:nvSpPr>
            <p:cNvPr id="134" name="rc133"/>
            <p:cNvSpPr/>
            <p:nvPr/>
          </p:nvSpPr>
          <p:spPr>
            <a:xfrm>
              <a:off x="2563794" y="9110528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2393069" y="9870318"/>
              <a:ext cx="541793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C56:Ovary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6517672" y="2141186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 rot="-5400000">
              <a:off x="6318789" y="2899934"/>
              <a:ext cx="59602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C64:Kidney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6517672" y="3883522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 rot="-5400000">
              <a:off x="6317509" y="4654503"/>
              <a:ext cx="623054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C67:Bladder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6517672" y="5625857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 rot="-5400000">
              <a:off x="6046165" y="6384605"/>
              <a:ext cx="1141273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C80:Unknown Primary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6517672" y="7368193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 rot="-5400000">
              <a:off x="6095279" y="8126941"/>
              <a:ext cx="1043047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C81-C86:Lymphoma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6517672" y="9110528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 rot="-5400000">
              <a:off x="6144838" y="9881510"/>
              <a:ext cx="968394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C91-C95:Leukemia</a:t>
              </a:r>
            </a:p>
          </p:txBody>
        </p:sp>
        <p:sp>
          <p:nvSpPr>
            <p:cNvPr id="146" name="rc145"/>
            <p:cNvSpPr/>
            <p:nvPr/>
          </p:nvSpPr>
          <p:spPr>
            <a:xfrm>
              <a:off x="10395350" y="2141186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 rot="-5400000">
              <a:off x="10174827" y="2912168"/>
              <a:ext cx="663773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C16:Stomach</a:t>
              </a:r>
            </a:p>
          </p:txBody>
        </p:sp>
        <p:sp>
          <p:nvSpPr>
            <p:cNvPr id="148" name="rc147"/>
            <p:cNvSpPr/>
            <p:nvPr/>
          </p:nvSpPr>
          <p:spPr>
            <a:xfrm>
              <a:off x="10395350" y="3883522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 rot="-5400000">
              <a:off x="9792130" y="4654503"/>
              <a:ext cx="1429166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C18-C20:Colon And Rectum</a:t>
              </a:r>
            </a:p>
          </p:txBody>
        </p:sp>
        <p:sp>
          <p:nvSpPr>
            <p:cNvPr id="150" name="rc149"/>
            <p:cNvSpPr/>
            <p:nvPr/>
          </p:nvSpPr>
          <p:spPr>
            <a:xfrm>
              <a:off x="10395350" y="5625857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 rot="-5400000">
              <a:off x="10126368" y="6385647"/>
              <a:ext cx="7383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C33-C34:Lung</a:t>
              </a:r>
            </a:p>
          </p:txBody>
        </p:sp>
        <p:sp>
          <p:nvSpPr>
            <p:cNvPr id="152" name="rc151"/>
            <p:cNvSpPr/>
            <p:nvPr/>
          </p:nvSpPr>
          <p:spPr>
            <a:xfrm>
              <a:off x="10395350" y="7368193"/>
              <a:ext cx="228501" cy="162846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 rot="-5400000">
              <a:off x="10233465" y="8140216"/>
              <a:ext cx="54858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C50:Breast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2792296" y="10738991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370909" y="107389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4335264" y="107389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99619" y="107389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2983844" y="1077234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3948199" y="1077234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4874454" y="1077234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6746174" y="10738991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324787" y="107389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8289142" y="107389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9253496" y="1073899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6937722" y="1077234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7902077" y="1077234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8828332" y="1077234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68" name="pl167"/>
            <p:cNvSpPr/>
            <p:nvPr/>
          </p:nvSpPr>
          <p:spPr>
            <a:xfrm>
              <a:off x="2792296" y="8996655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370909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335264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99619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6746174" y="8996655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324787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8289142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9253496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0623852" y="8996655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1202465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166819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3131174" y="899665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0815400" y="903000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779755" y="903000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2706009" y="9030005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183" name="pl182"/>
            <p:cNvSpPr/>
            <p:nvPr/>
          </p:nvSpPr>
          <p:spPr>
            <a:xfrm>
              <a:off x="2792296" y="7254320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370909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335264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299619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6746174" y="7254320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324787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8289142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9253496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0623852" y="7254320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1202465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2166819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131174" y="72543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92296" y="5511984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370909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335264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299619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746174" y="5511984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324787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8289142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9253496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0623852" y="5511984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1202465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2166819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131174" y="551198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92296" y="3769649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370909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335264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299619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6746174" y="3769649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324787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8289142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9253496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0623852" y="3769649"/>
              <a:ext cx="3085935" cy="0"/>
            </a:xfrm>
            <a:custGeom>
              <a:avLst/>
              <a:pathLst>
                <a:path w="3085935" h="0">
                  <a:moveTo>
                    <a:pt x="0" y="0"/>
                  </a:moveTo>
                  <a:lnTo>
                    <a:pt x="30859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1202465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2166819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131174" y="376964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0166848" y="2141186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9"/>
            <p:cNvSpPr/>
            <p:nvPr/>
          </p:nvSpPr>
          <p:spPr>
            <a:xfrm>
              <a:off x="9908025" y="359841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9908025" y="307478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9908025" y="255114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223" name="pl222"/>
            <p:cNvSpPr/>
            <p:nvPr/>
          </p:nvSpPr>
          <p:spPr>
            <a:xfrm>
              <a:off x="10128891" y="36530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0128891" y="31294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0128891" y="260576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0166848" y="3883522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9908025" y="523216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9908025" y="479147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9908025" y="435078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1.6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9908025" y="391010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1.8</a:t>
              </a:r>
            </a:p>
          </p:txBody>
        </p:sp>
        <p:sp>
          <p:nvSpPr>
            <p:cNvPr id="231" name="pl230"/>
            <p:cNvSpPr/>
            <p:nvPr/>
          </p:nvSpPr>
          <p:spPr>
            <a:xfrm>
              <a:off x="10128891" y="52867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0128891" y="48460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0128891" y="44054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0128891" y="396472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0166848" y="5625857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9908025" y="676866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9908025" y="633485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9908025" y="590103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0128891" y="682328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0128891" y="63894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0128891" y="59556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0166848" y="7368193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9908025" y="872451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9908025" y="839281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9908025" y="806112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9908025" y="772942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9908025" y="739773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0128891" y="87791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0128891" y="84474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0128891" y="81157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0128891" y="77840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0128891" y="74523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6289171" y="2141186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6030347" y="354242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6030347" y="313723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6030347" y="273204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6030347" y="232686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258" name="pl257"/>
            <p:cNvSpPr/>
            <p:nvPr/>
          </p:nvSpPr>
          <p:spPr>
            <a:xfrm>
              <a:off x="6251213" y="35970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6251213" y="31918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6251213" y="27866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6251213" y="23814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89171" y="3883522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6030347" y="534213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6030347" y="499903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030347" y="465594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6030347" y="431284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6030347" y="396975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6251213" y="53967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6251213" y="50536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6251213" y="4710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6251213" y="43674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6251213" y="40243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6289171" y="5625857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954147" y="6875896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1.25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5954147" y="6541260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1.50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5954147" y="6206624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1.75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5954147" y="5871988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2.00</a:t>
              </a:r>
            </a:p>
          </p:txBody>
        </p:sp>
        <p:sp>
          <p:nvSpPr>
            <p:cNvPr id="278" name="pl277"/>
            <p:cNvSpPr/>
            <p:nvPr/>
          </p:nvSpPr>
          <p:spPr>
            <a:xfrm>
              <a:off x="6251213" y="693051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6251213" y="65958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6251213" y="62612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6251213" y="59266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6289171" y="7368193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954147" y="8632691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1.25</a:t>
              </a:r>
            </a:p>
          </p:txBody>
        </p:sp>
        <p:sp>
          <p:nvSpPr>
            <p:cNvPr id="284" name="tx283"/>
            <p:cNvSpPr/>
            <p:nvPr/>
          </p:nvSpPr>
          <p:spPr>
            <a:xfrm>
              <a:off x="5954147" y="8284272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1.50</a:t>
              </a:r>
            </a:p>
          </p:txBody>
        </p:sp>
        <p:sp>
          <p:nvSpPr>
            <p:cNvPr id="285" name="tx284"/>
            <p:cNvSpPr/>
            <p:nvPr/>
          </p:nvSpPr>
          <p:spPr>
            <a:xfrm>
              <a:off x="5954147" y="7935853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1.75</a:t>
              </a:r>
            </a:p>
          </p:txBody>
        </p:sp>
        <p:sp>
          <p:nvSpPr>
            <p:cNvPr id="286" name="tx285"/>
            <p:cNvSpPr/>
            <p:nvPr/>
          </p:nvSpPr>
          <p:spPr>
            <a:xfrm>
              <a:off x="5954147" y="7587435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2.00</a:t>
              </a:r>
            </a:p>
          </p:txBody>
        </p:sp>
        <p:sp>
          <p:nvSpPr>
            <p:cNvPr id="287" name="pl286"/>
            <p:cNvSpPr/>
            <p:nvPr/>
          </p:nvSpPr>
          <p:spPr>
            <a:xfrm>
              <a:off x="6251213" y="8687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6251213" y="83388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6251213" y="7990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6251213" y="76420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6289171" y="9110528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91"/>
            <p:cNvSpPr/>
            <p:nvPr/>
          </p:nvSpPr>
          <p:spPr>
            <a:xfrm>
              <a:off x="6144647" y="10645025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144647" y="10071546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144647" y="9496281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295" name="pl294"/>
            <p:cNvSpPr/>
            <p:nvPr/>
          </p:nvSpPr>
          <p:spPr>
            <a:xfrm>
              <a:off x="6251213" y="106975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6251213" y="1012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6251213" y="95506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35293" y="2141186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2190769" y="3454383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2190769" y="2982134"/>
              <a:ext cx="76200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2190769" y="2513458"/>
              <a:ext cx="76200" cy="102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</a:t>
              </a:r>
            </a:p>
          </p:txBody>
        </p:sp>
        <p:sp>
          <p:nvSpPr>
            <p:cNvPr id="302" name="pl301"/>
            <p:cNvSpPr/>
            <p:nvPr/>
          </p:nvSpPr>
          <p:spPr>
            <a:xfrm>
              <a:off x="2297335" y="35069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297335" y="30364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297335" y="25659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35293" y="3883522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5"/>
            <p:cNvSpPr/>
            <p:nvPr/>
          </p:nvSpPr>
          <p:spPr>
            <a:xfrm>
              <a:off x="2076469" y="505312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2076469" y="458703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2076469" y="412094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309" name="pl308"/>
            <p:cNvSpPr/>
            <p:nvPr/>
          </p:nvSpPr>
          <p:spPr>
            <a:xfrm>
              <a:off x="2297335" y="51077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97335" y="46416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297335" y="4175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35293" y="5625857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2"/>
            <p:cNvSpPr/>
            <p:nvPr/>
          </p:nvSpPr>
          <p:spPr>
            <a:xfrm>
              <a:off x="2076469" y="707595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2076469" y="658512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2076469" y="609430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2076469" y="560347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317" name="pl316"/>
            <p:cNvSpPr/>
            <p:nvPr/>
          </p:nvSpPr>
          <p:spPr>
            <a:xfrm>
              <a:off x="2297335" y="7130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297335" y="6639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297335" y="6148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97335" y="56580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35293" y="7368193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1"/>
            <p:cNvSpPr/>
            <p:nvPr/>
          </p:nvSpPr>
          <p:spPr>
            <a:xfrm>
              <a:off x="2076469" y="865109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076469" y="826616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076469" y="788122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2.5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076469" y="749629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3.0</a:t>
              </a:r>
            </a:p>
          </p:txBody>
        </p:sp>
        <p:sp>
          <p:nvSpPr>
            <p:cNvPr id="326" name="pl325"/>
            <p:cNvSpPr/>
            <p:nvPr/>
          </p:nvSpPr>
          <p:spPr>
            <a:xfrm>
              <a:off x="2297335" y="870571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297335" y="83207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97335" y="79358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97335" y="7550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35293" y="9110528"/>
              <a:ext cx="0" cy="1628462"/>
            </a:xfrm>
            <a:custGeom>
              <a:avLst/>
              <a:pathLst>
                <a:path w="0" h="1628462">
                  <a:moveTo>
                    <a:pt x="0" y="16284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30"/>
            <p:cNvSpPr/>
            <p:nvPr/>
          </p:nvSpPr>
          <p:spPr>
            <a:xfrm>
              <a:off x="2076469" y="1030532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076469" y="989703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076469" y="948875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1.8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076469" y="908047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2.2</a:t>
              </a:r>
            </a:p>
          </p:txBody>
        </p:sp>
        <p:sp>
          <p:nvSpPr>
            <p:cNvPr id="335" name="pl334"/>
            <p:cNvSpPr/>
            <p:nvPr/>
          </p:nvSpPr>
          <p:spPr>
            <a:xfrm>
              <a:off x="2297335" y="103599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297335" y="99516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297335" y="95433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297335" y="91350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8"/>
            <p:cNvSpPr/>
            <p:nvPr/>
          </p:nvSpPr>
          <p:spPr>
            <a:xfrm>
              <a:off x="7946465" y="1095652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40" name="tx339"/>
            <p:cNvSpPr/>
            <p:nvPr/>
          </p:nvSpPr>
          <p:spPr>
            <a:xfrm rot="-5400000">
              <a:off x="1547565" y="6386138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41" name="rc340"/>
            <p:cNvSpPr/>
            <p:nvPr/>
          </p:nvSpPr>
          <p:spPr>
            <a:xfrm>
              <a:off x="13861618" y="5234535"/>
              <a:ext cx="851240" cy="1458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1"/>
            <p:cNvSpPr/>
            <p:nvPr/>
          </p:nvSpPr>
          <p:spPr>
            <a:xfrm>
              <a:off x="13937533" y="5289391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43" name="pt342"/>
            <p:cNvSpPr/>
            <p:nvPr/>
          </p:nvSpPr>
          <p:spPr>
            <a:xfrm>
              <a:off x="14015660" y="55982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3995820" y="5797905"/>
              <a:ext cx="102881" cy="1028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3982161" y="6003702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3971058" y="6212055"/>
              <a:ext cx="152406" cy="1524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3961457" y="6421910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tx347"/>
            <p:cNvSpPr/>
            <p:nvPr/>
          </p:nvSpPr>
          <p:spPr>
            <a:xfrm>
              <a:off x="14232904" y="5586194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14232904" y="5805650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14232904" y="6025106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14232904" y="6244562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14232904" y="6464018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353" name="rc352"/>
            <p:cNvSpPr/>
            <p:nvPr/>
          </p:nvSpPr>
          <p:spPr>
            <a:xfrm>
              <a:off x="13861618" y="6845188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3937533" y="6899746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55" name="pl354"/>
            <p:cNvSpPr/>
            <p:nvPr/>
          </p:nvSpPr>
          <p:spPr>
            <a:xfrm>
              <a:off x="13959479" y="72405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4022435" y="7215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3959479" y="74599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4022435" y="74351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tx358"/>
            <p:cNvSpPr/>
            <p:nvPr/>
          </p:nvSpPr>
          <p:spPr>
            <a:xfrm>
              <a:off x="14232904" y="7194585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14232904" y="7414041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792296" y="1859352"/>
              <a:ext cx="1340524" cy="166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female_age_down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2024-05-18T01:31:39Z</dcterms:modified>
  <cp:category/>
</cp:coreProperties>
</file>