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9359981" cy="6479987"/>
            <a:chOff x="1828800" y="1828800"/>
            <a:chExt cx="9359981" cy="6479987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9359981" cy="64799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9359981" cy="64799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526983" y="1904715"/>
              <a:ext cx="7143529" cy="59542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5707584" y="6943759"/>
              <a:ext cx="3638222" cy="102546"/>
            </a:xfrm>
            <a:custGeom>
              <a:avLst/>
              <a:pathLst>
                <a:path w="3638222" h="102546">
                  <a:moveTo>
                    <a:pt x="0" y="16217"/>
                  </a:moveTo>
                  <a:lnTo>
                    <a:pt x="1995" y="16217"/>
                  </a:lnTo>
                  <a:lnTo>
                    <a:pt x="3991" y="16217"/>
                  </a:lnTo>
                  <a:lnTo>
                    <a:pt x="5987" y="16217"/>
                  </a:lnTo>
                  <a:lnTo>
                    <a:pt x="7982" y="16217"/>
                  </a:lnTo>
                  <a:lnTo>
                    <a:pt x="9978" y="16217"/>
                  </a:lnTo>
                  <a:lnTo>
                    <a:pt x="11974" y="16217"/>
                  </a:lnTo>
                  <a:lnTo>
                    <a:pt x="13970" y="16217"/>
                  </a:lnTo>
                  <a:lnTo>
                    <a:pt x="15965" y="16217"/>
                  </a:lnTo>
                  <a:lnTo>
                    <a:pt x="17961" y="16217"/>
                  </a:lnTo>
                  <a:lnTo>
                    <a:pt x="19957" y="16217"/>
                  </a:lnTo>
                  <a:lnTo>
                    <a:pt x="21953" y="16217"/>
                  </a:lnTo>
                  <a:lnTo>
                    <a:pt x="23948" y="16217"/>
                  </a:lnTo>
                  <a:lnTo>
                    <a:pt x="25944" y="16217"/>
                  </a:lnTo>
                  <a:lnTo>
                    <a:pt x="27940" y="16217"/>
                  </a:lnTo>
                  <a:lnTo>
                    <a:pt x="29936" y="16217"/>
                  </a:lnTo>
                  <a:lnTo>
                    <a:pt x="31931" y="16217"/>
                  </a:lnTo>
                  <a:lnTo>
                    <a:pt x="33927" y="16217"/>
                  </a:lnTo>
                  <a:lnTo>
                    <a:pt x="35923" y="16217"/>
                  </a:lnTo>
                  <a:lnTo>
                    <a:pt x="37918" y="16217"/>
                  </a:lnTo>
                  <a:lnTo>
                    <a:pt x="39914" y="16217"/>
                  </a:lnTo>
                  <a:lnTo>
                    <a:pt x="41910" y="16217"/>
                  </a:lnTo>
                  <a:lnTo>
                    <a:pt x="43906" y="16217"/>
                  </a:lnTo>
                  <a:lnTo>
                    <a:pt x="45901" y="16217"/>
                  </a:lnTo>
                  <a:lnTo>
                    <a:pt x="47897" y="16217"/>
                  </a:lnTo>
                  <a:lnTo>
                    <a:pt x="49893" y="16217"/>
                  </a:lnTo>
                  <a:lnTo>
                    <a:pt x="51889" y="16217"/>
                  </a:lnTo>
                  <a:lnTo>
                    <a:pt x="53884" y="16217"/>
                  </a:lnTo>
                  <a:lnTo>
                    <a:pt x="55880" y="16217"/>
                  </a:lnTo>
                  <a:lnTo>
                    <a:pt x="57876" y="16217"/>
                  </a:lnTo>
                  <a:lnTo>
                    <a:pt x="59872" y="16217"/>
                  </a:lnTo>
                  <a:lnTo>
                    <a:pt x="61867" y="16217"/>
                  </a:lnTo>
                  <a:lnTo>
                    <a:pt x="63863" y="16217"/>
                  </a:lnTo>
                  <a:lnTo>
                    <a:pt x="65859" y="16217"/>
                  </a:lnTo>
                  <a:lnTo>
                    <a:pt x="67854" y="16217"/>
                  </a:lnTo>
                  <a:lnTo>
                    <a:pt x="69850" y="16217"/>
                  </a:lnTo>
                  <a:lnTo>
                    <a:pt x="71846" y="16217"/>
                  </a:lnTo>
                  <a:lnTo>
                    <a:pt x="73842" y="16217"/>
                  </a:lnTo>
                  <a:lnTo>
                    <a:pt x="75837" y="16217"/>
                  </a:lnTo>
                  <a:lnTo>
                    <a:pt x="77833" y="16217"/>
                  </a:lnTo>
                  <a:lnTo>
                    <a:pt x="79829" y="16217"/>
                  </a:lnTo>
                  <a:lnTo>
                    <a:pt x="81825" y="16217"/>
                  </a:lnTo>
                  <a:lnTo>
                    <a:pt x="83820" y="16217"/>
                  </a:lnTo>
                  <a:lnTo>
                    <a:pt x="85816" y="16217"/>
                  </a:lnTo>
                  <a:lnTo>
                    <a:pt x="87812" y="16217"/>
                  </a:lnTo>
                  <a:lnTo>
                    <a:pt x="89808" y="16217"/>
                  </a:lnTo>
                  <a:lnTo>
                    <a:pt x="91803" y="16217"/>
                  </a:lnTo>
                  <a:lnTo>
                    <a:pt x="93799" y="16217"/>
                  </a:lnTo>
                  <a:lnTo>
                    <a:pt x="95795" y="16217"/>
                  </a:lnTo>
                  <a:lnTo>
                    <a:pt x="97790" y="16217"/>
                  </a:lnTo>
                  <a:lnTo>
                    <a:pt x="99786" y="16217"/>
                  </a:lnTo>
                  <a:lnTo>
                    <a:pt x="101782" y="16217"/>
                  </a:lnTo>
                  <a:lnTo>
                    <a:pt x="103778" y="16217"/>
                  </a:lnTo>
                  <a:lnTo>
                    <a:pt x="105773" y="16217"/>
                  </a:lnTo>
                  <a:lnTo>
                    <a:pt x="107769" y="16217"/>
                  </a:lnTo>
                  <a:lnTo>
                    <a:pt x="109765" y="16217"/>
                  </a:lnTo>
                  <a:lnTo>
                    <a:pt x="111761" y="16217"/>
                  </a:lnTo>
                  <a:lnTo>
                    <a:pt x="113756" y="16217"/>
                  </a:lnTo>
                  <a:lnTo>
                    <a:pt x="115752" y="16217"/>
                  </a:lnTo>
                  <a:lnTo>
                    <a:pt x="117748" y="16217"/>
                  </a:lnTo>
                  <a:lnTo>
                    <a:pt x="119744" y="16217"/>
                  </a:lnTo>
                  <a:lnTo>
                    <a:pt x="121739" y="16217"/>
                  </a:lnTo>
                  <a:lnTo>
                    <a:pt x="123735" y="16217"/>
                  </a:lnTo>
                  <a:lnTo>
                    <a:pt x="125731" y="16217"/>
                  </a:lnTo>
                  <a:lnTo>
                    <a:pt x="127726" y="16217"/>
                  </a:lnTo>
                  <a:lnTo>
                    <a:pt x="129722" y="16217"/>
                  </a:lnTo>
                  <a:lnTo>
                    <a:pt x="131718" y="16217"/>
                  </a:lnTo>
                  <a:lnTo>
                    <a:pt x="133714" y="16217"/>
                  </a:lnTo>
                  <a:lnTo>
                    <a:pt x="135709" y="16217"/>
                  </a:lnTo>
                  <a:lnTo>
                    <a:pt x="137705" y="16217"/>
                  </a:lnTo>
                  <a:lnTo>
                    <a:pt x="139701" y="16217"/>
                  </a:lnTo>
                  <a:lnTo>
                    <a:pt x="141697" y="16217"/>
                  </a:lnTo>
                  <a:lnTo>
                    <a:pt x="143692" y="16217"/>
                  </a:lnTo>
                  <a:lnTo>
                    <a:pt x="145688" y="16217"/>
                  </a:lnTo>
                  <a:lnTo>
                    <a:pt x="147684" y="16217"/>
                  </a:lnTo>
                  <a:lnTo>
                    <a:pt x="149680" y="16217"/>
                  </a:lnTo>
                  <a:lnTo>
                    <a:pt x="151675" y="16217"/>
                  </a:lnTo>
                  <a:lnTo>
                    <a:pt x="153671" y="16217"/>
                  </a:lnTo>
                  <a:lnTo>
                    <a:pt x="155667" y="16217"/>
                  </a:lnTo>
                  <a:lnTo>
                    <a:pt x="157662" y="16217"/>
                  </a:lnTo>
                  <a:lnTo>
                    <a:pt x="159658" y="16217"/>
                  </a:lnTo>
                  <a:lnTo>
                    <a:pt x="161654" y="16217"/>
                  </a:lnTo>
                  <a:lnTo>
                    <a:pt x="163650" y="16217"/>
                  </a:lnTo>
                  <a:lnTo>
                    <a:pt x="165645" y="16217"/>
                  </a:lnTo>
                  <a:lnTo>
                    <a:pt x="167641" y="16217"/>
                  </a:lnTo>
                  <a:lnTo>
                    <a:pt x="169637" y="16217"/>
                  </a:lnTo>
                  <a:lnTo>
                    <a:pt x="171633" y="16217"/>
                  </a:lnTo>
                  <a:lnTo>
                    <a:pt x="173628" y="16217"/>
                  </a:lnTo>
                  <a:lnTo>
                    <a:pt x="175624" y="16217"/>
                  </a:lnTo>
                  <a:lnTo>
                    <a:pt x="177620" y="16217"/>
                  </a:lnTo>
                  <a:lnTo>
                    <a:pt x="179616" y="16217"/>
                  </a:lnTo>
                  <a:lnTo>
                    <a:pt x="181611" y="16217"/>
                  </a:lnTo>
                  <a:lnTo>
                    <a:pt x="183607" y="16217"/>
                  </a:lnTo>
                  <a:lnTo>
                    <a:pt x="185603" y="16217"/>
                  </a:lnTo>
                  <a:lnTo>
                    <a:pt x="187598" y="16217"/>
                  </a:lnTo>
                  <a:lnTo>
                    <a:pt x="189594" y="16217"/>
                  </a:lnTo>
                  <a:lnTo>
                    <a:pt x="191590" y="16217"/>
                  </a:lnTo>
                  <a:lnTo>
                    <a:pt x="193586" y="16217"/>
                  </a:lnTo>
                  <a:lnTo>
                    <a:pt x="195581" y="16217"/>
                  </a:lnTo>
                  <a:lnTo>
                    <a:pt x="197577" y="16217"/>
                  </a:lnTo>
                  <a:lnTo>
                    <a:pt x="199573" y="16217"/>
                  </a:lnTo>
                  <a:lnTo>
                    <a:pt x="201569" y="16217"/>
                  </a:lnTo>
                  <a:lnTo>
                    <a:pt x="203564" y="16217"/>
                  </a:lnTo>
                  <a:lnTo>
                    <a:pt x="205560" y="16217"/>
                  </a:lnTo>
                  <a:lnTo>
                    <a:pt x="207556" y="16217"/>
                  </a:lnTo>
                  <a:lnTo>
                    <a:pt x="209552" y="16217"/>
                  </a:lnTo>
                  <a:lnTo>
                    <a:pt x="211547" y="16217"/>
                  </a:lnTo>
                  <a:lnTo>
                    <a:pt x="213543" y="16217"/>
                  </a:lnTo>
                  <a:lnTo>
                    <a:pt x="215539" y="16217"/>
                  </a:lnTo>
                  <a:lnTo>
                    <a:pt x="217534" y="16217"/>
                  </a:lnTo>
                  <a:lnTo>
                    <a:pt x="219530" y="16217"/>
                  </a:lnTo>
                  <a:lnTo>
                    <a:pt x="221526" y="16217"/>
                  </a:lnTo>
                  <a:lnTo>
                    <a:pt x="223522" y="16217"/>
                  </a:lnTo>
                  <a:lnTo>
                    <a:pt x="225517" y="16217"/>
                  </a:lnTo>
                  <a:lnTo>
                    <a:pt x="227513" y="16217"/>
                  </a:lnTo>
                  <a:lnTo>
                    <a:pt x="229509" y="16217"/>
                  </a:lnTo>
                  <a:lnTo>
                    <a:pt x="231505" y="16217"/>
                  </a:lnTo>
                  <a:lnTo>
                    <a:pt x="233500" y="16217"/>
                  </a:lnTo>
                  <a:lnTo>
                    <a:pt x="235496" y="16217"/>
                  </a:lnTo>
                  <a:lnTo>
                    <a:pt x="237492" y="16217"/>
                  </a:lnTo>
                  <a:lnTo>
                    <a:pt x="239488" y="16217"/>
                  </a:lnTo>
                  <a:lnTo>
                    <a:pt x="241483" y="16217"/>
                  </a:lnTo>
                  <a:lnTo>
                    <a:pt x="243479" y="16217"/>
                  </a:lnTo>
                  <a:lnTo>
                    <a:pt x="245475" y="16217"/>
                  </a:lnTo>
                  <a:lnTo>
                    <a:pt x="247470" y="16217"/>
                  </a:lnTo>
                  <a:lnTo>
                    <a:pt x="249466" y="16217"/>
                  </a:lnTo>
                  <a:lnTo>
                    <a:pt x="251462" y="16217"/>
                  </a:lnTo>
                  <a:lnTo>
                    <a:pt x="253458" y="16217"/>
                  </a:lnTo>
                  <a:lnTo>
                    <a:pt x="255453" y="16217"/>
                  </a:lnTo>
                  <a:lnTo>
                    <a:pt x="257449" y="16217"/>
                  </a:lnTo>
                  <a:lnTo>
                    <a:pt x="259445" y="16217"/>
                  </a:lnTo>
                  <a:lnTo>
                    <a:pt x="261441" y="16217"/>
                  </a:lnTo>
                  <a:lnTo>
                    <a:pt x="263436" y="16217"/>
                  </a:lnTo>
                  <a:lnTo>
                    <a:pt x="265432" y="16217"/>
                  </a:lnTo>
                  <a:lnTo>
                    <a:pt x="267428" y="16217"/>
                  </a:lnTo>
                  <a:lnTo>
                    <a:pt x="269424" y="16217"/>
                  </a:lnTo>
                  <a:lnTo>
                    <a:pt x="271419" y="16217"/>
                  </a:lnTo>
                  <a:lnTo>
                    <a:pt x="273415" y="16217"/>
                  </a:lnTo>
                  <a:lnTo>
                    <a:pt x="275411" y="16217"/>
                  </a:lnTo>
                  <a:lnTo>
                    <a:pt x="277407" y="16217"/>
                  </a:lnTo>
                  <a:lnTo>
                    <a:pt x="279402" y="16217"/>
                  </a:lnTo>
                  <a:lnTo>
                    <a:pt x="281398" y="16217"/>
                  </a:lnTo>
                  <a:lnTo>
                    <a:pt x="283394" y="16217"/>
                  </a:lnTo>
                  <a:lnTo>
                    <a:pt x="285389" y="16217"/>
                  </a:lnTo>
                  <a:lnTo>
                    <a:pt x="287385" y="16217"/>
                  </a:lnTo>
                  <a:lnTo>
                    <a:pt x="289381" y="16217"/>
                  </a:lnTo>
                  <a:lnTo>
                    <a:pt x="291377" y="16217"/>
                  </a:lnTo>
                  <a:lnTo>
                    <a:pt x="293372" y="16217"/>
                  </a:lnTo>
                  <a:lnTo>
                    <a:pt x="295368" y="16217"/>
                  </a:lnTo>
                  <a:lnTo>
                    <a:pt x="297364" y="16217"/>
                  </a:lnTo>
                  <a:lnTo>
                    <a:pt x="299360" y="16217"/>
                  </a:lnTo>
                  <a:lnTo>
                    <a:pt x="301355" y="16217"/>
                  </a:lnTo>
                  <a:lnTo>
                    <a:pt x="303351" y="16217"/>
                  </a:lnTo>
                  <a:lnTo>
                    <a:pt x="305347" y="16217"/>
                  </a:lnTo>
                  <a:lnTo>
                    <a:pt x="307343" y="16217"/>
                  </a:lnTo>
                  <a:lnTo>
                    <a:pt x="309338" y="16217"/>
                  </a:lnTo>
                  <a:lnTo>
                    <a:pt x="311334" y="16217"/>
                  </a:lnTo>
                  <a:lnTo>
                    <a:pt x="313330" y="16217"/>
                  </a:lnTo>
                  <a:lnTo>
                    <a:pt x="315325" y="16217"/>
                  </a:lnTo>
                  <a:lnTo>
                    <a:pt x="317321" y="16217"/>
                  </a:lnTo>
                  <a:lnTo>
                    <a:pt x="319317" y="16217"/>
                  </a:lnTo>
                  <a:lnTo>
                    <a:pt x="321313" y="16217"/>
                  </a:lnTo>
                  <a:lnTo>
                    <a:pt x="323308" y="16217"/>
                  </a:lnTo>
                  <a:lnTo>
                    <a:pt x="325304" y="16217"/>
                  </a:lnTo>
                  <a:lnTo>
                    <a:pt x="327300" y="16217"/>
                  </a:lnTo>
                  <a:lnTo>
                    <a:pt x="329296" y="16217"/>
                  </a:lnTo>
                  <a:lnTo>
                    <a:pt x="331291" y="16217"/>
                  </a:lnTo>
                  <a:lnTo>
                    <a:pt x="333287" y="16217"/>
                  </a:lnTo>
                  <a:lnTo>
                    <a:pt x="335283" y="16217"/>
                  </a:lnTo>
                  <a:lnTo>
                    <a:pt x="337279" y="16217"/>
                  </a:lnTo>
                  <a:lnTo>
                    <a:pt x="339274" y="16217"/>
                  </a:lnTo>
                  <a:lnTo>
                    <a:pt x="341270" y="16217"/>
                  </a:lnTo>
                  <a:lnTo>
                    <a:pt x="343266" y="16217"/>
                  </a:lnTo>
                  <a:lnTo>
                    <a:pt x="345261" y="16217"/>
                  </a:lnTo>
                  <a:lnTo>
                    <a:pt x="347257" y="16217"/>
                  </a:lnTo>
                  <a:lnTo>
                    <a:pt x="349253" y="16217"/>
                  </a:lnTo>
                  <a:lnTo>
                    <a:pt x="351249" y="16217"/>
                  </a:lnTo>
                  <a:lnTo>
                    <a:pt x="353244" y="16217"/>
                  </a:lnTo>
                  <a:lnTo>
                    <a:pt x="355240" y="16217"/>
                  </a:lnTo>
                  <a:lnTo>
                    <a:pt x="357236" y="16217"/>
                  </a:lnTo>
                  <a:lnTo>
                    <a:pt x="359232" y="16217"/>
                  </a:lnTo>
                  <a:lnTo>
                    <a:pt x="361227" y="16217"/>
                  </a:lnTo>
                  <a:lnTo>
                    <a:pt x="363223" y="16217"/>
                  </a:lnTo>
                  <a:lnTo>
                    <a:pt x="365219" y="16217"/>
                  </a:lnTo>
                  <a:lnTo>
                    <a:pt x="367215" y="16217"/>
                  </a:lnTo>
                  <a:lnTo>
                    <a:pt x="369210" y="16217"/>
                  </a:lnTo>
                  <a:lnTo>
                    <a:pt x="371206" y="16217"/>
                  </a:lnTo>
                  <a:lnTo>
                    <a:pt x="373202" y="16217"/>
                  </a:lnTo>
                  <a:lnTo>
                    <a:pt x="375197" y="16217"/>
                  </a:lnTo>
                  <a:lnTo>
                    <a:pt x="377193" y="16217"/>
                  </a:lnTo>
                  <a:lnTo>
                    <a:pt x="379189" y="16217"/>
                  </a:lnTo>
                  <a:lnTo>
                    <a:pt x="381185" y="16217"/>
                  </a:lnTo>
                  <a:lnTo>
                    <a:pt x="383180" y="16217"/>
                  </a:lnTo>
                  <a:lnTo>
                    <a:pt x="385176" y="16217"/>
                  </a:lnTo>
                  <a:lnTo>
                    <a:pt x="387172" y="16217"/>
                  </a:lnTo>
                  <a:lnTo>
                    <a:pt x="389168" y="16217"/>
                  </a:lnTo>
                  <a:lnTo>
                    <a:pt x="391163" y="16217"/>
                  </a:lnTo>
                  <a:lnTo>
                    <a:pt x="393159" y="16217"/>
                  </a:lnTo>
                  <a:lnTo>
                    <a:pt x="395155" y="16217"/>
                  </a:lnTo>
                  <a:lnTo>
                    <a:pt x="397151" y="16217"/>
                  </a:lnTo>
                  <a:lnTo>
                    <a:pt x="399146" y="16217"/>
                  </a:lnTo>
                  <a:lnTo>
                    <a:pt x="401142" y="16217"/>
                  </a:lnTo>
                  <a:lnTo>
                    <a:pt x="403138" y="16217"/>
                  </a:lnTo>
                  <a:lnTo>
                    <a:pt x="405133" y="16217"/>
                  </a:lnTo>
                  <a:lnTo>
                    <a:pt x="407129" y="16217"/>
                  </a:lnTo>
                  <a:lnTo>
                    <a:pt x="409125" y="16217"/>
                  </a:lnTo>
                  <a:lnTo>
                    <a:pt x="411121" y="16217"/>
                  </a:lnTo>
                  <a:lnTo>
                    <a:pt x="413116" y="16217"/>
                  </a:lnTo>
                  <a:lnTo>
                    <a:pt x="415112" y="16217"/>
                  </a:lnTo>
                  <a:lnTo>
                    <a:pt x="417108" y="16217"/>
                  </a:lnTo>
                  <a:lnTo>
                    <a:pt x="419104" y="16217"/>
                  </a:lnTo>
                  <a:lnTo>
                    <a:pt x="421099" y="16217"/>
                  </a:lnTo>
                  <a:lnTo>
                    <a:pt x="423095" y="16217"/>
                  </a:lnTo>
                  <a:lnTo>
                    <a:pt x="425091" y="16217"/>
                  </a:lnTo>
                  <a:lnTo>
                    <a:pt x="427087" y="16217"/>
                  </a:lnTo>
                  <a:lnTo>
                    <a:pt x="429082" y="16217"/>
                  </a:lnTo>
                  <a:lnTo>
                    <a:pt x="431078" y="16217"/>
                  </a:lnTo>
                  <a:lnTo>
                    <a:pt x="433074" y="16217"/>
                  </a:lnTo>
                  <a:lnTo>
                    <a:pt x="435069" y="16217"/>
                  </a:lnTo>
                  <a:lnTo>
                    <a:pt x="437065" y="16217"/>
                  </a:lnTo>
                  <a:lnTo>
                    <a:pt x="439061" y="16217"/>
                  </a:lnTo>
                  <a:lnTo>
                    <a:pt x="441057" y="16217"/>
                  </a:lnTo>
                  <a:lnTo>
                    <a:pt x="443052" y="16217"/>
                  </a:lnTo>
                  <a:lnTo>
                    <a:pt x="445048" y="16217"/>
                  </a:lnTo>
                  <a:lnTo>
                    <a:pt x="447044" y="16217"/>
                  </a:lnTo>
                  <a:lnTo>
                    <a:pt x="449040" y="16217"/>
                  </a:lnTo>
                  <a:lnTo>
                    <a:pt x="451035" y="16217"/>
                  </a:lnTo>
                  <a:lnTo>
                    <a:pt x="453031" y="16217"/>
                  </a:lnTo>
                  <a:lnTo>
                    <a:pt x="455027" y="16217"/>
                  </a:lnTo>
                  <a:lnTo>
                    <a:pt x="457023" y="16217"/>
                  </a:lnTo>
                  <a:lnTo>
                    <a:pt x="459018" y="16217"/>
                  </a:lnTo>
                  <a:lnTo>
                    <a:pt x="461014" y="16217"/>
                  </a:lnTo>
                  <a:lnTo>
                    <a:pt x="463010" y="16217"/>
                  </a:lnTo>
                  <a:lnTo>
                    <a:pt x="465005" y="16217"/>
                  </a:lnTo>
                  <a:lnTo>
                    <a:pt x="467001" y="16217"/>
                  </a:lnTo>
                  <a:lnTo>
                    <a:pt x="468997" y="16217"/>
                  </a:lnTo>
                  <a:lnTo>
                    <a:pt x="470993" y="16217"/>
                  </a:lnTo>
                  <a:lnTo>
                    <a:pt x="472988" y="16217"/>
                  </a:lnTo>
                  <a:lnTo>
                    <a:pt x="474984" y="16217"/>
                  </a:lnTo>
                  <a:lnTo>
                    <a:pt x="476980" y="16217"/>
                  </a:lnTo>
                  <a:lnTo>
                    <a:pt x="478976" y="16217"/>
                  </a:lnTo>
                  <a:lnTo>
                    <a:pt x="480971" y="16217"/>
                  </a:lnTo>
                  <a:lnTo>
                    <a:pt x="482967" y="16217"/>
                  </a:lnTo>
                  <a:lnTo>
                    <a:pt x="484963" y="16217"/>
                  </a:lnTo>
                  <a:lnTo>
                    <a:pt x="486959" y="16217"/>
                  </a:lnTo>
                  <a:lnTo>
                    <a:pt x="488954" y="16217"/>
                  </a:lnTo>
                  <a:lnTo>
                    <a:pt x="490950" y="16217"/>
                  </a:lnTo>
                  <a:lnTo>
                    <a:pt x="492946" y="16217"/>
                  </a:lnTo>
                  <a:lnTo>
                    <a:pt x="494941" y="16217"/>
                  </a:lnTo>
                  <a:lnTo>
                    <a:pt x="496937" y="16217"/>
                  </a:lnTo>
                  <a:lnTo>
                    <a:pt x="498933" y="16217"/>
                  </a:lnTo>
                  <a:lnTo>
                    <a:pt x="500929" y="16217"/>
                  </a:lnTo>
                  <a:lnTo>
                    <a:pt x="502924" y="16217"/>
                  </a:lnTo>
                  <a:lnTo>
                    <a:pt x="504920" y="16217"/>
                  </a:lnTo>
                  <a:lnTo>
                    <a:pt x="506916" y="16217"/>
                  </a:lnTo>
                  <a:lnTo>
                    <a:pt x="508912" y="16217"/>
                  </a:lnTo>
                  <a:lnTo>
                    <a:pt x="510907" y="16217"/>
                  </a:lnTo>
                  <a:lnTo>
                    <a:pt x="512903" y="16217"/>
                  </a:lnTo>
                  <a:lnTo>
                    <a:pt x="514899" y="16217"/>
                  </a:lnTo>
                  <a:lnTo>
                    <a:pt x="516895" y="16217"/>
                  </a:lnTo>
                  <a:lnTo>
                    <a:pt x="518890" y="16217"/>
                  </a:lnTo>
                  <a:lnTo>
                    <a:pt x="520886" y="16217"/>
                  </a:lnTo>
                  <a:lnTo>
                    <a:pt x="522882" y="16217"/>
                  </a:lnTo>
                  <a:lnTo>
                    <a:pt x="524878" y="16217"/>
                  </a:lnTo>
                  <a:lnTo>
                    <a:pt x="526873" y="16217"/>
                  </a:lnTo>
                  <a:lnTo>
                    <a:pt x="528869" y="16217"/>
                  </a:lnTo>
                  <a:lnTo>
                    <a:pt x="530865" y="16217"/>
                  </a:lnTo>
                  <a:lnTo>
                    <a:pt x="532860" y="16217"/>
                  </a:lnTo>
                  <a:lnTo>
                    <a:pt x="534856" y="16217"/>
                  </a:lnTo>
                  <a:lnTo>
                    <a:pt x="536852" y="16217"/>
                  </a:lnTo>
                  <a:lnTo>
                    <a:pt x="538848" y="16217"/>
                  </a:lnTo>
                  <a:lnTo>
                    <a:pt x="540843" y="16217"/>
                  </a:lnTo>
                  <a:lnTo>
                    <a:pt x="542839" y="16217"/>
                  </a:lnTo>
                  <a:lnTo>
                    <a:pt x="544835" y="16217"/>
                  </a:lnTo>
                  <a:lnTo>
                    <a:pt x="546831" y="16217"/>
                  </a:lnTo>
                  <a:lnTo>
                    <a:pt x="548826" y="16217"/>
                  </a:lnTo>
                  <a:lnTo>
                    <a:pt x="550822" y="16217"/>
                  </a:lnTo>
                  <a:lnTo>
                    <a:pt x="552818" y="16217"/>
                  </a:lnTo>
                  <a:lnTo>
                    <a:pt x="554814" y="16217"/>
                  </a:lnTo>
                  <a:lnTo>
                    <a:pt x="556809" y="16217"/>
                  </a:lnTo>
                  <a:lnTo>
                    <a:pt x="558805" y="16217"/>
                  </a:lnTo>
                  <a:lnTo>
                    <a:pt x="560801" y="16217"/>
                  </a:lnTo>
                  <a:lnTo>
                    <a:pt x="562796" y="16217"/>
                  </a:lnTo>
                  <a:lnTo>
                    <a:pt x="564792" y="16217"/>
                  </a:lnTo>
                  <a:lnTo>
                    <a:pt x="566788" y="16217"/>
                  </a:lnTo>
                  <a:lnTo>
                    <a:pt x="568784" y="16217"/>
                  </a:lnTo>
                  <a:lnTo>
                    <a:pt x="570779" y="16217"/>
                  </a:lnTo>
                  <a:lnTo>
                    <a:pt x="572775" y="16217"/>
                  </a:lnTo>
                  <a:lnTo>
                    <a:pt x="574771" y="16217"/>
                  </a:lnTo>
                  <a:lnTo>
                    <a:pt x="576767" y="16217"/>
                  </a:lnTo>
                  <a:lnTo>
                    <a:pt x="578762" y="16217"/>
                  </a:lnTo>
                  <a:lnTo>
                    <a:pt x="580758" y="16217"/>
                  </a:lnTo>
                  <a:lnTo>
                    <a:pt x="582754" y="16217"/>
                  </a:lnTo>
                  <a:lnTo>
                    <a:pt x="584750" y="16217"/>
                  </a:lnTo>
                  <a:lnTo>
                    <a:pt x="586745" y="16217"/>
                  </a:lnTo>
                  <a:lnTo>
                    <a:pt x="588741" y="16217"/>
                  </a:lnTo>
                  <a:lnTo>
                    <a:pt x="590737" y="16217"/>
                  </a:lnTo>
                  <a:lnTo>
                    <a:pt x="592732" y="16217"/>
                  </a:lnTo>
                  <a:lnTo>
                    <a:pt x="594728" y="16217"/>
                  </a:lnTo>
                  <a:lnTo>
                    <a:pt x="596724" y="16217"/>
                  </a:lnTo>
                  <a:lnTo>
                    <a:pt x="598720" y="16217"/>
                  </a:lnTo>
                  <a:lnTo>
                    <a:pt x="600715" y="16217"/>
                  </a:lnTo>
                  <a:lnTo>
                    <a:pt x="602711" y="16217"/>
                  </a:lnTo>
                  <a:lnTo>
                    <a:pt x="604707" y="16217"/>
                  </a:lnTo>
                  <a:lnTo>
                    <a:pt x="606703" y="16217"/>
                  </a:lnTo>
                  <a:lnTo>
                    <a:pt x="608698" y="16217"/>
                  </a:lnTo>
                  <a:lnTo>
                    <a:pt x="610694" y="16217"/>
                  </a:lnTo>
                  <a:lnTo>
                    <a:pt x="612690" y="16217"/>
                  </a:lnTo>
                  <a:lnTo>
                    <a:pt x="614686" y="16217"/>
                  </a:lnTo>
                  <a:lnTo>
                    <a:pt x="616681" y="16217"/>
                  </a:lnTo>
                  <a:lnTo>
                    <a:pt x="618677" y="16217"/>
                  </a:lnTo>
                  <a:lnTo>
                    <a:pt x="620673" y="16217"/>
                  </a:lnTo>
                  <a:lnTo>
                    <a:pt x="622668" y="16217"/>
                  </a:lnTo>
                  <a:lnTo>
                    <a:pt x="624664" y="16217"/>
                  </a:lnTo>
                  <a:lnTo>
                    <a:pt x="626660" y="16217"/>
                  </a:lnTo>
                  <a:lnTo>
                    <a:pt x="628656" y="16217"/>
                  </a:lnTo>
                  <a:lnTo>
                    <a:pt x="630651" y="16217"/>
                  </a:lnTo>
                  <a:lnTo>
                    <a:pt x="632647" y="16217"/>
                  </a:lnTo>
                  <a:lnTo>
                    <a:pt x="634643" y="16217"/>
                  </a:lnTo>
                  <a:lnTo>
                    <a:pt x="636639" y="16217"/>
                  </a:lnTo>
                  <a:lnTo>
                    <a:pt x="638634" y="16217"/>
                  </a:lnTo>
                  <a:lnTo>
                    <a:pt x="640630" y="16217"/>
                  </a:lnTo>
                  <a:lnTo>
                    <a:pt x="642626" y="16217"/>
                  </a:lnTo>
                  <a:lnTo>
                    <a:pt x="644622" y="16217"/>
                  </a:lnTo>
                  <a:lnTo>
                    <a:pt x="646617" y="16217"/>
                  </a:lnTo>
                  <a:lnTo>
                    <a:pt x="648613" y="16217"/>
                  </a:lnTo>
                  <a:lnTo>
                    <a:pt x="650609" y="16217"/>
                  </a:lnTo>
                  <a:lnTo>
                    <a:pt x="652604" y="16217"/>
                  </a:lnTo>
                  <a:lnTo>
                    <a:pt x="654600" y="16217"/>
                  </a:lnTo>
                  <a:lnTo>
                    <a:pt x="656596" y="16217"/>
                  </a:lnTo>
                  <a:lnTo>
                    <a:pt x="658592" y="16217"/>
                  </a:lnTo>
                  <a:lnTo>
                    <a:pt x="660587" y="16217"/>
                  </a:lnTo>
                  <a:lnTo>
                    <a:pt x="662583" y="16217"/>
                  </a:lnTo>
                  <a:lnTo>
                    <a:pt x="664579" y="16217"/>
                  </a:lnTo>
                  <a:lnTo>
                    <a:pt x="666575" y="16217"/>
                  </a:lnTo>
                  <a:lnTo>
                    <a:pt x="668570" y="16217"/>
                  </a:lnTo>
                  <a:lnTo>
                    <a:pt x="670566" y="16217"/>
                  </a:lnTo>
                  <a:lnTo>
                    <a:pt x="672562" y="16217"/>
                  </a:lnTo>
                  <a:lnTo>
                    <a:pt x="674558" y="16217"/>
                  </a:lnTo>
                  <a:lnTo>
                    <a:pt x="676553" y="16217"/>
                  </a:lnTo>
                  <a:lnTo>
                    <a:pt x="678549" y="16217"/>
                  </a:lnTo>
                  <a:lnTo>
                    <a:pt x="680545" y="16217"/>
                  </a:lnTo>
                  <a:lnTo>
                    <a:pt x="682540" y="16217"/>
                  </a:lnTo>
                  <a:lnTo>
                    <a:pt x="684536" y="16217"/>
                  </a:lnTo>
                  <a:lnTo>
                    <a:pt x="686532" y="16217"/>
                  </a:lnTo>
                  <a:lnTo>
                    <a:pt x="688528" y="16217"/>
                  </a:lnTo>
                  <a:lnTo>
                    <a:pt x="690523" y="16217"/>
                  </a:lnTo>
                  <a:lnTo>
                    <a:pt x="692519" y="16217"/>
                  </a:lnTo>
                  <a:lnTo>
                    <a:pt x="694515" y="16217"/>
                  </a:lnTo>
                  <a:lnTo>
                    <a:pt x="696511" y="16217"/>
                  </a:lnTo>
                  <a:lnTo>
                    <a:pt x="698506" y="16217"/>
                  </a:lnTo>
                  <a:lnTo>
                    <a:pt x="700502" y="16217"/>
                  </a:lnTo>
                  <a:lnTo>
                    <a:pt x="702498" y="16217"/>
                  </a:lnTo>
                  <a:lnTo>
                    <a:pt x="704494" y="16217"/>
                  </a:lnTo>
                  <a:lnTo>
                    <a:pt x="706489" y="16217"/>
                  </a:lnTo>
                  <a:lnTo>
                    <a:pt x="708485" y="16217"/>
                  </a:lnTo>
                  <a:lnTo>
                    <a:pt x="710481" y="16217"/>
                  </a:lnTo>
                  <a:lnTo>
                    <a:pt x="712476" y="16217"/>
                  </a:lnTo>
                  <a:lnTo>
                    <a:pt x="714472" y="16217"/>
                  </a:lnTo>
                  <a:lnTo>
                    <a:pt x="716468" y="16217"/>
                  </a:lnTo>
                  <a:lnTo>
                    <a:pt x="718464" y="16217"/>
                  </a:lnTo>
                  <a:lnTo>
                    <a:pt x="720459" y="16217"/>
                  </a:lnTo>
                  <a:lnTo>
                    <a:pt x="722455" y="16217"/>
                  </a:lnTo>
                  <a:lnTo>
                    <a:pt x="724451" y="16217"/>
                  </a:lnTo>
                  <a:lnTo>
                    <a:pt x="726447" y="16217"/>
                  </a:lnTo>
                  <a:lnTo>
                    <a:pt x="728442" y="16217"/>
                  </a:lnTo>
                  <a:lnTo>
                    <a:pt x="730438" y="16217"/>
                  </a:lnTo>
                  <a:lnTo>
                    <a:pt x="732434" y="16217"/>
                  </a:lnTo>
                  <a:lnTo>
                    <a:pt x="734430" y="16217"/>
                  </a:lnTo>
                  <a:lnTo>
                    <a:pt x="736425" y="16217"/>
                  </a:lnTo>
                  <a:lnTo>
                    <a:pt x="738421" y="16217"/>
                  </a:lnTo>
                  <a:lnTo>
                    <a:pt x="740417" y="16217"/>
                  </a:lnTo>
                  <a:lnTo>
                    <a:pt x="742412" y="16217"/>
                  </a:lnTo>
                  <a:lnTo>
                    <a:pt x="744408" y="16217"/>
                  </a:lnTo>
                  <a:lnTo>
                    <a:pt x="746404" y="16217"/>
                  </a:lnTo>
                  <a:lnTo>
                    <a:pt x="748400" y="16217"/>
                  </a:lnTo>
                  <a:lnTo>
                    <a:pt x="750395" y="16217"/>
                  </a:lnTo>
                  <a:lnTo>
                    <a:pt x="752391" y="16217"/>
                  </a:lnTo>
                  <a:lnTo>
                    <a:pt x="754387" y="16217"/>
                  </a:lnTo>
                  <a:lnTo>
                    <a:pt x="756383" y="16217"/>
                  </a:lnTo>
                  <a:lnTo>
                    <a:pt x="758378" y="16217"/>
                  </a:lnTo>
                  <a:lnTo>
                    <a:pt x="760374" y="16217"/>
                  </a:lnTo>
                  <a:lnTo>
                    <a:pt x="762370" y="16217"/>
                  </a:lnTo>
                  <a:lnTo>
                    <a:pt x="764366" y="16217"/>
                  </a:lnTo>
                  <a:lnTo>
                    <a:pt x="766361" y="16217"/>
                  </a:lnTo>
                  <a:lnTo>
                    <a:pt x="768357" y="16217"/>
                  </a:lnTo>
                  <a:lnTo>
                    <a:pt x="770353" y="16217"/>
                  </a:lnTo>
                  <a:lnTo>
                    <a:pt x="772349" y="16217"/>
                  </a:lnTo>
                  <a:lnTo>
                    <a:pt x="774344" y="16217"/>
                  </a:lnTo>
                  <a:lnTo>
                    <a:pt x="776340" y="16217"/>
                  </a:lnTo>
                  <a:lnTo>
                    <a:pt x="778336" y="16217"/>
                  </a:lnTo>
                  <a:lnTo>
                    <a:pt x="780331" y="16217"/>
                  </a:lnTo>
                  <a:lnTo>
                    <a:pt x="782327" y="16217"/>
                  </a:lnTo>
                  <a:lnTo>
                    <a:pt x="784323" y="16217"/>
                  </a:lnTo>
                  <a:lnTo>
                    <a:pt x="786319" y="16217"/>
                  </a:lnTo>
                  <a:lnTo>
                    <a:pt x="788314" y="16217"/>
                  </a:lnTo>
                  <a:lnTo>
                    <a:pt x="790310" y="16217"/>
                  </a:lnTo>
                  <a:lnTo>
                    <a:pt x="792306" y="16217"/>
                  </a:lnTo>
                  <a:lnTo>
                    <a:pt x="794302" y="16217"/>
                  </a:lnTo>
                  <a:lnTo>
                    <a:pt x="796297" y="16217"/>
                  </a:lnTo>
                  <a:lnTo>
                    <a:pt x="798293" y="16217"/>
                  </a:lnTo>
                  <a:lnTo>
                    <a:pt x="800289" y="16217"/>
                  </a:lnTo>
                  <a:lnTo>
                    <a:pt x="802285" y="16217"/>
                  </a:lnTo>
                  <a:lnTo>
                    <a:pt x="804280" y="16217"/>
                  </a:lnTo>
                  <a:lnTo>
                    <a:pt x="806276" y="16217"/>
                  </a:lnTo>
                  <a:lnTo>
                    <a:pt x="808272" y="16217"/>
                  </a:lnTo>
                  <a:lnTo>
                    <a:pt x="810267" y="16217"/>
                  </a:lnTo>
                  <a:lnTo>
                    <a:pt x="812263" y="16217"/>
                  </a:lnTo>
                  <a:lnTo>
                    <a:pt x="814259" y="16217"/>
                  </a:lnTo>
                  <a:lnTo>
                    <a:pt x="816255" y="16217"/>
                  </a:lnTo>
                  <a:lnTo>
                    <a:pt x="818250" y="16217"/>
                  </a:lnTo>
                  <a:lnTo>
                    <a:pt x="820246" y="16217"/>
                  </a:lnTo>
                  <a:lnTo>
                    <a:pt x="822242" y="16217"/>
                  </a:lnTo>
                  <a:lnTo>
                    <a:pt x="824238" y="16217"/>
                  </a:lnTo>
                  <a:lnTo>
                    <a:pt x="826233" y="16217"/>
                  </a:lnTo>
                  <a:lnTo>
                    <a:pt x="828229" y="16217"/>
                  </a:lnTo>
                  <a:lnTo>
                    <a:pt x="830225" y="16217"/>
                  </a:lnTo>
                  <a:lnTo>
                    <a:pt x="832221" y="16217"/>
                  </a:lnTo>
                  <a:lnTo>
                    <a:pt x="834216" y="16217"/>
                  </a:lnTo>
                  <a:lnTo>
                    <a:pt x="836212" y="16217"/>
                  </a:lnTo>
                  <a:lnTo>
                    <a:pt x="838208" y="16217"/>
                  </a:lnTo>
                  <a:lnTo>
                    <a:pt x="840203" y="16217"/>
                  </a:lnTo>
                  <a:lnTo>
                    <a:pt x="842199" y="16217"/>
                  </a:lnTo>
                  <a:lnTo>
                    <a:pt x="844195" y="16217"/>
                  </a:lnTo>
                  <a:lnTo>
                    <a:pt x="846191" y="16217"/>
                  </a:lnTo>
                  <a:lnTo>
                    <a:pt x="848186" y="16217"/>
                  </a:lnTo>
                  <a:lnTo>
                    <a:pt x="850182" y="0"/>
                  </a:lnTo>
                  <a:lnTo>
                    <a:pt x="852178" y="0"/>
                  </a:lnTo>
                  <a:lnTo>
                    <a:pt x="854174" y="0"/>
                  </a:lnTo>
                  <a:lnTo>
                    <a:pt x="856169" y="0"/>
                  </a:lnTo>
                  <a:lnTo>
                    <a:pt x="858165" y="0"/>
                  </a:lnTo>
                  <a:lnTo>
                    <a:pt x="860161" y="0"/>
                  </a:lnTo>
                  <a:lnTo>
                    <a:pt x="862157" y="0"/>
                  </a:lnTo>
                  <a:lnTo>
                    <a:pt x="864152" y="0"/>
                  </a:lnTo>
                  <a:lnTo>
                    <a:pt x="866148" y="0"/>
                  </a:lnTo>
                  <a:lnTo>
                    <a:pt x="868144" y="0"/>
                  </a:lnTo>
                  <a:lnTo>
                    <a:pt x="870139" y="0"/>
                  </a:lnTo>
                  <a:lnTo>
                    <a:pt x="872135" y="0"/>
                  </a:lnTo>
                  <a:lnTo>
                    <a:pt x="874131" y="0"/>
                  </a:lnTo>
                  <a:lnTo>
                    <a:pt x="876127" y="0"/>
                  </a:lnTo>
                  <a:lnTo>
                    <a:pt x="878122" y="0"/>
                  </a:lnTo>
                  <a:lnTo>
                    <a:pt x="880118" y="0"/>
                  </a:lnTo>
                  <a:lnTo>
                    <a:pt x="882114" y="0"/>
                  </a:lnTo>
                  <a:lnTo>
                    <a:pt x="884110" y="0"/>
                  </a:lnTo>
                  <a:lnTo>
                    <a:pt x="886105" y="0"/>
                  </a:lnTo>
                  <a:lnTo>
                    <a:pt x="888101" y="0"/>
                  </a:lnTo>
                  <a:lnTo>
                    <a:pt x="890097" y="0"/>
                  </a:lnTo>
                  <a:lnTo>
                    <a:pt x="892093" y="0"/>
                  </a:lnTo>
                  <a:lnTo>
                    <a:pt x="894088" y="0"/>
                  </a:lnTo>
                  <a:lnTo>
                    <a:pt x="896084" y="0"/>
                  </a:lnTo>
                  <a:lnTo>
                    <a:pt x="898080" y="0"/>
                  </a:lnTo>
                  <a:lnTo>
                    <a:pt x="900075" y="0"/>
                  </a:lnTo>
                  <a:lnTo>
                    <a:pt x="902071" y="0"/>
                  </a:lnTo>
                  <a:lnTo>
                    <a:pt x="904067" y="0"/>
                  </a:lnTo>
                  <a:lnTo>
                    <a:pt x="906063" y="0"/>
                  </a:lnTo>
                  <a:lnTo>
                    <a:pt x="908058" y="0"/>
                  </a:lnTo>
                  <a:lnTo>
                    <a:pt x="910054" y="0"/>
                  </a:lnTo>
                  <a:lnTo>
                    <a:pt x="912050" y="0"/>
                  </a:lnTo>
                  <a:lnTo>
                    <a:pt x="914046" y="0"/>
                  </a:lnTo>
                  <a:lnTo>
                    <a:pt x="916041" y="0"/>
                  </a:lnTo>
                  <a:lnTo>
                    <a:pt x="918037" y="0"/>
                  </a:lnTo>
                  <a:lnTo>
                    <a:pt x="920033" y="0"/>
                  </a:lnTo>
                  <a:lnTo>
                    <a:pt x="922029" y="0"/>
                  </a:lnTo>
                  <a:lnTo>
                    <a:pt x="924024" y="0"/>
                  </a:lnTo>
                  <a:lnTo>
                    <a:pt x="926020" y="0"/>
                  </a:lnTo>
                  <a:lnTo>
                    <a:pt x="928016" y="0"/>
                  </a:lnTo>
                  <a:lnTo>
                    <a:pt x="930011" y="0"/>
                  </a:lnTo>
                  <a:lnTo>
                    <a:pt x="932007" y="0"/>
                  </a:lnTo>
                  <a:lnTo>
                    <a:pt x="934003" y="0"/>
                  </a:lnTo>
                  <a:lnTo>
                    <a:pt x="935999" y="0"/>
                  </a:lnTo>
                  <a:lnTo>
                    <a:pt x="937994" y="0"/>
                  </a:lnTo>
                  <a:lnTo>
                    <a:pt x="939990" y="0"/>
                  </a:lnTo>
                  <a:lnTo>
                    <a:pt x="941986" y="0"/>
                  </a:lnTo>
                  <a:lnTo>
                    <a:pt x="943982" y="0"/>
                  </a:lnTo>
                  <a:lnTo>
                    <a:pt x="945977" y="0"/>
                  </a:lnTo>
                  <a:lnTo>
                    <a:pt x="947973" y="0"/>
                  </a:lnTo>
                  <a:lnTo>
                    <a:pt x="949969" y="0"/>
                  </a:lnTo>
                  <a:lnTo>
                    <a:pt x="951965" y="0"/>
                  </a:lnTo>
                  <a:lnTo>
                    <a:pt x="953960" y="0"/>
                  </a:lnTo>
                  <a:lnTo>
                    <a:pt x="955956" y="0"/>
                  </a:lnTo>
                  <a:lnTo>
                    <a:pt x="957952" y="0"/>
                  </a:lnTo>
                  <a:lnTo>
                    <a:pt x="959947" y="0"/>
                  </a:lnTo>
                  <a:lnTo>
                    <a:pt x="961943" y="0"/>
                  </a:lnTo>
                  <a:lnTo>
                    <a:pt x="963939" y="0"/>
                  </a:lnTo>
                  <a:lnTo>
                    <a:pt x="965935" y="0"/>
                  </a:lnTo>
                  <a:lnTo>
                    <a:pt x="967930" y="0"/>
                  </a:lnTo>
                  <a:lnTo>
                    <a:pt x="969926" y="0"/>
                  </a:lnTo>
                  <a:lnTo>
                    <a:pt x="971922" y="0"/>
                  </a:lnTo>
                  <a:lnTo>
                    <a:pt x="973918" y="0"/>
                  </a:lnTo>
                  <a:lnTo>
                    <a:pt x="975913" y="0"/>
                  </a:lnTo>
                  <a:lnTo>
                    <a:pt x="977909" y="0"/>
                  </a:lnTo>
                  <a:lnTo>
                    <a:pt x="979905" y="0"/>
                  </a:lnTo>
                  <a:lnTo>
                    <a:pt x="981901" y="0"/>
                  </a:lnTo>
                  <a:lnTo>
                    <a:pt x="983896" y="0"/>
                  </a:lnTo>
                  <a:lnTo>
                    <a:pt x="985892" y="0"/>
                  </a:lnTo>
                  <a:lnTo>
                    <a:pt x="987888" y="0"/>
                  </a:lnTo>
                  <a:lnTo>
                    <a:pt x="989883" y="0"/>
                  </a:lnTo>
                  <a:lnTo>
                    <a:pt x="991879" y="0"/>
                  </a:lnTo>
                  <a:lnTo>
                    <a:pt x="993875" y="0"/>
                  </a:lnTo>
                  <a:lnTo>
                    <a:pt x="995871" y="0"/>
                  </a:lnTo>
                  <a:lnTo>
                    <a:pt x="997866" y="0"/>
                  </a:lnTo>
                  <a:lnTo>
                    <a:pt x="999862" y="0"/>
                  </a:lnTo>
                  <a:lnTo>
                    <a:pt x="1001858" y="0"/>
                  </a:lnTo>
                  <a:lnTo>
                    <a:pt x="1003854" y="0"/>
                  </a:lnTo>
                  <a:lnTo>
                    <a:pt x="1005849" y="0"/>
                  </a:lnTo>
                  <a:lnTo>
                    <a:pt x="1007845" y="0"/>
                  </a:lnTo>
                  <a:lnTo>
                    <a:pt x="1009841" y="0"/>
                  </a:lnTo>
                  <a:lnTo>
                    <a:pt x="1011837" y="0"/>
                  </a:lnTo>
                  <a:lnTo>
                    <a:pt x="1013832" y="0"/>
                  </a:lnTo>
                  <a:lnTo>
                    <a:pt x="1015828" y="0"/>
                  </a:lnTo>
                  <a:lnTo>
                    <a:pt x="1017824" y="0"/>
                  </a:lnTo>
                  <a:lnTo>
                    <a:pt x="1019820" y="0"/>
                  </a:lnTo>
                  <a:lnTo>
                    <a:pt x="1021815" y="0"/>
                  </a:lnTo>
                  <a:lnTo>
                    <a:pt x="1023811" y="0"/>
                  </a:lnTo>
                  <a:lnTo>
                    <a:pt x="1025807" y="0"/>
                  </a:lnTo>
                  <a:lnTo>
                    <a:pt x="1027802" y="0"/>
                  </a:lnTo>
                  <a:lnTo>
                    <a:pt x="1029798" y="0"/>
                  </a:lnTo>
                  <a:lnTo>
                    <a:pt x="1031794" y="0"/>
                  </a:lnTo>
                  <a:lnTo>
                    <a:pt x="1033790" y="0"/>
                  </a:lnTo>
                  <a:lnTo>
                    <a:pt x="1035785" y="0"/>
                  </a:lnTo>
                  <a:lnTo>
                    <a:pt x="1037781" y="0"/>
                  </a:lnTo>
                  <a:lnTo>
                    <a:pt x="1039777" y="0"/>
                  </a:lnTo>
                  <a:lnTo>
                    <a:pt x="1041773" y="0"/>
                  </a:lnTo>
                  <a:lnTo>
                    <a:pt x="1043768" y="0"/>
                  </a:lnTo>
                  <a:lnTo>
                    <a:pt x="1045764" y="0"/>
                  </a:lnTo>
                  <a:lnTo>
                    <a:pt x="1047760" y="0"/>
                  </a:lnTo>
                  <a:lnTo>
                    <a:pt x="1049756" y="0"/>
                  </a:lnTo>
                  <a:lnTo>
                    <a:pt x="1051751" y="0"/>
                  </a:lnTo>
                  <a:lnTo>
                    <a:pt x="1053747" y="0"/>
                  </a:lnTo>
                  <a:lnTo>
                    <a:pt x="1055743" y="0"/>
                  </a:lnTo>
                  <a:lnTo>
                    <a:pt x="1057738" y="0"/>
                  </a:lnTo>
                  <a:lnTo>
                    <a:pt x="1059734" y="0"/>
                  </a:lnTo>
                  <a:lnTo>
                    <a:pt x="1061730" y="0"/>
                  </a:lnTo>
                  <a:lnTo>
                    <a:pt x="1063726" y="0"/>
                  </a:lnTo>
                  <a:lnTo>
                    <a:pt x="1065721" y="0"/>
                  </a:lnTo>
                  <a:lnTo>
                    <a:pt x="1067717" y="0"/>
                  </a:lnTo>
                  <a:lnTo>
                    <a:pt x="1069713" y="0"/>
                  </a:lnTo>
                  <a:lnTo>
                    <a:pt x="1071709" y="0"/>
                  </a:lnTo>
                  <a:lnTo>
                    <a:pt x="1073704" y="0"/>
                  </a:lnTo>
                  <a:lnTo>
                    <a:pt x="1075700" y="0"/>
                  </a:lnTo>
                  <a:lnTo>
                    <a:pt x="1077696" y="0"/>
                  </a:lnTo>
                  <a:lnTo>
                    <a:pt x="1079692" y="0"/>
                  </a:lnTo>
                  <a:lnTo>
                    <a:pt x="1081687" y="0"/>
                  </a:lnTo>
                  <a:lnTo>
                    <a:pt x="1083683" y="0"/>
                  </a:lnTo>
                  <a:lnTo>
                    <a:pt x="1085679" y="0"/>
                  </a:lnTo>
                  <a:lnTo>
                    <a:pt x="1087674" y="0"/>
                  </a:lnTo>
                  <a:lnTo>
                    <a:pt x="1089670" y="0"/>
                  </a:lnTo>
                  <a:lnTo>
                    <a:pt x="1091666" y="0"/>
                  </a:lnTo>
                  <a:lnTo>
                    <a:pt x="1093662" y="0"/>
                  </a:lnTo>
                  <a:lnTo>
                    <a:pt x="1095657" y="0"/>
                  </a:lnTo>
                  <a:lnTo>
                    <a:pt x="1097653" y="0"/>
                  </a:lnTo>
                  <a:lnTo>
                    <a:pt x="1099649" y="0"/>
                  </a:lnTo>
                  <a:lnTo>
                    <a:pt x="1101645" y="0"/>
                  </a:lnTo>
                  <a:lnTo>
                    <a:pt x="1103640" y="0"/>
                  </a:lnTo>
                  <a:lnTo>
                    <a:pt x="1105636" y="0"/>
                  </a:lnTo>
                  <a:lnTo>
                    <a:pt x="1107632" y="0"/>
                  </a:lnTo>
                  <a:lnTo>
                    <a:pt x="1109628" y="0"/>
                  </a:lnTo>
                  <a:lnTo>
                    <a:pt x="1111623" y="0"/>
                  </a:lnTo>
                  <a:lnTo>
                    <a:pt x="1113619" y="0"/>
                  </a:lnTo>
                  <a:lnTo>
                    <a:pt x="1115615" y="0"/>
                  </a:lnTo>
                  <a:lnTo>
                    <a:pt x="1117610" y="0"/>
                  </a:lnTo>
                  <a:lnTo>
                    <a:pt x="1119606" y="0"/>
                  </a:lnTo>
                  <a:lnTo>
                    <a:pt x="1121602" y="0"/>
                  </a:lnTo>
                  <a:lnTo>
                    <a:pt x="1123598" y="0"/>
                  </a:lnTo>
                  <a:lnTo>
                    <a:pt x="1125593" y="0"/>
                  </a:lnTo>
                  <a:lnTo>
                    <a:pt x="1127589" y="0"/>
                  </a:lnTo>
                  <a:lnTo>
                    <a:pt x="1129585" y="0"/>
                  </a:lnTo>
                  <a:lnTo>
                    <a:pt x="1131581" y="0"/>
                  </a:lnTo>
                  <a:lnTo>
                    <a:pt x="1133576" y="0"/>
                  </a:lnTo>
                  <a:lnTo>
                    <a:pt x="1135572" y="0"/>
                  </a:lnTo>
                  <a:lnTo>
                    <a:pt x="1137568" y="0"/>
                  </a:lnTo>
                  <a:lnTo>
                    <a:pt x="1139564" y="0"/>
                  </a:lnTo>
                  <a:lnTo>
                    <a:pt x="1141559" y="0"/>
                  </a:lnTo>
                  <a:lnTo>
                    <a:pt x="1143555" y="0"/>
                  </a:lnTo>
                  <a:lnTo>
                    <a:pt x="1145551" y="0"/>
                  </a:lnTo>
                  <a:lnTo>
                    <a:pt x="1147546" y="0"/>
                  </a:lnTo>
                  <a:lnTo>
                    <a:pt x="1149542" y="0"/>
                  </a:lnTo>
                  <a:lnTo>
                    <a:pt x="1151538" y="0"/>
                  </a:lnTo>
                  <a:lnTo>
                    <a:pt x="1153534" y="0"/>
                  </a:lnTo>
                  <a:lnTo>
                    <a:pt x="1155529" y="0"/>
                  </a:lnTo>
                  <a:lnTo>
                    <a:pt x="1157525" y="0"/>
                  </a:lnTo>
                  <a:lnTo>
                    <a:pt x="1159521" y="0"/>
                  </a:lnTo>
                  <a:lnTo>
                    <a:pt x="1161517" y="0"/>
                  </a:lnTo>
                  <a:lnTo>
                    <a:pt x="1163512" y="0"/>
                  </a:lnTo>
                  <a:lnTo>
                    <a:pt x="1165508" y="0"/>
                  </a:lnTo>
                  <a:lnTo>
                    <a:pt x="1167504" y="0"/>
                  </a:lnTo>
                  <a:lnTo>
                    <a:pt x="1169500" y="0"/>
                  </a:lnTo>
                  <a:lnTo>
                    <a:pt x="1171495" y="0"/>
                  </a:lnTo>
                  <a:lnTo>
                    <a:pt x="1173491" y="0"/>
                  </a:lnTo>
                  <a:lnTo>
                    <a:pt x="1175487" y="0"/>
                  </a:lnTo>
                  <a:lnTo>
                    <a:pt x="1177482" y="0"/>
                  </a:lnTo>
                  <a:lnTo>
                    <a:pt x="1179478" y="0"/>
                  </a:lnTo>
                  <a:lnTo>
                    <a:pt x="1181474" y="0"/>
                  </a:lnTo>
                  <a:lnTo>
                    <a:pt x="1183470" y="0"/>
                  </a:lnTo>
                  <a:lnTo>
                    <a:pt x="1185465" y="0"/>
                  </a:lnTo>
                  <a:lnTo>
                    <a:pt x="1187461" y="0"/>
                  </a:lnTo>
                  <a:lnTo>
                    <a:pt x="1189457" y="0"/>
                  </a:lnTo>
                  <a:lnTo>
                    <a:pt x="1191453" y="0"/>
                  </a:lnTo>
                  <a:lnTo>
                    <a:pt x="1193448" y="0"/>
                  </a:lnTo>
                  <a:lnTo>
                    <a:pt x="1195444" y="0"/>
                  </a:lnTo>
                  <a:lnTo>
                    <a:pt x="1197440" y="0"/>
                  </a:lnTo>
                  <a:lnTo>
                    <a:pt x="1199436" y="0"/>
                  </a:lnTo>
                  <a:lnTo>
                    <a:pt x="1201431" y="0"/>
                  </a:lnTo>
                  <a:lnTo>
                    <a:pt x="1203427" y="0"/>
                  </a:lnTo>
                  <a:lnTo>
                    <a:pt x="1205423" y="0"/>
                  </a:lnTo>
                  <a:lnTo>
                    <a:pt x="1207418" y="0"/>
                  </a:lnTo>
                  <a:lnTo>
                    <a:pt x="1209414" y="0"/>
                  </a:lnTo>
                  <a:lnTo>
                    <a:pt x="1211410" y="0"/>
                  </a:lnTo>
                  <a:lnTo>
                    <a:pt x="1213406" y="0"/>
                  </a:lnTo>
                  <a:lnTo>
                    <a:pt x="1215401" y="0"/>
                  </a:lnTo>
                  <a:lnTo>
                    <a:pt x="1217397" y="0"/>
                  </a:lnTo>
                  <a:lnTo>
                    <a:pt x="1219393" y="0"/>
                  </a:lnTo>
                  <a:lnTo>
                    <a:pt x="1221389" y="0"/>
                  </a:lnTo>
                  <a:lnTo>
                    <a:pt x="1223384" y="0"/>
                  </a:lnTo>
                  <a:lnTo>
                    <a:pt x="1225380" y="0"/>
                  </a:lnTo>
                  <a:lnTo>
                    <a:pt x="1227376" y="0"/>
                  </a:lnTo>
                  <a:lnTo>
                    <a:pt x="1229372" y="0"/>
                  </a:lnTo>
                  <a:lnTo>
                    <a:pt x="1231367" y="0"/>
                  </a:lnTo>
                  <a:lnTo>
                    <a:pt x="1233363" y="0"/>
                  </a:lnTo>
                  <a:lnTo>
                    <a:pt x="1235359" y="0"/>
                  </a:lnTo>
                  <a:lnTo>
                    <a:pt x="1237354" y="0"/>
                  </a:lnTo>
                  <a:lnTo>
                    <a:pt x="1239350" y="0"/>
                  </a:lnTo>
                  <a:lnTo>
                    <a:pt x="1241346" y="0"/>
                  </a:lnTo>
                  <a:lnTo>
                    <a:pt x="1243342" y="0"/>
                  </a:lnTo>
                  <a:lnTo>
                    <a:pt x="1245337" y="0"/>
                  </a:lnTo>
                  <a:lnTo>
                    <a:pt x="1247333" y="0"/>
                  </a:lnTo>
                  <a:lnTo>
                    <a:pt x="1249329" y="0"/>
                  </a:lnTo>
                  <a:lnTo>
                    <a:pt x="1251325" y="0"/>
                  </a:lnTo>
                  <a:lnTo>
                    <a:pt x="1253320" y="0"/>
                  </a:lnTo>
                  <a:lnTo>
                    <a:pt x="1255316" y="0"/>
                  </a:lnTo>
                  <a:lnTo>
                    <a:pt x="1257312" y="0"/>
                  </a:lnTo>
                  <a:lnTo>
                    <a:pt x="1259308" y="0"/>
                  </a:lnTo>
                  <a:lnTo>
                    <a:pt x="1261303" y="0"/>
                  </a:lnTo>
                  <a:lnTo>
                    <a:pt x="1263299" y="0"/>
                  </a:lnTo>
                  <a:lnTo>
                    <a:pt x="1265295" y="0"/>
                  </a:lnTo>
                  <a:lnTo>
                    <a:pt x="1267291" y="0"/>
                  </a:lnTo>
                  <a:lnTo>
                    <a:pt x="1269286" y="0"/>
                  </a:lnTo>
                  <a:lnTo>
                    <a:pt x="1271282" y="0"/>
                  </a:lnTo>
                  <a:lnTo>
                    <a:pt x="1273278" y="0"/>
                  </a:lnTo>
                  <a:lnTo>
                    <a:pt x="1275273" y="0"/>
                  </a:lnTo>
                  <a:lnTo>
                    <a:pt x="1277269" y="0"/>
                  </a:lnTo>
                  <a:lnTo>
                    <a:pt x="1279265" y="0"/>
                  </a:lnTo>
                  <a:lnTo>
                    <a:pt x="1281261" y="0"/>
                  </a:lnTo>
                  <a:lnTo>
                    <a:pt x="1283256" y="0"/>
                  </a:lnTo>
                  <a:lnTo>
                    <a:pt x="1285252" y="0"/>
                  </a:lnTo>
                  <a:lnTo>
                    <a:pt x="1287248" y="0"/>
                  </a:lnTo>
                  <a:lnTo>
                    <a:pt x="1289244" y="0"/>
                  </a:lnTo>
                  <a:lnTo>
                    <a:pt x="1291239" y="0"/>
                  </a:lnTo>
                  <a:lnTo>
                    <a:pt x="1293235" y="0"/>
                  </a:lnTo>
                  <a:lnTo>
                    <a:pt x="1295231" y="0"/>
                  </a:lnTo>
                  <a:lnTo>
                    <a:pt x="1297227" y="0"/>
                  </a:lnTo>
                  <a:lnTo>
                    <a:pt x="1299222" y="0"/>
                  </a:lnTo>
                  <a:lnTo>
                    <a:pt x="1301218" y="0"/>
                  </a:lnTo>
                  <a:lnTo>
                    <a:pt x="1303214" y="0"/>
                  </a:lnTo>
                  <a:lnTo>
                    <a:pt x="1305209" y="0"/>
                  </a:lnTo>
                  <a:lnTo>
                    <a:pt x="1307205" y="0"/>
                  </a:lnTo>
                  <a:lnTo>
                    <a:pt x="1309201" y="0"/>
                  </a:lnTo>
                  <a:lnTo>
                    <a:pt x="1311197" y="0"/>
                  </a:lnTo>
                  <a:lnTo>
                    <a:pt x="1313192" y="0"/>
                  </a:lnTo>
                  <a:lnTo>
                    <a:pt x="1315188" y="0"/>
                  </a:lnTo>
                  <a:lnTo>
                    <a:pt x="1317184" y="0"/>
                  </a:lnTo>
                  <a:lnTo>
                    <a:pt x="1319180" y="0"/>
                  </a:lnTo>
                  <a:lnTo>
                    <a:pt x="1321175" y="0"/>
                  </a:lnTo>
                  <a:lnTo>
                    <a:pt x="1323171" y="0"/>
                  </a:lnTo>
                  <a:lnTo>
                    <a:pt x="1325167" y="0"/>
                  </a:lnTo>
                  <a:lnTo>
                    <a:pt x="1327163" y="0"/>
                  </a:lnTo>
                  <a:lnTo>
                    <a:pt x="1329158" y="0"/>
                  </a:lnTo>
                  <a:lnTo>
                    <a:pt x="1331154" y="0"/>
                  </a:lnTo>
                  <a:lnTo>
                    <a:pt x="1333150" y="0"/>
                  </a:lnTo>
                  <a:lnTo>
                    <a:pt x="1335145" y="0"/>
                  </a:lnTo>
                  <a:lnTo>
                    <a:pt x="1337141" y="0"/>
                  </a:lnTo>
                  <a:lnTo>
                    <a:pt x="1339137" y="0"/>
                  </a:lnTo>
                  <a:lnTo>
                    <a:pt x="1341133" y="0"/>
                  </a:lnTo>
                  <a:lnTo>
                    <a:pt x="1343128" y="0"/>
                  </a:lnTo>
                  <a:lnTo>
                    <a:pt x="1345124" y="0"/>
                  </a:lnTo>
                  <a:lnTo>
                    <a:pt x="1347120" y="0"/>
                  </a:lnTo>
                  <a:lnTo>
                    <a:pt x="1349116" y="0"/>
                  </a:lnTo>
                  <a:lnTo>
                    <a:pt x="1351111" y="0"/>
                  </a:lnTo>
                  <a:lnTo>
                    <a:pt x="1353107" y="0"/>
                  </a:lnTo>
                  <a:lnTo>
                    <a:pt x="1355103" y="0"/>
                  </a:lnTo>
                  <a:lnTo>
                    <a:pt x="1357099" y="0"/>
                  </a:lnTo>
                  <a:lnTo>
                    <a:pt x="1359094" y="0"/>
                  </a:lnTo>
                  <a:lnTo>
                    <a:pt x="1361090" y="0"/>
                  </a:lnTo>
                  <a:lnTo>
                    <a:pt x="1363086" y="0"/>
                  </a:lnTo>
                  <a:lnTo>
                    <a:pt x="1365081" y="0"/>
                  </a:lnTo>
                  <a:lnTo>
                    <a:pt x="1367077" y="0"/>
                  </a:lnTo>
                  <a:lnTo>
                    <a:pt x="1369073" y="0"/>
                  </a:lnTo>
                  <a:lnTo>
                    <a:pt x="1371069" y="0"/>
                  </a:lnTo>
                  <a:lnTo>
                    <a:pt x="1373064" y="0"/>
                  </a:lnTo>
                  <a:lnTo>
                    <a:pt x="1375060" y="0"/>
                  </a:lnTo>
                  <a:lnTo>
                    <a:pt x="1377056" y="0"/>
                  </a:lnTo>
                  <a:lnTo>
                    <a:pt x="1379052" y="0"/>
                  </a:lnTo>
                  <a:lnTo>
                    <a:pt x="1381047" y="0"/>
                  </a:lnTo>
                  <a:lnTo>
                    <a:pt x="1383043" y="0"/>
                  </a:lnTo>
                  <a:lnTo>
                    <a:pt x="1385039" y="0"/>
                  </a:lnTo>
                  <a:lnTo>
                    <a:pt x="1387035" y="0"/>
                  </a:lnTo>
                  <a:lnTo>
                    <a:pt x="1389030" y="0"/>
                  </a:lnTo>
                  <a:lnTo>
                    <a:pt x="1391026" y="0"/>
                  </a:lnTo>
                  <a:lnTo>
                    <a:pt x="1393022" y="0"/>
                  </a:lnTo>
                  <a:lnTo>
                    <a:pt x="1395017" y="0"/>
                  </a:lnTo>
                  <a:lnTo>
                    <a:pt x="1397013" y="0"/>
                  </a:lnTo>
                  <a:lnTo>
                    <a:pt x="1399009" y="0"/>
                  </a:lnTo>
                  <a:lnTo>
                    <a:pt x="1401005" y="0"/>
                  </a:lnTo>
                  <a:lnTo>
                    <a:pt x="1403000" y="0"/>
                  </a:lnTo>
                  <a:lnTo>
                    <a:pt x="1404996" y="0"/>
                  </a:lnTo>
                  <a:lnTo>
                    <a:pt x="1406992" y="0"/>
                  </a:lnTo>
                  <a:lnTo>
                    <a:pt x="1408988" y="0"/>
                  </a:lnTo>
                  <a:lnTo>
                    <a:pt x="1410983" y="0"/>
                  </a:lnTo>
                  <a:lnTo>
                    <a:pt x="1412979" y="0"/>
                  </a:lnTo>
                  <a:lnTo>
                    <a:pt x="1414975" y="0"/>
                  </a:lnTo>
                  <a:lnTo>
                    <a:pt x="1416971" y="0"/>
                  </a:lnTo>
                  <a:lnTo>
                    <a:pt x="1418966" y="0"/>
                  </a:lnTo>
                  <a:lnTo>
                    <a:pt x="1420962" y="0"/>
                  </a:lnTo>
                  <a:lnTo>
                    <a:pt x="1422958" y="0"/>
                  </a:lnTo>
                  <a:lnTo>
                    <a:pt x="1424953" y="0"/>
                  </a:lnTo>
                  <a:lnTo>
                    <a:pt x="1426949" y="0"/>
                  </a:lnTo>
                  <a:lnTo>
                    <a:pt x="1428945" y="0"/>
                  </a:lnTo>
                  <a:lnTo>
                    <a:pt x="1430941" y="0"/>
                  </a:lnTo>
                  <a:lnTo>
                    <a:pt x="1432936" y="0"/>
                  </a:lnTo>
                  <a:lnTo>
                    <a:pt x="1434932" y="0"/>
                  </a:lnTo>
                  <a:lnTo>
                    <a:pt x="1436928" y="0"/>
                  </a:lnTo>
                  <a:lnTo>
                    <a:pt x="1438924" y="0"/>
                  </a:lnTo>
                  <a:lnTo>
                    <a:pt x="1440919" y="0"/>
                  </a:lnTo>
                  <a:lnTo>
                    <a:pt x="1442915" y="0"/>
                  </a:lnTo>
                  <a:lnTo>
                    <a:pt x="1444911" y="0"/>
                  </a:lnTo>
                  <a:lnTo>
                    <a:pt x="1446907" y="0"/>
                  </a:lnTo>
                  <a:lnTo>
                    <a:pt x="1448902" y="0"/>
                  </a:lnTo>
                  <a:lnTo>
                    <a:pt x="1450898" y="0"/>
                  </a:lnTo>
                  <a:lnTo>
                    <a:pt x="1452894" y="0"/>
                  </a:lnTo>
                  <a:lnTo>
                    <a:pt x="1454889" y="0"/>
                  </a:lnTo>
                  <a:lnTo>
                    <a:pt x="1456885" y="0"/>
                  </a:lnTo>
                  <a:lnTo>
                    <a:pt x="1458881" y="0"/>
                  </a:lnTo>
                  <a:lnTo>
                    <a:pt x="1460877" y="0"/>
                  </a:lnTo>
                  <a:lnTo>
                    <a:pt x="1462872" y="0"/>
                  </a:lnTo>
                  <a:lnTo>
                    <a:pt x="1464868" y="0"/>
                  </a:lnTo>
                  <a:lnTo>
                    <a:pt x="1466864" y="0"/>
                  </a:lnTo>
                  <a:lnTo>
                    <a:pt x="1468860" y="0"/>
                  </a:lnTo>
                  <a:lnTo>
                    <a:pt x="1470855" y="0"/>
                  </a:lnTo>
                  <a:lnTo>
                    <a:pt x="1472851" y="0"/>
                  </a:lnTo>
                  <a:lnTo>
                    <a:pt x="1474847" y="0"/>
                  </a:lnTo>
                  <a:lnTo>
                    <a:pt x="1476843" y="0"/>
                  </a:lnTo>
                  <a:lnTo>
                    <a:pt x="1478838" y="0"/>
                  </a:lnTo>
                  <a:lnTo>
                    <a:pt x="1480834" y="0"/>
                  </a:lnTo>
                  <a:lnTo>
                    <a:pt x="1482830" y="0"/>
                  </a:lnTo>
                  <a:lnTo>
                    <a:pt x="1484825" y="0"/>
                  </a:lnTo>
                  <a:lnTo>
                    <a:pt x="1486821" y="0"/>
                  </a:lnTo>
                  <a:lnTo>
                    <a:pt x="1488817" y="0"/>
                  </a:lnTo>
                  <a:lnTo>
                    <a:pt x="1490813" y="0"/>
                  </a:lnTo>
                  <a:lnTo>
                    <a:pt x="1492808" y="0"/>
                  </a:lnTo>
                  <a:lnTo>
                    <a:pt x="1494804" y="0"/>
                  </a:lnTo>
                  <a:lnTo>
                    <a:pt x="1496800" y="0"/>
                  </a:lnTo>
                  <a:lnTo>
                    <a:pt x="1498796" y="0"/>
                  </a:lnTo>
                  <a:lnTo>
                    <a:pt x="1500791" y="0"/>
                  </a:lnTo>
                  <a:lnTo>
                    <a:pt x="1502787" y="0"/>
                  </a:lnTo>
                  <a:lnTo>
                    <a:pt x="1504783" y="0"/>
                  </a:lnTo>
                  <a:lnTo>
                    <a:pt x="1506779" y="0"/>
                  </a:lnTo>
                  <a:lnTo>
                    <a:pt x="1508774" y="0"/>
                  </a:lnTo>
                  <a:lnTo>
                    <a:pt x="1510770" y="0"/>
                  </a:lnTo>
                  <a:lnTo>
                    <a:pt x="1512766" y="0"/>
                  </a:lnTo>
                  <a:lnTo>
                    <a:pt x="1514762" y="0"/>
                  </a:lnTo>
                  <a:lnTo>
                    <a:pt x="1516757" y="0"/>
                  </a:lnTo>
                  <a:lnTo>
                    <a:pt x="1518753" y="0"/>
                  </a:lnTo>
                  <a:lnTo>
                    <a:pt x="1520749" y="0"/>
                  </a:lnTo>
                  <a:lnTo>
                    <a:pt x="1522744" y="0"/>
                  </a:lnTo>
                  <a:lnTo>
                    <a:pt x="1524740" y="0"/>
                  </a:lnTo>
                  <a:lnTo>
                    <a:pt x="1526736" y="0"/>
                  </a:lnTo>
                  <a:lnTo>
                    <a:pt x="1528732" y="0"/>
                  </a:lnTo>
                  <a:lnTo>
                    <a:pt x="1530727" y="0"/>
                  </a:lnTo>
                  <a:lnTo>
                    <a:pt x="1532723" y="0"/>
                  </a:lnTo>
                  <a:lnTo>
                    <a:pt x="1534719" y="0"/>
                  </a:lnTo>
                  <a:lnTo>
                    <a:pt x="1536715" y="0"/>
                  </a:lnTo>
                  <a:lnTo>
                    <a:pt x="1538710" y="0"/>
                  </a:lnTo>
                  <a:lnTo>
                    <a:pt x="1540706" y="0"/>
                  </a:lnTo>
                  <a:lnTo>
                    <a:pt x="1542702" y="0"/>
                  </a:lnTo>
                  <a:lnTo>
                    <a:pt x="1544698" y="0"/>
                  </a:lnTo>
                  <a:lnTo>
                    <a:pt x="1546693" y="0"/>
                  </a:lnTo>
                  <a:lnTo>
                    <a:pt x="1548689" y="0"/>
                  </a:lnTo>
                  <a:lnTo>
                    <a:pt x="1550685" y="0"/>
                  </a:lnTo>
                  <a:lnTo>
                    <a:pt x="1552680" y="0"/>
                  </a:lnTo>
                  <a:lnTo>
                    <a:pt x="1554676" y="0"/>
                  </a:lnTo>
                  <a:lnTo>
                    <a:pt x="1556672" y="0"/>
                  </a:lnTo>
                  <a:lnTo>
                    <a:pt x="1558668" y="0"/>
                  </a:lnTo>
                  <a:lnTo>
                    <a:pt x="1560663" y="0"/>
                  </a:lnTo>
                  <a:lnTo>
                    <a:pt x="1562659" y="0"/>
                  </a:lnTo>
                  <a:lnTo>
                    <a:pt x="1564655" y="0"/>
                  </a:lnTo>
                  <a:lnTo>
                    <a:pt x="1566651" y="0"/>
                  </a:lnTo>
                  <a:lnTo>
                    <a:pt x="1568646" y="0"/>
                  </a:lnTo>
                  <a:lnTo>
                    <a:pt x="1570642" y="0"/>
                  </a:lnTo>
                  <a:lnTo>
                    <a:pt x="1572638" y="0"/>
                  </a:lnTo>
                  <a:lnTo>
                    <a:pt x="1574634" y="0"/>
                  </a:lnTo>
                  <a:lnTo>
                    <a:pt x="1576629" y="0"/>
                  </a:lnTo>
                  <a:lnTo>
                    <a:pt x="1578625" y="0"/>
                  </a:lnTo>
                  <a:lnTo>
                    <a:pt x="1580621" y="0"/>
                  </a:lnTo>
                  <a:lnTo>
                    <a:pt x="1582616" y="0"/>
                  </a:lnTo>
                  <a:lnTo>
                    <a:pt x="1584612" y="0"/>
                  </a:lnTo>
                  <a:lnTo>
                    <a:pt x="1586608" y="0"/>
                  </a:lnTo>
                  <a:lnTo>
                    <a:pt x="1588604" y="0"/>
                  </a:lnTo>
                  <a:lnTo>
                    <a:pt x="1590599" y="0"/>
                  </a:lnTo>
                  <a:lnTo>
                    <a:pt x="1592595" y="0"/>
                  </a:lnTo>
                  <a:lnTo>
                    <a:pt x="1594591" y="0"/>
                  </a:lnTo>
                  <a:lnTo>
                    <a:pt x="1596587" y="0"/>
                  </a:lnTo>
                  <a:lnTo>
                    <a:pt x="1598582" y="0"/>
                  </a:lnTo>
                  <a:lnTo>
                    <a:pt x="1600578" y="0"/>
                  </a:lnTo>
                  <a:lnTo>
                    <a:pt x="1602574" y="0"/>
                  </a:lnTo>
                  <a:lnTo>
                    <a:pt x="1604570" y="0"/>
                  </a:lnTo>
                  <a:lnTo>
                    <a:pt x="1606565" y="0"/>
                  </a:lnTo>
                  <a:lnTo>
                    <a:pt x="1608561" y="0"/>
                  </a:lnTo>
                  <a:lnTo>
                    <a:pt x="1610557" y="0"/>
                  </a:lnTo>
                  <a:lnTo>
                    <a:pt x="1612552" y="0"/>
                  </a:lnTo>
                  <a:lnTo>
                    <a:pt x="1614548" y="0"/>
                  </a:lnTo>
                  <a:lnTo>
                    <a:pt x="1616544" y="0"/>
                  </a:lnTo>
                  <a:lnTo>
                    <a:pt x="1618540" y="0"/>
                  </a:lnTo>
                  <a:lnTo>
                    <a:pt x="1620535" y="0"/>
                  </a:lnTo>
                  <a:lnTo>
                    <a:pt x="1622531" y="0"/>
                  </a:lnTo>
                  <a:lnTo>
                    <a:pt x="1624527" y="0"/>
                  </a:lnTo>
                  <a:lnTo>
                    <a:pt x="1626523" y="0"/>
                  </a:lnTo>
                  <a:lnTo>
                    <a:pt x="1628518" y="0"/>
                  </a:lnTo>
                  <a:lnTo>
                    <a:pt x="1630514" y="0"/>
                  </a:lnTo>
                  <a:lnTo>
                    <a:pt x="1632510" y="0"/>
                  </a:lnTo>
                  <a:lnTo>
                    <a:pt x="1634506" y="0"/>
                  </a:lnTo>
                  <a:lnTo>
                    <a:pt x="1636501" y="0"/>
                  </a:lnTo>
                  <a:lnTo>
                    <a:pt x="1638497" y="0"/>
                  </a:lnTo>
                  <a:lnTo>
                    <a:pt x="1640493" y="0"/>
                  </a:lnTo>
                  <a:lnTo>
                    <a:pt x="1642488" y="0"/>
                  </a:lnTo>
                  <a:lnTo>
                    <a:pt x="1644484" y="0"/>
                  </a:lnTo>
                  <a:lnTo>
                    <a:pt x="1646480" y="0"/>
                  </a:lnTo>
                  <a:lnTo>
                    <a:pt x="1648476" y="0"/>
                  </a:lnTo>
                  <a:lnTo>
                    <a:pt x="1650471" y="0"/>
                  </a:lnTo>
                  <a:lnTo>
                    <a:pt x="1652467" y="0"/>
                  </a:lnTo>
                  <a:lnTo>
                    <a:pt x="1654463" y="0"/>
                  </a:lnTo>
                  <a:lnTo>
                    <a:pt x="1656459" y="0"/>
                  </a:lnTo>
                  <a:lnTo>
                    <a:pt x="1658454" y="0"/>
                  </a:lnTo>
                  <a:lnTo>
                    <a:pt x="1660450" y="0"/>
                  </a:lnTo>
                  <a:lnTo>
                    <a:pt x="1662446" y="0"/>
                  </a:lnTo>
                  <a:lnTo>
                    <a:pt x="1664442" y="0"/>
                  </a:lnTo>
                  <a:lnTo>
                    <a:pt x="1666437" y="0"/>
                  </a:lnTo>
                  <a:lnTo>
                    <a:pt x="1668433" y="0"/>
                  </a:lnTo>
                  <a:lnTo>
                    <a:pt x="1670429" y="0"/>
                  </a:lnTo>
                  <a:lnTo>
                    <a:pt x="1672424" y="0"/>
                  </a:lnTo>
                  <a:lnTo>
                    <a:pt x="1674420" y="0"/>
                  </a:lnTo>
                  <a:lnTo>
                    <a:pt x="1676416" y="0"/>
                  </a:lnTo>
                  <a:lnTo>
                    <a:pt x="1678412" y="0"/>
                  </a:lnTo>
                  <a:lnTo>
                    <a:pt x="1680407" y="0"/>
                  </a:lnTo>
                  <a:lnTo>
                    <a:pt x="1682403" y="0"/>
                  </a:lnTo>
                  <a:lnTo>
                    <a:pt x="1684399" y="0"/>
                  </a:lnTo>
                  <a:lnTo>
                    <a:pt x="1686395" y="0"/>
                  </a:lnTo>
                  <a:lnTo>
                    <a:pt x="1688390" y="0"/>
                  </a:lnTo>
                  <a:lnTo>
                    <a:pt x="1690386" y="0"/>
                  </a:lnTo>
                  <a:lnTo>
                    <a:pt x="1692382" y="0"/>
                  </a:lnTo>
                  <a:lnTo>
                    <a:pt x="1694378" y="0"/>
                  </a:lnTo>
                  <a:lnTo>
                    <a:pt x="1696373" y="0"/>
                  </a:lnTo>
                  <a:lnTo>
                    <a:pt x="1698369" y="0"/>
                  </a:lnTo>
                  <a:lnTo>
                    <a:pt x="1700365" y="0"/>
                  </a:lnTo>
                  <a:lnTo>
                    <a:pt x="1702360" y="0"/>
                  </a:lnTo>
                  <a:lnTo>
                    <a:pt x="1704356" y="0"/>
                  </a:lnTo>
                  <a:lnTo>
                    <a:pt x="1706352" y="0"/>
                  </a:lnTo>
                  <a:lnTo>
                    <a:pt x="1708348" y="0"/>
                  </a:lnTo>
                  <a:lnTo>
                    <a:pt x="1710343" y="0"/>
                  </a:lnTo>
                  <a:lnTo>
                    <a:pt x="1712339" y="0"/>
                  </a:lnTo>
                  <a:lnTo>
                    <a:pt x="1714335" y="0"/>
                  </a:lnTo>
                  <a:lnTo>
                    <a:pt x="1716331" y="0"/>
                  </a:lnTo>
                  <a:lnTo>
                    <a:pt x="1718326" y="0"/>
                  </a:lnTo>
                  <a:lnTo>
                    <a:pt x="1720322" y="0"/>
                  </a:lnTo>
                  <a:lnTo>
                    <a:pt x="1722318" y="0"/>
                  </a:lnTo>
                  <a:lnTo>
                    <a:pt x="1724314" y="0"/>
                  </a:lnTo>
                  <a:lnTo>
                    <a:pt x="1726309" y="0"/>
                  </a:lnTo>
                  <a:lnTo>
                    <a:pt x="1728305" y="0"/>
                  </a:lnTo>
                  <a:lnTo>
                    <a:pt x="1730301" y="0"/>
                  </a:lnTo>
                  <a:lnTo>
                    <a:pt x="1732296" y="0"/>
                  </a:lnTo>
                  <a:lnTo>
                    <a:pt x="1734292" y="0"/>
                  </a:lnTo>
                  <a:lnTo>
                    <a:pt x="1736288" y="0"/>
                  </a:lnTo>
                  <a:lnTo>
                    <a:pt x="1738284" y="0"/>
                  </a:lnTo>
                  <a:lnTo>
                    <a:pt x="1740279" y="0"/>
                  </a:lnTo>
                  <a:lnTo>
                    <a:pt x="1742275" y="0"/>
                  </a:lnTo>
                  <a:lnTo>
                    <a:pt x="1744271" y="0"/>
                  </a:lnTo>
                  <a:lnTo>
                    <a:pt x="1746267" y="0"/>
                  </a:lnTo>
                  <a:lnTo>
                    <a:pt x="1748262" y="0"/>
                  </a:lnTo>
                  <a:lnTo>
                    <a:pt x="1750258" y="0"/>
                  </a:lnTo>
                  <a:lnTo>
                    <a:pt x="1752254" y="0"/>
                  </a:lnTo>
                  <a:lnTo>
                    <a:pt x="1754250" y="0"/>
                  </a:lnTo>
                  <a:lnTo>
                    <a:pt x="1756245" y="0"/>
                  </a:lnTo>
                  <a:lnTo>
                    <a:pt x="1758241" y="0"/>
                  </a:lnTo>
                  <a:lnTo>
                    <a:pt x="1760237" y="0"/>
                  </a:lnTo>
                  <a:lnTo>
                    <a:pt x="1762233" y="0"/>
                  </a:lnTo>
                  <a:lnTo>
                    <a:pt x="1764228" y="0"/>
                  </a:lnTo>
                  <a:lnTo>
                    <a:pt x="1766224" y="0"/>
                  </a:lnTo>
                  <a:lnTo>
                    <a:pt x="1768220" y="0"/>
                  </a:lnTo>
                  <a:lnTo>
                    <a:pt x="1770215" y="0"/>
                  </a:lnTo>
                  <a:lnTo>
                    <a:pt x="1772211" y="0"/>
                  </a:lnTo>
                  <a:lnTo>
                    <a:pt x="1774207" y="0"/>
                  </a:lnTo>
                  <a:lnTo>
                    <a:pt x="1776203" y="0"/>
                  </a:lnTo>
                  <a:lnTo>
                    <a:pt x="1778198" y="0"/>
                  </a:lnTo>
                  <a:lnTo>
                    <a:pt x="1780194" y="0"/>
                  </a:lnTo>
                  <a:lnTo>
                    <a:pt x="1782190" y="0"/>
                  </a:lnTo>
                  <a:lnTo>
                    <a:pt x="1784186" y="0"/>
                  </a:lnTo>
                  <a:lnTo>
                    <a:pt x="1786181" y="0"/>
                  </a:lnTo>
                  <a:lnTo>
                    <a:pt x="1788177" y="0"/>
                  </a:lnTo>
                  <a:lnTo>
                    <a:pt x="1790173" y="0"/>
                  </a:lnTo>
                  <a:lnTo>
                    <a:pt x="1792169" y="0"/>
                  </a:lnTo>
                  <a:lnTo>
                    <a:pt x="1794164" y="0"/>
                  </a:lnTo>
                  <a:lnTo>
                    <a:pt x="1796160" y="0"/>
                  </a:lnTo>
                  <a:lnTo>
                    <a:pt x="1798156" y="0"/>
                  </a:lnTo>
                  <a:lnTo>
                    <a:pt x="1800151" y="0"/>
                  </a:lnTo>
                  <a:lnTo>
                    <a:pt x="1802147" y="0"/>
                  </a:lnTo>
                  <a:lnTo>
                    <a:pt x="1804143" y="0"/>
                  </a:lnTo>
                  <a:lnTo>
                    <a:pt x="1806139" y="0"/>
                  </a:lnTo>
                  <a:lnTo>
                    <a:pt x="1808134" y="0"/>
                  </a:lnTo>
                  <a:lnTo>
                    <a:pt x="1810130" y="0"/>
                  </a:lnTo>
                  <a:lnTo>
                    <a:pt x="1812126" y="0"/>
                  </a:lnTo>
                  <a:lnTo>
                    <a:pt x="1814122" y="0"/>
                  </a:lnTo>
                  <a:lnTo>
                    <a:pt x="1816117" y="0"/>
                  </a:lnTo>
                  <a:lnTo>
                    <a:pt x="1818113" y="0"/>
                  </a:lnTo>
                  <a:lnTo>
                    <a:pt x="1820109" y="0"/>
                  </a:lnTo>
                  <a:lnTo>
                    <a:pt x="1822105" y="0"/>
                  </a:lnTo>
                  <a:lnTo>
                    <a:pt x="1824100" y="0"/>
                  </a:lnTo>
                  <a:lnTo>
                    <a:pt x="1826096" y="0"/>
                  </a:lnTo>
                  <a:lnTo>
                    <a:pt x="1828092" y="0"/>
                  </a:lnTo>
                  <a:lnTo>
                    <a:pt x="1830087" y="0"/>
                  </a:lnTo>
                  <a:lnTo>
                    <a:pt x="1832083" y="0"/>
                  </a:lnTo>
                  <a:lnTo>
                    <a:pt x="1834079" y="0"/>
                  </a:lnTo>
                  <a:lnTo>
                    <a:pt x="1836075" y="0"/>
                  </a:lnTo>
                  <a:lnTo>
                    <a:pt x="1838070" y="0"/>
                  </a:lnTo>
                  <a:lnTo>
                    <a:pt x="1840066" y="0"/>
                  </a:lnTo>
                  <a:lnTo>
                    <a:pt x="1842062" y="0"/>
                  </a:lnTo>
                  <a:lnTo>
                    <a:pt x="1844058" y="0"/>
                  </a:lnTo>
                  <a:lnTo>
                    <a:pt x="1846053" y="0"/>
                  </a:lnTo>
                  <a:lnTo>
                    <a:pt x="1848049" y="0"/>
                  </a:lnTo>
                  <a:lnTo>
                    <a:pt x="1850045" y="0"/>
                  </a:lnTo>
                  <a:lnTo>
                    <a:pt x="1852041" y="0"/>
                  </a:lnTo>
                  <a:lnTo>
                    <a:pt x="1854036" y="0"/>
                  </a:lnTo>
                  <a:lnTo>
                    <a:pt x="1856032" y="0"/>
                  </a:lnTo>
                  <a:lnTo>
                    <a:pt x="1858028" y="0"/>
                  </a:lnTo>
                  <a:lnTo>
                    <a:pt x="1860023" y="0"/>
                  </a:lnTo>
                  <a:lnTo>
                    <a:pt x="1862019" y="0"/>
                  </a:lnTo>
                  <a:lnTo>
                    <a:pt x="1864015" y="0"/>
                  </a:lnTo>
                  <a:lnTo>
                    <a:pt x="1866011" y="0"/>
                  </a:lnTo>
                  <a:lnTo>
                    <a:pt x="1868006" y="0"/>
                  </a:lnTo>
                  <a:lnTo>
                    <a:pt x="1870002" y="0"/>
                  </a:lnTo>
                  <a:lnTo>
                    <a:pt x="1871998" y="0"/>
                  </a:lnTo>
                  <a:lnTo>
                    <a:pt x="1873994" y="0"/>
                  </a:lnTo>
                  <a:lnTo>
                    <a:pt x="1875989" y="0"/>
                  </a:lnTo>
                  <a:lnTo>
                    <a:pt x="1877985" y="0"/>
                  </a:lnTo>
                  <a:lnTo>
                    <a:pt x="1879981" y="0"/>
                  </a:lnTo>
                  <a:lnTo>
                    <a:pt x="1881977" y="0"/>
                  </a:lnTo>
                  <a:lnTo>
                    <a:pt x="1883972" y="0"/>
                  </a:lnTo>
                  <a:lnTo>
                    <a:pt x="1885968" y="0"/>
                  </a:lnTo>
                  <a:lnTo>
                    <a:pt x="1887964" y="0"/>
                  </a:lnTo>
                  <a:lnTo>
                    <a:pt x="1889959" y="0"/>
                  </a:lnTo>
                  <a:lnTo>
                    <a:pt x="1891955" y="0"/>
                  </a:lnTo>
                  <a:lnTo>
                    <a:pt x="1893951" y="0"/>
                  </a:lnTo>
                  <a:lnTo>
                    <a:pt x="1895947" y="0"/>
                  </a:lnTo>
                  <a:lnTo>
                    <a:pt x="1897942" y="0"/>
                  </a:lnTo>
                  <a:lnTo>
                    <a:pt x="1899938" y="0"/>
                  </a:lnTo>
                  <a:lnTo>
                    <a:pt x="1901934" y="0"/>
                  </a:lnTo>
                  <a:lnTo>
                    <a:pt x="1903930" y="0"/>
                  </a:lnTo>
                  <a:lnTo>
                    <a:pt x="1905925" y="0"/>
                  </a:lnTo>
                  <a:lnTo>
                    <a:pt x="1907921" y="0"/>
                  </a:lnTo>
                  <a:lnTo>
                    <a:pt x="1909917" y="0"/>
                  </a:lnTo>
                  <a:lnTo>
                    <a:pt x="1911913" y="0"/>
                  </a:lnTo>
                  <a:lnTo>
                    <a:pt x="1913908" y="0"/>
                  </a:lnTo>
                  <a:lnTo>
                    <a:pt x="1915904" y="0"/>
                  </a:lnTo>
                  <a:lnTo>
                    <a:pt x="1917900" y="0"/>
                  </a:lnTo>
                  <a:lnTo>
                    <a:pt x="1919895" y="0"/>
                  </a:lnTo>
                  <a:lnTo>
                    <a:pt x="1921891" y="0"/>
                  </a:lnTo>
                  <a:lnTo>
                    <a:pt x="1923887" y="0"/>
                  </a:lnTo>
                  <a:lnTo>
                    <a:pt x="1925883" y="0"/>
                  </a:lnTo>
                  <a:lnTo>
                    <a:pt x="1927878" y="0"/>
                  </a:lnTo>
                  <a:lnTo>
                    <a:pt x="1929874" y="0"/>
                  </a:lnTo>
                  <a:lnTo>
                    <a:pt x="1931870" y="0"/>
                  </a:lnTo>
                  <a:lnTo>
                    <a:pt x="1933866" y="0"/>
                  </a:lnTo>
                  <a:lnTo>
                    <a:pt x="1935861" y="0"/>
                  </a:lnTo>
                  <a:lnTo>
                    <a:pt x="1937857" y="0"/>
                  </a:lnTo>
                  <a:lnTo>
                    <a:pt x="1939853" y="0"/>
                  </a:lnTo>
                  <a:lnTo>
                    <a:pt x="1941849" y="0"/>
                  </a:lnTo>
                  <a:lnTo>
                    <a:pt x="1943844" y="0"/>
                  </a:lnTo>
                  <a:lnTo>
                    <a:pt x="1945840" y="0"/>
                  </a:lnTo>
                  <a:lnTo>
                    <a:pt x="1947836" y="0"/>
                  </a:lnTo>
                  <a:lnTo>
                    <a:pt x="1949831" y="0"/>
                  </a:lnTo>
                  <a:lnTo>
                    <a:pt x="1951827" y="0"/>
                  </a:lnTo>
                  <a:lnTo>
                    <a:pt x="1953823" y="0"/>
                  </a:lnTo>
                  <a:lnTo>
                    <a:pt x="1955819" y="0"/>
                  </a:lnTo>
                  <a:lnTo>
                    <a:pt x="1957814" y="0"/>
                  </a:lnTo>
                  <a:lnTo>
                    <a:pt x="1959810" y="0"/>
                  </a:lnTo>
                  <a:lnTo>
                    <a:pt x="1961806" y="0"/>
                  </a:lnTo>
                  <a:lnTo>
                    <a:pt x="1963802" y="0"/>
                  </a:lnTo>
                  <a:lnTo>
                    <a:pt x="1965797" y="0"/>
                  </a:lnTo>
                  <a:lnTo>
                    <a:pt x="1967793" y="0"/>
                  </a:lnTo>
                  <a:lnTo>
                    <a:pt x="1969789" y="0"/>
                  </a:lnTo>
                  <a:lnTo>
                    <a:pt x="1971785" y="0"/>
                  </a:lnTo>
                  <a:lnTo>
                    <a:pt x="1973780" y="0"/>
                  </a:lnTo>
                  <a:lnTo>
                    <a:pt x="1975776" y="0"/>
                  </a:lnTo>
                  <a:lnTo>
                    <a:pt x="1977772" y="0"/>
                  </a:lnTo>
                  <a:lnTo>
                    <a:pt x="1979767" y="0"/>
                  </a:lnTo>
                  <a:lnTo>
                    <a:pt x="1981763" y="0"/>
                  </a:lnTo>
                  <a:lnTo>
                    <a:pt x="1983759" y="0"/>
                  </a:lnTo>
                  <a:lnTo>
                    <a:pt x="1985755" y="0"/>
                  </a:lnTo>
                  <a:lnTo>
                    <a:pt x="1987750" y="0"/>
                  </a:lnTo>
                  <a:lnTo>
                    <a:pt x="1989746" y="0"/>
                  </a:lnTo>
                  <a:lnTo>
                    <a:pt x="1991742" y="0"/>
                  </a:lnTo>
                  <a:lnTo>
                    <a:pt x="1993738" y="0"/>
                  </a:lnTo>
                  <a:lnTo>
                    <a:pt x="1995733" y="0"/>
                  </a:lnTo>
                  <a:lnTo>
                    <a:pt x="1997729" y="0"/>
                  </a:lnTo>
                  <a:lnTo>
                    <a:pt x="1999725" y="0"/>
                  </a:lnTo>
                  <a:lnTo>
                    <a:pt x="2001721" y="0"/>
                  </a:lnTo>
                  <a:lnTo>
                    <a:pt x="2003716" y="0"/>
                  </a:lnTo>
                  <a:lnTo>
                    <a:pt x="2005712" y="0"/>
                  </a:lnTo>
                  <a:lnTo>
                    <a:pt x="2007708" y="0"/>
                  </a:lnTo>
                  <a:lnTo>
                    <a:pt x="2009704" y="0"/>
                  </a:lnTo>
                  <a:lnTo>
                    <a:pt x="2011699" y="0"/>
                  </a:lnTo>
                  <a:lnTo>
                    <a:pt x="2013695" y="0"/>
                  </a:lnTo>
                  <a:lnTo>
                    <a:pt x="2015691" y="0"/>
                  </a:lnTo>
                  <a:lnTo>
                    <a:pt x="2017686" y="0"/>
                  </a:lnTo>
                  <a:lnTo>
                    <a:pt x="2019682" y="0"/>
                  </a:lnTo>
                  <a:lnTo>
                    <a:pt x="2021678" y="0"/>
                  </a:lnTo>
                  <a:lnTo>
                    <a:pt x="2023674" y="0"/>
                  </a:lnTo>
                  <a:lnTo>
                    <a:pt x="2025669" y="0"/>
                  </a:lnTo>
                  <a:lnTo>
                    <a:pt x="2027665" y="0"/>
                  </a:lnTo>
                  <a:lnTo>
                    <a:pt x="2029661" y="0"/>
                  </a:lnTo>
                  <a:lnTo>
                    <a:pt x="2031657" y="0"/>
                  </a:lnTo>
                  <a:lnTo>
                    <a:pt x="2033652" y="0"/>
                  </a:lnTo>
                  <a:lnTo>
                    <a:pt x="2035648" y="0"/>
                  </a:lnTo>
                  <a:lnTo>
                    <a:pt x="2037644" y="0"/>
                  </a:lnTo>
                  <a:lnTo>
                    <a:pt x="2039640" y="0"/>
                  </a:lnTo>
                  <a:lnTo>
                    <a:pt x="2041635" y="0"/>
                  </a:lnTo>
                  <a:lnTo>
                    <a:pt x="2043631" y="0"/>
                  </a:lnTo>
                  <a:lnTo>
                    <a:pt x="2045627" y="0"/>
                  </a:lnTo>
                  <a:lnTo>
                    <a:pt x="2047622" y="0"/>
                  </a:lnTo>
                  <a:lnTo>
                    <a:pt x="2049618" y="0"/>
                  </a:lnTo>
                  <a:lnTo>
                    <a:pt x="2051614" y="0"/>
                  </a:lnTo>
                  <a:lnTo>
                    <a:pt x="2053610" y="0"/>
                  </a:lnTo>
                  <a:lnTo>
                    <a:pt x="2055605" y="0"/>
                  </a:lnTo>
                  <a:lnTo>
                    <a:pt x="2057601" y="0"/>
                  </a:lnTo>
                  <a:lnTo>
                    <a:pt x="2059597" y="0"/>
                  </a:lnTo>
                  <a:lnTo>
                    <a:pt x="2061593" y="0"/>
                  </a:lnTo>
                  <a:lnTo>
                    <a:pt x="2063588" y="0"/>
                  </a:lnTo>
                  <a:lnTo>
                    <a:pt x="2065584" y="0"/>
                  </a:lnTo>
                  <a:lnTo>
                    <a:pt x="2067580" y="0"/>
                  </a:lnTo>
                  <a:lnTo>
                    <a:pt x="2069576" y="0"/>
                  </a:lnTo>
                  <a:lnTo>
                    <a:pt x="2071571" y="0"/>
                  </a:lnTo>
                  <a:lnTo>
                    <a:pt x="2073567" y="0"/>
                  </a:lnTo>
                  <a:lnTo>
                    <a:pt x="2075563" y="0"/>
                  </a:lnTo>
                  <a:lnTo>
                    <a:pt x="2077558" y="0"/>
                  </a:lnTo>
                  <a:lnTo>
                    <a:pt x="2079554" y="0"/>
                  </a:lnTo>
                  <a:lnTo>
                    <a:pt x="2081550" y="0"/>
                  </a:lnTo>
                  <a:lnTo>
                    <a:pt x="2083546" y="0"/>
                  </a:lnTo>
                  <a:lnTo>
                    <a:pt x="2085541" y="0"/>
                  </a:lnTo>
                  <a:lnTo>
                    <a:pt x="2087537" y="0"/>
                  </a:lnTo>
                  <a:lnTo>
                    <a:pt x="2089533" y="0"/>
                  </a:lnTo>
                  <a:lnTo>
                    <a:pt x="2091529" y="0"/>
                  </a:lnTo>
                  <a:lnTo>
                    <a:pt x="2093524" y="0"/>
                  </a:lnTo>
                  <a:lnTo>
                    <a:pt x="2095520" y="0"/>
                  </a:lnTo>
                  <a:lnTo>
                    <a:pt x="2097516" y="0"/>
                  </a:lnTo>
                  <a:lnTo>
                    <a:pt x="2099512" y="0"/>
                  </a:lnTo>
                  <a:lnTo>
                    <a:pt x="2101507" y="0"/>
                  </a:lnTo>
                  <a:lnTo>
                    <a:pt x="2103503" y="0"/>
                  </a:lnTo>
                  <a:lnTo>
                    <a:pt x="2105499" y="0"/>
                  </a:lnTo>
                  <a:lnTo>
                    <a:pt x="2107494" y="0"/>
                  </a:lnTo>
                  <a:lnTo>
                    <a:pt x="2109490" y="0"/>
                  </a:lnTo>
                  <a:lnTo>
                    <a:pt x="2111486" y="0"/>
                  </a:lnTo>
                  <a:lnTo>
                    <a:pt x="2113482" y="0"/>
                  </a:lnTo>
                  <a:lnTo>
                    <a:pt x="2115477" y="0"/>
                  </a:lnTo>
                  <a:lnTo>
                    <a:pt x="2117473" y="0"/>
                  </a:lnTo>
                  <a:lnTo>
                    <a:pt x="2119469" y="0"/>
                  </a:lnTo>
                  <a:lnTo>
                    <a:pt x="2121465" y="0"/>
                  </a:lnTo>
                  <a:lnTo>
                    <a:pt x="2123460" y="0"/>
                  </a:lnTo>
                  <a:lnTo>
                    <a:pt x="2125456" y="0"/>
                  </a:lnTo>
                  <a:lnTo>
                    <a:pt x="2127452" y="0"/>
                  </a:lnTo>
                  <a:lnTo>
                    <a:pt x="2129448" y="0"/>
                  </a:lnTo>
                  <a:lnTo>
                    <a:pt x="2131443" y="0"/>
                  </a:lnTo>
                  <a:lnTo>
                    <a:pt x="2133439" y="0"/>
                  </a:lnTo>
                  <a:lnTo>
                    <a:pt x="2135435" y="0"/>
                  </a:lnTo>
                  <a:lnTo>
                    <a:pt x="2137430" y="0"/>
                  </a:lnTo>
                  <a:lnTo>
                    <a:pt x="2139426" y="0"/>
                  </a:lnTo>
                  <a:lnTo>
                    <a:pt x="2141422" y="0"/>
                  </a:lnTo>
                  <a:lnTo>
                    <a:pt x="2143418" y="0"/>
                  </a:lnTo>
                  <a:lnTo>
                    <a:pt x="2145413" y="0"/>
                  </a:lnTo>
                  <a:lnTo>
                    <a:pt x="2147409" y="0"/>
                  </a:lnTo>
                  <a:lnTo>
                    <a:pt x="2149405" y="0"/>
                  </a:lnTo>
                  <a:lnTo>
                    <a:pt x="2151401" y="0"/>
                  </a:lnTo>
                  <a:lnTo>
                    <a:pt x="2153396" y="0"/>
                  </a:lnTo>
                  <a:lnTo>
                    <a:pt x="2155392" y="0"/>
                  </a:lnTo>
                  <a:lnTo>
                    <a:pt x="2157388" y="0"/>
                  </a:lnTo>
                  <a:lnTo>
                    <a:pt x="2159384" y="0"/>
                  </a:lnTo>
                  <a:lnTo>
                    <a:pt x="2161379" y="0"/>
                  </a:lnTo>
                  <a:lnTo>
                    <a:pt x="2163375" y="0"/>
                  </a:lnTo>
                  <a:lnTo>
                    <a:pt x="2165371" y="0"/>
                  </a:lnTo>
                  <a:lnTo>
                    <a:pt x="2167366" y="0"/>
                  </a:lnTo>
                  <a:lnTo>
                    <a:pt x="2169362" y="0"/>
                  </a:lnTo>
                  <a:lnTo>
                    <a:pt x="2171358" y="0"/>
                  </a:lnTo>
                  <a:lnTo>
                    <a:pt x="2173354" y="0"/>
                  </a:lnTo>
                  <a:lnTo>
                    <a:pt x="2175349" y="0"/>
                  </a:lnTo>
                  <a:lnTo>
                    <a:pt x="2177345" y="0"/>
                  </a:lnTo>
                  <a:lnTo>
                    <a:pt x="2179341" y="0"/>
                  </a:lnTo>
                  <a:lnTo>
                    <a:pt x="2181337" y="0"/>
                  </a:lnTo>
                  <a:lnTo>
                    <a:pt x="2183332" y="0"/>
                  </a:lnTo>
                  <a:lnTo>
                    <a:pt x="2185328" y="0"/>
                  </a:lnTo>
                  <a:lnTo>
                    <a:pt x="2187324" y="102546"/>
                  </a:lnTo>
                  <a:lnTo>
                    <a:pt x="2189320" y="102546"/>
                  </a:lnTo>
                  <a:lnTo>
                    <a:pt x="2191315" y="102546"/>
                  </a:lnTo>
                  <a:lnTo>
                    <a:pt x="2193311" y="102546"/>
                  </a:lnTo>
                  <a:lnTo>
                    <a:pt x="2195307" y="102546"/>
                  </a:lnTo>
                  <a:lnTo>
                    <a:pt x="2197302" y="102546"/>
                  </a:lnTo>
                  <a:lnTo>
                    <a:pt x="2199298" y="102546"/>
                  </a:lnTo>
                  <a:lnTo>
                    <a:pt x="2201294" y="102546"/>
                  </a:lnTo>
                  <a:lnTo>
                    <a:pt x="2203290" y="102546"/>
                  </a:lnTo>
                  <a:lnTo>
                    <a:pt x="2205285" y="102546"/>
                  </a:lnTo>
                  <a:lnTo>
                    <a:pt x="2207281" y="102546"/>
                  </a:lnTo>
                  <a:lnTo>
                    <a:pt x="2209277" y="102546"/>
                  </a:lnTo>
                  <a:lnTo>
                    <a:pt x="2211273" y="102546"/>
                  </a:lnTo>
                  <a:lnTo>
                    <a:pt x="2213268" y="102546"/>
                  </a:lnTo>
                  <a:lnTo>
                    <a:pt x="2215264" y="102546"/>
                  </a:lnTo>
                  <a:lnTo>
                    <a:pt x="2217260" y="102546"/>
                  </a:lnTo>
                  <a:lnTo>
                    <a:pt x="2219256" y="102546"/>
                  </a:lnTo>
                  <a:lnTo>
                    <a:pt x="2221251" y="102546"/>
                  </a:lnTo>
                  <a:lnTo>
                    <a:pt x="2223247" y="102546"/>
                  </a:lnTo>
                  <a:lnTo>
                    <a:pt x="2225243" y="102546"/>
                  </a:lnTo>
                  <a:lnTo>
                    <a:pt x="2227238" y="102546"/>
                  </a:lnTo>
                  <a:lnTo>
                    <a:pt x="2229234" y="102546"/>
                  </a:lnTo>
                  <a:lnTo>
                    <a:pt x="2231230" y="102546"/>
                  </a:lnTo>
                  <a:lnTo>
                    <a:pt x="2233226" y="102546"/>
                  </a:lnTo>
                  <a:lnTo>
                    <a:pt x="2235221" y="102546"/>
                  </a:lnTo>
                  <a:lnTo>
                    <a:pt x="2237217" y="102546"/>
                  </a:lnTo>
                  <a:lnTo>
                    <a:pt x="2239213" y="102546"/>
                  </a:lnTo>
                  <a:lnTo>
                    <a:pt x="2241209" y="102546"/>
                  </a:lnTo>
                  <a:lnTo>
                    <a:pt x="2243204" y="102546"/>
                  </a:lnTo>
                  <a:lnTo>
                    <a:pt x="2245200" y="102546"/>
                  </a:lnTo>
                  <a:lnTo>
                    <a:pt x="2247196" y="102546"/>
                  </a:lnTo>
                  <a:lnTo>
                    <a:pt x="2249192" y="102546"/>
                  </a:lnTo>
                  <a:lnTo>
                    <a:pt x="2251187" y="102546"/>
                  </a:lnTo>
                  <a:lnTo>
                    <a:pt x="2253183" y="102546"/>
                  </a:lnTo>
                  <a:lnTo>
                    <a:pt x="2255179" y="102546"/>
                  </a:lnTo>
                  <a:lnTo>
                    <a:pt x="2257175" y="102546"/>
                  </a:lnTo>
                  <a:lnTo>
                    <a:pt x="2259170" y="102546"/>
                  </a:lnTo>
                  <a:lnTo>
                    <a:pt x="2261166" y="102546"/>
                  </a:lnTo>
                  <a:lnTo>
                    <a:pt x="2263162" y="102546"/>
                  </a:lnTo>
                  <a:lnTo>
                    <a:pt x="2265157" y="102546"/>
                  </a:lnTo>
                  <a:lnTo>
                    <a:pt x="2267153" y="102546"/>
                  </a:lnTo>
                  <a:lnTo>
                    <a:pt x="2269149" y="102546"/>
                  </a:lnTo>
                  <a:lnTo>
                    <a:pt x="2271145" y="102546"/>
                  </a:lnTo>
                  <a:lnTo>
                    <a:pt x="2273140" y="102546"/>
                  </a:lnTo>
                  <a:lnTo>
                    <a:pt x="2275136" y="102546"/>
                  </a:lnTo>
                  <a:lnTo>
                    <a:pt x="2277132" y="102546"/>
                  </a:lnTo>
                  <a:lnTo>
                    <a:pt x="2279128" y="102546"/>
                  </a:lnTo>
                  <a:lnTo>
                    <a:pt x="2281123" y="102546"/>
                  </a:lnTo>
                  <a:lnTo>
                    <a:pt x="2283119" y="102546"/>
                  </a:lnTo>
                  <a:lnTo>
                    <a:pt x="2285115" y="102546"/>
                  </a:lnTo>
                  <a:lnTo>
                    <a:pt x="2287111" y="102546"/>
                  </a:lnTo>
                  <a:lnTo>
                    <a:pt x="2289106" y="102546"/>
                  </a:lnTo>
                  <a:lnTo>
                    <a:pt x="2291102" y="102546"/>
                  </a:lnTo>
                  <a:lnTo>
                    <a:pt x="2293098" y="102546"/>
                  </a:lnTo>
                  <a:lnTo>
                    <a:pt x="2295093" y="102546"/>
                  </a:lnTo>
                  <a:lnTo>
                    <a:pt x="2297089" y="102546"/>
                  </a:lnTo>
                  <a:lnTo>
                    <a:pt x="2299085" y="102546"/>
                  </a:lnTo>
                  <a:lnTo>
                    <a:pt x="2301081" y="102546"/>
                  </a:lnTo>
                  <a:lnTo>
                    <a:pt x="2303076" y="102546"/>
                  </a:lnTo>
                  <a:lnTo>
                    <a:pt x="2305072" y="102546"/>
                  </a:lnTo>
                  <a:lnTo>
                    <a:pt x="2307068" y="102546"/>
                  </a:lnTo>
                  <a:lnTo>
                    <a:pt x="2309064" y="102546"/>
                  </a:lnTo>
                  <a:lnTo>
                    <a:pt x="2311059" y="102546"/>
                  </a:lnTo>
                  <a:lnTo>
                    <a:pt x="2313055" y="102546"/>
                  </a:lnTo>
                  <a:lnTo>
                    <a:pt x="2315051" y="102546"/>
                  </a:lnTo>
                  <a:lnTo>
                    <a:pt x="2317047" y="102546"/>
                  </a:lnTo>
                  <a:lnTo>
                    <a:pt x="2319042" y="102546"/>
                  </a:lnTo>
                  <a:lnTo>
                    <a:pt x="2321038" y="102546"/>
                  </a:lnTo>
                  <a:lnTo>
                    <a:pt x="2323034" y="102546"/>
                  </a:lnTo>
                  <a:lnTo>
                    <a:pt x="2325029" y="102546"/>
                  </a:lnTo>
                  <a:lnTo>
                    <a:pt x="2327025" y="102546"/>
                  </a:lnTo>
                  <a:lnTo>
                    <a:pt x="2329021" y="102546"/>
                  </a:lnTo>
                  <a:lnTo>
                    <a:pt x="2331017" y="102546"/>
                  </a:lnTo>
                  <a:lnTo>
                    <a:pt x="2333012" y="102546"/>
                  </a:lnTo>
                  <a:lnTo>
                    <a:pt x="2335008" y="102546"/>
                  </a:lnTo>
                  <a:lnTo>
                    <a:pt x="2337004" y="102546"/>
                  </a:lnTo>
                  <a:lnTo>
                    <a:pt x="2339000" y="102546"/>
                  </a:lnTo>
                  <a:lnTo>
                    <a:pt x="2340995" y="102546"/>
                  </a:lnTo>
                  <a:lnTo>
                    <a:pt x="2342991" y="102546"/>
                  </a:lnTo>
                  <a:lnTo>
                    <a:pt x="2344987" y="102546"/>
                  </a:lnTo>
                  <a:lnTo>
                    <a:pt x="2346983" y="102546"/>
                  </a:lnTo>
                  <a:lnTo>
                    <a:pt x="2348978" y="102546"/>
                  </a:lnTo>
                  <a:lnTo>
                    <a:pt x="2350974" y="102546"/>
                  </a:lnTo>
                  <a:lnTo>
                    <a:pt x="2352970" y="102546"/>
                  </a:lnTo>
                  <a:lnTo>
                    <a:pt x="2354965" y="102546"/>
                  </a:lnTo>
                  <a:lnTo>
                    <a:pt x="2356961" y="102546"/>
                  </a:lnTo>
                  <a:lnTo>
                    <a:pt x="2358957" y="102546"/>
                  </a:lnTo>
                  <a:lnTo>
                    <a:pt x="2360953" y="102546"/>
                  </a:lnTo>
                  <a:lnTo>
                    <a:pt x="2362948" y="102546"/>
                  </a:lnTo>
                  <a:lnTo>
                    <a:pt x="2364944" y="102546"/>
                  </a:lnTo>
                  <a:lnTo>
                    <a:pt x="2366940" y="102546"/>
                  </a:lnTo>
                  <a:lnTo>
                    <a:pt x="2368936" y="102546"/>
                  </a:lnTo>
                  <a:lnTo>
                    <a:pt x="2370931" y="102546"/>
                  </a:lnTo>
                  <a:lnTo>
                    <a:pt x="2372927" y="102546"/>
                  </a:lnTo>
                  <a:lnTo>
                    <a:pt x="2374923" y="102546"/>
                  </a:lnTo>
                  <a:lnTo>
                    <a:pt x="2376919" y="102546"/>
                  </a:lnTo>
                  <a:lnTo>
                    <a:pt x="2378914" y="102546"/>
                  </a:lnTo>
                  <a:lnTo>
                    <a:pt x="2380910" y="102546"/>
                  </a:lnTo>
                  <a:lnTo>
                    <a:pt x="2382906" y="102546"/>
                  </a:lnTo>
                  <a:lnTo>
                    <a:pt x="2384901" y="102546"/>
                  </a:lnTo>
                  <a:lnTo>
                    <a:pt x="2386897" y="102546"/>
                  </a:lnTo>
                  <a:lnTo>
                    <a:pt x="2388893" y="102546"/>
                  </a:lnTo>
                  <a:lnTo>
                    <a:pt x="2390889" y="102546"/>
                  </a:lnTo>
                  <a:lnTo>
                    <a:pt x="2392884" y="102546"/>
                  </a:lnTo>
                  <a:lnTo>
                    <a:pt x="2394880" y="102546"/>
                  </a:lnTo>
                  <a:lnTo>
                    <a:pt x="2396876" y="102546"/>
                  </a:lnTo>
                  <a:lnTo>
                    <a:pt x="2398872" y="102546"/>
                  </a:lnTo>
                  <a:lnTo>
                    <a:pt x="2400867" y="102546"/>
                  </a:lnTo>
                  <a:lnTo>
                    <a:pt x="2402863" y="102546"/>
                  </a:lnTo>
                  <a:lnTo>
                    <a:pt x="2404859" y="102546"/>
                  </a:lnTo>
                  <a:lnTo>
                    <a:pt x="2406855" y="102546"/>
                  </a:lnTo>
                  <a:lnTo>
                    <a:pt x="2408850" y="102546"/>
                  </a:lnTo>
                  <a:lnTo>
                    <a:pt x="2410846" y="102546"/>
                  </a:lnTo>
                  <a:lnTo>
                    <a:pt x="2412842" y="102546"/>
                  </a:lnTo>
                  <a:lnTo>
                    <a:pt x="2414837" y="102546"/>
                  </a:lnTo>
                  <a:lnTo>
                    <a:pt x="2416833" y="102546"/>
                  </a:lnTo>
                  <a:lnTo>
                    <a:pt x="2418829" y="102546"/>
                  </a:lnTo>
                  <a:lnTo>
                    <a:pt x="2420825" y="102546"/>
                  </a:lnTo>
                  <a:lnTo>
                    <a:pt x="2422820" y="102546"/>
                  </a:lnTo>
                  <a:lnTo>
                    <a:pt x="2424816" y="102546"/>
                  </a:lnTo>
                  <a:lnTo>
                    <a:pt x="2426812" y="102546"/>
                  </a:lnTo>
                  <a:lnTo>
                    <a:pt x="2428808" y="102546"/>
                  </a:lnTo>
                  <a:lnTo>
                    <a:pt x="2430803" y="102546"/>
                  </a:lnTo>
                  <a:lnTo>
                    <a:pt x="2432799" y="102546"/>
                  </a:lnTo>
                  <a:lnTo>
                    <a:pt x="2434795" y="102546"/>
                  </a:lnTo>
                  <a:lnTo>
                    <a:pt x="2436791" y="102546"/>
                  </a:lnTo>
                  <a:lnTo>
                    <a:pt x="2438786" y="102546"/>
                  </a:lnTo>
                  <a:lnTo>
                    <a:pt x="2440782" y="102546"/>
                  </a:lnTo>
                  <a:lnTo>
                    <a:pt x="2442778" y="102546"/>
                  </a:lnTo>
                  <a:lnTo>
                    <a:pt x="2444773" y="102546"/>
                  </a:lnTo>
                  <a:lnTo>
                    <a:pt x="2446769" y="102546"/>
                  </a:lnTo>
                  <a:lnTo>
                    <a:pt x="2448765" y="102546"/>
                  </a:lnTo>
                  <a:lnTo>
                    <a:pt x="2450761" y="102546"/>
                  </a:lnTo>
                  <a:lnTo>
                    <a:pt x="2452756" y="102546"/>
                  </a:lnTo>
                  <a:lnTo>
                    <a:pt x="2454752" y="102546"/>
                  </a:lnTo>
                  <a:lnTo>
                    <a:pt x="2456748" y="102546"/>
                  </a:lnTo>
                  <a:lnTo>
                    <a:pt x="2458744" y="102546"/>
                  </a:lnTo>
                  <a:lnTo>
                    <a:pt x="2460739" y="102546"/>
                  </a:lnTo>
                  <a:lnTo>
                    <a:pt x="2462735" y="102546"/>
                  </a:lnTo>
                  <a:lnTo>
                    <a:pt x="2464731" y="102546"/>
                  </a:lnTo>
                  <a:lnTo>
                    <a:pt x="2466727" y="102546"/>
                  </a:lnTo>
                  <a:lnTo>
                    <a:pt x="2468722" y="102546"/>
                  </a:lnTo>
                  <a:lnTo>
                    <a:pt x="2470718" y="102546"/>
                  </a:lnTo>
                  <a:lnTo>
                    <a:pt x="2472714" y="102546"/>
                  </a:lnTo>
                  <a:lnTo>
                    <a:pt x="2474709" y="102546"/>
                  </a:lnTo>
                  <a:lnTo>
                    <a:pt x="2476705" y="102546"/>
                  </a:lnTo>
                  <a:lnTo>
                    <a:pt x="2478701" y="102546"/>
                  </a:lnTo>
                  <a:lnTo>
                    <a:pt x="2480697" y="102546"/>
                  </a:lnTo>
                  <a:lnTo>
                    <a:pt x="2482692" y="102546"/>
                  </a:lnTo>
                  <a:lnTo>
                    <a:pt x="2484688" y="102546"/>
                  </a:lnTo>
                  <a:lnTo>
                    <a:pt x="2486684" y="102546"/>
                  </a:lnTo>
                  <a:lnTo>
                    <a:pt x="2488680" y="102546"/>
                  </a:lnTo>
                  <a:lnTo>
                    <a:pt x="2490675" y="102546"/>
                  </a:lnTo>
                  <a:lnTo>
                    <a:pt x="2492671" y="102546"/>
                  </a:lnTo>
                  <a:lnTo>
                    <a:pt x="2494667" y="102546"/>
                  </a:lnTo>
                  <a:lnTo>
                    <a:pt x="2496663" y="102546"/>
                  </a:lnTo>
                  <a:lnTo>
                    <a:pt x="2498658" y="102546"/>
                  </a:lnTo>
                  <a:lnTo>
                    <a:pt x="2500654" y="102546"/>
                  </a:lnTo>
                  <a:lnTo>
                    <a:pt x="2502650" y="102546"/>
                  </a:lnTo>
                  <a:lnTo>
                    <a:pt x="2504646" y="102546"/>
                  </a:lnTo>
                  <a:lnTo>
                    <a:pt x="2506641" y="102546"/>
                  </a:lnTo>
                  <a:lnTo>
                    <a:pt x="2508637" y="102546"/>
                  </a:lnTo>
                  <a:lnTo>
                    <a:pt x="2510633" y="102546"/>
                  </a:lnTo>
                  <a:lnTo>
                    <a:pt x="2512628" y="102546"/>
                  </a:lnTo>
                  <a:lnTo>
                    <a:pt x="2514624" y="102546"/>
                  </a:lnTo>
                  <a:lnTo>
                    <a:pt x="2516620" y="102546"/>
                  </a:lnTo>
                  <a:lnTo>
                    <a:pt x="2518616" y="102546"/>
                  </a:lnTo>
                  <a:lnTo>
                    <a:pt x="2520611" y="102546"/>
                  </a:lnTo>
                  <a:lnTo>
                    <a:pt x="2522607" y="102546"/>
                  </a:lnTo>
                  <a:lnTo>
                    <a:pt x="2524603" y="102546"/>
                  </a:lnTo>
                  <a:lnTo>
                    <a:pt x="2526599" y="102546"/>
                  </a:lnTo>
                  <a:lnTo>
                    <a:pt x="2528594" y="102546"/>
                  </a:lnTo>
                  <a:lnTo>
                    <a:pt x="2530590" y="102546"/>
                  </a:lnTo>
                  <a:lnTo>
                    <a:pt x="2532586" y="102546"/>
                  </a:lnTo>
                  <a:lnTo>
                    <a:pt x="2534582" y="102546"/>
                  </a:lnTo>
                  <a:lnTo>
                    <a:pt x="2536577" y="102546"/>
                  </a:lnTo>
                  <a:lnTo>
                    <a:pt x="2538573" y="102546"/>
                  </a:lnTo>
                  <a:lnTo>
                    <a:pt x="2540569" y="102546"/>
                  </a:lnTo>
                  <a:lnTo>
                    <a:pt x="2542564" y="102546"/>
                  </a:lnTo>
                  <a:lnTo>
                    <a:pt x="2544560" y="102546"/>
                  </a:lnTo>
                  <a:lnTo>
                    <a:pt x="2546556" y="102546"/>
                  </a:lnTo>
                  <a:lnTo>
                    <a:pt x="2548552" y="102546"/>
                  </a:lnTo>
                  <a:lnTo>
                    <a:pt x="2550547" y="102546"/>
                  </a:lnTo>
                  <a:lnTo>
                    <a:pt x="2552543" y="102546"/>
                  </a:lnTo>
                  <a:lnTo>
                    <a:pt x="2554539" y="102546"/>
                  </a:lnTo>
                  <a:lnTo>
                    <a:pt x="2556535" y="102546"/>
                  </a:lnTo>
                  <a:lnTo>
                    <a:pt x="2558530" y="102546"/>
                  </a:lnTo>
                  <a:lnTo>
                    <a:pt x="2560526" y="102546"/>
                  </a:lnTo>
                  <a:lnTo>
                    <a:pt x="2562522" y="102546"/>
                  </a:lnTo>
                  <a:lnTo>
                    <a:pt x="2564518" y="102546"/>
                  </a:lnTo>
                  <a:lnTo>
                    <a:pt x="2566513" y="102546"/>
                  </a:lnTo>
                  <a:lnTo>
                    <a:pt x="2568509" y="102546"/>
                  </a:lnTo>
                  <a:lnTo>
                    <a:pt x="2570505" y="102546"/>
                  </a:lnTo>
                  <a:lnTo>
                    <a:pt x="2572500" y="102546"/>
                  </a:lnTo>
                  <a:lnTo>
                    <a:pt x="2574496" y="102546"/>
                  </a:lnTo>
                  <a:lnTo>
                    <a:pt x="2576492" y="102546"/>
                  </a:lnTo>
                  <a:lnTo>
                    <a:pt x="2578488" y="102546"/>
                  </a:lnTo>
                  <a:lnTo>
                    <a:pt x="2580483" y="102546"/>
                  </a:lnTo>
                  <a:lnTo>
                    <a:pt x="2582479" y="102546"/>
                  </a:lnTo>
                  <a:lnTo>
                    <a:pt x="2584475" y="102546"/>
                  </a:lnTo>
                  <a:lnTo>
                    <a:pt x="2586471" y="102546"/>
                  </a:lnTo>
                  <a:lnTo>
                    <a:pt x="2588466" y="102546"/>
                  </a:lnTo>
                  <a:lnTo>
                    <a:pt x="2590462" y="102546"/>
                  </a:lnTo>
                  <a:lnTo>
                    <a:pt x="2592458" y="102546"/>
                  </a:lnTo>
                  <a:lnTo>
                    <a:pt x="2594454" y="102546"/>
                  </a:lnTo>
                  <a:lnTo>
                    <a:pt x="2596449" y="102546"/>
                  </a:lnTo>
                  <a:lnTo>
                    <a:pt x="2598445" y="102546"/>
                  </a:lnTo>
                  <a:lnTo>
                    <a:pt x="2600441" y="102546"/>
                  </a:lnTo>
                  <a:lnTo>
                    <a:pt x="2602436" y="102546"/>
                  </a:lnTo>
                  <a:lnTo>
                    <a:pt x="2604432" y="102546"/>
                  </a:lnTo>
                  <a:lnTo>
                    <a:pt x="2606428" y="102546"/>
                  </a:lnTo>
                  <a:lnTo>
                    <a:pt x="2608424" y="102546"/>
                  </a:lnTo>
                  <a:lnTo>
                    <a:pt x="2610419" y="102546"/>
                  </a:lnTo>
                  <a:lnTo>
                    <a:pt x="2612415" y="102546"/>
                  </a:lnTo>
                  <a:lnTo>
                    <a:pt x="2614411" y="102546"/>
                  </a:lnTo>
                  <a:lnTo>
                    <a:pt x="2616407" y="102546"/>
                  </a:lnTo>
                  <a:lnTo>
                    <a:pt x="2618402" y="102546"/>
                  </a:lnTo>
                  <a:lnTo>
                    <a:pt x="2620398" y="102546"/>
                  </a:lnTo>
                  <a:lnTo>
                    <a:pt x="2622394" y="102546"/>
                  </a:lnTo>
                  <a:lnTo>
                    <a:pt x="2624390" y="102546"/>
                  </a:lnTo>
                  <a:lnTo>
                    <a:pt x="2626385" y="102546"/>
                  </a:lnTo>
                  <a:lnTo>
                    <a:pt x="2628381" y="102546"/>
                  </a:lnTo>
                  <a:lnTo>
                    <a:pt x="2630377" y="102546"/>
                  </a:lnTo>
                  <a:lnTo>
                    <a:pt x="2632372" y="102546"/>
                  </a:lnTo>
                  <a:lnTo>
                    <a:pt x="2634368" y="102546"/>
                  </a:lnTo>
                  <a:lnTo>
                    <a:pt x="2636364" y="102546"/>
                  </a:lnTo>
                  <a:lnTo>
                    <a:pt x="2638360" y="102546"/>
                  </a:lnTo>
                  <a:lnTo>
                    <a:pt x="2640355" y="102546"/>
                  </a:lnTo>
                  <a:lnTo>
                    <a:pt x="2642351" y="102546"/>
                  </a:lnTo>
                  <a:lnTo>
                    <a:pt x="2644347" y="102546"/>
                  </a:lnTo>
                  <a:lnTo>
                    <a:pt x="2646343" y="102546"/>
                  </a:lnTo>
                  <a:lnTo>
                    <a:pt x="2648338" y="102546"/>
                  </a:lnTo>
                  <a:lnTo>
                    <a:pt x="2650334" y="102546"/>
                  </a:lnTo>
                  <a:lnTo>
                    <a:pt x="2652330" y="102546"/>
                  </a:lnTo>
                  <a:lnTo>
                    <a:pt x="2654326" y="102546"/>
                  </a:lnTo>
                  <a:lnTo>
                    <a:pt x="2656321" y="102546"/>
                  </a:lnTo>
                  <a:lnTo>
                    <a:pt x="2658317" y="102546"/>
                  </a:lnTo>
                  <a:lnTo>
                    <a:pt x="2660313" y="102546"/>
                  </a:lnTo>
                  <a:lnTo>
                    <a:pt x="2662308" y="102546"/>
                  </a:lnTo>
                  <a:lnTo>
                    <a:pt x="2664304" y="102546"/>
                  </a:lnTo>
                  <a:lnTo>
                    <a:pt x="2666300" y="102546"/>
                  </a:lnTo>
                  <a:lnTo>
                    <a:pt x="2668296" y="102546"/>
                  </a:lnTo>
                  <a:lnTo>
                    <a:pt x="2670291" y="102546"/>
                  </a:lnTo>
                  <a:lnTo>
                    <a:pt x="2672287" y="102546"/>
                  </a:lnTo>
                  <a:lnTo>
                    <a:pt x="2674283" y="102546"/>
                  </a:lnTo>
                  <a:lnTo>
                    <a:pt x="2676279" y="102546"/>
                  </a:lnTo>
                  <a:lnTo>
                    <a:pt x="2678274" y="102546"/>
                  </a:lnTo>
                  <a:lnTo>
                    <a:pt x="2680270" y="102546"/>
                  </a:lnTo>
                  <a:lnTo>
                    <a:pt x="2682266" y="102546"/>
                  </a:lnTo>
                  <a:lnTo>
                    <a:pt x="2684262" y="102546"/>
                  </a:lnTo>
                  <a:lnTo>
                    <a:pt x="2686257" y="102546"/>
                  </a:lnTo>
                  <a:lnTo>
                    <a:pt x="2688253" y="102546"/>
                  </a:lnTo>
                  <a:lnTo>
                    <a:pt x="2690249" y="102546"/>
                  </a:lnTo>
                  <a:lnTo>
                    <a:pt x="2692244" y="102546"/>
                  </a:lnTo>
                  <a:lnTo>
                    <a:pt x="2694240" y="102546"/>
                  </a:lnTo>
                  <a:lnTo>
                    <a:pt x="2696236" y="102546"/>
                  </a:lnTo>
                  <a:lnTo>
                    <a:pt x="2698232" y="102546"/>
                  </a:lnTo>
                  <a:lnTo>
                    <a:pt x="2700227" y="102546"/>
                  </a:lnTo>
                  <a:lnTo>
                    <a:pt x="2702223" y="102546"/>
                  </a:lnTo>
                  <a:lnTo>
                    <a:pt x="2704219" y="102546"/>
                  </a:lnTo>
                  <a:lnTo>
                    <a:pt x="2706215" y="102546"/>
                  </a:lnTo>
                  <a:lnTo>
                    <a:pt x="2708210" y="102546"/>
                  </a:lnTo>
                  <a:lnTo>
                    <a:pt x="2710206" y="102546"/>
                  </a:lnTo>
                  <a:lnTo>
                    <a:pt x="2712202" y="102546"/>
                  </a:lnTo>
                  <a:lnTo>
                    <a:pt x="2714198" y="102546"/>
                  </a:lnTo>
                  <a:lnTo>
                    <a:pt x="2716193" y="102546"/>
                  </a:lnTo>
                  <a:lnTo>
                    <a:pt x="2718189" y="102546"/>
                  </a:lnTo>
                  <a:lnTo>
                    <a:pt x="2720185" y="102546"/>
                  </a:lnTo>
                  <a:lnTo>
                    <a:pt x="2722180" y="102546"/>
                  </a:lnTo>
                  <a:lnTo>
                    <a:pt x="2724176" y="102546"/>
                  </a:lnTo>
                  <a:lnTo>
                    <a:pt x="2726172" y="102546"/>
                  </a:lnTo>
                  <a:lnTo>
                    <a:pt x="2728168" y="102546"/>
                  </a:lnTo>
                  <a:lnTo>
                    <a:pt x="2730163" y="102546"/>
                  </a:lnTo>
                  <a:lnTo>
                    <a:pt x="2732159" y="102546"/>
                  </a:lnTo>
                  <a:lnTo>
                    <a:pt x="2734155" y="102546"/>
                  </a:lnTo>
                  <a:lnTo>
                    <a:pt x="2736151" y="102546"/>
                  </a:lnTo>
                  <a:lnTo>
                    <a:pt x="2738146" y="102546"/>
                  </a:lnTo>
                  <a:lnTo>
                    <a:pt x="2740142" y="102546"/>
                  </a:lnTo>
                  <a:lnTo>
                    <a:pt x="2742138" y="102546"/>
                  </a:lnTo>
                  <a:lnTo>
                    <a:pt x="2744134" y="102546"/>
                  </a:lnTo>
                  <a:lnTo>
                    <a:pt x="2746129" y="102546"/>
                  </a:lnTo>
                  <a:lnTo>
                    <a:pt x="2748125" y="102546"/>
                  </a:lnTo>
                  <a:lnTo>
                    <a:pt x="2750121" y="102546"/>
                  </a:lnTo>
                  <a:lnTo>
                    <a:pt x="2752117" y="102546"/>
                  </a:lnTo>
                  <a:lnTo>
                    <a:pt x="2754112" y="102546"/>
                  </a:lnTo>
                  <a:lnTo>
                    <a:pt x="2756108" y="102546"/>
                  </a:lnTo>
                  <a:lnTo>
                    <a:pt x="2758104" y="102546"/>
                  </a:lnTo>
                  <a:lnTo>
                    <a:pt x="2760099" y="102546"/>
                  </a:lnTo>
                  <a:lnTo>
                    <a:pt x="2762095" y="102546"/>
                  </a:lnTo>
                  <a:lnTo>
                    <a:pt x="2764091" y="102546"/>
                  </a:lnTo>
                  <a:lnTo>
                    <a:pt x="2766087" y="102546"/>
                  </a:lnTo>
                  <a:lnTo>
                    <a:pt x="2768082" y="102546"/>
                  </a:lnTo>
                  <a:lnTo>
                    <a:pt x="2770078" y="102546"/>
                  </a:lnTo>
                  <a:lnTo>
                    <a:pt x="2772074" y="102546"/>
                  </a:lnTo>
                  <a:lnTo>
                    <a:pt x="2774070" y="102546"/>
                  </a:lnTo>
                  <a:lnTo>
                    <a:pt x="2776065" y="102546"/>
                  </a:lnTo>
                  <a:lnTo>
                    <a:pt x="2778061" y="102546"/>
                  </a:lnTo>
                  <a:lnTo>
                    <a:pt x="2780057" y="102546"/>
                  </a:lnTo>
                  <a:lnTo>
                    <a:pt x="2782053" y="102546"/>
                  </a:lnTo>
                  <a:lnTo>
                    <a:pt x="2784048" y="102546"/>
                  </a:lnTo>
                  <a:lnTo>
                    <a:pt x="2786044" y="102546"/>
                  </a:lnTo>
                  <a:lnTo>
                    <a:pt x="2788040" y="102546"/>
                  </a:lnTo>
                  <a:lnTo>
                    <a:pt x="2790035" y="102546"/>
                  </a:lnTo>
                  <a:lnTo>
                    <a:pt x="2792031" y="102546"/>
                  </a:lnTo>
                  <a:lnTo>
                    <a:pt x="2794027" y="102546"/>
                  </a:lnTo>
                  <a:lnTo>
                    <a:pt x="2796023" y="102546"/>
                  </a:lnTo>
                  <a:lnTo>
                    <a:pt x="2798018" y="102546"/>
                  </a:lnTo>
                  <a:lnTo>
                    <a:pt x="2800014" y="102546"/>
                  </a:lnTo>
                  <a:lnTo>
                    <a:pt x="2802010" y="102546"/>
                  </a:lnTo>
                  <a:lnTo>
                    <a:pt x="2804006" y="102546"/>
                  </a:lnTo>
                  <a:lnTo>
                    <a:pt x="2806001" y="102546"/>
                  </a:lnTo>
                  <a:lnTo>
                    <a:pt x="2807997" y="102546"/>
                  </a:lnTo>
                  <a:lnTo>
                    <a:pt x="2809993" y="102546"/>
                  </a:lnTo>
                  <a:lnTo>
                    <a:pt x="2811989" y="102546"/>
                  </a:lnTo>
                  <a:lnTo>
                    <a:pt x="2813984" y="102546"/>
                  </a:lnTo>
                  <a:lnTo>
                    <a:pt x="2815980" y="102546"/>
                  </a:lnTo>
                  <a:lnTo>
                    <a:pt x="2817976" y="102546"/>
                  </a:lnTo>
                  <a:lnTo>
                    <a:pt x="2819971" y="102546"/>
                  </a:lnTo>
                  <a:lnTo>
                    <a:pt x="2821967" y="102546"/>
                  </a:lnTo>
                  <a:lnTo>
                    <a:pt x="2823963" y="102546"/>
                  </a:lnTo>
                  <a:lnTo>
                    <a:pt x="2825959" y="102546"/>
                  </a:lnTo>
                  <a:lnTo>
                    <a:pt x="2827954" y="102546"/>
                  </a:lnTo>
                  <a:lnTo>
                    <a:pt x="2829950" y="102546"/>
                  </a:lnTo>
                  <a:lnTo>
                    <a:pt x="2831946" y="102546"/>
                  </a:lnTo>
                  <a:lnTo>
                    <a:pt x="2833942" y="102546"/>
                  </a:lnTo>
                  <a:lnTo>
                    <a:pt x="2835937" y="102546"/>
                  </a:lnTo>
                  <a:lnTo>
                    <a:pt x="2837933" y="102546"/>
                  </a:lnTo>
                  <a:lnTo>
                    <a:pt x="2839929" y="102546"/>
                  </a:lnTo>
                  <a:lnTo>
                    <a:pt x="2841925" y="102546"/>
                  </a:lnTo>
                  <a:lnTo>
                    <a:pt x="2843920" y="102546"/>
                  </a:lnTo>
                  <a:lnTo>
                    <a:pt x="2845916" y="102546"/>
                  </a:lnTo>
                  <a:lnTo>
                    <a:pt x="2847912" y="102546"/>
                  </a:lnTo>
                  <a:lnTo>
                    <a:pt x="2849907" y="102546"/>
                  </a:lnTo>
                  <a:lnTo>
                    <a:pt x="2851903" y="102546"/>
                  </a:lnTo>
                  <a:lnTo>
                    <a:pt x="2853899" y="102546"/>
                  </a:lnTo>
                  <a:lnTo>
                    <a:pt x="2855895" y="102546"/>
                  </a:lnTo>
                  <a:lnTo>
                    <a:pt x="2857890" y="102546"/>
                  </a:lnTo>
                  <a:lnTo>
                    <a:pt x="2859886" y="102546"/>
                  </a:lnTo>
                  <a:lnTo>
                    <a:pt x="2861882" y="102546"/>
                  </a:lnTo>
                  <a:lnTo>
                    <a:pt x="2863878" y="102546"/>
                  </a:lnTo>
                  <a:lnTo>
                    <a:pt x="2865873" y="102546"/>
                  </a:lnTo>
                  <a:lnTo>
                    <a:pt x="2867869" y="102546"/>
                  </a:lnTo>
                  <a:lnTo>
                    <a:pt x="2869865" y="102546"/>
                  </a:lnTo>
                  <a:lnTo>
                    <a:pt x="2871861" y="102546"/>
                  </a:lnTo>
                  <a:lnTo>
                    <a:pt x="2873856" y="102546"/>
                  </a:lnTo>
                  <a:lnTo>
                    <a:pt x="2875852" y="102546"/>
                  </a:lnTo>
                  <a:lnTo>
                    <a:pt x="2877848" y="102546"/>
                  </a:lnTo>
                  <a:lnTo>
                    <a:pt x="2879843" y="102546"/>
                  </a:lnTo>
                  <a:lnTo>
                    <a:pt x="2881839" y="102546"/>
                  </a:lnTo>
                  <a:lnTo>
                    <a:pt x="2883835" y="102546"/>
                  </a:lnTo>
                  <a:lnTo>
                    <a:pt x="2885831" y="102546"/>
                  </a:lnTo>
                  <a:lnTo>
                    <a:pt x="2887826" y="102546"/>
                  </a:lnTo>
                  <a:lnTo>
                    <a:pt x="2889822" y="102546"/>
                  </a:lnTo>
                  <a:lnTo>
                    <a:pt x="2891818" y="102546"/>
                  </a:lnTo>
                  <a:lnTo>
                    <a:pt x="2893814" y="102546"/>
                  </a:lnTo>
                  <a:lnTo>
                    <a:pt x="2895809" y="102546"/>
                  </a:lnTo>
                  <a:lnTo>
                    <a:pt x="2897805" y="102546"/>
                  </a:lnTo>
                  <a:lnTo>
                    <a:pt x="2899801" y="102546"/>
                  </a:lnTo>
                  <a:lnTo>
                    <a:pt x="2901797" y="102546"/>
                  </a:lnTo>
                  <a:lnTo>
                    <a:pt x="2903792" y="102546"/>
                  </a:lnTo>
                  <a:lnTo>
                    <a:pt x="2905788" y="102546"/>
                  </a:lnTo>
                  <a:lnTo>
                    <a:pt x="2907784" y="102546"/>
                  </a:lnTo>
                  <a:lnTo>
                    <a:pt x="2909779" y="102546"/>
                  </a:lnTo>
                  <a:lnTo>
                    <a:pt x="2911775" y="102546"/>
                  </a:lnTo>
                  <a:lnTo>
                    <a:pt x="2913771" y="102546"/>
                  </a:lnTo>
                  <a:lnTo>
                    <a:pt x="2915767" y="102546"/>
                  </a:lnTo>
                  <a:lnTo>
                    <a:pt x="2917762" y="102546"/>
                  </a:lnTo>
                  <a:lnTo>
                    <a:pt x="2919758" y="102546"/>
                  </a:lnTo>
                  <a:lnTo>
                    <a:pt x="2921754" y="102546"/>
                  </a:lnTo>
                  <a:lnTo>
                    <a:pt x="2923750" y="102546"/>
                  </a:lnTo>
                  <a:lnTo>
                    <a:pt x="2925745" y="102546"/>
                  </a:lnTo>
                  <a:lnTo>
                    <a:pt x="2927741" y="102546"/>
                  </a:lnTo>
                  <a:lnTo>
                    <a:pt x="2929737" y="102546"/>
                  </a:lnTo>
                  <a:lnTo>
                    <a:pt x="2931733" y="102546"/>
                  </a:lnTo>
                  <a:lnTo>
                    <a:pt x="2933728" y="102546"/>
                  </a:lnTo>
                  <a:lnTo>
                    <a:pt x="2935724" y="102546"/>
                  </a:lnTo>
                  <a:lnTo>
                    <a:pt x="2937720" y="102546"/>
                  </a:lnTo>
                  <a:lnTo>
                    <a:pt x="2939715" y="102546"/>
                  </a:lnTo>
                  <a:lnTo>
                    <a:pt x="2941711" y="102546"/>
                  </a:lnTo>
                  <a:lnTo>
                    <a:pt x="2943707" y="102546"/>
                  </a:lnTo>
                  <a:lnTo>
                    <a:pt x="2945703" y="102546"/>
                  </a:lnTo>
                  <a:lnTo>
                    <a:pt x="2947698" y="102546"/>
                  </a:lnTo>
                  <a:lnTo>
                    <a:pt x="2949694" y="102546"/>
                  </a:lnTo>
                  <a:lnTo>
                    <a:pt x="2951690" y="102546"/>
                  </a:lnTo>
                  <a:lnTo>
                    <a:pt x="2953686" y="102546"/>
                  </a:lnTo>
                  <a:lnTo>
                    <a:pt x="2955681" y="102546"/>
                  </a:lnTo>
                  <a:lnTo>
                    <a:pt x="2957677" y="102546"/>
                  </a:lnTo>
                  <a:lnTo>
                    <a:pt x="2959673" y="102546"/>
                  </a:lnTo>
                  <a:lnTo>
                    <a:pt x="2961669" y="102546"/>
                  </a:lnTo>
                  <a:lnTo>
                    <a:pt x="2963664" y="102546"/>
                  </a:lnTo>
                  <a:lnTo>
                    <a:pt x="2965660" y="102546"/>
                  </a:lnTo>
                  <a:lnTo>
                    <a:pt x="2967656" y="102546"/>
                  </a:lnTo>
                  <a:lnTo>
                    <a:pt x="2969651" y="102546"/>
                  </a:lnTo>
                  <a:lnTo>
                    <a:pt x="2971647" y="102546"/>
                  </a:lnTo>
                  <a:lnTo>
                    <a:pt x="2973643" y="102546"/>
                  </a:lnTo>
                  <a:lnTo>
                    <a:pt x="2975639" y="102546"/>
                  </a:lnTo>
                  <a:lnTo>
                    <a:pt x="2977634" y="102546"/>
                  </a:lnTo>
                  <a:lnTo>
                    <a:pt x="2979630" y="102546"/>
                  </a:lnTo>
                  <a:lnTo>
                    <a:pt x="2981626" y="102546"/>
                  </a:lnTo>
                  <a:lnTo>
                    <a:pt x="2983622" y="102546"/>
                  </a:lnTo>
                  <a:lnTo>
                    <a:pt x="2985617" y="102546"/>
                  </a:lnTo>
                  <a:lnTo>
                    <a:pt x="2987613" y="102546"/>
                  </a:lnTo>
                  <a:lnTo>
                    <a:pt x="2989609" y="102546"/>
                  </a:lnTo>
                  <a:lnTo>
                    <a:pt x="2991605" y="102546"/>
                  </a:lnTo>
                  <a:lnTo>
                    <a:pt x="2993600" y="102546"/>
                  </a:lnTo>
                  <a:lnTo>
                    <a:pt x="2995596" y="102546"/>
                  </a:lnTo>
                  <a:lnTo>
                    <a:pt x="2997592" y="102546"/>
                  </a:lnTo>
                  <a:lnTo>
                    <a:pt x="2999588" y="102546"/>
                  </a:lnTo>
                  <a:lnTo>
                    <a:pt x="3001583" y="102546"/>
                  </a:lnTo>
                  <a:lnTo>
                    <a:pt x="3003579" y="102546"/>
                  </a:lnTo>
                  <a:lnTo>
                    <a:pt x="3005575" y="102546"/>
                  </a:lnTo>
                  <a:lnTo>
                    <a:pt x="3007570" y="102546"/>
                  </a:lnTo>
                  <a:lnTo>
                    <a:pt x="3009566" y="102546"/>
                  </a:lnTo>
                  <a:lnTo>
                    <a:pt x="3011562" y="102546"/>
                  </a:lnTo>
                  <a:lnTo>
                    <a:pt x="3013558" y="102546"/>
                  </a:lnTo>
                  <a:lnTo>
                    <a:pt x="3015553" y="102546"/>
                  </a:lnTo>
                  <a:lnTo>
                    <a:pt x="3017549" y="102546"/>
                  </a:lnTo>
                  <a:lnTo>
                    <a:pt x="3019545" y="102546"/>
                  </a:lnTo>
                  <a:lnTo>
                    <a:pt x="3021541" y="102546"/>
                  </a:lnTo>
                  <a:lnTo>
                    <a:pt x="3023536" y="102546"/>
                  </a:lnTo>
                  <a:lnTo>
                    <a:pt x="3025532" y="102546"/>
                  </a:lnTo>
                  <a:lnTo>
                    <a:pt x="3027528" y="102546"/>
                  </a:lnTo>
                  <a:lnTo>
                    <a:pt x="3029524" y="102546"/>
                  </a:lnTo>
                  <a:lnTo>
                    <a:pt x="3031519" y="102546"/>
                  </a:lnTo>
                  <a:lnTo>
                    <a:pt x="3033515" y="102546"/>
                  </a:lnTo>
                  <a:lnTo>
                    <a:pt x="3035511" y="102546"/>
                  </a:lnTo>
                  <a:lnTo>
                    <a:pt x="3037506" y="102546"/>
                  </a:lnTo>
                  <a:lnTo>
                    <a:pt x="3039502" y="102546"/>
                  </a:lnTo>
                  <a:lnTo>
                    <a:pt x="3041498" y="102546"/>
                  </a:lnTo>
                  <a:lnTo>
                    <a:pt x="3043494" y="102546"/>
                  </a:lnTo>
                  <a:lnTo>
                    <a:pt x="3045489" y="102546"/>
                  </a:lnTo>
                  <a:lnTo>
                    <a:pt x="3047485" y="102546"/>
                  </a:lnTo>
                  <a:lnTo>
                    <a:pt x="3049481" y="102546"/>
                  </a:lnTo>
                  <a:lnTo>
                    <a:pt x="3051477" y="102546"/>
                  </a:lnTo>
                  <a:lnTo>
                    <a:pt x="3053472" y="102546"/>
                  </a:lnTo>
                  <a:lnTo>
                    <a:pt x="3055468" y="102546"/>
                  </a:lnTo>
                  <a:lnTo>
                    <a:pt x="3057464" y="102546"/>
                  </a:lnTo>
                  <a:lnTo>
                    <a:pt x="3059460" y="102546"/>
                  </a:lnTo>
                  <a:lnTo>
                    <a:pt x="3061455" y="102546"/>
                  </a:lnTo>
                  <a:lnTo>
                    <a:pt x="3063451" y="102546"/>
                  </a:lnTo>
                  <a:lnTo>
                    <a:pt x="3065447" y="102546"/>
                  </a:lnTo>
                  <a:lnTo>
                    <a:pt x="3067442" y="102546"/>
                  </a:lnTo>
                  <a:lnTo>
                    <a:pt x="3069438" y="102546"/>
                  </a:lnTo>
                  <a:lnTo>
                    <a:pt x="3071434" y="102546"/>
                  </a:lnTo>
                  <a:lnTo>
                    <a:pt x="3073430" y="102546"/>
                  </a:lnTo>
                  <a:lnTo>
                    <a:pt x="3075425" y="102546"/>
                  </a:lnTo>
                  <a:lnTo>
                    <a:pt x="3077421" y="102546"/>
                  </a:lnTo>
                  <a:lnTo>
                    <a:pt x="3079417" y="102546"/>
                  </a:lnTo>
                  <a:lnTo>
                    <a:pt x="3081413" y="102546"/>
                  </a:lnTo>
                  <a:lnTo>
                    <a:pt x="3083408" y="102546"/>
                  </a:lnTo>
                  <a:lnTo>
                    <a:pt x="3085404" y="102546"/>
                  </a:lnTo>
                  <a:lnTo>
                    <a:pt x="3087400" y="102546"/>
                  </a:lnTo>
                  <a:lnTo>
                    <a:pt x="3089396" y="102546"/>
                  </a:lnTo>
                  <a:lnTo>
                    <a:pt x="3091391" y="102546"/>
                  </a:lnTo>
                  <a:lnTo>
                    <a:pt x="3093387" y="102546"/>
                  </a:lnTo>
                  <a:lnTo>
                    <a:pt x="3095383" y="102546"/>
                  </a:lnTo>
                  <a:lnTo>
                    <a:pt x="3097378" y="102546"/>
                  </a:lnTo>
                  <a:lnTo>
                    <a:pt x="3099374" y="102546"/>
                  </a:lnTo>
                  <a:lnTo>
                    <a:pt x="3101370" y="102546"/>
                  </a:lnTo>
                  <a:lnTo>
                    <a:pt x="3103366" y="102546"/>
                  </a:lnTo>
                  <a:lnTo>
                    <a:pt x="3105361" y="102546"/>
                  </a:lnTo>
                  <a:lnTo>
                    <a:pt x="3107357" y="102546"/>
                  </a:lnTo>
                  <a:lnTo>
                    <a:pt x="3109353" y="102546"/>
                  </a:lnTo>
                  <a:lnTo>
                    <a:pt x="3111349" y="102546"/>
                  </a:lnTo>
                  <a:lnTo>
                    <a:pt x="3113344" y="102546"/>
                  </a:lnTo>
                  <a:lnTo>
                    <a:pt x="3115340" y="102546"/>
                  </a:lnTo>
                  <a:lnTo>
                    <a:pt x="3117336" y="102546"/>
                  </a:lnTo>
                  <a:lnTo>
                    <a:pt x="3119332" y="102546"/>
                  </a:lnTo>
                  <a:lnTo>
                    <a:pt x="3121327" y="102546"/>
                  </a:lnTo>
                  <a:lnTo>
                    <a:pt x="3123323" y="102546"/>
                  </a:lnTo>
                  <a:lnTo>
                    <a:pt x="3125319" y="102546"/>
                  </a:lnTo>
                  <a:lnTo>
                    <a:pt x="3127314" y="102546"/>
                  </a:lnTo>
                  <a:lnTo>
                    <a:pt x="3129310" y="102546"/>
                  </a:lnTo>
                  <a:lnTo>
                    <a:pt x="3131306" y="102546"/>
                  </a:lnTo>
                  <a:lnTo>
                    <a:pt x="3133302" y="102546"/>
                  </a:lnTo>
                  <a:lnTo>
                    <a:pt x="3135297" y="102546"/>
                  </a:lnTo>
                  <a:lnTo>
                    <a:pt x="3137293" y="102546"/>
                  </a:lnTo>
                  <a:lnTo>
                    <a:pt x="3139289" y="102546"/>
                  </a:lnTo>
                  <a:lnTo>
                    <a:pt x="3141285" y="102546"/>
                  </a:lnTo>
                  <a:lnTo>
                    <a:pt x="3143280" y="102546"/>
                  </a:lnTo>
                  <a:lnTo>
                    <a:pt x="3145276" y="102546"/>
                  </a:lnTo>
                  <a:lnTo>
                    <a:pt x="3147272" y="102546"/>
                  </a:lnTo>
                  <a:lnTo>
                    <a:pt x="3149268" y="102546"/>
                  </a:lnTo>
                  <a:lnTo>
                    <a:pt x="3151263" y="102546"/>
                  </a:lnTo>
                  <a:lnTo>
                    <a:pt x="3153259" y="102546"/>
                  </a:lnTo>
                  <a:lnTo>
                    <a:pt x="3155255" y="102546"/>
                  </a:lnTo>
                  <a:lnTo>
                    <a:pt x="3157250" y="102546"/>
                  </a:lnTo>
                  <a:lnTo>
                    <a:pt x="3159246" y="102546"/>
                  </a:lnTo>
                  <a:lnTo>
                    <a:pt x="3161242" y="102546"/>
                  </a:lnTo>
                  <a:lnTo>
                    <a:pt x="3163238" y="102546"/>
                  </a:lnTo>
                  <a:lnTo>
                    <a:pt x="3165233" y="102546"/>
                  </a:lnTo>
                  <a:lnTo>
                    <a:pt x="3167229" y="102546"/>
                  </a:lnTo>
                  <a:lnTo>
                    <a:pt x="3169225" y="102546"/>
                  </a:lnTo>
                  <a:lnTo>
                    <a:pt x="3171221" y="102546"/>
                  </a:lnTo>
                  <a:lnTo>
                    <a:pt x="3173216" y="102546"/>
                  </a:lnTo>
                  <a:lnTo>
                    <a:pt x="3175212" y="102546"/>
                  </a:lnTo>
                  <a:lnTo>
                    <a:pt x="3177208" y="102546"/>
                  </a:lnTo>
                  <a:lnTo>
                    <a:pt x="3179204" y="102546"/>
                  </a:lnTo>
                  <a:lnTo>
                    <a:pt x="3181199" y="102546"/>
                  </a:lnTo>
                  <a:lnTo>
                    <a:pt x="3183195" y="102546"/>
                  </a:lnTo>
                  <a:lnTo>
                    <a:pt x="3185191" y="102546"/>
                  </a:lnTo>
                  <a:lnTo>
                    <a:pt x="3187186" y="102546"/>
                  </a:lnTo>
                  <a:lnTo>
                    <a:pt x="3189182" y="102546"/>
                  </a:lnTo>
                  <a:lnTo>
                    <a:pt x="3191178" y="102546"/>
                  </a:lnTo>
                  <a:lnTo>
                    <a:pt x="3193174" y="102546"/>
                  </a:lnTo>
                  <a:lnTo>
                    <a:pt x="3195169" y="102546"/>
                  </a:lnTo>
                  <a:lnTo>
                    <a:pt x="3197165" y="102546"/>
                  </a:lnTo>
                  <a:lnTo>
                    <a:pt x="3199161" y="102546"/>
                  </a:lnTo>
                  <a:lnTo>
                    <a:pt x="3201157" y="102546"/>
                  </a:lnTo>
                  <a:lnTo>
                    <a:pt x="3203152" y="102546"/>
                  </a:lnTo>
                  <a:lnTo>
                    <a:pt x="3205148" y="102546"/>
                  </a:lnTo>
                  <a:lnTo>
                    <a:pt x="3207144" y="102546"/>
                  </a:lnTo>
                  <a:lnTo>
                    <a:pt x="3209140" y="102546"/>
                  </a:lnTo>
                  <a:lnTo>
                    <a:pt x="3211135" y="102546"/>
                  </a:lnTo>
                  <a:lnTo>
                    <a:pt x="3213131" y="102546"/>
                  </a:lnTo>
                  <a:lnTo>
                    <a:pt x="3215127" y="102546"/>
                  </a:lnTo>
                  <a:lnTo>
                    <a:pt x="3217122" y="102546"/>
                  </a:lnTo>
                  <a:lnTo>
                    <a:pt x="3219118" y="102546"/>
                  </a:lnTo>
                  <a:lnTo>
                    <a:pt x="3221114" y="102546"/>
                  </a:lnTo>
                  <a:lnTo>
                    <a:pt x="3223110" y="102546"/>
                  </a:lnTo>
                  <a:lnTo>
                    <a:pt x="3225105" y="102546"/>
                  </a:lnTo>
                  <a:lnTo>
                    <a:pt x="3227101" y="102546"/>
                  </a:lnTo>
                  <a:lnTo>
                    <a:pt x="3229097" y="102546"/>
                  </a:lnTo>
                  <a:lnTo>
                    <a:pt x="3231093" y="102546"/>
                  </a:lnTo>
                  <a:lnTo>
                    <a:pt x="3233088" y="102546"/>
                  </a:lnTo>
                  <a:lnTo>
                    <a:pt x="3235084" y="102546"/>
                  </a:lnTo>
                  <a:lnTo>
                    <a:pt x="3237080" y="102546"/>
                  </a:lnTo>
                  <a:lnTo>
                    <a:pt x="3239076" y="102546"/>
                  </a:lnTo>
                  <a:lnTo>
                    <a:pt x="3241071" y="102546"/>
                  </a:lnTo>
                  <a:lnTo>
                    <a:pt x="3243067" y="102546"/>
                  </a:lnTo>
                  <a:lnTo>
                    <a:pt x="3245063" y="102546"/>
                  </a:lnTo>
                  <a:lnTo>
                    <a:pt x="3247059" y="102546"/>
                  </a:lnTo>
                  <a:lnTo>
                    <a:pt x="3249054" y="102546"/>
                  </a:lnTo>
                  <a:lnTo>
                    <a:pt x="3251050" y="102546"/>
                  </a:lnTo>
                  <a:lnTo>
                    <a:pt x="3253046" y="102546"/>
                  </a:lnTo>
                  <a:lnTo>
                    <a:pt x="3255041" y="102546"/>
                  </a:lnTo>
                  <a:lnTo>
                    <a:pt x="3257037" y="102546"/>
                  </a:lnTo>
                  <a:lnTo>
                    <a:pt x="3259033" y="102546"/>
                  </a:lnTo>
                  <a:lnTo>
                    <a:pt x="3261029" y="102546"/>
                  </a:lnTo>
                  <a:lnTo>
                    <a:pt x="3263024" y="102546"/>
                  </a:lnTo>
                  <a:lnTo>
                    <a:pt x="3265020" y="102546"/>
                  </a:lnTo>
                  <a:lnTo>
                    <a:pt x="3267016" y="102546"/>
                  </a:lnTo>
                  <a:lnTo>
                    <a:pt x="3269012" y="102546"/>
                  </a:lnTo>
                  <a:lnTo>
                    <a:pt x="3271007" y="102546"/>
                  </a:lnTo>
                  <a:lnTo>
                    <a:pt x="3273003" y="102546"/>
                  </a:lnTo>
                  <a:lnTo>
                    <a:pt x="3274999" y="102546"/>
                  </a:lnTo>
                  <a:lnTo>
                    <a:pt x="3276995" y="102546"/>
                  </a:lnTo>
                  <a:lnTo>
                    <a:pt x="3278990" y="102546"/>
                  </a:lnTo>
                  <a:lnTo>
                    <a:pt x="3280986" y="102546"/>
                  </a:lnTo>
                  <a:lnTo>
                    <a:pt x="3282982" y="102546"/>
                  </a:lnTo>
                  <a:lnTo>
                    <a:pt x="3284977" y="102546"/>
                  </a:lnTo>
                  <a:lnTo>
                    <a:pt x="3286973" y="102546"/>
                  </a:lnTo>
                  <a:lnTo>
                    <a:pt x="3288969" y="102546"/>
                  </a:lnTo>
                  <a:lnTo>
                    <a:pt x="3290965" y="102546"/>
                  </a:lnTo>
                  <a:lnTo>
                    <a:pt x="3292960" y="102546"/>
                  </a:lnTo>
                  <a:lnTo>
                    <a:pt x="3294956" y="102546"/>
                  </a:lnTo>
                  <a:lnTo>
                    <a:pt x="3296952" y="102546"/>
                  </a:lnTo>
                  <a:lnTo>
                    <a:pt x="3298948" y="102546"/>
                  </a:lnTo>
                  <a:lnTo>
                    <a:pt x="3300943" y="102546"/>
                  </a:lnTo>
                  <a:lnTo>
                    <a:pt x="3302939" y="102546"/>
                  </a:lnTo>
                  <a:lnTo>
                    <a:pt x="3304935" y="102546"/>
                  </a:lnTo>
                  <a:lnTo>
                    <a:pt x="3306931" y="102546"/>
                  </a:lnTo>
                  <a:lnTo>
                    <a:pt x="3308926" y="102546"/>
                  </a:lnTo>
                  <a:lnTo>
                    <a:pt x="3310922" y="102546"/>
                  </a:lnTo>
                  <a:lnTo>
                    <a:pt x="3312918" y="102546"/>
                  </a:lnTo>
                  <a:lnTo>
                    <a:pt x="3314913" y="102546"/>
                  </a:lnTo>
                  <a:lnTo>
                    <a:pt x="3316909" y="102546"/>
                  </a:lnTo>
                  <a:lnTo>
                    <a:pt x="3318905" y="102546"/>
                  </a:lnTo>
                  <a:lnTo>
                    <a:pt x="3320901" y="102546"/>
                  </a:lnTo>
                  <a:lnTo>
                    <a:pt x="3322896" y="102546"/>
                  </a:lnTo>
                  <a:lnTo>
                    <a:pt x="3324892" y="102546"/>
                  </a:lnTo>
                  <a:lnTo>
                    <a:pt x="3326888" y="102546"/>
                  </a:lnTo>
                  <a:lnTo>
                    <a:pt x="3328884" y="102546"/>
                  </a:lnTo>
                  <a:lnTo>
                    <a:pt x="3330879" y="102546"/>
                  </a:lnTo>
                  <a:lnTo>
                    <a:pt x="3332875" y="102546"/>
                  </a:lnTo>
                  <a:lnTo>
                    <a:pt x="3334871" y="102546"/>
                  </a:lnTo>
                  <a:lnTo>
                    <a:pt x="3336867" y="102546"/>
                  </a:lnTo>
                  <a:lnTo>
                    <a:pt x="3338862" y="102546"/>
                  </a:lnTo>
                  <a:lnTo>
                    <a:pt x="3340858" y="102546"/>
                  </a:lnTo>
                  <a:lnTo>
                    <a:pt x="3342854" y="102546"/>
                  </a:lnTo>
                  <a:lnTo>
                    <a:pt x="3344849" y="102546"/>
                  </a:lnTo>
                  <a:lnTo>
                    <a:pt x="3346845" y="102546"/>
                  </a:lnTo>
                  <a:lnTo>
                    <a:pt x="3348841" y="102546"/>
                  </a:lnTo>
                  <a:lnTo>
                    <a:pt x="3350837" y="102546"/>
                  </a:lnTo>
                  <a:lnTo>
                    <a:pt x="3352832" y="102546"/>
                  </a:lnTo>
                  <a:lnTo>
                    <a:pt x="3354828" y="102546"/>
                  </a:lnTo>
                  <a:lnTo>
                    <a:pt x="3356824" y="102546"/>
                  </a:lnTo>
                  <a:lnTo>
                    <a:pt x="3358820" y="102546"/>
                  </a:lnTo>
                  <a:lnTo>
                    <a:pt x="3360815" y="102546"/>
                  </a:lnTo>
                  <a:lnTo>
                    <a:pt x="3362811" y="102546"/>
                  </a:lnTo>
                  <a:lnTo>
                    <a:pt x="3364807" y="102546"/>
                  </a:lnTo>
                  <a:lnTo>
                    <a:pt x="3366803" y="102546"/>
                  </a:lnTo>
                  <a:lnTo>
                    <a:pt x="3368798" y="102546"/>
                  </a:lnTo>
                  <a:lnTo>
                    <a:pt x="3370794" y="102546"/>
                  </a:lnTo>
                  <a:lnTo>
                    <a:pt x="3372790" y="102546"/>
                  </a:lnTo>
                  <a:lnTo>
                    <a:pt x="3374785" y="102546"/>
                  </a:lnTo>
                  <a:lnTo>
                    <a:pt x="3376781" y="102546"/>
                  </a:lnTo>
                  <a:lnTo>
                    <a:pt x="3378777" y="102546"/>
                  </a:lnTo>
                  <a:lnTo>
                    <a:pt x="3380773" y="102546"/>
                  </a:lnTo>
                  <a:lnTo>
                    <a:pt x="3382768" y="102546"/>
                  </a:lnTo>
                  <a:lnTo>
                    <a:pt x="3384764" y="102546"/>
                  </a:lnTo>
                  <a:lnTo>
                    <a:pt x="3386760" y="102546"/>
                  </a:lnTo>
                  <a:lnTo>
                    <a:pt x="3388756" y="102546"/>
                  </a:lnTo>
                  <a:lnTo>
                    <a:pt x="3390751" y="102546"/>
                  </a:lnTo>
                  <a:lnTo>
                    <a:pt x="3392747" y="102546"/>
                  </a:lnTo>
                  <a:lnTo>
                    <a:pt x="3394743" y="102546"/>
                  </a:lnTo>
                  <a:lnTo>
                    <a:pt x="3396739" y="102546"/>
                  </a:lnTo>
                  <a:lnTo>
                    <a:pt x="3398734" y="102546"/>
                  </a:lnTo>
                  <a:lnTo>
                    <a:pt x="3400730" y="102546"/>
                  </a:lnTo>
                  <a:lnTo>
                    <a:pt x="3402726" y="102546"/>
                  </a:lnTo>
                  <a:lnTo>
                    <a:pt x="3404721" y="102546"/>
                  </a:lnTo>
                  <a:lnTo>
                    <a:pt x="3406717" y="102546"/>
                  </a:lnTo>
                  <a:lnTo>
                    <a:pt x="3408713" y="102546"/>
                  </a:lnTo>
                  <a:lnTo>
                    <a:pt x="3410709" y="102546"/>
                  </a:lnTo>
                  <a:lnTo>
                    <a:pt x="3412704" y="102546"/>
                  </a:lnTo>
                  <a:lnTo>
                    <a:pt x="3414700" y="102546"/>
                  </a:lnTo>
                  <a:lnTo>
                    <a:pt x="3416696" y="102546"/>
                  </a:lnTo>
                  <a:lnTo>
                    <a:pt x="3418692" y="102546"/>
                  </a:lnTo>
                  <a:lnTo>
                    <a:pt x="3420687" y="102546"/>
                  </a:lnTo>
                  <a:lnTo>
                    <a:pt x="3422683" y="102546"/>
                  </a:lnTo>
                  <a:lnTo>
                    <a:pt x="3424679" y="102546"/>
                  </a:lnTo>
                  <a:lnTo>
                    <a:pt x="3426675" y="102546"/>
                  </a:lnTo>
                  <a:lnTo>
                    <a:pt x="3428670" y="102546"/>
                  </a:lnTo>
                  <a:lnTo>
                    <a:pt x="3430666" y="102546"/>
                  </a:lnTo>
                  <a:lnTo>
                    <a:pt x="3432662" y="102546"/>
                  </a:lnTo>
                  <a:lnTo>
                    <a:pt x="3434657" y="102546"/>
                  </a:lnTo>
                  <a:lnTo>
                    <a:pt x="3436653" y="102546"/>
                  </a:lnTo>
                  <a:lnTo>
                    <a:pt x="3438649" y="102546"/>
                  </a:lnTo>
                  <a:lnTo>
                    <a:pt x="3440645" y="102546"/>
                  </a:lnTo>
                  <a:lnTo>
                    <a:pt x="3442640" y="102546"/>
                  </a:lnTo>
                  <a:lnTo>
                    <a:pt x="3444636" y="102546"/>
                  </a:lnTo>
                  <a:lnTo>
                    <a:pt x="3446632" y="102546"/>
                  </a:lnTo>
                  <a:lnTo>
                    <a:pt x="3448628" y="102546"/>
                  </a:lnTo>
                  <a:lnTo>
                    <a:pt x="3450623" y="102546"/>
                  </a:lnTo>
                  <a:lnTo>
                    <a:pt x="3452619" y="102546"/>
                  </a:lnTo>
                  <a:lnTo>
                    <a:pt x="3454615" y="102546"/>
                  </a:lnTo>
                  <a:lnTo>
                    <a:pt x="3456611" y="102546"/>
                  </a:lnTo>
                  <a:lnTo>
                    <a:pt x="3458606" y="102546"/>
                  </a:lnTo>
                  <a:lnTo>
                    <a:pt x="3460602" y="102546"/>
                  </a:lnTo>
                  <a:lnTo>
                    <a:pt x="3462598" y="102546"/>
                  </a:lnTo>
                  <a:lnTo>
                    <a:pt x="3464593" y="102546"/>
                  </a:lnTo>
                  <a:lnTo>
                    <a:pt x="3466589" y="102546"/>
                  </a:lnTo>
                  <a:lnTo>
                    <a:pt x="3468585" y="102546"/>
                  </a:lnTo>
                  <a:lnTo>
                    <a:pt x="3470581" y="102546"/>
                  </a:lnTo>
                  <a:lnTo>
                    <a:pt x="3472576" y="102546"/>
                  </a:lnTo>
                  <a:lnTo>
                    <a:pt x="3474572" y="102546"/>
                  </a:lnTo>
                  <a:lnTo>
                    <a:pt x="3476568" y="102546"/>
                  </a:lnTo>
                  <a:lnTo>
                    <a:pt x="3478564" y="102546"/>
                  </a:lnTo>
                  <a:lnTo>
                    <a:pt x="3480559" y="102546"/>
                  </a:lnTo>
                  <a:lnTo>
                    <a:pt x="3482555" y="102546"/>
                  </a:lnTo>
                  <a:lnTo>
                    <a:pt x="3484551" y="102546"/>
                  </a:lnTo>
                  <a:lnTo>
                    <a:pt x="3486547" y="102546"/>
                  </a:lnTo>
                  <a:lnTo>
                    <a:pt x="3488542" y="102546"/>
                  </a:lnTo>
                  <a:lnTo>
                    <a:pt x="3490538" y="102546"/>
                  </a:lnTo>
                  <a:lnTo>
                    <a:pt x="3492534" y="102546"/>
                  </a:lnTo>
                  <a:lnTo>
                    <a:pt x="3494530" y="102546"/>
                  </a:lnTo>
                  <a:lnTo>
                    <a:pt x="3496525" y="102546"/>
                  </a:lnTo>
                  <a:lnTo>
                    <a:pt x="3498521" y="102546"/>
                  </a:lnTo>
                  <a:lnTo>
                    <a:pt x="3500517" y="102546"/>
                  </a:lnTo>
                  <a:lnTo>
                    <a:pt x="3502512" y="102546"/>
                  </a:lnTo>
                  <a:lnTo>
                    <a:pt x="3504508" y="102546"/>
                  </a:lnTo>
                  <a:lnTo>
                    <a:pt x="3506504" y="102546"/>
                  </a:lnTo>
                  <a:lnTo>
                    <a:pt x="3508500" y="102546"/>
                  </a:lnTo>
                  <a:lnTo>
                    <a:pt x="3510495" y="102546"/>
                  </a:lnTo>
                  <a:lnTo>
                    <a:pt x="3512491" y="102546"/>
                  </a:lnTo>
                  <a:lnTo>
                    <a:pt x="3514487" y="102546"/>
                  </a:lnTo>
                  <a:lnTo>
                    <a:pt x="3516483" y="102546"/>
                  </a:lnTo>
                  <a:lnTo>
                    <a:pt x="3518478" y="102546"/>
                  </a:lnTo>
                  <a:lnTo>
                    <a:pt x="3520474" y="102546"/>
                  </a:lnTo>
                  <a:lnTo>
                    <a:pt x="3522470" y="102546"/>
                  </a:lnTo>
                  <a:lnTo>
                    <a:pt x="3524466" y="102546"/>
                  </a:lnTo>
                  <a:lnTo>
                    <a:pt x="3526461" y="102546"/>
                  </a:lnTo>
                  <a:lnTo>
                    <a:pt x="3528457" y="102546"/>
                  </a:lnTo>
                  <a:lnTo>
                    <a:pt x="3530453" y="102546"/>
                  </a:lnTo>
                  <a:lnTo>
                    <a:pt x="3532448" y="102546"/>
                  </a:lnTo>
                  <a:lnTo>
                    <a:pt x="3534444" y="102546"/>
                  </a:lnTo>
                  <a:lnTo>
                    <a:pt x="3536440" y="102546"/>
                  </a:lnTo>
                  <a:lnTo>
                    <a:pt x="3538436" y="102546"/>
                  </a:lnTo>
                  <a:lnTo>
                    <a:pt x="3540431" y="102546"/>
                  </a:lnTo>
                  <a:lnTo>
                    <a:pt x="3542427" y="102546"/>
                  </a:lnTo>
                  <a:lnTo>
                    <a:pt x="3544423" y="102546"/>
                  </a:lnTo>
                  <a:lnTo>
                    <a:pt x="3546419" y="102546"/>
                  </a:lnTo>
                  <a:lnTo>
                    <a:pt x="3548414" y="102546"/>
                  </a:lnTo>
                  <a:lnTo>
                    <a:pt x="3550410" y="102546"/>
                  </a:lnTo>
                  <a:lnTo>
                    <a:pt x="3552406" y="102546"/>
                  </a:lnTo>
                  <a:lnTo>
                    <a:pt x="3554402" y="102546"/>
                  </a:lnTo>
                  <a:lnTo>
                    <a:pt x="3556397" y="102546"/>
                  </a:lnTo>
                  <a:lnTo>
                    <a:pt x="3558393" y="102546"/>
                  </a:lnTo>
                  <a:lnTo>
                    <a:pt x="3560389" y="102546"/>
                  </a:lnTo>
                  <a:lnTo>
                    <a:pt x="3562384" y="102546"/>
                  </a:lnTo>
                  <a:lnTo>
                    <a:pt x="3564380" y="102546"/>
                  </a:lnTo>
                  <a:lnTo>
                    <a:pt x="3566376" y="102546"/>
                  </a:lnTo>
                  <a:lnTo>
                    <a:pt x="3568372" y="102546"/>
                  </a:lnTo>
                  <a:lnTo>
                    <a:pt x="3570367" y="102546"/>
                  </a:lnTo>
                  <a:lnTo>
                    <a:pt x="3572363" y="102546"/>
                  </a:lnTo>
                  <a:lnTo>
                    <a:pt x="3574359" y="102546"/>
                  </a:lnTo>
                  <a:lnTo>
                    <a:pt x="3576355" y="102546"/>
                  </a:lnTo>
                  <a:lnTo>
                    <a:pt x="3578350" y="102546"/>
                  </a:lnTo>
                  <a:lnTo>
                    <a:pt x="3580346" y="102546"/>
                  </a:lnTo>
                  <a:lnTo>
                    <a:pt x="3582342" y="102546"/>
                  </a:lnTo>
                  <a:lnTo>
                    <a:pt x="3584338" y="102546"/>
                  </a:lnTo>
                  <a:lnTo>
                    <a:pt x="3586333" y="102546"/>
                  </a:lnTo>
                  <a:lnTo>
                    <a:pt x="3588329" y="102546"/>
                  </a:lnTo>
                  <a:lnTo>
                    <a:pt x="3590325" y="102546"/>
                  </a:lnTo>
                  <a:lnTo>
                    <a:pt x="3592320" y="102546"/>
                  </a:lnTo>
                  <a:lnTo>
                    <a:pt x="3594316" y="102546"/>
                  </a:lnTo>
                  <a:lnTo>
                    <a:pt x="3596312" y="102546"/>
                  </a:lnTo>
                  <a:lnTo>
                    <a:pt x="3598308" y="102546"/>
                  </a:lnTo>
                  <a:lnTo>
                    <a:pt x="3600303" y="102546"/>
                  </a:lnTo>
                  <a:lnTo>
                    <a:pt x="3602299" y="102546"/>
                  </a:lnTo>
                  <a:lnTo>
                    <a:pt x="3604295" y="102546"/>
                  </a:lnTo>
                  <a:lnTo>
                    <a:pt x="3606291" y="102546"/>
                  </a:lnTo>
                  <a:lnTo>
                    <a:pt x="3608286" y="102546"/>
                  </a:lnTo>
                  <a:lnTo>
                    <a:pt x="3610282" y="102546"/>
                  </a:lnTo>
                  <a:lnTo>
                    <a:pt x="3612278" y="102546"/>
                  </a:lnTo>
                  <a:lnTo>
                    <a:pt x="3614274" y="102546"/>
                  </a:lnTo>
                  <a:lnTo>
                    <a:pt x="3616269" y="102546"/>
                  </a:lnTo>
                  <a:lnTo>
                    <a:pt x="3618265" y="102546"/>
                  </a:lnTo>
                  <a:lnTo>
                    <a:pt x="3620261" y="102546"/>
                  </a:lnTo>
                  <a:lnTo>
                    <a:pt x="3622256" y="102546"/>
                  </a:lnTo>
                  <a:lnTo>
                    <a:pt x="3624252" y="102546"/>
                  </a:lnTo>
                  <a:lnTo>
                    <a:pt x="3626248" y="102546"/>
                  </a:lnTo>
                  <a:lnTo>
                    <a:pt x="3628244" y="102546"/>
                  </a:lnTo>
                  <a:lnTo>
                    <a:pt x="3630239" y="102546"/>
                  </a:lnTo>
                  <a:lnTo>
                    <a:pt x="3632235" y="102546"/>
                  </a:lnTo>
                  <a:lnTo>
                    <a:pt x="3634231" y="102546"/>
                  </a:lnTo>
                  <a:lnTo>
                    <a:pt x="3636227" y="102546"/>
                  </a:lnTo>
                  <a:lnTo>
                    <a:pt x="3638222" y="10254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5707584" y="4212057"/>
              <a:ext cx="3638222" cy="416530"/>
            </a:xfrm>
            <a:custGeom>
              <a:avLst/>
              <a:pathLst>
                <a:path w="3638222" h="416530">
                  <a:moveTo>
                    <a:pt x="0" y="65885"/>
                  </a:moveTo>
                  <a:lnTo>
                    <a:pt x="1995" y="65885"/>
                  </a:lnTo>
                  <a:lnTo>
                    <a:pt x="3991" y="65885"/>
                  </a:lnTo>
                  <a:lnTo>
                    <a:pt x="5987" y="65885"/>
                  </a:lnTo>
                  <a:lnTo>
                    <a:pt x="7982" y="65885"/>
                  </a:lnTo>
                  <a:lnTo>
                    <a:pt x="9978" y="65885"/>
                  </a:lnTo>
                  <a:lnTo>
                    <a:pt x="11974" y="65885"/>
                  </a:lnTo>
                  <a:lnTo>
                    <a:pt x="13970" y="65885"/>
                  </a:lnTo>
                  <a:lnTo>
                    <a:pt x="15965" y="65885"/>
                  </a:lnTo>
                  <a:lnTo>
                    <a:pt x="17961" y="65885"/>
                  </a:lnTo>
                  <a:lnTo>
                    <a:pt x="19957" y="65885"/>
                  </a:lnTo>
                  <a:lnTo>
                    <a:pt x="21953" y="65885"/>
                  </a:lnTo>
                  <a:lnTo>
                    <a:pt x="23948" y="65885"/>
                  </a:lnTo>
                  <a:lnTo>
                    <a:pt x="25944" y="65885"/>
                  </a:lnTo>
                  <a:lnTo>
                    <a:pt x="27940" y="65885"/>
                  </a:lnTo>
                  <a:lnTo>
                    <a:pt x="29936" y="65885"/>
                  </a:lnTo>
                  <a:lnTo>
                    <a:pt x="31931" y="65885"/>
                  </a:lnTo>
                  <a:lnTo>
                    <a:pt x="33927" y="65885"/>
                  </a:lnTo>
                  <a:lnTo>
                    <a:pt x="35923" y="65885"/>
                  </a:lnTo>
                  <a:lnTo>
                    <a:pt x="37918" y="65885"/>
                  </a:lnTo>
                  <a:lnTo>
                    <a:pt x="39914" y="65885"/>
                  </a:lnTo>
                  <a:lnTo>
                    <a:pt x="41910" y="65885"/>
                  </a:lnTo>
                  <a:lnTo>
                    <a:pt x="43906" y="65885"/>
                  </a:lnTo>
                  <a:lnTo>
                    <a:pt x="45901" y="65885"/>
                  </a:lnTo>
                  <a:lnTo>
                    <a:pt x="47897" y="65885"/>
                  </a:lnTo>
                  <a:lnTo>
                    <a:pt x="49893" y="65885"/>
                  </a:lnTo>
                  <a:lnTo>
                    <a:pt x="51889" y="65885"/>
                  </a:lnTo>
                  <a:lnTo>
                    <a:pt x="53884" y="65885"/>
                  </a:lnTo>
                  <a:lnTo>
                    <a:pt x="55880" y="65885"/>
                  </a:lnTo>
                  <a:lnTo>
                    <a:pt x="57876" y="65885"/>
                  </a:lnTo>
                  <a:lnTo>
                    <a:pt x="59872" y="65885"/>
                  </a:lnTo>
                  <a:lnTo>
                    <a:pt x="61867" y="65885"/>
                  </a:lnTo>
                  <a:lnTo>
                    <a:pt x="63863" y="65885"/>
                  </a:lnTo>
                  <a:lnTo>
                    <a:pt x="65859" y="65885"/>
                  </a:lnTo>
                  <a:lnTo>
                    <a:pt x="67854" y="65885"/>
                  </a:lnTo>
                  <a:lnTo>
                    <a:pt x="69850" y="65885"/>
                  </a:lnTo>
                  <a:lnTo>
                    <a:pt x="71846" y="65885"/>
                  </a:lnTo>
                  <a:lnTo>
                    <a:pt x="73842" y="65885"/>
                  </a:lnTo>
                  <a:lnTo>
                    <a:pt x="75837" y="65885"/>
                  </a:lnTo>
                  <a:lnTo>
                    <a:pt x="77833" y="65885"/>
                  </a:lnTo>
                  <a:lnTo>
                    <a:pt x="79829" y="65885"/>
                  </a:lnTo>
                  <a:lnTo>
                    <a:pt x="81825" y="65885"/>
                  </a:lnTo>
                  <a:lnTo>
                    <a:pt x="83820" y="65885"/>
                  </a:lnTo>
                  <a:lnTo>
                    <a:pt x="85816" y="65885"/>
                  </a:lnTo>
                  <a:lnTo>
                    <a:pt x="87812" y="65885"/>
                  </a:lnTo>
                  <a:lnTo>
                    <a:pt x="89808" y="65885"/>
                  </a:lnTo>
                  <a:lnTo>
                    <a:pt x="91803" y="65885"/>
                  </a:lnTo>
                  <a:lnTo>
                    <a:pt x="93799" y="65885"/>
                  </a:lnTo>
                  <a:lnTo>
                    <a:pt x="95795" y="65885"/>
                  </a:lnTo>
                  <a:lnTo>
                    <a:pt x="97790" y="65885"/>
                  </a:lnTo>
                  <a:lnTo>
                    <a:pt x="99786" y="65885"/>
                  </a:lnTo>
                  <a:lnTo>
                    <a:pt x="101782" y="65885"/>
                  </a:lnTo>
                  <a:lnTo>
                    <a:pt x="103778" y="65885"/>
                  </a:lnTo>
                  <a:lnTo>
                    <a:pt x="105773" y="65885"/>
                  </a:lnTo>
                  <a:lnTo>
                    <a:pt x="107769" y="65885"/>
                  </a:lnTo>
                  <a:lnTo>
                    <a:pt x="109765" y="65885"/>
                  </a:lnTo>
                  <a:lnTo>
                    <a:pt x="111761" y="65885"/>
                  </a:lnTo>
                  <a:lnTo>
                    <a:pt x="113756" y="65885"/>
                  </a:lnTo>
                  <a:lnTo>
                    <a:pt x="115752" y="65885"/>
                  </a:lnTo>
                  <a:lnTo>
                    <a:pt x="117748" y="65885"/>
                  </a:lnTo>
                  <a:lnTo>
                    <a:pt x="119744" y="65885"/>
                  </a:lnTo>
                  <a:lnTo>
                    <a:pt x="121739" y="65885"/>
                  </a:lnTo>
                  <a:lnTo>
                    <a:pt x="123735" y="65885"/>
                  </a:lnTo>
                  <a:lnTo>
                    <a:pt x="125731" y="65885"/>
                  </a:lnTo>
                  <a:lnTo>
                    <a:pt x="127726" y="65885"/>
                  </a:lnTo>
                  <a:lnTo>
                    <a:pt x="129722" y="65885"/>
                  </a:lnTo>
                  <a:lnTo>
                    <a:pt x="131718" y="65885"/>
                  </a:lnTo>
                  <a:lnTo>
                    <a:pt x="133714" y="65885"/>
                  </a:lnTo>
                  <a:lnTo>
                    <a:pt x="135709" y="65885"/>
                  </a:lnTo>
                  <a:lnTo>
                    <a:pt x="137705" y="65885"/>
                  </a:lnTo>
                  <a:lnTo>
                    <a:pt x="139701" y="65885"/>
                  </a:lnTo>
                  <a:lnTo>
                    <a:pt x="141697" y="65885"/>
                  </a:lnTo>
                  <a:lnTo>
                    <a:pt x="143692" y="65885"/>
                  </a:lnTo>
                  <a:lnTo>
                    <a:pt x="145688" y="65885"/>
                  </a:lnTo>
                  <a:lnTo>
                    <a:pt x="147684" y="65885"/>
                  </a:lnTo>
                  <a:lnTo>
                    <a:pt x="149680" y="65885"/>
                  </a:lnTo>
                  <a:lnTo>
                    <a:pt x="151675" y="65885"/>
                  </a:lnTo>
                  <a:lnTo>
                    <a:pt x="153671" y="65885"/>
                  </a:lnTo>
                  <a:lnTo>
                    <a:pt x="155667" y="65885"/>
                  </a:lnTo>
                  <a:lnTo>
                    <a:pt x="157662" y="65885"/>
                  </a:lnTo>
                  <a:lnTo>
                    <a:pt x="159658" y="65885"/>
                  </a:lnTo>
                  <a:lnTo>
                    <a:pt x="161654" y="65885"/>
                  </a:lnTo>
                  <a:lnTo>
                    <a:pt x="163650" y="65885"/>
                  </a:lnTo>
                  <a:lnTo>
                    <a:pt x="165645" y="65885"/>
                  </a:lnTo>
                  <a:lnTo>
                    <a:pt x="167641" y="65885"/>
                  </a:lnTo>
                  <a:lnTo>
                    <a:pt x="169637" y="65885"/>
                  </a:lnTo>
                  <a:lnTo>
                    <a:pt x="171633" y="65885"/>
                  </a:lnTo>
                  <a:lnTo>
                    <a:pt x="173628" y="65885"/>
                  </a:lnTo>
                  <a:lnTo>
                    <a:pt x="175624" y="65885"/>
                  </a:lnTo>
                  <a:lnTo>
                    <a:pt x="177620" y="65885"/>
                  </a:lnTo>
                  <a:lnTo>
                    <a:pt x="179616" y="65885"/>
                  </a:lnTo>
                  <a:lnTo>
                    <a:pt x="181611" y="65885"/>
                  </a:lnTo>
                  <a:lnTo>
                    <a:pt x="183607" y="65885"/>
                  </a:lnTo>
                  <a:lnTo>
                    <a:pt x="185603" y="65885"/>
                  </a:lnTo>
                  <a:lnTo>
                    <a:pt x="187598" y="65885"/>
                  </a:lnTo>
                  <a:lnTo>
                    <a:pt x="189594" y="65885"/>
                  </a:lnTo>
                  <a:lnTo>
                    <a:pt x="191590" y="65885"/>
                  </a:lnTo>
                  <a:lnTo>
                    <a:pt x="193586" y="65885"/>
                  </a:lnTo>
                  <a:lnTo>
                    <a:pt x="195581" y="65885"/>
                  </a:lnTo>
                  <a:lnTo>
                    <a:pt x="197577" y="65885"/>
                  </a:lnTo>
                  <a:lnTo>
                    <a:pt x="199573" y="65885"/>
                  </a:lnTo>
                  <a:lnTo>
                    <a:pt x="201569" y="65885"/>
                  </a:lnTo>
                  <a:lnTo>
                    <a:pt x="203564" y="65885"/>
                  </a:lnTo>
                  <a:lnTo>
                    <a:pt x="205560" y="65885"/>
                  </a:lnTo>
                  <a:lnTo>
                    <a:pt x="207556" y="65885"/>
                  </a:lnTo>
                  <a:lnTo>
                    <a:pt x="209552" y="65885"/>
                  </a:lnTo>
                  <a:lnTo>
                    <a:pt x="211547" y="65885"/>
                  </a:lnTo>
                  <a:lnTo>
                    <a:pt x="213543" y="65885"/>
                  </a:lnTo>
                  <a:lnTo>
                    <a:pt x="215539" y="65885"/>
                  </a:lnTo>
                  <a:lnTo>
                    <a:pt x="217534" y="65885"/>
                  </a:lnTo>
                  <a:lnTo>
                    <a:pt x="219530" y="65885"/>
                  </a:lnTo>
                  <a:lnTo>
                    <a:pt x="221526" y="65885"/>
                  </a:lnTo>
                  <a:lnTo>
                    <a:pt x="223522" y="65885"/>
                  </a:lnTo>
                  <a:lnTo>
                    <a:pt x="225517" y="65885"/>
                  </a:lnTo>
                  <a:lnTo>
                    <a:pt x="227513" y="65885"/>
                  </a:lnTo>
                  <a:lnTo>
                    <a:pt x="229509" y="65885"/>
                  </a:lnTo>
                  <a:lnTo>
                    <a:pt x="231505" y="65885"/>
                  </a:lnTo>
                  <a:lnTo>
                    <a:pt x="233500" y="65885"/>
                  </a:lnTo>
                  <a:lnTo>
                    <a:pt x="235496" y="65885"/>
                  </a:lnTo>
                  <a:lnTo>
                    <a:pt x="237492" y="65885"/>
                  </a:lnTo>
                  <a:lnTo>
                    <a:pt x="239488" y="65885"/>
                  </a:lnTo>
                  <a:lnTo>
                    <a:pt x="241483" y="65885"/>
                  </a:lnTo>
                  <a:lnTo>
                    <a:pt x="243479" y="65885"/>
                  </a:lnTo>
                  <a:lnTo>
                    <a:pt x="245475" y="65885"/>
                  </a:lnTo>
                  <a:lnTo>
                    <a:pt x="247470" y="65885"/>
                  </a:lnTo>
                  <a:lnTo>
                    <a:pt x="249466" y="65885"/>
                  </a:lnTo>
                  <a:lnTo>
                    <a:pt x="251462" y="65885"/>
                  </a:lnTo>
                  <a:lnTo>
                    <a:pt x="253458" y="65885"/>
                  </a:lnTo>
                  <a:lnTo>
                    <a:pt x="255453" y="65885"/>
                  </a:lnTo>
                  <a:lnTo>
                    <a:pt x="257449" y="65885"/>
                  </a:lnTo>
                  <a:lnTo>
                    <a:pt x="259445" y="65885"/>
                  </a:lnTo>
                  <a:lnTo>
                    <a:pt x="261441" y="65885"/>
                  </a:lnTo>
                  <a:lnTo>
                    <a:pt x="263436" y="65885"/>
                  </a:lnTo>
                  <a:lnTo>
                    <a:pt x="265432" y="65885"/>
                  </a:lnTo>
                  <a:lnTo>
                    <a:pt x="267428" y="65885"/>
                  </a:lnTo>
                  <a:lnTo>
                    <a:pt x="269424" y="65885"/>
                  </a:lnTo>
                  <a:lnTo>
                    <a:pt x="271419" y="65885"/>
                  </a:lnTo>
                  <a:lnTo>
                    <a:pt x="273415" y="65885"/>
                  </a:lnTo>
                  <a:lnTo>
                    <a:pt x="275411" y="65885"/>
                  </a:lnTo>
                  <a:lnTo>
                    <a:pt x="277407" y="65885"/>
                  </a:lnTo>
                  <a:lnTo>
                    <a:pt x="279402" y="65885"/>
                  </a:lnTo>
                  <a:lnTo>
                    <a:pt x="281398" y="65885"/>
                  </a:lnTo>
                  <a:lnTo>
                    <a:pt x="283394" y="65885"/>
                  </a:lnTo>
                  <a:lnTo>
                    <a:pt x="285389" y="65885"/>
                  </a:lnTo>
                  <a:lnTo>
                    <a:pt x="287385" y="65885"/>
                  </a:lnTo>
                  <a:lnTo>
                    <a:pt x="289381" y="65885"/>
                  </a:lnTo>
                  <a:lnTo>
                    <a:pt x="291377" y="65885"/>
                  </a:lnTo>
                  <a:lnTo>
                    <a:pt x="293372" y="65885"/>
                  </a:lnTo>
                  <a:lnTo>
                    <a:pt x="295368" y="65885"/>
                  </a:lnTo>
                  <a:lnTo>
                    <a:pt x="297364" y="65885"/>
                  </a:lnTo>
                  <a:lnTo>
                    <a:pt x="299360" y="65885"/>
                  </a:lnTo>
                  <a:lnTo>
                    <a:pt x="301355" y="65885"/>
                  </a:lnTo>
                  <a:lnTo>
                    <a:pt x="303351" y="65885"/>
                  </a:lnTo>
                  <a:lnTo>
                    <a:pt x="305347" y="65885"/>
                  </a:lnTo>
                  <a:lnTo>
                    <a:pt x="307343" y="65885"/>
                  </a:lnTo>
                  <a:lnTo>
                    <a:pt x="309338" y="65885"/>
                  </a:lnTo>
                  <a:lnTo>
                    <a:pt x="311334" y="65885"/>
                  </a:lnTo>
                  <a:lnTo>
                    <a:pt x="313330" y="65885"/>
                  </a:lnTo>
                  <a:lnTo>
                    <a:pt x="315325" y="65885"/>
                  </a:lnTo>
                  <a:lnTo>
                    <a:pt x="317321" y="65885"/>
                  </a:lnTo>
                  <a:lnTo>
                    <a:pt x="319317" y="65885"/>
                  </a:lnTo>
                  <a:lnTo>
                    <a:pt x="321313" y="65885"/>
                  </a:lnTo>
                  <a:lnTo>
                    <a:pt x="323308" y="65885"/>
                  </a:lnTo>
                  <a:lnTo>
                    <a:pt x="325304" y="65885"/>
                  </a:lnTo>
                  <a:lnTo>
                    <a:pt x="327300" y="65885"/>
                  </a:lnTo>
                  <a:lnTo>
                    <a:pt x="329296" y="65885"/>
                  </a:lnTo>
                  <a:lnTo>
                    <a:pt x="331291" y="65885"/>
                  </a:lnTo>
                  <a:lnTo>
                    <a:pt x="333287" y="65885"/>
                  </a:lnTo>
                  <a:lnTo>
                    <a:pt x="335283" y="65885"/>
                  </a:lnTo>
                  <a:lnTo>
                    <a:pt x="337279" y="65885"/>
                  </a:lnTo>
                  <a:lnTo>
                    <a:pt x="339274" y="65885"/>
                  </a:lnTo>
                  <a:lnTo>
                    <a:pt x="341270" y="65885"/>
                  </a:lnTo>
                  <a:lnTo>
                    <a:pt x="343266" y="65885"/>
                  </a:lnTo>
                  <a:lnTo>
                    <a:pt x="345261" y="65885"/>
                  </a:lnTo>
                  <a:lnTo>
                    <a:pt x="347257" y="65885"/>
                  </a:lnTo>
                  <a:lnTo>
                    <a:pt x="349253" y="65885"/>
                  </a:lnTo>
                  <a:lnTo>
                    <a:pt x="351249" y="65885"/>
                  </a:lnTo>
                  <a:lnTo>
                    <a:pt x="353244" y="65885"/>
                  </a:lnTo>
                  <a:lnTo>
                    <a:pt x="355240" y="65885"/>
                  </a:lnTo>
                  <a:lnTo>
                    <a:pt x="357236" y="65885"/>
                  </a:lnTo>
                  <a:lnTo>
                    <a:pt x="359232" y="65885"/>
                  </a:lnTo>
                  <a:lnTo>
                    <a:pt x="361227" y="65885"/>
                  </a:lnTo>
                  <a:lnTo>
                    <a:pt x="363223" y="65885"/>
                  </a:lnTo>
                  <a:lnTo>
                    <a:pt x="365219" y="65885"/>
                  </a:lnTo>
                  <a:lnTo>
                    <a:pt x="367215" y="65885"/>
                  </a:lnTo>
                  <a:lnTo>
                    <a:pt x="369210" y="65885"/>
                  </a:lnTo>
                  <a:lnTo>
                    <a:pt x="371206" y="65885"/>
                  </a:lnTo>
                  <a:lnTo>
                    <a:pt x="373202" y="65885"/>
                  </a:lnTo>
                  <a:lnTo>
                    <a:pt x="375197" y="65885"/>
                  </a:lnTo>
                  <a:lnTo>
                    <a:pt x="377193" y="65885"/>
                  </a:lnTo>
                  <a:lnTo>
                    <a:pt x="379189" y="65885"/>
                  </a:lnTo>
                  <a:lnTo>
                    <a:pt x="381185" y="65885"/>
                  </a:lnTo>
                  <a:lnTo>
                    <a:pt x="383180" y="65885"/>
                  </a:lnTo>
                  <a:lnTo>
                    <a:pt x="385176" y="65885"/>
                  </a:lnTo>
                  <a:lnTo>
                    <a:pt x="387172" y="65885"/>
                  </a:lnTo>
                  <a:lnTo>
                    <a:pt x="389168" y="65885"/>
                  </a:lnTo>
                  <a:lnTo>
                    <a:pt x="391163" y="65885"/>
                  </a:lnTo>
                  <a:lnTo>
                    <a:pt x="393159" y="65885"/>
                  </a:lnTo>
                  <a:lnTo>
                    <a:pt x="395155" y="65885"/>
                  </a:lnTo>
                  <a:lnTo>
                    <a:pt x="397151" y="65885"/>
                  </a:lnTo>
                  <a:lnTo>
                    <a:pt x="399146" y="65885"/>
                  </a:lnTo>
                  <a:lnTo>
                    <a:pt x="401142" y="65885"/>
                  </a:lnTo>
                  <a:lnTo>
                    <a:pt x="403138" y="65885"/>
                  </a:lnTo>
                  <a:lnTo>
                    <a:pt x="405133" y="65885"/>
                  </a:lnTo>
                  <a:lnTo>
                    <a:pt x="407129" y="65885"/>
                  </a:lnTo>
                  <a:lnTo>
                    <a:pt x="409125" y="65885"/>
                  </a:lnTo>
                  <a:lnTo>
                    <a:pt x="411121" y="65885"/>
                  </a:lnTo>
                  <a:lnTo>
                    <a:pt x="413116" y="65885"/>
                  </a:lnTo>
                  <a:lnTo>
                    <a:pt x="415112" y="65885"/>
                  </a:lnTo>
                  <a:lnTo>
                    <a:pt x="417108" y="65885"/>
                  </a:lnTo>
                  <a:lnTo>
                    <a:pt x="419104" y="65885"/>
                  </a:lnTo>
                  <a:lnTo>
                    <a:pt x="421099" y="65885"/>
                  </a:lnTo>
                  <a:lnTo>
                    <a:pt x="423095" y="65885"/>
                  </a:lnTo>
                  <a:lnTo>
                    <a:pt x="425091" y="65885"/>
                  </a:lnTo>
                  <a:lnTo>
                    <a:pt x="427087" y="65885"/>
                  </a:lnTo>
                  <a:lnTo>
                    <a:pt x="429082" y="65885"/>
                  </a:lnTo>
                  <a:lnTo>
                    <a:pt x="431078" y="65885"/>
                  </a:lnTo>
                  <a:lnTo>
                    <a:pt x="433074" y="65885"/>
                  </a:lnTo>
                  <a:lnTo>
                    <a:pt x="435069" y="65885"/>
                  </a:lnTo>
                  <a:lnTo>
                    <a:pt x="437065" y="65885"/>
                  </a:lnTo>
                  <a:lnTo>
                    <a:pt x="439061" y="65885"/>
                  </a:lnTo>
                  <a:lnTo>
                    <a:pt x="441057" y="65885"/>
                  </a:lnTo>
                  <a:lnTo>
                    <a:pt x="443052" y="65885"/>
                  </a:lnTo>
                  <a:lnTo>
                    <a:pt x="445048" y="65885"/>
                  </a:lnTo>
                  <a:lnTo>
                    <a:pt x="447044" y="65885"/>
                  </a:lnTo>
                  <a:lnTo>
                    <a:pt x="449040" y="65885"/>
                  </a:lnTo>
                  <a:lnTo>
                    <a:pt x="451035" y="65885"/>
                  </a:lnTo>
                  <a:lnTo>
                    <a:pt x="453031" y="65885"/>
                  </a:lnTo>
                  <a:lnTo>
                    <a:pt x="455027" y="65885"/>
                  </a:lnTo>
                  <a:lnTo>
                    <a:pt x="457023" y="65885"/>
                  </a:lnTo>
                  <a:lnTo>
                    <a:pt x="459018" y="65885"/>
                  </a:lnTo>
                  <a:lnTo>
                    <a:pt x="461014" y="65885"/>
                  </a:lnTo>
                  <a:lnTo>
                    <a:pt x="463010" y="65885"/>
                  </a:lnTo>
                  <a:lnTo>
                    <a:pt x="465005" y="65885"/>
                  </a:lnTo>
                  <a:lnTo>
                    <a:pt x="467001" y="65885"/>
                  </a:lnTo>
                  <a:lnTo>
                    <a:pt x="468997" y="65885"/>
                  </a:lnTo>
                  <a:lnTo>
                    <a:pt x="470993" y="65885"/>
                  </a:lnTo>
                  <a:lnTo>
                    <a:pt x="472988" y="65885"/>
                  </a:lnTo>
                  <a:lnTo>
                    <a:pt x="474984" y="65885"/>
                  </a:lnTo>
                  <a:lnTo>
                    <a:pt x="476980" y="65885"/>
                  </a:lnTo>
                  <a:lnTo>
                    <a:pt x="478976" y="65885"/>
                  </a:lnTo>
                  <a:lnTo>
                    <a:pt x="480971" y="65885"/>
                  </a:lnTo>
                  <a:lnTo>
                    <a:pt x="482967" y="65885"/>
                  </a:lnTo>
                  <a:lnTo>
                    <a:pt x="484963" y="65885"/>
                  </a:lnTo>
                  <a:lnTo>
                    <a:pt x="486959" y="65885"/>
                  </a:lnTo>
                  <a:lnTo>
                    <a:pt x="488954" y="65885"/>
                  </a:lnTo>
                  <a:lnTo>
                    <a:pt x="490950" y="65885"/>
                  </a:lnTo>
                  <a:lnTo>
                    <a:pt x="492946" y="65885"/>
                  </a:lnTo>
                  <a:lnTo>
                    <a:pt x="494941" y="65885"/>
                  </a:lnTo>
                  <a:lnTo>
                    <a:pt x="496937" y="65885"/>
                  </a:lnTo>
                  <a:lnTo>
                    <a:pt x="498933" y="65885"/>
                  </a:lnTo>
                  <a:lnTo>
                    <a:pt x="500929" y="65885"/>
                  </a:lnTo>
                  <a:lnTo>
                    <a:pt x="502924" y="65885"/>
                  </a:lnTo>
                  <a:lnTo>
                    <a:pt x="504920" y="65885"/>
                  </a:lnTo>
                  <a:lnTo>
                    <a:pt x="506916" y="65885"/>
                  </a:lnTo>
                  <a:lnTo>
                    <a:pt x="508912" y="65885"/>
                  </a:lnTo>
                  <a:lnTo>
                    <a:pt x="510907" y="65885"/>
                  </a:lnTo>
                  <a:lnTo>
                    <a:pt x="512903" y="65885"/>
                  </a:lnTo>
                  <a:lnTo>
                    <a:pt x="514899" y="65885"/>
                  </a:lnTo>
                  <a:lnTo>
                    <a:pt x="516895" y="65885"/>
                  </a:lnTo>
                  <a:lnTo>
                    <a:pt x="518890" y="65885"/>
                  </a:lnTo>
                  <a:lnTo>
                    <a:pt x="520886" y="65885"/>
                  </a:lnTo>
                  <a:lnTo>
                    <a:pt x="522882" y="65885"/>
                  </a:lnTo>
                  <a:lnTo>
                    <a:pt x="524878" y="65885"/>
                  </a:lnTo>
                  <a:lnTo>
                    <a:pt x="526873" y="65885"/>
                  </a:lnTo>
                  <a:lnTo>
                    <a:pt x="528869" y="65885"/>
                  </a:lnTo>
                  <a:lnTo>
                    <a:pt x="530865" y="65885"/>
                  </a:lnTo>
                  <a:lnTo>
                    <a:pt x="532860" y="65885"/>
                  </a:lnTo>
                  <a:lnTo>
                    <a:pt x="534856" y="65885"/>
                  </a:lnTo>
                  <a:lnTo>
                    <a:pt x="536852" y="65885"/>
                  </a:lnTo>
                  <a:lnTo>
                    <a:pt x="538848" y="65885"/>
                  </a:lnTo>
                  <a:lnTo>
                    <a:pt x="540843" y="65885"/>
                  </a:lnTo>
                  <a:lnTo>
                    <a:pt x="542839" y="65885"/>
                  </a:lnTo>
                  <a:lnTo>
                    <a:pt x="544835" y="65885"/>
                  </a:lnTo>
                  <a:lnTo>
                    <a:pt x="546831" y="65885"/>
                  </a:lnTo>
                  <a:lnTo>
                    <a:pt x="548826" y="65885"/>
                  </a:lnTo>
                  <a:lnTo>
                    <a:pt x="550822" y="65885"/>
                  </a:lnTo>
                  <a:lnTo>
                    <a:pt x="552818" y="65885"/>
                  </a:lnTo>
                  <a:lnTo>
                    <a:pt x="554814" y="65885"/>
                  </a:lnTo>
                  <a:lnTo>
                    <a:pt x="556809" y="65885"/>
                  </a:lnTo>
                  <a:lnTo>
                    <a:pt x="558805" y="65885"/>
                  </a:lnTo>
                  <a:lnTo>
                    <a:pt x="560801" y="65885"/>
                  </a:lnTo>
                  <a:lnTo>
                    <a:pt x="562796" y="65885"/>
                  </a:lnTo>
                  <a:lnTo>
                    <a:pt x="564792" y="65885"/>
                  </a:lnTo>
                  <a:lnTo>
                    <a:pt x="566788" y="65885"/>
                  </a:lnTo>
                  <a:lnTo>
                    <a:pt x="568784" y="65885"/>
                  </a:lnTo>
                  <a:lnTo>
                    <a:pt x="570779" y="65885"/>
                  </a:lnTo>
                  <a:lnTo>
                    <a:pt x="572775" y="65885"/>
                  </a:lnTo>
                  <a:lnTo>
                    <a:pt x="574771" y="65885"/>
                  </a:lnTo>
                  <a:lnTo>
                    <a:pt x="576767" y="65885"/>
                  </a:lnTo>
                  <a:lnTo>
                    <a:pt x="578762" y="65885"/>
                  </a:lnTo>
                  <a:lnTo>
                    <a:pt x="580758" y="65885"/>
                  </a:lnTo>
                  <a:lnTo>
                    <a:pt x="582754" y="65885"/>
                  </a:lnTo>
                  <a:lnTo>
                    <a:pt x="584750" y="65885"/>
                  </a:lnTo>
                  <a:lnTo>
                    <a:pt x="586745" y="65885"/>
                  </a:lnTo>
                  <a:lnTo>
                    <a:pt x="588741" y="65885"/>
                  </a:lnTo>
                  <a:lnTo>
                    <a:pt x="590737" y="65885"/>
                  </a:lnTo>
                  <a:lnTo>
                    <a:pt x="592732" y="65885"/>
                  </a:lnTo>
                  <a:lnTo>
                    <a:pt x="594728" y="65885"/>
                  </a:lnTo>
                  <a:lnTo>
                    <a:pt x="596724" y="65885"/>
                  </a:lnTo>
                  <a:lnTo>
                    <a:pt x="598720" y="65885"/>
                  </a:lnTo>
                  <a:lnTo>
                    <a:pt x="600715" y="65885"/>
                  </a:lnTo>
                  <a:lnTo>
                    <a:pt x="602711" y="65885"/>
                  </a:lnTo>
                  <a:lnTo>
                    <a:pt x="604707" y="65885"/>
                  </a:lnTo>
                  <a:lnTo>
                    <a:pt x="606703" y="65885"/>
                  </a:lnTo>
                  <a:lnTo>
                    <a:pt x="608698" y="65885"/>
                  </a:lnTo>
                  <a:lnTo>
                    <a:pt x="610694" y="65885"/>
                  </a:lnTo>
                  <a:lnTo>
                    <a:pt x="612690" y="65885"/>
                  </a:lnTo>
                  <a:lnTo>
                    <a:pt x="614686" y="65885"/>
                  </a:lnTo>
                  <a:lnTo>
                    <a:pt x="616681" y="65885"/>
                  </a:lnTo>
                  <a:lnTo>
                    <a:pt x="618677" y="65885"/>
                  </a:lnTo>
                  <a:lnTo>
                    <a:pt x="620673" y="65885"/>
                  </a:lnTo>
                  <a:lnTo>
                    <a:pt x="622668" y="65885"/>
                  </a:lnTo>
                  <a:lnTo>
                    <a:pt x="624664" y="65885"/>
                  </a:lnTo>
                  <a:lnTo>
                    <a:pt x="626660" y="65885"/>
                  </a:lnTo>
                  <a:lnTo>
                    <a:pt x="628656" y="65885"/>
                  </a:lnTo>
                  <a:lnTo>
                    <a:pt x="630651" y="65885"/>
                  </a:lnTo>
                  <a:lnTo>
                    <a:pt x="632647" y="65885"/>
                  </a:lnTo>
                  <a:lnTo>
                    <a:pt x="634643" y="65885"/>
                  </a:lnTo>
                  <a:lnTo>
                    <a:pt x="636639" y="65885"/>
                  </a:lnTo>
                  <a:lnTo>
                    <a:pt x="638634" y="65885"/>
                  </a:lnTo>
                  <a:lnTo>
                    <a:pt x="640630" y="65885"/>
                  </a:lnTo>
                  <a:lnTo>
                    <a:pt x="642626" y="65885"/>
                  </a:lnTo>
                  <a:lnTo>
                    <a:pt x="644622" y="65885"/>
                  </a:lnTo>
                  <a:lnTo>
                    <a:pt x="646617" y="65885"/>
                  </a:lnTo>
                  <a:lnTo>
                    <a:pt x="648613" y="65885"/>
                  </a:lnTo>
                  <a:lnTo>
                    <a:pt x="650609" y="65885"/>
                  </a:lnTo>
                  <a:lnTo>
                    <a:pt x="652604" y="65885"/>
                  </a:lnTo>
                  <a:lnTo>
                    <a:pt x="654600" y="65885"/>
                  </a:lnTo>
                  <a:lnTo>
                    <a:pt x="656596" y="65885"/>
                  </a:lnTo>
                  <a:lnTo>
                    <a:pt x="658592" y="65885"/>
                  </a:lnTo>
                  <a:lnTo>
                    <a:pt x="660587" y="65885"/>
                  </a:lnTo>
                  <a:lnTo>
                    <a:pt x="662583" y="65885"/>
                  </a:lnTo>
                  <a:lnTo>
                    <a:pt x="664579" y="65885"/>
                  </a:lnTo>
                  <a:lnTo>
                    <a:pt x="666575" y="65885"/>
                  </a:lnTo>
                  <a:lnTo>
                    <a:pt x="668570" y="65885"/>
                  </a:lnTo>
                  <a:lnTo>
                    <a:pt x="670566" y="65885"/>
                  </a:lnTo>
                  <a:lnTo>
                    <a:pt x="672562" y="65885"/>
                  </a:lnTo>
                  <a:lnTo>
                    <a:pt x="674558" y="65885"/>
                  </a:lnTo>
                  <a:lnTo>
                    <a:pt x="676553" y="65885"/>
                  </a:lnTo>
                  <a:lnTo>
                    <a:pt x="678549" y="65885"/>
                  </a:lnTo>
                  <a:lnTo>
                    <a:pt x="680545" y="65885"/>
                  </a:lnTo>
                  <a:lnTo>
                    <a:pt x="682540" y="65885"/>
                  </a:lnTo>
                  <a:lnTo>
                    <a:pt x="684536" y="65885"/>
                  </a:lnTo>
                  <a:lnTo>
                    <a:pt x="686532" y="65885"/>
                  </a:lnTo>
                  <a:lnTo>
                    <a:pt x="688528" y="65885"/>
                  </a:lnTo>
                  <a:lnTo>
                    <a:pt x="690523" y="65885"/>
                  </a:lnTo>
                  <a:lnTo>
                    <a:pt x="692519" y="65885"/>
                  </a:lnTo>
                  <a:lnTo>
                    <a:pt x="694515" y="65885"/>
                  </a:lnTo>
                  <a:lnTo>
                    <a:pt x="696511" y="65885"/>
                  </a:lnTo>
                  <a:lnTo>
                    <a:pt x="698506" y="65885"/>
                  </a:lnTo>
                  <a:lnTo>
                    <a:pt x="700502" y="65885"/>
                  </a:lnTo>
                  <a:lnTo>
                    <a:pt x="702498" y="65885"/>
                  </a:lnTo>
                  <a:lnTo>
                    <a:pt x="704494" y="65885"/>
                  </a:lnTo>
                  <a:lnTo>
                    <a:pt x="706489" y="65885"/>
                  </a:lnTo>
                  <a:lnTo>
                    <a:pt x="708485" y="65885"/>
                  </a:lnTo>
                  <a:lnTo>
                    <a:pt x="710481" y="65885"/>
                  </a:lnTo>
                  <a:lnTo>
                    <a:pt x="712476" y="65885"/>
                  </a:lnTo>
                  <a:lnTo>
                    <a:pt x="714472" y="65885"/>
                  </a:lnTo>
                  <a:lnTo>
                    <a:pt x="716468" y="65885"/>
                  </a:lnTo>
                  <a:lnTo>
                    <a:pt x="718464" y="65885"/>
                  </a:lnTo>
                  <a:lnTo>
                    <a:pt x="720459" y="65885"/>
                  </a:lnTo>
                  <a:lnTo>
                    <a:pt x="722455" y="65885"/>
                  </a:lnTo>
                  <a:lnTo>
                    <a:pt x="724451" y="65885"/>
                  </a:lnTo>
                  <a:lnTo>
                    <a:pt x="726447" y="65885"/>
                  </a:lnTo>
                  <a:lnTo>
                    <a:pt x="728442" y="65885"/>
                  </a:lnTo>
                  <a:lnTo>
                    <a:pt x="730438" y="65885"/>
                  </a:lnTo>
                  <a:lnTo>
                    <a:pt x="732434" y="65885"/>
                  </a:lnTo>
                  <a:lnTo>
                    <a:pt x="734430" y="65885"/>
                  </a:lnTo>
                  <a:lnTo>
                    <a:pt x="736425" y="65885"/>
                  </a:lnTo>
                  <a:lnTo>
                    <a:pt x="738421" y="65885"/>
                  </a:lnTo>
                  <a:lnTo>
                    <a:pt x="740417" y="65885"/>
                  </a:lnTo>
                  <a:lnTo>
                    <a:pt x="742412" y="65885"/>
                  </a:lnTo>
                  <a:lnTo>
                    <a:pt x="744408" y="65885"/>
                  </a:lnTo>
                  <a:lnTo>
                    <a:pt x="746404" y="65885"/>
                  </a:lnTo>
                  <a:lnTo>
                    <a:pt x="748400" y="65885"/>
                  </a:lnTo>
                  <a:lnTo>
                    <a:pt x="750395" y="65885"/>
                  </a:lnTo>
                  <a:lnTo>
                    <a:pt x="752391" y="65885"/>
                  </a:lnTo>
                  <a:lnTo>
                    <a:pt x="754387" y="65885"/>
                  </a:lnTo>
                  <a:lnTo>
                    <a:pt x="756383" y="65885"/>
                  </a:lnTo>
                  <a:lnTo>
                    <a:pt x="758378" y="65885"/>
                  </a:lnTo>
                  <a:lnTo>
                    <a:pt x="760374" y="65885"/>
                  </a:lnTo>
                  <a:lnTo>
                    <a:pt x="762370" y="65885"/>
                  </a:lnTo>
                  <a:lnTo>
                    <a:pt x="764366" y="65885"/>
                  </a:lnTo>
                  <a:lnTo>
                    <a:pt x="766361" y="65885"/>
                  </a:lnTo>
                  <a:lnTo>
                    <a:pt x="768357" y="65885"/>
                  </a:lnTo>
                  <a:lnTo>
                    <a:pt x="770353" y="65885"/>
                  </a:lnTo>
                  <a:lnTo>
                    <a:pt x="772349" y="65885"/>
                  </a:lnTo>
                  <a:lnTo>
                    <a:pt x="774344" y="65885"/>
                  </a:lnTo>
                  <a:lnTo>
                    <a:pt x="776340" y="65885"/>
                  </a:lnTo>
                  <a:lnTo>
                    <a:pt x="778336" y="65885"/>
                  </a:lnTo>
                  <a:lnTo>
                    <a:pt x="780331" y="65885"/>
                  </a:lnTo>
                  <a:lnTo>
                    <a:pt x="782327" y="65885"/>
                  </a:lnTo>
                  <a:lnTo>
                    <a:pt x="784323" y="65885"/>
                  </a:lnTo>
                  <a:lnTo>
                    <a:pt x="786319" y="65885"/>
                  </a:lnTo>
                  <a:lnTo>
                    <a:pt x="788314" y="65885"/>
                  </a:lnTo>
                  <a:lnTo>
                    <a:pt x="790310" y="65885"/>
                  </a:lnTo>
                  <a:lnTo>
                    <a:pt x="792306" y="65885"/>
                  </a:lnTo>
                  <a:lnTo>
                    <a:pt x="794302" y="65885"/>
                  </a:lnTo>
                  <a:lnTo>
                    <a:pt x="796297" y="65885"/>
                  </a:lnTo>
                  <a:lnTo>
                    <a:pt x="798293" y="65885"/>
                  </a:lnTo>
                  <a:lnTo>
                    <a:pt x="800289" y="65885"/>
                  </a:lnTo>
                  <a:lnTo>
                    <a:pt x="802285" y="65885"/>
                  </a:lnTo>
                  <a:lnTo>
                    <a:pt x="804280" y="65885"/>
                  </a:lnTo>
                  <a:lnTo>
                    <a:pt x="806276" y="65885"/>
                  </a:lnTo>
                  <a:lnTo>
                    <a:pt x="808272" y="65885"/>
                  </a:lnTo>
                  <a:lnTo>
                    <a:pt x="810267" y="65885"/>
                  </a:lnTo>
                  <a:lnTo>
                    <a:pt x="812263" y="65885"/>
                  </a:lnTo>
                  <a:lnTo>
                    <a:pt x="814259" y="65885"/>
                  </a:lnTo>
                  <a:lnTo>
                    <a:pt x="816255" y="65885"/>
                  </a:lnTo>
                  <a:lnTo>
                    <a:pt x="818250" y="65885"/>
                  </a:lnTo>
                  <a:lnTo>
                    <a:pt x="820246" y="65885"/>
                  </a:lnTo>
                  <a:lnTo>
                    <a:pt x="822242" y="65885"/>
                  </a:lnTo>
                  <a:lnTo>
                    <a:pt x="824238" y="65885"/>
                  </a:lnTo>
                  <a:lnTo>
                    <a:pt x="826233" y="65885"/>
                  </a:lnTo>
                  <a:lnTo>
                    <a:pt x="828229" y="65885"/>
                  </a:lnTo>
                  <a:lnTo>
                    <a:pt x="830225" y="65885"/>
                  </a:lnTo>
                  <a:lnTo>
                    <a:pt x="832221" y="65885"/>
                  </a:lnTo>
                  <a:lnTo>
                    <a:pt x="834216" y="65885"/>
                  </a:lnTo>
                  <a:lnTo>
                    <a:pt x="836212" y="65885"/>
                  </a:lnTo>
                  <a:lnTo>
                    <a:pt x="838208" y="65885"/>
                  </a:lnTo>
                  <a:lnTo>
                    <a:pt x="840203" y="65885"/>
                  </a:lnTo>
                  <a:lnTo>
                    <a:pt x="842199" y="65885"/>
                  </a:lnTo>
                  <a:lnTo>
                    <a:pt x="844195" y="65885"/>
                  </a:lnTo>
                  <a:lnTo>
                    <a:pt x="846191" y="65885"/>
                  </a:lnTo>
                  <a:lnTo>
                    <a:pt x="848186" y="65885"/>
                  </a:lnTo>
                  <a:lnTo>
                    <a:pt x="850182" y="0"/>
                  </a:lnTo>
                  <a:lnTo>
                    <a:pt x="852178" y="0"/>
                  </a:lnTo>
                  <a:lnTo>
                    <a:pt x="854174" y="0"/>
                  </a:lnTo>
                  <a:lnTo>
                    <a:pt x="856169" y="0"/>
                  </a:lnTo>
                  <a:lnTo>
                    <a:pt x="858165" y="0"/>
                  </a:lnTo>
                  <a:lnTo>
                    <a:pt x="860161" y="0"/>
                  </a:lnTo>
                  <a:lnTo>
                    <a:pt x="862157" y="0"/>
                  </a:lnTo>
                  <a:lnTo>
                    <a:pt x="864152" y="0"/>
                  </a:lnTo>
                  <a:lnTo>
                    <a:pt x="866148" y="0"/>
                  </a:lnTo>
                  <a:lnTo>
                    <a:pt x="868144" y="0"/>
                  </a:lnTo>
                  <a:lnTo>
                    <a:pt x="870139" y="0"/>
                  </a:lnTo>
                  <a:lnTo>
                    <a:pt x="872135" y="0"/>
                  </a:lnTo>
                  <a:lnTo>
                    <a:pt x="874131" y="0"/>
                  </a:lnTo>
                  <a:lnTo>
                    <a:pt x="876127" y="0"/>
                  </a:lnTo>
                  <a:lnTo>
                    <a:pt x="878122" y="0"/>
                  </a:lnTo>
                  <a:lnTo>
                    <a:pt x="880118" y="0"/>
                  </a:lnTo>
                  <a:lnTo>
                    <a:pt x="882114" y="0"/>
                  </a:lnTo>
                  <a:lnTo>
                    <a:pt x="884110" y="0"/>
                  </a:lnTo>
                  <a:lnTo>
                    <a:pt x="886105" y="0"/>
                  </a:lnTo>
                  <a:lnTo>
                    <a:pt x="888101" y="0"/>
                  </a:lnTo>
                  <a:lnTo>
                    <a:pt x="890097" y="0"/>
                  </a:lnTo>
                  <a:lnTo>
                    <a:pt x="892093" y="0"/>
                  </a:lnTo>
                  <a:lnTo>
                    <a:pt x="894088" y="0"/>
                  </a:lnTo>
                  <a:lnTo>
                    <a:pt x="896084" y="0"/>
                  </a:lnTo>
                  <a:lnTo>
                    <a:pt x="898080" y="0"/>
                  </a:lnTo>
                  <a:lnTo>
                    <a:pt x="900075" y="0"/>
                  </a:lnTo>
                  <a:lnTo>
                    <a:pt x="902071" y="0"/>
                  </a:lnTo>
                  <a:lnTo>
                    <a:pt x="904067" y="0"/>
                  </a:lnTo>
                  <a:lnTo>
                    <a:pt x="906063" y="0"/>
                  </a:lnTo>
                  <a:lnTo>
                    <a:pt x="908058" y="0"/>
                  </a:lnTo>
                  <a:lnTo>
                    <a:pt x="910054" y="0"/>
                  </a:lnTo>
                  <a:lnTo>
                    <a:pt x="912050" y="0"/>
                  </a:lnTo>
                  <a:lnTo>
                    <a:pt x="914046" y="0"/>
                  </a:lnTo>
                  <a:lnTo>
                    <a:pt x="916041" y="0"/>
                  </a:lnTo>
                  <a:lnTo>
                    <a:pt x="918037" y="0"/>
                  </a:lnTo>
                  <a:lnTo>
                    <a:pt x="920033" y="0"/>
                  </a:lnTo>
                  <a:lnTo>
                    <a:pt x="922029" y="0"/>
                  </a:lnTo>
                  <a:lnTo>
                    <a:pt x="924024" y="0"/>
                  </a:lnTo>
                  <a:lnTo>
                    <a:pt x="926020" y="0"/>
                  </a:lnTo>
                  <a:lnTo>
                    <a:pt x="928016" y="0"/>
                  </a:lnTo>
                  <a:lnTo>
                    <a:pt x="930011" y="0"/>
                  </a:lnTo>
                  <a:lnTo>
                    <a:pt x="932007" y="0"/>
                  </a:lnTo>
                  <a:lnTo>
                    <a:pt x="934003" y="0"/>
                  </a:lnTo>
                  <a:lnTo>
                    <a:pt x="935999" y="0"/>
                  </a:lnTo>
                  <a:lnTo>
                    <a:pt x="937994" y="0"/>
                  </a:lnTo>
                  <a:lnTo>
                    <a:pt x="939990" y="0"/>
                  </a:lnTo>
                  <a:lnTo>
                    <a:pt x="941986" y="0"/>
                  </a:lnTo>
                  <a:lnTo>
                    <a:pt x="943982" y="0"/>
                  </a:lnTo>
                  <a:lnTo>
                    <a:pt x="945977" y="0"/>
                  </a:lnTo>
                  <a:lnTo>
                    <a:pt x="947973" y="0"/>
                  </a:lnTo>
                  <a:lnTo>
                    <a:pt x="949969" y="0"/>
                  </a:lnTo>
                  <a:lnTo>
                    <a:pt x="951965" y="0"/>
                  </a:lnTo>
                  <a:lnTo>
                    <a:pt x="953960" y="0"/>
                  </a:lnTo>
                  <a:lnTo>
                    <a:pt x="955956" y="0"/>
                  </a:lnTo>
                  <a:lnTo>
                    <a:pt x="957952" y="0"/>
                  </a:lnTo>
                  <a:lnTo>
                    <a:pt x="959947" y="0"/>
                  </a:lnTo>
                  <a:lnTo>
                    <a:pt x="961943" y="0"/>
                  </a:lnTo>
                  <a:lnTo>
                    <a:pt x="963939" y="0"/>
                  </a:lnTo>
                  <a:lnTo>
                    <a:pt x="965935" y="0"/>
                  </a:lnTo>
                  <a:lnTo>
                    <a:pt x="967930" y="0"/>
                  </a:lnTo>
                  <a:lnTo>
                    <a:pt x="969926" y="0"/>
                  </a:lnTo>
                  <a:lnTo>
                    <a:pt x="971922" y="0"/>
                  </a:lnTo>
                  <a:lnTo>
                    <a:pt x="973918" y="0"/>
                  </a:lnTo>
                  <a:lnTo>
                    <a:pt x="975913" y="0"/>
                  </a:lnTo>
                  <a:lnTo>
                    <a:pt x="977909" y="0"/>
                  </a:lnTo>
                  <a:lnTo>
                    <a:pt x="979905" y="0"/>
                  </a:lnTo>
                  <a:lnTo>
                    <a:pt x="981901" y="0"/>
                  </a:lnTo>
                  <a:lnTo>
                    <a:pt x="983896" y="0"/>
                  </a:lnTo>
                  <a:lnTo>
                    <a:pt x="985892" y="0"/>
                  </a:lnTo>
                  <a:lnTo>
                    <a:pt x="987888" y="0"/>
                  </a:lnTo>
                  <a:lnTo>
                    <a:pt x="989883" y="0"/>
                  </a:lnTo>
                  <a:lnTo>
                    <a:pt x="991879" y="0"/>
                  </a:lnTo>
                  <a:lnTo>
                    <a:pt x="993875" y="0"/>
                  </a:lnTo>
                  <a:lnTo>
                    <a:pt x="995871" y="0"/>
                  </a:lnTo>
                  <a:lnTo>
                    <a:pt x="997866" y="0"/>
                  </a:lnTo>
                  <a:lnTo>
                    <a:pt x="999862" y="0"/>
                  </a:lnTo>
                  <a:lnTo>
                    <a:pt x="1001858" y="0"/>
                  </a:lnTo>
                  <a:lnTo>
                    <a:pt x="1003854" y="0"/>
                  </a:lnTo>
                  <a:lnTo>
                    <a:pt x="1005849" y="0"/>
                  </a:lnTo>
                  <a:lnTo>
                    <a:pt x="1007845" y="0"/>
                  </a:lnTo>
                  <a:lnTo>
                    <a:pt x="1009841" y="0"/>
                  </a:lnTo>
                  <a:lnTo>
                    <a:pt x="1011837" y="0"/>
                  </a:lnTo>
                  <a:lnTo>
                    <a:pt x="1013832" y="0"/>
                  </a:lnTo>
                  <a:lnTo>
                    <a:pt x="1015828" y="0"/>
                  </a:lnTo>
                  <a:lnTo>
                    <a:pt x="1017824" y="0"/>
                  </a:lnTo>
                  <a:lnTo>
                    <a:pt x="1019820" y="0"/>
                  </a:lnTo>
                  <a:lnTo>
                    <a:pt x="1021815" y="0"/>
                  </a:lnTo>
                  <a:lnTo>
                    <a:pt x="1023811" y="0"/>
                  </a:lnTo>
                  <a:lnTo>
                    <a:pt x="1025807" y="0"/>
                  </a:lnTo>
                  <a:lnTo>
                    <a:pt x="1027802" y="0"/>
                  </a:lnTo>
                  <a:lnTo>
                    <a:pt x="1029798" y="0"/>
                  </a:lnTo>
                  <a:lnTo>
                    <a:pt x="1031794" y="0"/>
                  </a:lnTo>
                  <a:lnTo>
                    <a:pt x="1033790" y="0"/>
                  </a:lnTo>
                  <a:lnTo>
                    <a:pt x="1035785" y="0"/>
                  </a:lnTo>
                  <a:lnTo>
                    <a:pt x="1037781" y="0"/>
                  </a:lnTo>
                  <a:lnTo>
                    <a:pt x="1039777" y="0"/>
                  </a:lnTo>
                  <a:lnTo>
                    <a:pt x="1041773" y="0"/>
                  </a:lnTo>
                  <a:lnTo>
                    <a:pt x="1043768" y="0"/>
                  </a:lnTo>
                  <a:lnTo>
                    <a:pt x="1045764" y="0"/>
                  </a:lnTo>
                  <a:lnTo>
                    <a:pt x="1047760" y="0"/>
                  </a:lnTo>
                  <a:lnTo>
                    <a:pt x="1049756" y="0"/>
                  </a:lnTo>
                  <a:lnTo>
                    <a:pt x="1051751" y="0"/>
                  </a:lnTo>
                  <a:lnTo>
                    <a:pt x="1053747" y="0"/>
                  </a:lnTo>
                  <a:lnTo>
                    <a:pt x="1055743" y="0"/>
                  </a:lnTo>
                  <a:lnTo>
                    <a:pt x="1057738" y="0"/>
                  </a:lnTo>
                  <a:lnTo>
                    <a:pt x="1059734" y="0"/>
                  </a:lnTo>
                  <a:lnTo>
                    <a:pt x="1061730" y="0"/>
                  </a:lnTo>
                  <a:lnTo>
                    <a:pt x="1063726" y="0"/>
                  </a:lnTo>
                  <a:lnTo>
                    <a:pt x="1065721" y="0"/>
                  </a:lnTo>
                  <a:lnTo>
                    <a:pt x="1067717" y="0"/>
                  </a:lnTo>
                  <a:lnTo>
                    <a:pt x="1069713" y="0"/>
                  </a:lnTo>
                  <a:lnTo>
                    <a:pt x="1071709" y="0"/>
                  </a:lnTo>
                  <a:lnTo>
                    <a:pt x="1073704" y="0"/>
                  </a:lnTo>
                  <a:lnTo>
                    <a:pt x="1075700" y="0"/>
                  </a:lnTo>
                  <a:lnTo>
                    <a:pt x="1077696" y="0"/>
                  </a:lnTo>
                  <a:lnTo>
                    <a:pt x="1079692" y="0"/>
                  </a:lnTo>
                  <a:lnTo>
                    <a:pt x="1081687" y="0"/>
                  </a:lnTo>
                  <a:lnTo>
                    <a:pt x="1083683" y="0"/>
                  </a:lnTo>
                  <a:lnTo>
                    <a:pt x="1085679" y="0"/>
                  </a:lnTo>
                  <a:lnTo>
                    <a:pt x="1087674" y="0"/>
                  </a:lnTo>
                  <a:lnTo>
                    <a:pt x="1089670" y="0"/>
                  </a:lnTo>
                  <a:lnTo>
                    <a:pt x="1091666" y="0"/>
                  </a:lnTo>
                  <a:lnTo>
                    <a:pt x="1093662" y="0"/>
                  </a:lnTo>
                  <a:lnTo>
                    <a:pt x="1095657" y="0"/>
                  </a:lnTo>
                  <a:lnTo>
                    <a:pt x="1097653" y="0"/>
                  </a:lnTo>
                  <a:lnTo>
                    <a:pt x="1099649" y="0"/>
                  </a:lnTo>
                  <a:lnTo>
                    <a:pt x="1101645" y="0"/>
                  </a:lnTo>
                  <a:lnTo>
                    <a:pt x="1103640" y="0"/>
                  </a:lnTo>
                  <a:lnTo>
                    <a:pt x="1105636" y="0"/>
                  </a:lnTo>
                  <a:lnTo>
                    <a:pt x="1107632" y="0"/>
                  </a:lnTo>
                  <a:lnTo>
                    <a:pt x="1109628" y="0"/>
                  </a:lnTo>
                  <a:lnTo>
                    <a:pt x="1111623" y="0"/>
                  </a:lnTo>
                  <a:lnTo>
                    <a:pt x="1113619" y="0"/>
                  </a:lnTo>
                  <a:lnTo>
                    <a:pt x="1115615" y="0"/>
                  </a:lnTo>
                  <a:lnTo>
                    <a:pt x="1117610" y="0"/>
                  </a:lnTo>
                  <a:lnTo>
                    <a:pt x="1119606" y="0"/>
                  </a:lnTo>
                  <a:lnTo>
                    <a:pt x="1121602" y="0"/>
                  </a:lnTo>
                  <a:lnTo>
                    <a:pt x="1123598" y="0"/>
                  </a:lnTo>
                  <a:lnTo>
                    <a:pt x="1125593" y="0"/>
                  </a:lnTo>
                  <a:lnTo>
                    <a:pt x="1127589" y="0"/>
                  </a:lnTo>
                  <a:lnTo>
                    <a:pt x="1129585" y="0"/>
                  </a:lnTo>
                  <a:lnTo>
                    <a:pt x="1131581" y="0"/>
                  </a:lnTo>
                  <a:lnTo>
                    <a:pt x="1133576" y="0"/>
                  </a:lnTo>
                  <a:lnTo>
                    <a:pt x="1135572" y="0"/>
                  </a:lnTo>
                  <a:lnTo>
                    <a:pt x="1137568" y="0"/>
                  </a:lnTo>
                  <a:lnTo>
                    <a:pt x="1139564" y="0"/>
                  </a:lnTo>
                  <a:lnTo>
                    <a:pt x="1141559" y="0"/>
                  </a:lnTo>
                  <a:lnTo>
                    <a:pt x="1143555" y="0"/>
                  </a:lnTo>
                  <a:lnTo>
                    <a:pt x="1145551" y="0"/>
                  </a:lnTo>
                  <a:lnTo>
                    <a:pt x="1147546" y="0"/>
                  </a:lnTo>
                  <a:lnTo>
                    <a:pt x="1149542" y="0"/>
                  </a:lnTo>
                  <a:lnTo>
                    <a:pt x="1151538" y="0"/>
                  </a:lnTo>
                  <a:lnTo>
                    <a:pt x="1153534" y="0"/>
                  </a:lnTo>
                  <a:lnTo>
                    <a:pt x="1155529" y="0"/>
                  </a:lnTo>
                  <a:lnTo>
                    <a:pt x="1157525" y="0"/>
                  </a:lnTo>
                  <a:lnTo>
                    <a:pt x="1159521" y="0"/>
                  </a:lnTo>
                  <a:lnTo>
                    <a:pt x="1161517" y="0"/>
                  </a:lnTo>
                  <a:lnTo>
                    <a:pt x="1163512" y="0"/>
                  </a:lnTo>
                  <a:lnTo>
                    <a:pt x="1165508" y="0"/>
                  </a:lnTo>
                  <a:lnTo>
                    <a:pt x="1167504" y="0"/>
                  </a:lnTo>
                  <a:lnTo>
                    <a:pt x="1169500" y="0"/>
                  </a:lnTo>
                  <a:lnTo>
                    <a:pt x="1171495" y="0"/>
                  </a:lnTo>
                  <a:lnTo>
                    <a:pt x="1173491" y="0"/>
                  </a:lnTo>
                  <a:lnTo>
                    <a:pt x="1175487" y="0"/>
                  </a:lnTo>
                  <a:lnTo>
                    <a:pt x="1177482" y="0"/>
                  </a:lnTo>
                  <a:lnTo>
                    <a:pt x="1179478" y="0"/>
                  </a:lnTo>
                  <a:lnTo>
                    <a:pt x="1181474" y="0"/>
                  </a:lnTo>
                  <a:lnTo>
                    <a:pt x="1183470" y="0"/>
                  </a:lnTo>
                  <a:lnTo>
                    <a:pt x="1185465" y="0"/>
                  </a:lnTo>
                  <a:lnTo>
                    <a:pt x="1187461" y="0"/>
                  </a:lnTo>
                  <a:lnTo>
                    <a:pt x="1189457" y="0"/>
                  </a:lnTo>
                  <a:lnTo>
                    <a:pt x="1191453" y="0"/>
                  </a:lnTo>
                  <a:lnTo>
                    <a:pt x="1193448" y="0"/>
                  </a:lnTo>
                  <a:lnTo>
                    <a:pt x="1195444" y="0"/>
                  </a:lnTo>
                  <a:lnTo>
                    <a:pt x="1197440" y="0"/>
                  </a:lnTo>
                  <a:lnTo>
                    <a:pt x="1199436" y="0"/>
                  </a:lnTo>
                  <a:lnTo>
                    <a:pt x="1201431" y="0"/>
                  </a:lnTo>
                  <a:lnTo>
                    <a:pt x="1203427" y="0"/>
                  </a:lnTo>
                  <a:lnTo>
                    <a:pt x="1205423" y="0"/>
                  </a:lnTo>
                  <a:lnTo>
                    <a:pt x="1207418" y="0"/>
                  </a:lnTo>
                  <a:lnTo>
                    <a:pt x="1209414" y="0"/>
                  </a:lnTo>
                  <a:lnTo>
                    <a:pt x="1211410" y="0"/>
                  </a:lnTo>
                  <a:lnTo>
                    <a:pt x="1213406" y="0"/>
                  </a:lnTo>
                  <a:lnTo>
                    <a:pt x="1215401" y="0"/>
                  </a:lnTo>
                  <a:lnTo>
                    <a:pt x="1217397" y="0"/>
                  </a:lnTo>
                  <a:lnTo>
                    <a:pt x="1219393" y="0"/>
                  </a:lnTo>
                  <a:lnTo>
                    <a:pt x="1221389" y="0"/>
                  </a:lnTo>
                  <a:lnTo>
                    <a:pt x="1223384" y="0"/>
                  </a:lnTo>
                  <a:lnTo>
                    <a:pt x="1225380" y="0"/>
                  </a:lnTo>
                  <a:lnTo>
                    <a:pt x="1227376" y="0"/>
                  </a:lnTo>
                  <a:lnTo>
                    <a:pt x="1229372" y="0"/>
                  </a:lnTo>
                  <a:lnTo>
                    <a:pt x="1231367" y="0"/>
                  </a:lnTo>
                  <a:lnTo>
                    <a:pt x="1233363" y="0"/>
                  </a:lnTo>
                  <a:lnTo>
                    <a:pt x="1235359" y="0"/>
                  </a:lnTo>
                  <a:lnTo>
                    <a:pt x="1237354" y="0"/>
                  </a:lnTo>
                  <a:lnTo>
                    <a:pt x="1239350" y="0"/>
                  </a:lnTo>
                  <a:lnTo>
                    <a:pt x="1241346" y="0"/>
                  </a:lnTo>
                  <a:lnTo>
                    <a:pt x="1243342" y="0"/>
                  </a:lnTo>
                  <a:lnTo>
                    <a:pt x="1245337" y="0"/>
                  </a:lnTo>
                  <a:lnTo>
                    <a:pt x="1247333" y="0"/>
                  </a:lnTo>
                  <a:lnTo>
                    <a:pt x="1249329" y="0"/>
                  </a:lnTo>
                  <a:lnTo>
                    <a:pt x="1251325" y="0"/>
                  </a:lnTo>
                  <a:lnTo>
                    <a:pt x="1253320" y="0"/>
                  </a:lnTo>
                  <a:lnTo>
                    <a:pt x="1255316" y="0"/>
                  </a:lnTo>
                  <a:lnTo>
                    <a:pt x="1257312" y="0"/>
                  </a:lnTo>
                  <a:lnTo>
                    <a:pt x="1259308" y="0"/>
                  </a:lnTo>
                  <a:lnTo>
                    <a:pt x="1261303" y="0"/>
                  </a:lnTo>
                  <a:lnTo>
                    <a:pt x="1263299" y="0"/>
                  </a:lnTo>
                  <a:lnTo>
                    <a:pt x="1265295" y="0"/>
                  </a:lnTo>
                  <a:lnTo>
                    <a:pt x="1267291" y="0"/>
                  </a:lnTo>
                  <a:lnTo>
                    <a:pt x="1269286" y="0"/>
                  </a:lnTo>
                  <a:lnTo>
                    <a:pt x="1271282" y="0"/>
                  </a:lnTo>
                  <a:lnTo>
                    <a:pt x="1273278" y="0"/>
                  </a:lnTo>
                  <a:lnTo>
                    <a:pt x="1275273" y="0"/>
                  </a:lnTo>
                  <a:lnTo>
                    <a:pt x="1277269" y="0"/>
                  </a:lnTo>
                  <a:lnTo>
                    <a:pt x="1279265" y="0"/>
                  </a:lnTo>
                  <a:lnTo>
                    <a:pt x="1281261" y="0"/>
                  </a:lnTo>
                  <a:lnTo>
                    <a:pt x="1283256" y="0"/>
                  </a:lnTo>
                  <a:lnTo>
                    <a:pt x="1285252" y="0"/>
                  </a:lnTo>
                  <a:lnTo>
                    <a:pt x="1287248" y="0"/>
                  </a:lnTo>
                  <a:lnTo>
                    <a:pt x="1289244" y="0"/>
                  </a:lnTo>
                  <a:lnTo>
                    <a:pt x="1291239" y="0"/>
                  </a:lnTo>
                  <a:lnTo>
                    <a:pt x="1293235" y="0"/>
                  </a:lnTo>
                  <a:lnTo>
                    <a:pt x="1295231" y="0"/>
                  </a:lnTo>
                  <a:lnTo>
                    <a:pt x="1297227" y="0"/>
                  </a:lnTo>
                  <a:lnTo>
                    <a:pt x="1299222" y="0"/>
                  </a:lnTo>
                  <a:lnTo>
                    <a:pt x="1301218" y="0"/>
                  </a:lnTo>
                  <a:lnTo>
                    <a:pt x="1303214" y="0"/>
                  </a:lnTo>
                  <a:lnTo>
                    <a:pt x="1305209" y="0"/>
                  </a:lnTo>
                  <a:lnTo>
                    <a:pt x="1307205" y="0"/>
                  </a:lnTo>
                  <a:lnTo>
                    <a:pt x="1309201" y="0"/>
                  </a:lnTo>
                  <a:lnTo>
                    <a:pt x="1311197" y="0"/>
                  </a:lnTo>
                  <a:lnTo>
                    <a:pt x="1313192" y="0"/>
                  </a:lnTo>
                  <a:lnTo>
                    <a:pt x="1315188" y="0"/>
                  </a:lnTo>
                  <a:lnTo>
                    <a:pt x="1317184" y="0"/>
                  </a:lnTo>
                  <a:lnTo>
                    <a:pt x="1319180" y="0"/>
                  </a:lnTo>
                  <a:lnTo>
                    <a:pt x="1321175" y="0"/>
                  </a:lnTo>
                  <a:lnTo>
                    <a:pt x="1323171" y="0"/>
                  </a:lnTo>
                  <a:lnTo>
                    <a:pt x="1325167" y="0"/>
                  </a:lnTo>
                  <a:lnTo>
                    <a:pt x="1327163" y="0"/>
                  </a:lnTo>
                  <a:lnTo>
                    <a:pt x="1329158" y="0"/>
                  </a:lnTo>
                  <a:lnTo>
                    <a:pt x="1331154" y="0"/>
                  </a:lnTo>
                  <a:lnTo>
                    <a:pt x="1333150" y="0"/>
                  </a:lnTo>
                  <a:lnTo>
                    <a:pt x="1335145" y="0"/>
                  </a:lnTo>
                  <a:lnTo>
                    <a:pt x="1337141" y="0"/>
                  </a:lnTo>
                  <a:lnTo>
                    <a:pt x="1339137" y="0"/>
                  </a:lnTo>
                  <a:lnTo>
                    <a:pt x="1341133" y="0"/>
                  </a:lnTo>
                  <a:lnTo>
                    <a:pt x="1343128" y="0"/>
                  </a:lnTo>
                  <a:lnTo>
                    <a:pt x="1345124" y="0"/>
                  </a:lnTo>
                  <a:lnTo>
                    <a:pt x="1347120" y="0"/>
                  </a:lnTo>
                  <a:lnTo>
                    <a:pt x="1349116" y="0"/>
                  </a:lnTo>
                  <a:lnTo>
                    <a:pt x="1351111" y="0"/>
                  </a:lnTo>
                  <a:lnTo>
                    <a:pt x="1353107" y="0"/>
                  </a:lnTo>
                  <a:lnTo>
                    <a:pt x="1355103" y="0"/>
                  </a:lnTo>
                  <a:lnTo>
                    <a:pt x="1357099" y="0"/>
                  </a:lnTo>
                  <a:lnTo>
                    <a:pt x="1359094" y="0"/>
                  </a:lnTo>
                  <a:lnTo>
                    <a:pt x="1361090" y="0"/>
                  </a:lnTo>
                  <a:lnTo>
                    <a:pt x="1363086" y="0"/>
                  </a:lnTo>
                  <a:lnTo>
                    <a:pt x="1365081" y="0"/>
                  </a:lnTo>
                  <a:lnTo>
                    <a:pt x="1367077" y="0"/>
                  </a:lnTo>
                  <a:lnTo>
                    <a:pt x="1369073" y="0"/>
                  </a:lnTo>
                  <a:lnTo>
                    <a:pt x="1371069" y="0"/>
                  </a:lnTo>
                  <a:lnTo>
                    <a:pt x="1373064" y="0"/>
                  </a:lnTo>
                  <a:lnTo>
                    <a:pt x="1375060" y="0"/>
                  </a:lnTo>
                  <a:lnTo>
                    <a:pt x="1377056" y="0"/>
                  </a:lnTo>
                  <a:lnTo>
                    <a:pt x="1379052" y="0"/>
                  </a:lnTo>
                  <a:lnTo>
                    <a:pt x="1381047" y="0"/>
                  </a:lnTo>
                  <a:lnTo>
                    <a:pt x="1383043" y="0"/>
                  </a:lnTo>
                  <a:lnTo>
                    <a:pt x="1385039" y="0"/>
                  </a:lnTo>
                  <a:lnTo>
                    <a:pt x="1387035" y="0"/>
                  </a:lnTo>
                  <a:lnTo>
                    <a:pt x="1389030" y="0"/>
                  </a:lnTo>
                  <a:lnTo>
                    <a:pt x="1391026" y="0"/>
                  </a:lnTo>
                  <a:lnTo>
                    <a:pt x="1393022" y="0"/>
                  </a:lnTo>
                  <a:lnTo>
                    <a:pt x="1395017" y="0"/>
                  </a:lnTo>
                  <a:lnTo>
                    <a:pt x="1397013" y="0"/>
                  </a:lnTo>
                  <a:lnTo>
                    <a:pt x="1399009" y="0"/>
                  </a:lnTo>
                  <a:lnTo>
                    <a:pt x="1401005" y="0"/>
                  </a:lnTo>
                  <a:lnTo>
                    <a:pt x="1403000" y="0"/>
                  </a:lnTo>
                  <a:lnTo>
                    <a:pt x="1404996" y="0"/>
                  </a:lnTo>
                  <a:lnTo>
                    <a:pt x="1406992" y="0"/>
                  </a:lnTo>
                  <a:lnTo>
                    <a:pt x="1408988" y="0"/>
                  </a:lnTo>
                  <a:lnTo>
                    <a:pt x="1410983" y="0"/>
                  </a:lnTo>
                  <a:lnTo>
                    <a:pt x="1412979" y="0"/>
                  </a:lnTo>
                  <a:lnTo>
                    <a:pt x="1414975" y="0"/>
                  </a:lnTo>
                  <a:lnTo>
                    <a:pt x="1416971" y="0"/>
                  </a:lnTo>
                  <a:lnTo>
                    <a:pt x="1418966" y="0"/>
                  </a:lnTo>
                  <a:lnTo>
                    <a:pt x="1420962" y="0"/>
                  </a:lnTo>
                  <a:lnTo>
                    <a:pt x="1422958" y="0"/>
                  </a:lnTo>
                  <a:lnTo>
                    <a:pt x="1424953" y="0"/>
                  </a:lnTo>
                  <a:lnTo>
                    <a:pt x="1426949" y="0"/>
                  </a:lnTo>
                  <a:lnTo>
                    <a:pt x="1428945" y="0"/>
                  </a:lnTo>
                  <a:lnTo>
                    <a:pt x="1430941" y="0"/>
                  </a:lnTo>
                  <a:lnTo>
                    <a:pt x="1432936" y="0"/>
                  </a:lnTo>
                  <a:lnTo>
                    <a:pt x="1434932" y="0"/>
                  </a:lnTo>
                  <a:lnTo>
                    <a:pt x="1436928" y="0"/>
                  </a:lnTo>
                  <a:lnTo>
                    <a:pt x="1438924" y="0"/>
                  </a:lnTo>
                  <a:lnTo>
                    <a:pt x="1440919" y="0"/>
                  </a:lnTo>
                  <a:lnTo>
                    <a:pt x="1442915" y="0"/>
                  </a:lnTo>
                  <a:lnTo>
                    <a:pt x="1444911" y="0"/>
                  </a:lnTo>
                  <a:lnTo>
                    <a:pt x="1446907" y="0"/>
                  </a:lnTo>
                  <a:lnTo>
                    <a:pt x="1448902" y="0"/>
                  </a:lnTo>
                  <a:lnTo>
                    <a:pt x="1450898" y="0"/>
                  </a:lnTo>
                  <a:lnTo>
                    <a:pt x="1452894" y="0"/>
                  </a:lnTo>
                  <a:lnTo>
                    <a:pt x="1454889" y="0"/>
                  </a:lnTo>
                  <a:lnTo>
                    <a:pt x="1456885" y="0"/>
                  </a:lnTo>
                  <a:lnTo>
                    <a:pt x="1458881" y="0"/>
                  </a:lnTo>
                  <a:lnTo>
                    <a:pt x="1460877" y="0"/>
                  </a:lnTo>
                  <a:lnTo>
                    <a:pt x="1462872" y="0"/>
                  </a:lnTo>
                  <a:lnTo>
                    <a:pt x="1464868" y="0"/>
                  </a:lnTo>
                  <a:lnTo>
                    <a:pt x="1466864" y="0"/>
                  </a:lnTo>
                  <a:lnTo>
                    <a:pt x="1468860" y="0"/>
                  </a:lnTo>
                  <a:lnTo>
                    <a:pt x="1470855" y="0"/>
                  </a:lnTo>
                  <a:lnTo>
                    <a:pt x="1472851" y="0"/>
                  </a:lnTo>
                  <a:lnTo>
                    <a:pt x="1474847" y="0"/>
                  </a:lnTo>
                  <a:lnTo>
                    <a:pt x="1476843" y="0"/>
                  </a:lnTo>
                  <a:lnTo>
                    <a:pt x="1478838" y="0"/>
                  </a:lnTo>
                  <a:lnTo>
                    <a:pt x="1480834" y="0"/>
                  </a:lnTo>
                  <a:lnTo>
                    <a:pt x="1482830" y="0"/>
                  </a:lnTo>
                  <a:lnTo>
                    <a:pt x="1484825" y="0"/>
                  </a:lnTo>
                  <a:lnTo>
                    <a:pt x="1486821" y="0"/>
                  </a:lnTo>
                  <a:lnTo>
                    <a:pt x="1488817" y="0"/>
                  </a:lnTo>
                  <a:lnTo>
                    <a:pt x="1490813" y="0"/>
                  </a:lnTo>
                  <a:lnTo>
                    <a:pt x="1492808" y="0"/>
                  </a:lnTo>
                  <a:lnTo>
                    <a:pt x="1494804" y="0"/>
                  </a:lnTo>
                  <a:lnTo>
                    <a:pt x="1496800" y="0"/>
                  </a:lnTo>
                  <a:lnTo>
                    <a:pt x="1498796" y="0"/>
                  </a:lnTo>
                  <a:lnTo>
                    <a:pt x="1500791" y="0"/>
                  </a:lnTo>
                  <a:lnTo>
                    <a:pt x="1502787" y="0"/>
                  </a:lnTo>
                  <a:lnTo>
                    <a:pt x="1504783" y="0"/>
                  </a:lnTo>
                  <a:lnTo>
                    <a:pt x="1506779" y="0"/>
                  </a:lnTo>
                  <a:lnTo>
                    <a:pt x="1508774" y="0"/>
                  </a:lnTo>
                  <a:lnTo>
                    <a:pt x="1510770" y="0"/>
                  </a:lnTo>
                  <a:lnTo>
                    <a:pt x="1512766" y="0"/>
                  </a:lnTo>
                  <a:lnTo>
                    <a:pt x="1514762" y="0"/>
                  </a:lnTo>
                  <a:lnTo>
                    <a:pt x="1516757" y="0"/>
                  </a:lnTo>
                  <a:lnTo>
                    <a:pt x="1518753" y="0"/>
                  </a:lnTo>
                  <a:lnTo>
                    <a:pt x="1520749" y="0"/>
                  </a:lnTo>
                  <a:lnTo>
                    <a:pt x="1522744" y="0"/>
                  </a:lnTo>
                  <a:lnTo>
                    <a:pt x="1524740" y="0"/>
                  </a:lnTo>
                  <a:lnTo>
                    <a:pt x="1526736" y="0"/>
                  </a:lnTo>
                  <a:lnTo>
                    <a:pt x="1528732" y="0"/>
                  </a:lnTo>
                  <a:lnTo>
                    <a:pt x="1530727" y="0"/>
                  </a:lnTo>
                  <a:lnTo>
                    <a:pt x="1532723" y="0"/>
                  </a:lnTo>
                  <a:lnTo>
                    <a:pt x="1534719" y="0"/>
                  </a:lnTo>
                  <a:lnTo>
                    <a:pt x="1536715" y="0"/>
                  </a:lnTo>
                  <a:lnTo>
                    <a:pt x="1538710" y="0"/>
                  </a:lnTo>
                  <a:lnTo>
                    <a:pt x="1540706" y="0"/>
                  </a:lnTo>
                  <a:lnTo>
                    <a:pt x="1542702" y="0"/>
                  </a:lnTo>
                  <a:lnTo>
                    <a:pt x="1544698" y="0"/>
                  </a:lnTo>
                  <a:lnTo>
                    <a:pt x="1546693" y="0"/>
                  </a:lnTo>
                  <a:lnTo>
                    <a:pt x="1548689" y="0"/>
                  </a:lnTo>
                  <a:lnTo>
                    <a:pt x="1550685" y="0"/>
                  </a:lnTo>
                  <a:lnTo>
                    <a:pt x="1552680" y="0"/>
                  </a:lnTo>
                  <a:lnTo>
                    <a:pt x="1554676" y="0"/>
                  </a:lnTo>
                  <a:lnTo>
                    <a:pt x="1556672" y="0"/>
                  </a:lnTo>
                  <a:lnTo>
                    <a:pt x="1558668" y="0"/>
                  </a:lnTo>
                  <a:lnTo>
                    <a:pt x="1560663" y="0"/>
                  </a:lnTo>
                  <a:lnTo>
                    <a:pt x="1562659" y="0"/>
                  </a:lnTo>
                  <a:lnTo>
                    <a:pt x="1564655" y="0"/>
                  </a:lnTo>
                  <a:lnTo>
                    <a:pt x="1566651" y="0"/>
                  </a:lnTo>
                  <a:lnTo>
                    <a:pt x="1568646" y="0"/>
                  </a:lnTo>
                  <a:lnTo>
                    <a:pt x="1570642" y="0"/>
                  </a:lnTo>
                  <a:lnTo>
                    <a:pt x="1572638" y="0"/>
                  </a:lnTo>
                  <a:lnTo>
                    <a:pt x="1574634" y="0"/>
                  </a:lnTo>
                  <a:lnTo>
                    <a:pt x="1576629" y="0"/>
                  </a:lnTo>
                  <a:lnTo>
                    <a:pt x="1578625" y="0"/>
                  </a:lnTo>
                  <a:lnTo>
                    <a:pt x="1580621" y="0"/>
                  </a:lnTo>
                  <a:lnTo>
                    <a:pt x="1582616" y="0"/>
                  </a:lnTo>
                  <a:lnTo>
                    <a:pt x="1584612" y="0"/>
                  </a:lnTo>
                  <a:lnTo>
                    <a:pt x="1586608" y="0"/>
                  </a:lnTo>
                  <a:lnTo>
                    <a:pt x="1588604" y="0"/>
                  </a:lnTo>
                  <a:lnTo>
                    <a:pt x="1590599" y="0"/>
                  </a:lnTo>
                  <a:lnTo>
                    <a:pt x="1592595" y="0"/>
                  </a:lnTo>
                  <a:lnTo>
                    <a:pt x="1594591" y="0"/>
                  </a:lnTo>
                  <a:lnTo>
                    <a:pt x="1596587" y="0"/>
                  </a:lnTo>
                  <a:lnTo>
                    <a:pt x="1598582" y="0"/>
                  </a:lnTo>
                  <a:lnTo>
                    <a:pt x="1600578" y="0"/>
                  </a:lnTo>
                  <a:lnTo>
                    <a:pt x="1602574" y="0"/>
                  </a:lnTo>
                  <a:lnTo>
                    <a:pt x="1604570" y="0"/>
                  </a:lnTo>
                  <a:lnTo>
                    <a:pt x="1606565" y="0"/>
                  </a:lnTo>
                  <a:lnTo>
                    <a:pt x="1608561" y="0"/>
                  </a:lnTo>
                  <a:lnTo>
                    <a:pt x="1610557" y="0"/>
                  </a:lnTo>
                  <a:lnTo>
                    <a:pt x="1612552" y="0"/>
                  </a:lnTo>
                  <a:lnTo>
                    <a:pt x="1614548" y="0"/>
                  </a:lnTo>
                  <a:lnTo>
                    <a:pt x="1616544" y="0"/>
                  </a:lnTo>
                  <a:lnTo>
                    <a:pt x="1618540" y="0"/>
                  </a:lnTo>
                  <a:lnTo>
                    <a:pt x="1620535" y="0"/>
                  </a:lnTo>
                  <a:lnTo>
                    <a:pt x="1622531" y="0"/>
                  </a:lnTo>
                  <a:lnTo>
                    <a:pt x="1624527" y="0"/>
                  </a:lnTo>
                  <a:lnTo>
                    <a:pt x="1626523" y="0"/>
                  </a:lnTo>
                  <a:lnTo>
                    <a:pt x="1628518" y="0"/>
                  </a:lnTo>
                  <a:lnTo>
                    <a:pt x="1630514" y="0"/>
                  </a:lnTo>
                  <a:lnTo>
                    <a:pt x="1632510" y="0"/>
                  </a:lnTo>
                  <a:lnTo>
                    <a:pt x="1634506" y="0"/>
                  </a:lnTo>
                  <a:lnTo>
                    <a:pt x="1636501" y="0"/>
                  </a:lnTo>
                  <a:lnTo>
                    <a:pt x="1638497" y="0"/>
                  </a:lnTo>
                  <a:lnTo>
                    <a:pt x="1640493" y="0"/>
                  </a:lnTo>
                  <a:lnTo>
                    <a:pt x="1642488" y="0"/>
                  </a:lnTo>
                  <a:lnTo>
                    <a:pt x="1644484" y="0"/>
                  </a:lnTo>
                  <a:lnTo>
                    <a:pt x="1646480" y="0"/>
                  </a:lnTo>
                  <a:lnTo>
                    <a:pt x="1648476" y="0"/>
                  </a:lnTo>
                  <a:lnTo>
                    <a:pt x="1650471" y="0"/>
                  </a:lnTo>
                  <a:lnTo>
                    <a:pt x="1652467" y="0"/>
                  </a:lnTo>
                  <a:lnTo>
                    <a:pt x="1654463" y="0"/>
                  </a:lnTo>
                  <a:lnTo>
                    <a:pt x="1656459" y="0"/>
                  </a:lnTo>
                  <a:lnTo>
                    <a:pt x="1658454" y="0"/>
                  </a:lnTo>
                  <a:lnTo>
                    <a:pt x="1660450" y="0"/>
                  </a:lnTo>
                  <a:lnTo>
                    <a:pt x="1662446" y="0"/>
                  </a:lnTo>
                  <a:lnTo>
                    <a:pt x="1664442" y="0"/>
                  </a:lnTo>
                  <a:lnTo>
                    <a:pt x="1666437" y="0"/>
                  </a:lnTo>
                  <a:lnTo>
                    <a:pt x="1668433" y="0"/>
                  </a:lnTo>
                  <a:lnTo>
                    <a:pt x="1670429" y="0"/>
                  </a:lnTo>
                  <a:lnTo>
                    <a:pt x="1672424" y="0"/>
                  </a:lnTo>
                  <a:lnTo>
                    <a:pt x="1674420" y="0"/>
                  </a:lnTo>
                  <a:lnTo>
                    <a:pt x="1676416" y="0"/>
                  </a:lnTo>
                  <a:lnTo>
                    <a:pt x="1678412" y="0"/>
                  </a:lnTo>
                  <a:lnTo>
                    <a:pt x="1680407" y="0"/>
                  </a:lnTo>
                  <a:lnTo>
                    <a:pt x="1682403" y="0"/>
                  </a:lnTo>
                  <a:lnTo>
                    <a:pt x="1684399" y="0"/>
                  </a:lnTo>
                  <a:lnTo>
                    <a:pt x="1686395" y="0"/>
                  </a:lnTo>
                  <a:lnTo>
                    <a:pt x="1688390" y="0"/>
                  </a:lnTo>
                  <a:lnTo>
                    <a:pt x="1690386" y="0"/>
                  </a:lnTo>
                  <a:lnTo>
                    <a:pt x="1692382" y="0"/>
                  </a:lnTo>
                  <a:lnTo>
                    <a:pt x="1694378" y="0"/>
                  </a:lnTo>
                  <a:lnTo>
                    <a:pt x="1696373" y="0"/>
                  </a:lnTo>
                  <a:lnTo>
                    <a:pt x="1698369" y="0"/>
                  </a:lnTo>
                  <a:lnTo>
                    <a:pt x="1700365" y="0"/>
                  </a:lnTo>
                  <a:lnTo>
                    <a:pt x="1702360" y="0"/>
                  </a:lnTo>
                  <a:lnTo>
                    <a:pt x="1704356" y="0"/>
                  </a:lnTo>
                  <a:lnTo>
                    <a:pt x="1706352" y="0"/>
                  </a:lnTo>
                  <a:lnTo>
                    <a:pt x="1708348" y="0"/>
                  </a:lnTo>
                  <a:lnTo>
                    <a:pt x="1710343" y="0"/>
                  </a:lnTo>
                  <a:lnTo>
                    <a:pt x="1712339" y="0"/>
                  </a:lnTo>
                  <a:lnTo>
                    <a:pt x="1714335" y="0"/>
                  </a:lnTo>
                  <a:lnTo>
                    <a:pt x="1716331" y="0"/>
                  </a:lnTo>
                  <a:lnTo>
                    <a:pt x="1718326" y="0"/>
                  </a:lnTo>
                  <a:lnTo>
                    <a:pt x="1720322" y="0"/>
                  </a:lnTo>
                  <a:lnTo>
                    <a:pt x="1722318" y="0"/>
                  </a:lnTo>
                  <a:lnTo>
                    <a:pt x="1724314" y="0"/>
                  </a:lnTo>
                  <a:lnTo>
                    <a:pt x="1726309" y="0"/>
                  </a:lnTo>
                  <a:lnTo>
                    <a:pt x="1728305" y="0"/>
                  </a:lnTo>
                  <a:lnTo>
                    <a:pt x="1730301" y="0"/>
                  </a:lnTo>
                  <a:lnTo>
                    <a:pt x="1732296" y="0"/>
                  </a:lnTo>
                  <a:lnTo>
                    <a:pt x="1734292" y="0"/>
                  </a:lnTo>
                  <a:lnTo>
                    <a:pt x="1736288" y="0"/>
                  </a:lnTo>
                  <a:lnTo>
                    <a:pt x="1738284" y="0"/>
                  </a:lnTo>
                  <a:lnTo>
                    <a:pt x="1740279" y="0"/>
                  </a:lnTo>
                  <a:lnTo>
                    <a:pt x="1742275" y="0"/>
                  </a:lnTo>
                  <a:lnTo>
                    <a:pt x="1744271" y="0"/>
                  </a:lnTo>
                  <a:lnTo>
                    <a:pt x="1746267" y="0"/>
                  </a:lnTo>
                  <a:lnTo>
                    <a:pt x="1748262" y="0"/>
                  </a:lnTo>
                  <a:lnTo>
                    <a:pt x="1750258" y="0"/>
                  </a:lnTo>
                  <a:lnTo>
                    <a:pt x="1752254" y="0"/>
                  </a:lnTo>
                  <a:lnTo>
                    <a:pt x="1754250" y="0"/>
                  </a:lnTo>
                  <a:lnTo>
                    <a:pt x="1756245" y="0"/>
                  </a:lnTo>
                  <a:lnTo>
                    <a:pt x="1758241" y="0"/>
                  </a:lnTo>
                  <a:lnTo>
                    <a:pt x="1760237" y="0"/>
                  </a:lnTo>
                  <a:lnTo>
                    <a:pt x="1762233" y="0"/>
                  </a:lnTo>
                  <a:lnTo>
                    <a:pt x="1764228" y="0"/>
                  </a:lnTo>
                  <a:lnTo>
                    <a:pt x="1766224" y="0"/>
                  </a:lnTo>
                  <a:lnTo>
                    <a:pt x="1768220" y="0"/>
                  </a:lnTo>
                  <a:lnTo>
                    <a:pt x="1770215" y="0"/>
                  </a:lnTo>
                  <a:lnTo>
                    <a:pt x="1772211" y="0"/>
                  </a:lnTo>
                  <a:lnTo>
                    <a:pt x="1774207" y="0"/>
                  </a:lnTo>
                  <a:lnTo>
                    <a:pt x="1776203" y="0"/>
                  </a:lnTo>
                  <a:lnTo>
                    <a:pt x="1778198" y="0"/>
                  </a:lnTo>
                  <a:lnTo>
                    <a:pt x="1780194" y="0"/>
                  </a:lnTo>
                  <a:lnTo>
                    <a:pt x="1782190" y="0"/>
                  </a:lnTo>
                  <a:lnTo>
                    <a:pt x="1784186" y="0"/>
                  </a:lnTo>
                  <a:lnTo>
                    <a:pt x="1786181" y="0"/>
                  </a:lnTo>
                  <a:lnTo>
                    <a:pt x="1788177" y="0"/>
                  </a:lnTo>
                  <a:lnTo>
                    <a:pt x="1790173" y="0"/>
                  </a:lnTo>
                  <a:lnTo>
                    <a:pt x="1792169" y="0"/>
                  </a:lnTo>
                  <a:lnTo>
                    <a:pt x="1794164" y="0"/>
                  </a:lnTo>
                  <a:lnTo>
                    <a:pt x="1796160" y="0"/>
                  </a:lnTo>
                  <a:lnTo>
                    <a:pt x="1798156" y="0"/>
                  </a:lnTo>
                  <a:lnTo>
                    <a:pt x="1800151" y="0"/>
                  </a:lnTo>
                  <a:lnTo>
                    <a:pt x="1802147" y="0"/>
                  </a:lnTo>
                  <a:lnTo>
                    <a:pt x="1804143" y="0"/>
                  </a:lnTo>
                  <a:lnTo>
                    <a:pt x="1806139" y="0"/>
                  </a:lnTo>
                  <a:lnTo>
                    <a:pt x="1808134" y="0"/>
                  </a:lnTo>
                  <a:lnTo>
                    <a:pt x="1810130" y="0"/>
                  </a:lnTo>
                  <a:lnTo>
                    <a:pt x="1812126" y="0"/>
                  </a:lnTo>
                  <a:lnTo>
                    <a:pt x="1814122" y="0"/>
                  </a:lnTo>
                  <a:lnTo>
                    <a:pt x="1816117" y="0"/>
                  </a:lnTo>
                  <a:lnTo>
                    <a:pt x="1818113" y="0"/>
                  </a:lnTo>
                  <a:lnTo>
                    <a:pt x="1820109" y="0"/>
                  </a:lnTo>
                  <a:lnTo>
                    <a:pt x="1822105" y="0"/>
                  </a:lnTo>
                  <a:lnTo>
                    <a:pt x="1824100" y="0"/>
                  </a:lnTo>
                  <a:lnTo>
                    <a:pt x="1826096" y="0"/>
                  </a:lnTo>
                  <a:lnTo>
                    <a:pt x="1828092" y="0"/>
                  </a:lnTo>
                  <a:lnTo>
                    <a:pt x="1830087" y="0"/>
                  </a:lnTo>
                  <a:lnTo>
                    <a:pt x="1832083" y="0"/>
                  </a:lnTo>
                  <a:lnTo>
                    <a:pt x="1834079" y="0"/>
                  </a:lnTo>
                  <a:lnTo>
                    <a:pt x="1836075" y="0"/>
                  </a:lnTo>
                  <a:lnTo>
                    <a:pt x="1838070" y="0"/>
                  </a:lnTo>
                  <a:lnTo>
                    <a:pt x="1840066" y="0"/>
                  </a:lnTo>
                  <a:lnTo>
                    <a:pt x="1842062" y="0"/>
                  </a:lnTo>
                  <a:lnTo>
                    <a:pt x="1844058" y="0"/>
                  </a:lnTo>
                  <a:lnTo>
                    <a:pt x="1846053" y="0"/>
                  </a:lnTo>
                  <a:lnTo>
                    <a:pt x="1848049" y="0"/>
                  </a:lnTo>
                  <a:lnTo>
                    <a:pt x="1850045" y="0"/>
                  </a:lnTo>
                  <a:lnTo>
                    <a:pt x="1852041" y="0"/>
                  </a:lnTo>
                  <a:lnTo>
                    <a:pt x="1854036" y="0"/>
                  </a:lnTo>
                  <a:lnTo>
                    <a:pt x="1856032" y="0"/>
                  </a:lnTo>
                  <a:lnTo>
                    <a:pt x="1858028" y="0"/>
                  </a:lnTo>
                  <a:lnTo>
                    <a:pt x="1860023" y="0"/>
                  </a:lnTo>
                  <a:lnTo>
                    <a:pt x="1862019" y="0"/>
                  </a:lnTo>
                  <a:lnTo>
                    <a:pt x="1864015" y="0"/>
                  </a:lnTo>
                  <a:lnTo>
                    <a:pt x="1866011" y="0"/>
                  </a:lnTo>
                  <a:lnTo>
                    <a:pt x="1868006" y="0"/>
                  </a:lnTo>
                  <a:lnTo>
                    <a:pt x="1870002" y="0"/>
                  </a:lnTo>
                  <a:lnTo>
                    <a:pt x="1871998" y="0"/>
                  </a:lnTo>
                  <a:lnTo>
                    <a:pt x="1873994" y="0"/>
                  </a:lnTo>
                  <a:lnTo>
                    <a:pt x="1875989" y="0"/>
                  </a:lnTo>
                  <a:lnTo>
                    <a:pt x="1877985" y="0"/>
                  </a:lnTo>
                  <a:lnTo>
                    <a:pt x="1879981" y="0"/>
                  </a:lnTo>
                  <a:lnTo>
                    <a:pt x="1881977" y="0"/>
                  </a:lnTo>
                  <a:lnTo>
                    <a:pt x="1883972" y="0"/>
                  </a:lnTo>
                  <a:lnTo>
                    <a:pt x="1885968" y="0"/>
                  </a:lnTo>
                  <a:lnTo>
                    <a:pt x="1887964" y="0"/>
                  </a:lnTo>
                  <a:lnTo>
                    <a:pt x="1889959" y="0"/>
                  </a:lnTo>
                  <a:lnTo>
                    <a:pt x="1891955" y="0"/>
                  </a:lnTo>
                  <a:lnTo>
                    <a:pt x="1893951" y="0"/>
                  </a:lnTo>
                  <a:lnTo>
                    <a:pt x="1895947" y="0"/>
                  </a:lnTo>
                  <a:lnTo>
                    <a:pt x="1897942" y="0"/>
                  </a:lnTo>
                  <a:lnTo>
                    <a:pt x="1899938" y="0"/>
                  </a:lnTo>
                  <a:lnTo>
                    <a:pt x="1901934" y="0"/>
                  </a:lnTo>
                  <a:lnTo>
                    <a:pt x="1903930" y="0"/>
                  </a:lnTo>
                  <a:lnTo>
                    <a:pt x="1905925" y="0"/>
                  </a:lnTo>
                  <a:lnTo>
                    <a:pt x="1907921" y="0"/>
                  </a:lnTo>
                  <a:lnTo>
                    <a:pt x="1909917" y="0"/>
                  </a:lnTo>
                  <a:lnTo>
                    <a:pt x="1911913" y="0"/>
                  </a:lnTo>
                  <a:lnTo>
                    <a:pt x="1913908" y="0"/>
                  </a:lnTo>
                  <a:lnTo>
                    <a:pt x="1915904" y="0"/>
                  </a:lnTo>
                  <a:lnTo>
                    <a:pt x="1917900" y="0"/>
                  </a:lnTo>
                  <a:lnTo>
                    <a:pt x="1919895" y="0"/>
                  </a:lnTo>
                  <a:lnTo>
                    <a:pt x="1921891" y="0"/>
                  </a:lnTo>
                  <a:lnTo>
                    <a:pt x="1923887" y="0"/>
                  </a:lnTo>
                  <a:lnTo>
                    <a:pt x="1925883" y="0"/>
                  </a:lnTo>
                  <a:lnTo>
                    <a:pt x="1927878" y="0"/>
                  </a:lnTo>
                  <a:lnTo>
                    <a:pt x="1929874" y="0"/>
                  </a:lnTo>
                  <a:lnTo>
                    <a:pt x="1931870" y="0"/>
                  </a:lnTo>
                  <a:lnTo>
                    <a:pt x="1933866" y="0"/>
                  </a:lnTo>
                  <a:lnTo>
                    <a:pt x="1935861" y="0"/>
                  </a:lnTo>
                  <a:lnTo>
                    <a:pt x="1937857" y="0"/>
                  </a:lnTo>
                  <a:lnTo>
                    <a:pt x="1939853" y="0"/>
                  </a:lnTo>
                  <a:lnTo>
                    <a:pt x="1941849" y="0"/>
                  </a:lnTo>
                  <a:lnTo>
                    <a:pt x="1943844" y="0"/>
                  </a:lnTo>
                  <a:lnTo>
                    <a:pt x="1945840" y="0"/>
                  </a:lnTo>
                  <a:lnTo>
                    <a:pt x="1947836" y="0"/>
                  </a:lnTo>
                  <a:lnTo>
                    <a:pt x="1949831" y="0"/>
                  </a:lnTo>
                  <a:lnTo>
                    <a:pt x="1951827" y="0"/>
                  </a:lnTo>
                  <a:lnTo>
                    <a:pt x="1953823" y="0"/>
                  </a:lnTo>
                  <a:lnTo>
                    <a:pt x="1955819" y="0"/>
                  </a:lnTo>
                  <a:lnTo>
                    <a:pt x="1957814" y="0"/>
                  </a:lnTo>
                  <a:lnTo>
                    <a:pt x="1959810" y="0"/>
                  </a:lnTo>
                  <a:lnTo>
                    <a:pt x="1961806" y="0"/>
                  </a:lnTo>
                  <a:lnTo>
                    <a:pt x="1963802" y="0"/>
                  </a:lnTo>
                  <a:lnTo>
                    <a:pt x="1965797" y="0"/>
                  </a:lnTo>
                  <a:lnTo>
                    <a:pt x="1967793" y="0"/>
                  </a:lnTo>
                  <a:lnTo>
                    <a:pt x="1969789" y="0"/>
                  </a:lnTo>
                  <a:lnTo>
                    <a:pt x="1971785" y="0"/>
                  </a:lnTo>
                  <a:lnTo>
                    <a:pt x="1973780" y="0"/>
                  </a:lnTo>
                  <a:lnTo>
                    <a:pt x="1975776" y="0"/>
                  </a:lnTo>
                  <a:lnTo>
                    <a:pt x="1977772" y="0"/>
                  </a:lnTo>
                  <a:lnTo>
                    <a:pt x="1979767" y="0"/>
                  </a:lnTo>
                  <a:lnTo>
                    <a:pt x="1981763" y="0"/>
                  </a:lnTo>
                  <a:lnTo>
                    <a:pt x="1983759" y="0"/>
                  </a:lnTo>
                  <a:lnTo>
                    <a:pt x="1985755" y="0"/>
                  </a:lnTo>
                  <a:lnTo>
                    <a:pt x="1987750" y="0"/>
                  </a:lnTo>
                  <a:lnTo>
                    <a:pt x="1989746" y="0"/>
                  </a:lnTo>
                  <a:lnTo>
                    <a:pt x="1991742" y="0"/>
                  </a:lnTo>
                  <a:lnTo>
                    <a:pt x="1993738" y="0"/>
                  </a:lnTo>
                  <a:lnTo>
                    <a:pt x="1995733" y="0"/>
                  </a:lnTo>
                  <a:lnTo>
                    <a:pt x="1997729" y="0"/>
                  </a:lnTo>
                  <a:lnTo>
                    <a:pt x="1999725" y="0"/>
                  </a:lnTo>
                  <a:lnTo>
                    <a:pt x="2001721" y="0"/>
                  </a:lnTo>
                  <a:lnTo>
                    <a:pt x="2003716" y="0"/>
                  </a:lnTo>
                  <a:lnTo>
                    <a:pt x="2005712" y="0"/>
                  </a:lnTo>
                  <a:lnTo>
                    <a:pt x="2007708" y="0"/>
                  </a:lnTo>
                  <a:lnTo>
                    <a:pt x="2009704" y="0"/>
                  </a:lnTo>
                  <a:lnTo>
                    <a:pt x="2011699" y="0"/>
                  </a:lnTo>
                  <a:lnTo>
                    <a:pt x="2013695" y="0"/>
                  </a:lnTo>
                  <a:lnTo>
                    <a:pt x="2015691" y="0"/>
                  </a:lnTo>
                  <a:lnTo>
                    <a:pt x="2017686" y="0"/>
                  </a:lnTo>
                  <a:lnTo>
                    <a:pt x="2019682" y="0"/>
                  </a:lnTo>
                  <a:lnTo>
                    <a:pt x="2021678" y="0"/>
                  </a:lnTo>
                  <a:lnTo>
                    <a:pt x="2023674" y="0"/>
                  </a:lnTo>
                  <a:lnTo>
                    <a:pt x="2025669" y="0"/>
                  </a:lnTo>
                  <a:lnTo>
                    <a:pt x="2027665" y="0"/>
                  </a:lnTo>
                  <a:lnTo>
                    <a:pt x="2029661" y="0"/>
                  </a:lnTo>
                  <a:lnTo>
                    <a:pt x="2031657" y="0"/>
                  </a:lnTo>
                  <a:lnTo>
                    <a:pt x="2033652" y="0"/>
                  </a:lnTo>
                  <a:lnTo>
                    <a:pt x="2035648" y="0"/>
                  </a:lnTo>
                  <a:lnTo>
                    <a:pt x="2037644" y="0"/>
                  </a:lnTo>
                  <a:lnTo>
                    <a:pt x="2039640" y="0"/>
                  </a:lnTo>
                  <a:lnTo>
                    <a:pt x="2041635" y="0"/>
                  </a:lnTo>
                  <a:lnTo>
                    <a:pt x="2043631" y="0"/>
                  </a:lnTo>
                  <a:lnTo>
                    <a:pt x="2045627" y="0"/>
                  </a:lnTo>
                  <a:lnTo>
                    <a:pt x="2047622" y="0"/>
                  </a:lnTo>
                  <a:lnTo>
                    <a:pt x="2049618" y="0"/>
                  </a:lnTo>
                  <a:lnTo>
                    <a:pt x="2051614" y="0"/>
                  </a:lnTo>
                  <a:lnTo>
                    <a:pt x="2053610" y="0"/>
                  </a:lnTo>
                  <a:lnTo>
                    <a:pt x="2055605" y="0"/>
                  </a:lnTo>
                  <a:lnTo>
                    <a:pt x="2057601" y="0"/>
                  </a:lnTo>
                  <a:lnTo>
                    <a:pt x="2059597" y="0"/>
                  </a:lnTo>
                  <a:lnTo>
                    <a:pt x="2061593" y="0"/>
                  </a:lnTo>
                  <a:lnTo>
                    <a:pt x="2063588" y="0"/>
                  </a:lnTo>
                  <a:lnTo>
                    <a:pt x="2065584" y="0"/>
                  </a:lnTo>
                  <a:lnTo>
                    <a:pt x="2067580" y="0"/>
                  </a:lnTo>
                  <a:lnTo>
                    <a:pt x="2069576" y="0"/>
                  </a:lnTo>
                  <a:lnTo>
                    <a:pt x="2071571" y="0"/>
                  </a:lnTo>
                  <a:lnTo>
                    <a:pt x="2073567" y="0"/>
                  </a:lnTo>
                  <a:lnTo>
                    <a:pt x="2075563" y="0"/>
                  </a:lnTo>
                  <a:lnTo>
                    <a:pt x="2077558" y="0"/>
                  </a:lnTo>
                  <a:lnTo>
                    <a:pt x="2079554" y="0"/>
                  </a:lnTo>
                  <a:lnTo>
                    <a:pt x="2081550" y="0"/>
                  </a:lnTo>
                  <a:lnTo>
                    <a:pt x="2083546" y="0"/>
                  </a:lnTo>
                  <a:lnTo>
                    <a:pt x="2085541" y="0"/>
                  </a:lnTo>
                  <a:lnTo>
                    <a:pt x="2087537" y="0"/>
                  </a:lnTo>
                  <a:lnTo>
                    <a:pt x="2089533" y="0"/>
                  </a:lnTo>
                  <a:lnTo>
                    <a:pt x="2091529" y="0"/>
                  </a:lnTo>
                  <a:lnTo>
                    <a:pt x="2093524" y="0"/>
                  </a:lnTo>
                  <a:lnTo>
                    <a:pt x="2095520" y="0"/>
                  </a:lnTo>
                  <a:lnTo>
                    <a:pt x="2097516" y="0"/>
                  </a:lnTo>
                  <a:lnTo>
                    <a:pt x="2099512" y="0"/>
                  </a:lnTo>
                  <a:lnTo>
                    <a:pt x="2101507" y="0"/>
                  </a:lnTo>
                  <a:lnTo>
                    <a:pt x="2103503" y="0"/>
                  </a:lnTo>
                  <a:lnTo>
                    <a:pt x="2105499" y="0"/>
                  </a:lnTo>
                  <a:lnTo>
                    <a:pt x="2107494" y="0"/>
                  </a:lnTo>
                  <a:lnTo>
                    <a:pt x="2109490" y="0"/>
                  </a:lnTo>
                  <a:lnTo>
                    <a:pt x="2111486" y="0"/>
                  </a:lnTo>
                  <a:lnTo>
                    <a:pt x="2113482" y="0"/>
                  </a:lnTo>
                  <a:lnTo>
                    <a:pt x="2115477" y="0"/>
                  </a:lnTo>
                  <a:lnTo>
                    <a:pt x="2117473" y="0"/>
                  </a:lnTo>
                  <a:lnTo>
                    <a:pt x="2119469" y="0"/>
                  </a:lnTo>
                  <a:lnTo>
                    <a:pt x="2121465" y="0"/>
                  </a:lnTo>
                  <a:lnTo>
                    <a:pt x="2123460" y="0"/>
                  </a:lnTo>
                  <a:lnTo>
                    <a:pt x="2125456" y="0"/>
                  </a:lnTo>
                  <a:lnTo>
                    <a:pt x="2127452" y="0"/>
                  </a:lnTo>
                  <a:lnTo>
                    <a:pt x="2129448" y="0"/>
                  </a:lnTo>
                  <a:lnTo>
                    <a:pt x="2131443" y="0"/>
                  </a:lnTo>
                  <a:lnTo>
                    <a:pt x="2133439" y="0"/>
                  </a:lnTo>
                  <a:lnTo>
                    <a:pt x="2135435" y="0"/>
                  </a:lnTo>
                  <a:lnTo>
                    <a:pt x="2137430" y="0"/>
                  </a:lnTo>
                  <a:lnTo>
                    <a:pt x="2139426" y="0"/>
                  </a:lnTo>
                  <a:lnTo>
                    <a:pt x="2141422" y="0"/>
                  </a:lnTo>
                  <a:lnTo>
                    <a:pt x="2143418" y="0"/>
                  </a:lnTo>
                  <a:lnTo>
                    <a:pt x="2145413" y="0"/>
                  </a:lnTo>
                  <a:lnTo>
                    <a:pt x="2147409" y="0"/>
                  </a:lnTo>
                  <a:lnTo>
                    <a:pt x="2149405" y="0"/>
                  </a:lnTo>
                  <a:lnTo>
                    <a:pt x="2151401" y="0"/>
                  </a:lnTo>
                  <a:lnTo>
                    <a:pt x="2153396" y="0"/>
                  </a:lnTo>
                  <a:lnTo>
                    <a:pt x="2155392" y="0"/>
                  </a:lnTo>
                  <a:lnTo>
                    <a:pt x="2157388" y="0"/>
                  </a:lnTo>
                  <a:lnTo>
                    <a:pt x="2159384" y="0"/>
                  </a:lnTo>
                  <a:lnTo>
                    <a:pt x="2161379" y="0"/>
                  </a:lnTo>
                  <a:lnTo>
                    <a:pt x="2163375" y="0"/>
                  </a:lnTo>
                  <a:lnTo>
                    <a:pt x="2165371" y="0"/>
                  </a:lnTo>
                  <a:lnTo>
                    <a:pt x="2167366" y="0"/>
                  </a:lnTo>
                  <a:lnTo>
                    <a:pt x="2169362" y="0"/>
                  </a:lnTo>
                  <a:lnTo>
                    <a:pt x="2171358" y="0"/>
                  </a:lnTo>
                  <a:lnTo>
                    <a:pt x="2173354" y="0"/>
                  </a:lnTo>
                  <a:lnTo>
                    <a:pt x="2175349" y="0"/>
                  </a:lnTo>
                  <a:lnTo>
                    <a:pt x="2177345" y="0"/>
                  </a:lnTo>
                  <a:lnTo>
                    <a:pt x="2179341" y="0"/>
                  </a:lnTo>
                  <a:lnTo>
                    <a:pt x="2181337" y="0"/>
                  </a:lnTo>
                  <a:lnTo>
                    <a:pt x="2183332" y="0"/>
                  </a:lnTo>
                  <a:lnTo>
                    <a:pt x="2185328" y="0"/>
                  </a:lnTo>
                  <a:lnTo>
                    <a:pt x="2187324" y="416530"/>
                  </a:lnTo>
                  <a:lnTo>
                    <a:pt x="2189320" y="416530"/>
                  </a:lnTo>
                  <a:lnTo>
                    <a:pt x="2191315" y="416530"/>
                  </a:lnTo>
                  <a:lnTo>
                    <a:pt x="2193311" y="416530"/>
                  </a:lnTo>
                  <a:lnTo>
                    <a:pt x="2195307" y="416530"/>
                  </a:lnTo>
                  <a:lnTo>
                    <a:pt x="2197302" y="416530"/>
                  </a:lnTo>
                  <a:lnTo>
                    <a:pt x="2199298" y="416530"/>
                  </a:lnTo>
                  <a:lnTo>
                    <a:pt x="2201294" y="416530"/>
                  </a:lnTo>
                  <a:lnTo>
                    <a:pt x="2203290" y="416530"/>
                  </a:lnTo>
                  <a:lnTo>
                    <a:pt x="2205285" y="416530"/>
                  </a:lnTo>
                  <a:lnTo>
                    <a:pt x="2207281" y="416530"/>
                  </a:lnTo>
                  <a:lnTo>
                    <a:pt x="2209277" y="416530"/>
                  </a:lnTo>
                  <a:lnTo>
                    <a:pt x="2211273" y="416530"/>
                  </a:lnTo>
                  <a:lnTo>
                    <a:pt x="2213268" y="416530"/>
                  </a:lnTo>
                  <a:lnTo>
                    <a:pt x="2215264" y="416530"/>
                  </a:lnTo>
                  <a:lnTo>
                    <a:pt x="2217260" y="416530"/>
                  </a:lnTo>
                  <a:lnTo>
                    <a:pt x="2219256" y="416530"/>
                  </a:lnTo>
                  <a:lnTo>
                    <a:pt x="2221251" y="416530"/>
                  </a:lnTo>
                  <a:lnTo>
                    <a:pt x="2223247" y="416530"/>
                  </a:lnTo>
                  <a:lnTo>
                    <a:pt x="2225243" y="416530"/>
                  </a:lnTo>
                  <a:lnTo>
                    <a:pt x="2227238" y="416530"/>
                  </a:lnTo>
                  <a:lnTo>
                    <a:pt x="2229234" y="416530"/>
                  </a:lnTo>
                  <a:lnTo>
                    <a:pt x="2231230" y="416530"/>
                  </a:lnTo>
                  <a:lnTo>
                    <a:pt x="2233226" y="416530"/>
                  </a:lnTo>
                  <a:lnTo>
                    <a:pt x="2235221" y="416530"/>
                  </a:lnTo>
                  <a:lnTo>
                    <a:pt x="2237217" y="416530"/>
                  </a:lnTo>
                  <a:lnTo>
                    <a:pt x="2239213" y="416530"/>
                  </a:lnTo>
                  <a:lnTo>
                    <a:pt x="2241209" y="416530"/>
                  </a:lnTo>
                  <a:lnTo>
                    <a:pt x="2243204" y="416530"/>
                  </a:lnTo>
                  <a:lnTo>
                    <a:pt x="2245200" y="416530"/>
                  </a:lnTo>
                  <a:lnTo>
                    <a:pt x="2247196" y="416530"/>
                  </a:lnTo>
                  <a:lnTo>
                    <a:pt x="2249192" y="416530"/>
                  </a:lnTo>
                  <a:lnTo>
                    <a:pt x="2251187" y="416530"/>
                  </a:lnTo>
                  <a:lnTo>
                    <a:pt x="2253183" y="416530"/>
                  </a:lnTo>
                  <a:lnTo>
                    <a:pt x="2255179" y="416530"/>
                  </a:lnTo>
                  <a:lnTo>
                    <a:pt x="2257175" y="416530"/>
                  </a:lnTo>
                  <a:lnTo>
                    <a:pt x="2259170" y="416530"/>
                  </a:lnTo>
                  <a:lnTo>
                    <a:pt x="2261166" y="416530"/>
                  </a:lnTo>
                  <a:lnTo>
                    <a:pt x="2263162" y="416530"/>
                  </a:lnTo>
                  <a:lnTo>
                    <a:pt x="2265157" y="416530"/>
                  </a:lnTo>
                  <a:lnTo>
                    <a:pt x="2267153" y="416530"/>
                  </a:lnTo>
                  <a:lnTo>
                    <a:pt x="2269149" y="416530"/>
                  </a:lnTo>
                  <a:lnTo>
                    <a:pt x="2271145" y="416530"/>
                  </a:lnTo>
                  <a:lnTo>
                    <a:pt x="2273140" y="416530"/>
                  </a:lnTo>
                  <a:lnTo>
                    <a:pt x="2275136" y="416530"/>
                  </a:lnTo>
                  <a:lnTo>
                    <a:pt x="2277132" y="416530"/>
                  </a:lnTo>
                  <a:lnTo>
                    <a:pt x="2279128" y="416530"/>
                  </a:lnTo>
                  <a:lnTo>
                    <a:pt x="2281123" y="416530"/>
                  </a:lnTo>
                  <a:lnTo>
                    <a:pt x="2283119" y="416530"/>
                  </a:lnTo>
                  <a:lnTo>
                    <a:pt x="2285115" y="416530"/>
                  </a:lnTo>
                  <a:lnTo>
                    <a:pt x="2287111" y="416530"/>
                  </a:lnTo>
                  <a:lnTo>
                    <a:pt x="2289106" y="416530"/>
                  </a:lnTo>
                  <a:lnTo>
                    <a:pt x="2291102" y="416530"/>
                  </a:lnTo>
                  <a:lnTo>
                    <a:pt x="2293098" y="416530"/>
                  </a:lnTo>
                  <a:lnTo>
                    <a:pt x="2295093" y="416530"/>
                  </a:lnTo>
                  <a:lnTo>
                    <a:pt x="2297089" y="416530"/>
                  </a:lnTo>
                  <a:lnTo>
                    <a:pt x="2299085" y="416530"/>
                  </a:lnTo>
                  <a:lnTo>
                    <a:pt x="2301081" y="416530"/>
                  </a:lnTo>
                  <a:lnTo>
                    <a:pt x="2303076" y="416530"/>
                  </a:lnTo>
                  <a:lnTo>
                    <a:pt x="2305072" y="416530"/>
                  </a:lnTo>
                  <a:lnTo>
                    <a:pt x="2307068" y="416530"/>
                  </a:lnTo>
                  <a:lnTo>
                    <a:pt x="2309064" y="416530"/>
                  </a:lnTo>
                  <a:lnTo>
                    <a:pt x="2311059" y="416530"/>
                  </a:lnTo>
                  <a:lnTo>
                    <a:pt x="2313055" y="416530"/>
                  </a:lnTo>
                  <a:lnTo>
                    <a:pt x="2315051" y="416530"/>
                  </a:lnTo>
                  <a:lnTo>
                    <a:pt x="2317047" y="416530"/>
                  </a:lnTo>
                  <a:lnTo>
                    <a:pt x="2319042" y="416530"/>
                  </a:lnTo>
                  <a:lnTo>
                    <a:pt x="2321038" y="416530"/>
                  </a:lnTo>
                  <a:lnTo>
                    <a:pt x="2323034" y="416530"/>
                  </a:lnTo>
                  <a:lnTo>
                    <a:pt x="2325029" y="416530"/>
                  </a:lnTo>
                  <a:lnTo>
                    <a:pt x="2327025" y="416530"/>
                  </a:lnTo>
                  <a:lnTo>
                    <a:pt x="2329021" y="416530"/>
                  </a:lnTo>
                  <a:lnTo>
                    <a:pt x="2331017" y="416530"/>
                  </a:lnTo>
                  <a:lnTo>
                    <a:pt x="2333012" y="416530"/>
                  </a:lnTo>
                  <a:lnTo>
                    <a:pt x="2335008" y="416530"/>
                  </a:lnTo>
                  <a:lnTo>
                    <a:pt x="2337004" y="416530"/>
                  </a:lnTo>
                  <a:lnTo>
                    <a:pt x="2339000" y="416530"/>
                  </a:lnTo>
                  <a:lnTo>
                    <a:pt x="2340995" y="416530"/>
                  </a:lnTo>
                  <a:lnTo>
                    <a:pt x="2342991" y="416530"/>
                  </a:lnTo>
                  <a:lnTo>
                    <a:pt x="2344987" y="416530"/>
                  </a:lnTo>
                  <a:lnTo>
                    <a:pt x="2346983" y="416530"/>
                  </a:lnTo>
                  <a:lnTo>
                    <a:pt x="2348978" y="416530"/>
                  </a:lnTo>
                  <a:lnTo>
                    <a:pt x="2350974" y="416530"/>
                  </a:lnTo>
                  <a:lnTo>
                    <a:pt x="2352970" y="416530"/>
                  </a:lnTo>
                  <a:lnTo>
                    <a:pt x="2354965" y="416530"/>
                  </a:lnTo>
                  <a:lnTo>
                    <a:pt x="2356961" y="416530"/>
                  </a:lnTo>
                  <a:lnTo>
                    <a:pt x="2358957" y="416530"/>
                  </a:lnTo>
                  <a:lnTo>
                    <a:pt x="2360953" y="416530"/>
                  </a:lnTo>
                  <a:lnTo>
                    <a:pt x="2362948" y="416530"/>
                  </a:lnTo>
                  <a:lnTo>
                    <a:pt x="2364944" y="416530"/>
                  </a:lnTo>
                  <a:lnTo>
                    <a:pt x="2366940" y="416530"/>
                  </a:lnTo>
                  <a:lnTo>
                    <a:pt x="2368936" y="416530"/>
                  </a:lnTo>
                  <a:lnTo>
                    <a:pt x="2370931" y="416530"/>
                  </a:lnTo>
                  <a:lnTo>
                    <a:pt x="2372927" y="416530"/>
                  </a:lnTo>
                  <a:lnTo>
                    <a:pt x="2374923" y="416530"/>
                  </a:lnTo>
                  <a:lnTo>
                    <a:pt x="2376919" y="416530"/>
                  </a:lnTo>
                  <a:lnTo>
                    <a:pt x="2378914" y="416530"/>
                  </a:lnTo>
                  <a:lnTo>
                    <a:pt x="2380910" y="416530"/>
                  </a:lnTo>
                  <a:lnTo>
                    <a:pt x="2382906" y="416530"/>
                  </a:lnTo>
                  <a:lnTo>
                    <a:pt x="2384901" y="416530"/>
                  </a:lnTo>
                  <a:lnTo>
                    <a:pt x="2386897" y="416530"/>
                  </a:lnTo>
                  <a:lnTo>
                    <a:pt x="2388893" y="416530"/>
                  </a:lnTo>
                  <a:lnTo>
                    <a:pt x="2390889" y="416530"/>
                  </a:lnTo>
                  <a:lnTo>
                    <a:pt x="2392884" y="416530"/>
                  </a:lnTo>
                  <a:lnTo>
                    <a:pt x="2394880" y="416530"/>
                  </a:lnTo>
                  <a:lnTo>
                    <a:pt x="2396876" y="416530"/>
                  </a:lnTo>
                  <a:lnTo>
                    <a:pt x="2398872" y="416530"/>
                  </a:lnTo>
                  <a:lnTo>
                    <a:pt x="2400867" y="416530"/>
                  </a:lnTo>
                  <a:lnTo>
                    <a:pt x="2402863" y="416530"/>
                  </a:lnTo>
                  <a:lnTo>
                    <a:pt x="2404859" y="416530"/>
                  </a:lnTo>
                  <a:lnTo>
                    <a:pt x="2406855" y="416530"/>
                  </a:lnTo>
                  <a:lnTo>
                    <a:pt x="2408850" y="416530"/>
                  </a:lnTo>
                  <a:lnTo>
                    <a:pt x="2410846" y="416530"/>
                  </a:lnTo>
                  <a:lnTo>
                    <a:pt x="2412842" y="416530"/>
                  </a:lnTo>
                  <a:lnTo>
                    <a:pt x="2414837" y="416530"/>
                  </a:lnTo>
                  <a:lnTo>
                    <a:pt x="2416833" y="416530"/>
                  </a:lnTo>
                  <a:lnTo>
                    <a:pt x="2418829" y="416530"/>
                  </a:lnTo>
                  <a:lnTo>
                    <a:pt x="2420825" y="416530"/>
                  </a:lnTo>
                  <a:lnTo>
                    <a:pt x="2422820" y="416530"/>
                  </a:lnTo>
                  <a:lnTo>
                    <a:pt x="2424816" y="416530"/>
                  </a:lnTo>
                  <a:lnTo>
                    <a:pt x="2426812" y="416530"/>
                  </a:lnTo>
                  <a:lnTo>
                    <a:pt x="2428808" y="416530"/>
                  </a:lnTo>
                  <a:lnTo>
                    <a:pt x="2430803" y="416530"/>
                  </a:lnTo>
                  <a:lnTo>
                    <a:pt x="2432799" y="416530"/>
                  </a:lnTo>
                  <a:lnTo>
                    <a:pt x="2434795" y="416530"/>
                  </a:lnTo>
                  <a:lnTo>
                    <a:pt x="2436791" y="416530"/>
                  </a:lnTo>
                  <a:lnTo>
                    <a:pt x="2438786" y="416530"/>
                  </a:lnTo>
                  <a:lnTo>
                    <a:pt x="2440782" y="416530"/>
                  </a:lnTo>
                  <a:lnTo>
                    <a:pt x="2442778" y="416530"/>
                  </a:lnTo>
                  <a:lnTo>
                    <a:pt x="2444773" y="416530"/>
                  </a:lnTo>
                  <a:lnTo>
                    <a:pt x="2446769" y="416530"/>
                  </a:lnTo>
                  <a:lnTo>
                    <a:pt x="2448765" y="416530"/>
                  </a:lnTo>
                  <a:lnTo>
                    <a:pt x="2450761" y="416530"/>
                  </a:lnTo>
                  <a:lnTo>
                    <a:pt x="2452756" y="416530"/>
                  </a:lnTo>
                  <a:lnTo>
                    <a:pt x="2454752" y="416530"/>
                  </a:lnTo>
                  <a:lnTo>
                    <a:pt x="2456748" y="416530"/>
                  </a:lnTo>
                  <a:lnTo>
                    <a:pt x="2458744" y="416530"/>
                  </a:lnTo>
                  <a:lnTo>
                    <a:pt x="2460739" y="416530"/>
                  </a:lnTo>
                  <a:lnTo>
                    <a:pt x="2462735" y="416530"/>
                  </a:lnTo>
                  <a:lnTo>
                    <a:pt x="2464731" y="416530"/>
                  </a:lnTo>
                  <a:lnTo>
                    <a:pt x="2466727" y="416530"/>
                  </a:lnTo>
                  <a:lnTo>
                    <a:pt x="2468722" y="416530"/>
                  </a:lnTo>
                  <a:lnTo>
                    <a:pt x="2470718" y="416530"/>
                  </a:lnTo>
                  <a:lnTo>
                    <a:pt x="2472714" y="416530"/>
                  </a:lnTo>
                  <a:lnTo>
                    <a:pt x="2474709" y="416530"/>
                  </a:lnTo>
                  <a:lnTo>
                    <a:pt x="2476705" y="416530"/>
                  </a:lnTo>
                  <a:lnTo>
                    <a:pt x="2478701" y="416530"/>
                  </a:lnTo>
                  <a:lnTo>
                    <a:pt x="2480697" y="416530"/>
                  </a:lnTo>
                  <a:lnTo>
                    <a:pt x="2482692" y="416530"/>
                  </a:lnTo>
                  <a:lnTo>
                    <a:pt x="2484688" y="416530"/>
                  </a:lnTo>
                  <a:lnTo>
                    <a:pt x="2486684" y="416530"/>
                  </a:lnTo>
                  <a:lnTo>
                    <a:pt x="2488680" y="416530"/>
                  </a:lnTo>
                  <a:lnTo>
                    <a:pt x="2490675" y="416530"/>
                  </a:lnTo>
                  <a:lnTo>
                    <a:pt x="2492671" y="416530"/>
                  </a:lnTo>
                  <a:lnTo>
                    <a:pt x="2494667" y="416530"/>
                  </a:lnTo>
                  <a:lnTo>
                    <a:pt x="2496663" y="416530"/>
                  </a:lnTo>
                  <a:lnTo>
                    <a:pt x="2498658" y="416530"/>
                  </a:lnTo>
                  <a:lnTo>
                    <a:pt x="2500654" y="416530"/>
                  </a:lnTo>
                  <a:lnTo>
                    <a:pt x="2502650" y="416530"/>
                  </a:lnTo>
                  <a:lnTo>
                    <a:pt x="2504646" y="416530"/>
                  </a:lnTo>
                  <a:lnTo>
                    <a:pt x="2506641" y="416530"/>
                  </a:lnTo>
                  <a:lnTo>
                    <a:pt x="2508637" y="416530"/>
                  </a:lnTo>
                  <a:lnTo>
                    <a:pt x="2510633" y="416530"/>
                  </a:lnTo>
                  <a:lnTo>
                    <a:pt x="2512628" y="416530"/>
                  </a:lnTo>
                  <a:lnTo>
                    <a:pt x="2514624" y="416530"/>
                  </a:lnTo>
                  <a:lnTo>
                    <a:pt x="2516620" y="416530"/>
                  </a:lnTo>
                  <a:lnTo>
                    <a:pt x="2518616" y="416530"/>
                  </a:lnTo>
                  <a:lnTo>
                    <a:pt x="2520611" y="416530"/>
                  </a:lnTo>
                  <a:lnTo>
                    <a:pt x="2522607" y="416530"/>
                  </a:lnTo>
                  <a:lnTo>
                    <a:pt x="2524603" y="416530"/>
                  </a:lnTo>
                  <a:lnTo>
                    <a:pt x="2526599" y="416530"/>
                  </a:lnTo>
                  <a:lnTo>
                    <a:pt x="2528594" y="416530"/>
                  </a:lnTo>
                  <a:lnTo>
                    <a:pt x="2530590" y="416530"/>
                  </a:lnTo>
                  <a:lnTo>
                    <a:pt x="2532586" y="416530"/>
                  </a:lnTo>
                  <a:lnTo>
                    <a:pt x="2534582" y="416530"/>
                  </a:lnTo>
                  <a:lnTo>
                    <a:pt x="2536577" y="416530"/>
                  </a:lnTo>
                  <a:lnTo>
                    <a:pt x="2538573" y="416530"/>
                  </a:lnTo>
                  <a:lnTo>
                    <a:pt x="2540569" y="416530"/>
                  </a:lnTo>
                  <a:lnTo>
                    <a:pt x="2542564" y="416530"/>
                  </a:lnTo>
                  <a:lnTo>
                    <a:pt x="2544560" y="416530"/>
                  </a:lnTo>
                  <a:lnTo>
                    <a:pt x="2546556" y="416530"/>
                  </a:lnTo>
                  <a:lnTo>
                    <a:pt x="2548552" y="416530"/>
                  </a:lnTo>
                  <a:lnTo>
                    <a:pt x="2550547" y="416530"/>
                  </a:lnTo>
                  <a:lnTo>
                    <a:pt x="2552543" y="416530"/>
                  </a:lnTo>
                  <a:lnTo>
                    <a:pt x="2554539" y="416530"/>
                  </a:lnTo>
                  <a:lnTo>
                    <a:pt x="2556535" y="416530"/>
                  </a:lnTo>
                  <a:lnTo>
                    <a:pt x="2558530" y="416530"/>
                  </a:lnTo>
                  <a:lnTo>
                    <a:pt x="2560526" y="416530"/>
                  </a:lnTo>
                  <a:lnTo>
                    <a:pt x="2562522" y="416530"/>
                  </a:lnTo>
                  <a:lnTo>
                    <a:pt x="2564518" y="416530"/>
                  </a:lnTo>
                  <a:lnTo>
                    <a:pt x="2566513" y="416530"/>
                  </a:lnTo>
                  <a:lnTo>
                    <a:pt x="2568509" y="416530"/>
                  </a:lnTo>
                  <a:lnTo>
                    <a:pt x="2570505" y="416530"/>
                  </a:lnTo>
                  <a:lnTo>
                    <a:pt x="2572500" y="416530"/>
                  </a:lnTo>
                  <a:lnTo>
                    <a:pt x="2574496" y="416530"/>
                  </a:lnTo>
                  <a:lnTo>
                    <a:pt x="2576492" y="416530"/>
                  </a:lnTo>
                  <a:lnTo>
                    <a:pt x="2578488" y="416530"/>
                  </a:lnTo>
                  <a:lnTo>
                    <a:pt x="2580483" y="416530"/>
                  </a:lnTo>
                  <a:lnTo>
                    <a:pt x="2582479" y="416530"/>
                  </a:lnTo>
                  <a:lnTo>
                    <a:pt x="2584475" y="416530"/>
                  </a:lnTo>
                  <a:lnTo>
                    <a:pt x="2586471" y="416530"/>
                  </a:lnTo>
                  <a:lnTo>
                    <a:pt x="2588466" y="416530"/>
                  </a:lnTo>
                  <a:lnTo>
                    <a:pt x="2590462" y="416530"/>
                  </a:lnTo>
                  <a:lnTo>
                    <a:pt x="2592458" y="416530"/>
                  </a:lnTo>
                  <a:lnTo>
                    <a:pt x="2594454" y="416530"/>
                  </a:lnTo>
                  <a:lnTo>
                    <a:pt x="2596449" y="416530"/>
                  </a:lnTo>
                  <a:lnTo>
                    <a:pt x="2598445" y="416530"/>
                  </a:lnTo>
                  <a:lnTo>
                    <a:pt x="2600441" y="416530"/>
                  </a:lnTo>
                  <a:lnTo>
                    <a:pt x="2602436" y="416530"/>
                  </a:lnTo>
                  <a:lnTo>
                    <a:pt x="2604432" y="416530"/>
                  </a:lnTo>
                  <a:lnTo>
                    <a:pt x="2606428" y="416530"/>
                  </a:lnTo>
                  <a:lnTo>
                    <a:pt x="2608424" y="416530"/>
                  </a:lnTo>
                  <a:lnTo>
                    <a:pt x="2610419" y="416530"/>
                  </a:lnTo>
                  <a:lnTo>
                    <a:pt x="2612415" y="416530"/>
                  </a:lnTo>
                  <a:lnTo>
                    <a:pt x="2614411" y="416530"/>
                  </a:lnTo>
                  <a:lnTo>
                    <a:pt x="2616407" y="416530"/>
                  </a:lnTo>
                  <a:lnTo>
                    <a:pt x="2618402" y="416530"/>
                  </a:lnTo>
                  <a:lnTo>
                    <a:pt x="2620398" y="416530"/>
                  </a:lnTo>
                  <a:lnTo>
                    <a:pt x="2622394" y="416530"/>
                  </a:lnTo>
                  <a:lnTo>
                    <a:pt x="2624390" y="416530"/>
                  </a:lnTo>
                  <a:lnTo>
                    <a:pt x="2626385" y="416530"/>
                  </a:lnTo>
                  <a:lnTo>
                    <a:pt x="2628381" y="416530"/>
                  </a:lnTo>
                  <a:lnTo>
                    <a:pt x="2630377" y="416530"/>
                  </a:lnTo>
                  <a:lnTo>
                    <a:pt x="2632372" y="416530"/>
                  </a:lnTo>
                  <a:lnTo>
                    <a:pt x="2634368" y="416530"/>
                  </a:lnTo>
                  <a:lnTo>
                    <a:pt x="2636364" y="416530"/>
                  </a:lnTo>
                  <a:lnTo>
                    <a:pt x="2638360" y="416530"/>
                  </a:lnTo>
                  <a:lnTo>
                    <a:pt x="2640355" y="416530"/>
                  </a:lnTo>
                  <a:lnTo>
                    <a:pt x="2642351" y="416530"/>
                  </a:lnTo>
                  <a:lnTo>
                    <a:pt x="2644347" y="416530"/>
                  </a:lnTo>
                  <a:lnTo>
                    <a:pt x="2646343" y="416530"/>
                  </a:lnTo>
                  <a:lnTo>
                    <a:pt x="2648338" y="416530"/>
                  </a:lnTo>
                  <a:lnTo>
                    <a:pt x="2650334" y="416530"/>
                  </a:lnTo>
                  <a:lnTo>
                    <a:pt x="2652330" y="416530"/>
                  </a:lnTo>
                  <a:lnTo>
                    <a:pt x="2654326" y="416530"/>
                  </a:lnTo>
                  <a:lnTo>
                    <a:pt x="2656321" y="416530"/>
                  </a:lnTo>
                  <a:lnTo>
                    <a:pt x="2658317" y="416530"/>
                  </a:lnTo>
                  <a:lnTo>
                    <a:pt x="2660313" y="416530"/>
                  </a:lnTo>
                  <a:lnTo>
                    <a:pt x="2662308" y="416530"/>
                  </a:lnTo>
                  <a:lnTo>
                    <a:pt x="2664304" y="416530"/>
                  </a:lnTo>
                  <a:lnTo>
                    <a:pt x="2666300" y="416530"/>
                  </a:lnTo>
                  <a:lnTo>
                    <a:pt x="2668296" y="416530"/>
                  </a:lnTo>
                  <a:lnTo>
                    <a:pt x="2670291" y="416530"/>
                  </a:lnTo>
                  <a:lnTo>
                    <a:pt x="2672287" y="416530"/>
                  </a:lnTo>
                  <a:lnTo>
                    <a:pt x="2674283" y="416530"/>
                  </a:lnTo>
                  <a:lnTo>
                    <a:pt x="2676279" y="416530"/>
                  </a:lnTo>
                  <a:lnTo>
                    <a:pt x="2678274" y="416530"/>
                  </a:lnTo>
                  <a:lnTo>
                    <a:pt x="2680270" y="416530"/>
                  </a:lnTo>
                  <a:lnTo>
                    <a:pt x="2682266" y="416530"/>
                  </a:lnTo>
                  <a:lnTo>
                    <a:pt x="2684262" y="416530"/>
                  </a:lnTo>
                  <a:lnTo>
                    <a:pt x="2686257" y="416530"/>
                  </a:lnTo>
                  <a:lnTo>
                    <a:pt x="2688253" y="416530"/>
                  </a:lnTo>
                  <a:lnTo>
                    <a:pt x="2690249" y="416530"/>
                  </a:lnTo>
                  <a:lnTo>
                    <a:pt x="2692244" y="416530"/>
                  </a:lnTo>
                  <a:lnTo>
                    <a:pt x="2694240" y="416530"/>
                  </a:lnTo>
                  <a:lnTo>
                    <a:pt x="2696236" y="416530"/>
                  </a:lnTo>
                  <a:lnTo>
                    <a:pt x="2698232" y="416530"/>
                  </a:lnTo>
                  <a:lnTo>
                    <a:pt x="2700227" y="416530"/>
                  </a:lnTo>
                  <a:lnTo>
                    <a:pt x="2702223" y="416530"/>
                  </a:lnTo>
                  <a:lnTo>
                    <a:pt x="2704219" y="416530"/>
                  </a:lnTo>
                  <a:lnTo>
                    <a:pt x="2706215" y="416530"/>
                  </a:lnTo>
                  <a:lnTo>
                    <a:pt x="2708210" y="416530"/>
                  </a:lnTo>
                  <a:lnTo>
                    <a:pt x="2710206" y="416530"/>
                  </a:lnTo>
                  <a:lnTo>
                    <a:pt x="2712202" y="416530"/>
                  </a:lnTo>
                  <a:lnTo>
                    <a:pt x="2714198" y="416530"/>
                  </a:lnTo>
                  <a:lnTo>
                    <a:pt x="2716193" y="416530"/>
                  </a:lnTo>
                  <a:lnTo>
                    <a:pt x="2718189" y="416530"/>
                  </a:lnTo>
                  <a:lnTo>
                    <a:pt x="2720185" y="416530"/>
                  </a:lnTo>
                  <a:lnTo>
                    <a:pt x="2722180" y="416530"/>
                  </a:lnTo>
                  <a:lnTo>
                    <a:pt x="2724176" y="416530"/>
                  </a:lnTo>
                  <a:lnTo>
                    <a:pt x="2726172" y="416530"/>
                  </a:lnTo>
                  <a:lnTo>
                    <a:pt x="2728168" y="416530"/>
                  </a:lnTo>
                  <a:lnTo>
                    <a:pt x="2730163" y="416530"/>
                  </a:lnTo>
                  <a:lnTo>
                    <a:pt x="2732159" y="416530"/>
                  </a:lnTo>
                  <a:lnTo>
                    <a:pt x="2734155" y="416530"/>
                  </a:lnTo>
                  <a:lnTo>
                    <a:pt x="2736151" y="416530"/>
                  </a:lnTo>
                  <a:lnTo>
                    <a:pt x="2738146" y="416530"/>
                  </a:lnTo>
                  <a:lnTo>
                    <a:pt x="2740142" y="416530"/>
                  </a:lnTo>
                  <a:lnTo>
                    <a:pt x="2742138" y="416530"/>
                  </a:lnTo>
                  <a:lnTo>
                    <a:pt x="2744134" y="416530"/>
                  </a:lnTo>
                  <a:lnTo>
                    <a:pt x="2746129" y="416530"/>
                  </a:lnTo>
                  <a:lnTo>
                    <a:pt x="2748125" y="416530"/>
                  </a:lnTo>
                  <a:lnTo>
                    <a:pt x="2750121" y="416530"/>
                  </a:lnTo>
                  <a:lnTo>
                    <a:pt x="2752117" y="416530"/>
                  </a:lnTo>
                  <a:lnTo>
                    <a:pt x="2754112" y="416530"/>
                  </a:lnTo>
                  <a:lnTo>
                    <a:pt x="2756108" y="416530"/>
                  </a:lnTo>
                  <a:lnTo>
                    <a:pt x="2758104" y="416530"/>
                  </a:lnTo>
                  <a:lnTo>
                    <a:pt x="2760099" y="416530"/>
                  </a:lnTo>
                  <a:lnTo>
                    <a:pt x="2762095" y="416530"/>
                  </a:lnTo>
                  <a:lnTo>
                    <a:pt x="2764091" y="416530"/>
                  </a:lnTo>
                  <a:lnTo>
                    <a:pt x="2766087" y="416530"/>
                  </a:lnTo>
                  <a:lnTo>
                    <a:pt x="2768082" y="416530"/>
                  </a:lnTo>
                  <a:lnTo>
                    <a:pt x="2770078" y="416530"/>
                  </a:lnTo>
                  <a:lnTo>
                    <a:pt x="2772074" y="416530"/>
                  </a:lnTo>
                  <a:lnTo>
                    <a:pt x="2774070" y="416530"/>
                  </a:lnTo>
                  <a:lnTo>
                    <a:pt x="2776065" y="416530"/>
                  </a:lnTo>
                  <a:lnTo>
                    <a:pt x="2778061" y="416530"/>
                  </a:lnTo>
                  <a:lnTo>
                    <a:pt x="2780057" y="416530"/>
                  </a:lnTo>
                  <a:lnTo>
                    <a:pt x="2782053" y="416530"/>
                  </a:lnTo>
                  <a:lnTo>
                    <a:pt x="2784048" y="416530"/>
                  </a:lnTo>
                  <a:lnTo>
                    <a:pt x="2786044" y="416530"/>
                  </a:lnTo>
                  <a:lnTo>
                    <a:pt x="2788040" y="416530"/>
                  </a:lnTo>
                  <a:lnTo>
                    <a:pt x="2790035" y="416530"/>
                  </a:lnTo>
                  <a:lnTo>
                    <a:pt x="2792031" y="416530"/>
                  </a:lnTo>
                  <a:lnTo>
                    <a:pt x="2794027" y="416530"/>
                  </a:lnTo>
                  <a:lnTo>
                    <a:pt x="2796023" y="416530"/>
                  </a:lnTo>
                  <a:lnTo>
                    <a:pt x="2798018" y="416530"/>
                  </a:lnTo>
                  <a:lnTo>
                    <a:pt x="2800014" y="416530"/>
                  </a:lnTo>
                  <a:lnTo>
                    <a:pt x="2802010" y="416530"/>
                  </a:lnTo>
                  <a:lnTo>
                    <a:pt x="2804006" y="416530"/>
                  </a:lnTo>
                  <a:lnTo>
                    <a:pt x="2806001" y="416530"/>
                  </a:lnTo>
                  <a:lnTo>
                    <a:pt x="2807997" y="416530"/>
                  </a:lnTo>
                  <a:lnTo>
                    <a:pt x="2809993" y="416530"/>
                  </a:lnTo>
                  <a:lnTo>
                    <a:pt x="2811989" y="416530"/>
                  </a:lnTo>
                  <a:lnTo>
                    <a:pt x="2813984" y="416530"/>
                  </a:lnTo>
                  <a:lnTo>
                    <a:pt x="2815980" y="416530"/>
                  </a:lnTo>
                  <a:lnTo>
                    <a:pt x="2817976" y="416530"/>
                  </a:lnTo>
                  <a:lnTo>
                    <a:pt x="2819971" y="416530"/>
                  </a:lnTo>
                  <a:lnTo>
                    <a:pt x="2821967" y="416530"/>
                  </a:lnTo>
                  <a:lnTo>
                    <a:pt x="2823963" y="416530"/>
                  </a:lnTo>
                  <a:lnTo>
                    <a:pt x="2825959" y="416530"/>
                  </a:lnTo>
                  <a:lnTo>
                    <a:pt x="2827954" y="416530"/>
                  </a:lnTo>
                  <a:lnTo>
                    <a:pt x="2829950" y="416530"/>
                  </a:lnTo>
                  <a:lnTo>
                    <a:pt x="2831946" y="416530"/>
                  </a:lnTo>
                  <a:lnTo>
                    <a:pt x="2833942" y="416530"/>
                  </a:lnTo>
                  <a:lnTo>
                    <a:pt x="2835937" y="416530"/>
                  </a:lnTo>
                  <a:lnTo>
                    <a:pt x="2837933" y="416530"/>
                  </a:lnTo>
                  <a:lnTo>
                    <a:pt x="2839929" y="416530"/>
                  </a:lnTo>
                  <a:lnTo>
                    <a:pt x="2841925" y="416530"/>
                  </a:lnTo>
                  <a:lnTo>
                    <a:pt x="2843920" y="416530"/>
                  </a:lnTo>
                  <a:lnTo>
                    <a:pt x="2845916" y="416530"/>
                  </a:lnTo>
                  <a:lnTo>
                    <a:pt x="2847912" y="416530"/>
                  </a:lnTo>
                  <a:lnTo>
                    <a:pt x="2849907" y="416530"/>
                  </a:lnTo>
                  <a:lnTo>
                    <a:pt x="2851903" y="416530"/>
                  </a:lnTo>
                  <a:lnTo>
                    <a:pt x="2853899" y="416530"/>
                  </a:lnTo>
                  <a:lnTo>
                    <a:pt x="2855895" y="416530"/>
                  </a:lnTo>
                  <a:lnTo>
                    <a:pt x="2857890" y="416530"/>
                  </a:lnTo>
                  <a:lnTo>
                    <a:pt x="2859886" y="416530"/>
                  </a:lnTo>
                  <a:lnTo>
                    <a:pt x="2861882" y="416530"/>
                  </a:lnTo>
                  <a:lnTo>
                    <a:pt x="2863878" y="416530"/>
                  </a:lnTo>
                  <a:lnTo>
                    <a:pt x="2865873" y="416530"/>
                  </a:lnTo>
                  <a:lnTo>
                    <a:pt x="2867869" y="416530"/>
                  </a:lnTo>
                  <a:lnTo>
                    <a:pt x="2869865" y="416530"/>
                  </a:lnTo>
                  <a:lnTo>
                    <a:pt x="2871861" y="416530"/>
                  </a:lnTo>
                  <a:lnTo>
                    <a:pt x="2873856" y="416530"/>
                  </a:lnTo>
                  <a:lnTo>
                    <a:pt x="2875852" y="416530"/>
                  </a:lnTo>
                  <a:lnTo>
                    <a:pt x="2877848" y="416530"/>
                  </a:lnTo>
                  <a:lnTo>
                    <a:pt x="2879843" y="416530"/>
                  </a:lnTo>
                  <a:lnTo>
                    <a:pt x="2881839" y="416530"/>
                  </a:lnTo>
                  <a:lnTo>
                    <a:pt x="2883835" y="416530"/>
                  </a:lnTo>
                  <a:lnTo>
                    <a:pt x="2885831" y="416530"/>
                  </a:lnTo>
                  <a:lnTo>
                    <a:pt x="2887826" y="416530"/>
                  </a:lnTo>
                  <a:lnTo>
                    <a:pt x="2889822" y="416530"/>
                  </a:lnTo>
                  <a:lnTo>
                    <a:pt x="2891818" y="416530"/>
                  </a:lnTo>
                  <a:lnTo>
                    <a:pt x="2893814" y="416530"/>
                  </a:lnTo>
                  <a:lnTo>
                    <a:pt x="2895809" y="416530"/>
                  </a:lnTo>
                  <a:lnTo>
                    <a:pt x="2897805" y="416530"/>
                  </a:lnTo>
                  <a:lnTo>
                    <a:pt x="2899801" y="416530"/>
                  </a:lnTo>
                  <a:lnTo>
                    <a:pt x="2901797" y="416530"/>
                  </a:lnTo>
                  <a:lnTo>
                    <a:pt x="2903792" y="416530"/>
                  </a:lnTo>
                  <a:lnTo>
                    <a:pt x="2905788" y="416530"/>
                  </a:lnTo>
                  <a:lnTo>
                    <a:pt x="2907784" y="416530"/>
                  </a:lnTo>
                  <a:lnTo>
                    <a:pt x="2909779" y="416530"/>
                  </a:lnTo>
                  <a:lnTo>
                    <a:pt x="2911775" y="416530"/>
                  </a:lnTo>
                  <a:lnTo>
                    <a:pt x="2913771" y="416530"/>
                  </a:lnTo>
                  <a:lnTo>
                    <a:pt x="2915767" y="416530"/>
                  </a:lnTo>
                  <a:lnTo>
                    <a:pt x="2917762" y="416530"/>
                  </a:lnTo>
                  <a:lnTo>
                    <a:pt x="2919758" y="416530"/>
                  </a:lnTo>
                  <a:lnTo>
                    <a:pt x="2921754" y="416530"/>
                  </a:lnTo>
                  <a:lnTo>
                    <a:pt x="2923750" y="416530"/>
                  </a:lnTo>
                  <a:lnTo>
                    <a:pt x="2925745" y="416530"/>
                  </a:lnTo>
                  <a:lnTo>
                    <a:pt x="2927741" y="416530"/>
                  </a:lnTo>
                  <a:lnTo>
                    <a:pt x="2929737" y="416530"/>
                  </a:lnTo>
                  <a:lnTo>
                    <a:pt x="2931733" y="416530"/>
                  </a:lnTo>
                  <a:lnTo>
                    <a:pt x="2933728" y="416530"/>
                  </a:lnTo>
                  <a:lnTo>
                    <a:pt x="2935724" y="416530"/>
                  </a:lnTo>
                  <a:lnTo>
                    <a:pt x="2937720" y="416530"/>
                  </a:lnTo>
                  <a:lnTo>
                    <a:pt x="2939715" y="416530"/>
                  </a:lnTo>
                  <a:lnTo>
                    <a:pt x="2941711" y="416530"/>
                  </a:lnTo>
                  <a:lnTo>
                    <a:pt x="2943707" y="416530"/>
                  </a:lnTo>
                  <a:lnTo>
                    <a:pt x="2945703" y="416530"/>
                  </a:lnTo>
                  <a:lnTo>
                    <a:pt x="2947698" y="416530"/>
                  </a:lnTo>
                  <a:lnTo>
                    <a:pt x="2949694" y="416530"/>
                  </a:lnTo>
                  <a:lnTo>
                    <a:pt x="2951690" y="416530"/>
                  </a:lnTo>
                  <a:lnTo>
                    <a:pt x="2953686" y="416530"/>
                  </a:lnTo>
                  <a:lnTo>
                    <a:pt x="2955681" y="416530"/>
                  </a:lnTo>
                  <a:lnTo>
                    <a:pt x="2957677" y="416530"/>
                  </a:lnTo>
                  <a:lnTo>
                    <a:pt x="2959673" y="416530"/>
                  </a:lnTo>
                  <a:lnTo>
                    <a:pt x="2961669" y="416530"/>
                  </a:lnTo>
                  <a:lnTo>
                    <a:pt x="2963664" y="416530"/>
                  </a:lnTo>
                  <a:lnTo>
                    <a:pt x="2965660" y="416530"/>
                  </a:lnTo>
                  <a:lnTo>
                    <a:pt x="2967656" y="416530"/>
                  </a:lnTo>
                  <a:lnTo>
                    <a:pt x="2969651" y="416530"/>
                  </a:lnTo>
                  <a:lnTo>
                    <a:pt x="2971647" y="416530"/>
                  </a:lnTo>
                  <a:lnTo>
                    <a:pt x="2973643" y="416530"/>
                  </a:lnTo>
                  <a:lnTo>
                    <a:pt x="2975639" y="416530"/>
                  </a:lnTo>
                  <a:lnTo>
                    <a:pt x="2977634" y="416530"/>
                  </a:lnTo>
                  <a:lnTo>
                    <a:pt x="2979630" y="416530"/>
                  </a:lnTo>
                  <a:lnTo>
                    <a:pt x="2981626" y="416530"/>
                  </a:lnTo>
                  <a:lnTo>
                    <a:pt x="2983622" y="416530"/>
                  </a:lnTo>
                  <a:lnTo>
                    <a:pt x="2985617" y="416530"/>
                  </a:lnTo>
                  <a:lnTo>
                    <a:pt x="2987613" y="416530"/>
                  </a:lnTo>
                  <a:lnTo>
                    <a:pt x="2989609" y="416530"/>
                  </a:lnTo>
                  <a:lnTo>
                    <a:pt x="2991605" y="416530"/>
                  </a:lnTo>
                  <a:lnTo>
                    <a:pt x="2993600" y="416530"/>
                  </a:lnTo>
                  <a:lnTo>
                    <a:pt x="2995596" y="416530"/>
                  </a:lnTo>
                  <a:lnTo>
                    <a:pt x="2997592" y="416530"/>
                  </a:lnTo>
                  <a:lnTo>
                    <a:pt x="2999588" y="416530"/>
                  </a:lnTo>
                  <a:lnTo>
                    <a:pt x="3001583" y="416530"/>
                  </a:lnTo>
                  <a:lnTo>
                    <a:pt x="3003579" y="416530"/>
                  </a:lnTo>
                  <a:lnTo>
                    <a:pt x="3005575" y="416530"/>
                  </a:lnTo>
                  <a:lnTo>
                    <a:pt x="3007570" y="416530"/>
                  </a:lnTo>
                  <a:lnTo>
                    <a:pt x="3009566" y="416530"/>
                  </a:lnTo>
                  <a:lnTo>
                    <a:pt x="3011562" y="416530"/>
                  </a:lnTo>
                  <a:lnTo>
                    <a:pt x="3013558" y="416530"/>
                  </a:lnTo>
                  <a:lnTo>
                    <a:pt x="3015553" y="416530"/>
                  </a:lnTo>
                  <a:lnTo>
                    <a:pt x="3017549" y="416530"/>
                  </a:lnTo>
                  <a:lnTo>
                    <a:pt x="3019545" y="416530"/>
                  </a:lnTo>
                  <a:lnTo>
                    <a:pt x="3021541" y="416530"/>
                  </a:lnTo>
                  <a:lnTo>
                    <a:pt x="3023536" y="416530"/>
                  </a:lnTo>
                  <a:lnTo>
                    <a:pt x="3025532" y="416530"/>
                  </a:lnTo>
                  <a:lnTo>
                    <a:pt x="3027528" y="416530"/>
                  </a:lnTo>
                  <a:lnTo>
                    <a:pt x="3029524" y="416530"/>
                  </a:lnTo>
                  <a:lnTo>
                    <a:pt x="3031519" y="416530"/>
                  </a:lnTo>
                  <a:lnTo>
                    <a:pt x="3033515" y="416530"/>
                  </a:lnTo>
                  <a:lnTo>
                    <a:pt x="3035511" y="416530"/>
                  </a:lnTo>
                  <a:lnTo>
                    <a:pt x="3037506" y="416530"/>
                  </a:lnTo>
                  <a:lnTo>
                    <a:pt x="3039502" y="416530"/>
                  </a:lnTo>
                  <a:lnTo>
                    <a:pt x="3041498" y="416530"/>
                  </a:lnTo>
                  <a:lnTo>
                    <a:pt x="3043494" y="416530"/>
                  </a:lnTo>
                  <a:lnTo>
                    <a:pt x="3045489" y="416530"/>
                  </a:lnTo>
                  <a:lnTo>
                    <a:pt x="3047485" y="416530"/>
                  </a:lnTo>
                  <a:lnTo>
                    <a:pt x="3049481" y="416530"/>
                  </a:lnTo>
                  <a:lnTo>
                    <a:pt x="3051477" y="416530"/>
                  </a:lnTo>
                  <a:lnTo>
                    <a:pt x="3053472" y="416530"/>
                  </a:lnTo>
                  <a:lnTo>
                    <a:pt x="3055468" y="416530"/>
                  </a:lnTo>
                  <a:lnTo>
                    <a:pt x="3057464" y="416530"/>
                  </a:lnTo>
                  <a:lnTo>
                    <a:pt x="3059460" y="416530"/>
                  </a:lnTo>
                  <a:lnTo>
                    <a:pt x="3061455" y="416530"/>
                  </a:lnTo>
                  <a:lnTo>
                    <a:pt x="3063451" y="416530"/>
                  </a:lnTo>
                  <a:lnTo>
                    <a:pt x="3065447" y="416530"/>
                  </a:lnTo>
                  <a:lnTo>
                    <a:pt x="3067442" y="416530"/>
                  </a:lnTo>
                  <a:lnTo>
                    <a:pt x="3069438" y="416530"/>
                  </a:lnTo>
                  <a:lnTo>
                    <a:pt x="3071434" y="416530"/>
                  </a:lnTo>
                  <a:lnTo>
                    <a:pt x="3073430" y="416530"/>
                  </a:lnTo>
                  <a:lnTo>
                    <a:pt x="3075425" y="416530"/>
                  </a:lnTo>
                  <a:lnTo>
                    <a:pt x="3077421" y="416530"/>
                  </a:lnTo>
                  <a:lnTo>
                    <a:pt x="3079417" y="416530"/>
                  </a:lnTo>
                  <a:lnTo>
                    <a:pt x="3081413" y="416530"/>
                  </a:lnTo>
                  <a:lnTo>
                    <a:pt x="3083408" y="416530"/>
                  </a:lnTo>
                  <a:lnTo>
                    <a:pt x="3085404" y="416530"/>
                  </a:lnTo>
                  <a:lnTo>
                    <a:pt x="3087400" y="416530"/>
                  </a:lnTo>
                  <a:lnTo>
                    <a:pt x="3089396" y="416530"/>
                  </a:lnTo>
                  <a:lnTo>
                    <a:pt x="3091391" y="416530"/>
                  </a:lnTo>
                  <a:lnTo>
                    <a:pt x="3093387" y="416530"/>
                  </a:lnTo>
                  <a:lnTo>
                    <a:pt x="3095383" y="416530"/>
                  </a:lnTo>
                  <a:lnTo>
                    <a:pt x="3097378" y="416530"/>
                  </a:lnTo>
                  <a:lnTo>
                    <a:pt x="3099374" y="416530"/>
                  </a:lnTo>
                  <a:lnTo>
                    <a:pt x="3101370" y="416530"/>
                  </a:lnTo>
                  <a:lnTo>
                    <a:pt x="3103366" y="416530"/>
                  </a:lnTo>
                  <a:lnTo>
                    <a:pt x="3105361" y="416530"/>
                  </a:lnTo>
                  <a:lnTo>
                    <a:pt x="3107357" y="416530"/>
                  </a:lnTo>
                  <a:lnTo>
                    <a:pt x="3109353" y="416530"/>
                  </a:lnTo>
                  <a:lnTo>
                    <a:pt x="3111349" y="416530"/>
                  </a:lnTo>
                  <a:lnTo>
                    <a:pt x="3113344" y="416530"/>
                  </a:lnTo>
                  <a:lnTo>
                    <a:pt x="3115340" y="416530"/>
                  </a:lnTo>
                  <a:lnTo>
                    <a:pt x="3117336" y="416530"/>
                  </a:lnTo>
                  <a:lnTo>
                    <a:pt x="3119332" y="416530"/>
                  </a:lnTo>
                  <a:lnTo>
                    <a:pt x="3121327" y="416530"/>
                  </a:lnTo>
                  <a:lnTo>
                    <a:pt x="3123323" y="416530"/>
                  </a:lnTo>
                  <a:lnTo>
                    <a:pt x="3125319" y="416530"/>
                  </a:lnTo>
                  <a:lnTo>
                    <a:pt x="3127314" y="416530"/>
                  </a:lnTo>
                  <a:lnTo>
                    <a:pt x="3129310" y="416530"/>
                  </a:lnTo>
                  <a:lnTo>
                    <a:pt x="3131306" y="416530"/>
                  </a:lnTo>
                  <a:lnTo>
                    <a:pt x="3133302" y="416530"/>
                  </a:lnTo>
                  <a:lnTo>
                    <a:pt x="3135297" y="416530"/>
                  </a:lnTo>
                  <a:lnTo>
                    <a:pt x="3137293" y="416530"/>
                  </a:lnTo>
                  <a:lnTo>
                    <a:pt x="3139289" y="416530"/>
                  </a:lnTo>
                  <a:lnTo>
                    <a:pt x="3141285" y="416530"/>
                  </a:lnTo>
                  <a:lnTo>
                    <a:pt x="3143280" y="416530"/>
                  </a:lnTo>
                  <a:lnTo>
                    <a:pt x="3145276" y="416530"/>
                  </a:lnTo>
                  <a:lnTo>
                    <a:pt x="3147272" y="416530"/>
                  </a:lnTo>
                  <a:lnTo>
                    <a:pt x="3149268" y="416530"/>
                  </a:lnTo>
                  <a:lnTo>
                    <a:pt x="3151263" y="416530"/>
                  </a:lnTo>
                  <a:lnTo>
                    <a:pt x="3153259" y="416530"/>
                  </a:lnTo>
                  <a:lnTo>
                    <a:pt x="3155255" y="416530"/>
                  </a:lnTo>
                  <a:lnTo>
                    <a:pt x="3157250" y="416530"/>
                  </a:lnTo>
                  <a:lnTo>
                    <a:pt x="3159246" y="416530"/>
                  </a:lnTo>
                  <a:lnTo>
                    <a:pt x="3161242" y="416530"/>
                  </a:lnTo>
                  <a:lnTo>
                    <a:pt x="3163238" y="416530"/>
                  </a:lnTo>
                  <a:lnTo>
                    <a:pt x="3165233" y="416530"/>
                  </a:lnTo>
                  <a:lnTo>
                    <a:pt x="3167229" y="416530"/>
                  </a:lnTo>
                  <a:lnTo>
                    <a:pt x="3169225" y="416530"/>
                  </a:lnTo>
                  <a:lnTo>
                    <a:pt x="3171221" y="416530"/>
                  </a:lnTo>
                  <a:lnTo>
                    <a:pt x="3173216" y="416530"/>
                  </a:lnTo>
                  <a:lnTo>
                    <a:pt x="3175212" y="416530"/>
                  </a:lnTo>
                  <a:lnTo>
                    <a:pt x="3177208" y="416530"/>
                  </a:lnTo>
                  <a:lnTo>
                    <a:pt x="3179204" y="416530"/>
                  </a:lnTo>
                  <a:lnTo>
                    <a:pt x="3181199" y="416530"/>
                  </a:lnTo>
                  <a:lnTo>
                    <a:pt x="3183195" y="416530"/>
                  </a:lnTo>
                  <a:lnTo>
                    <a:pt x="3185191" y="416530"/>
                  </a:lnTo>
                  <a:lnTo>
                    <a:pt x="3187186" y="416530"/>
                  </a:lnTo>
                  <a:lnTo>
                    <a:pt x="3189182" y="416530"/>
                  </a:lnTo>
                  <a:lnTo>
                    <a:pt x="3191178" y="416530"/>
                  </a:lnTo>
                  <a:lnTo>
                    <a:pt x="3193174" y="416530"/>
                  </a:lnTo>
                  <a:lnTo>
                    <a:pt x="3195169" y="416530"/>
                  </a:lnTo>
                  <a:lnTo>
                    <a:pt x="3197165" y="416530"/>
                  </a:lnTo>
                  <a:lnTo>
                    <a:pt x="3199161" y="416530"/>
                  </a:lnTo>
                  <a:lnTo>
                    <a:pt x="3201157" y="416530"/>
                  </a:lnTo>
                  <a:lnTo>
                    <a:pt x="3203152" y="416530"/>
                  </a:lnTo>
                  <a:lnTo>
                    <a:pt x="3205148" y="416530"/>
                  </a:lnTo>
                  <a:lnTo>
                    <a:pt x="3207144" y="416530"/>
                  </a:lnTo>
                  <a:lnTo>
                    <a:pt x="3209140" y="416530"/>
                  </a:lnTo>
                  <a:lnTo>
                    <a:pt x="3211135" y="416530"/>
                  </a:lnTo>
                  <a:lnTo>
                    <a:pt x="3213131" y="416530"/>
                  </a:lnTo>
                  <a:lnTo>
                    <a:pt x="3215127" y="416530"/>
                  </a:lnTo>
                  <a:lnTo>
                    <a:pt x="3217122" y="416530"/>
                  </a:lnTo>
                  <a:lnTo>
                    <a:pt x="3219118" y="416530"/>
                  </a:lnTo>
                  <a:lnTo>
                    <a:pt x="3221114" y="416530"/>
                  </a:lnTo>
                  <a:lnTo>
                    <a:pt x="3223110" y="416530"/>
                  </a:lnTo>
                  <a:lnTo>
                    <a:pt x="3225105" y="416530"/>
                  </a:lnTo>
                  <a:lnTo>
                    <a:pt x="3227101" y="416530"/>
                  </a:lnTo>
                  <a:lnTo>
                    <a:pt x="3229097" y="416530"/>
                  </a:lnTo>
                  <a:lnTo>
                    <a:pt x="3231093" y="416530"/>
                  </a:lnTo>
                  <a:lnTo>
                    <a:pt x="3233088" y="416530"/>
                  </a:lnTo>
                  <a:lnTo>
                    <a:pt x="3235084" y="416530"/>
                  </a:lnTo>
                  <a:lnTo>
                    <a:pt x="3237080" y="416530"/>
                  </a:lnTo>
                  <a:lnTo>
                    <a:pt x="3239076" y="416530"/>
                  </a:lnTo>
                  <a:lnTo>
                    <a:pt x="3241071" y="416530"/>
                  </a:lnTo>
                  <a:lnTo>
                    <a:pt x="3243067" y="416530"/>
                  </a:lnTo>
                  <a:lnTo>
                    <a:pt x="3245063" y="416530"/>
                  </a:lnTo>
                  <a:lnTo>
                    <a:pt x="3247059" y="416530"/>
                  </a:lnTo>
                  <a:lnTo>
                    <a:pt x="3249054" y="416530"/>
                  </a:lnTo>
                  <a:lnTo>
                    <a:pt x="3251050" y="416530"/>
                  </a:lnTo>
                  <a:lnTo>
                    <a:pt x="3253046" y="416530"/>
                  </a:lnTo>
                  <a:lnTo>
                    <a:pt x="3255041" y="416530"/>
                  </a:lnTo>
                  <a:lnTo>
                    <a:pt x="3257037" y="416530"/>
                  </a:lnTo>
                  <a:lnTo>
                    <a:pt x="3259033" y="416530"/>
                  </a:lnTo>
                  <a:lnTo>
                    <a:pt x="3261029" y="416530"/>
                  </a:lnTo>
                  <a:lnTo>
                    <a:pt x="3263024" y="416530"/>
                  </a:lnTo>
                  <a:lnTo>
                    <a:pt x="3265020" y="416530"/>
                  </a:lnTo>
                  <a:lnTo>
                    <a:pt x="3267016" y="416530"/>
                  </a:lnTo>
                  <a:lnTo>
                    <a:pt x="3269012" y="416530"/>
                  </a:lnTo>
                  <a:lnTo>
                    <a:pt x="3271007" y="416530"/>
                  </a:lnTo>
                  <a:lnTo>
                    <a:pt x="3273003" y="416530"/>
                  </a:lnTo>
                  <a:lnTo>
                    <a:pt x="3274999" y="416530"/>
                  </a:lnTo>
                  <a:lnTo>
                    <a:pt x="3276995" y="416530"/>
                  </a:lnTo>
                  <a:lnTo>
                    <a:pt x="3278990" y="416530"/>
                  </a:lnTo>
                  <a:lnTo>
                    <a:pt x="3280986" y="416530"/>
                  </a:lnTo>
                  <a:lnTo>
                    <a:pt x="3282982" y="416530"/>
                  </a:lnTo>
                  <a:lnTo>
                    <a:pt x="3284977" y="416530"/>
                  </a:lnTo>
                  <a:lnTo>
                    <a:pt x="3286973" y="416530"/>
                  </a:lnTo>
                  <a:lnTo>
                    <a:pt x="3288969" y="416530"/>
                  </a:lnTo>
                  <a:lnTo>
                    <a:pt x="3290965" y="416530"/>
                  </a:lnTo>
                  <a:lnTo>
                    <a:pt x="3292960" y="416530"/>
                  </a:lnTo>
                  <a:lnTo>
                    <a:pt x="3294956" y="416530"/>
                  </a:lnTo>
                  <a:lnTo>
                    <a:pt x="3296952" y="416530"/>
                  </a:lnTo>
                  <a:lnTo>
                    <a:pt x="3298948" y="416530"/>
                  </a:lnTo>
                  <a:lnTo>
                    <a:pt x="3300943" y="416530"/>
                  </a:lnTo>
                  <a:lnTo>
                    <a:pt x="3302939" y="416530"/>
                  </a:lnTo>
                  <a:lnTo>
                    <a:pt x="3304935" y="416530"/>
                  </a:lnTo>
                  <a:lnTo>
                    <a:pt x="3306931" y="416530"/>
                  </a:lnTo>
                  <a:lnTo>
                    <a:pt x="3308926" y="416530"/>
                  </a:lnTo>
                  <a:lnTo>
                    <a:pt x="3310922" y="416530"/>
                  </a:lnTo>
                  <a:lnTo>
                    <a:pt x="3312918" y="416530"/>
                  </a:lnTo>
                  <a:lnTo>
                    <a:pt x="3314913" y="416530"/>
                  </a:lnTo>
                  <a:lnTo>
                    <a:pt x="3316909" y="416530"/>
                  </a:lnTo>
                  <a:lnTo>
                    <a:pt x="3318905" y="416530"/>
                  </a:lnTo>
                  <a:lnTo>
                    <a:pt x="3320901" y="416530"/>
                  </a:lnTo>
                  <a:lnTo>
                    <a:pt x="3322896" y="416530"/>
                  </a:lnTo>
                  <a:lnTo>
                    <a:pt x="3324892" y="416530"/>
                  </a:lnTo>
                  <a:lnTo>
                    <a:pt x="3326888" y="416530"/>
                  </a:lnTo>
                  <a:lnTo>
                    <a:pt x="3328884" y="416530"/>
                  </a:lnTo>
                  <a:lnTo>
                    <a:pt x="3330879" y="416530"/>
                  </a:lnTo>
                  <a:lnTo>
                    <a:pt x="3332875" y="416530"/>
                  </a:lnTo>
                  <a:lnTo>
                    <a:pt x="3334871" y="416530"/>
                  </a:lnTo>
                  <a:lnTo>
                    <a:pt x="3336867" y="416530"/>
                  </a:lnTo>
                  <a:lnTo>
                    <a:pt x="3338862" y="416530"/>
                  </a:lnTo>
                  <a:lnTo>
                    <a:pt x="3340858" y="416530"/>
                  </a:lnTo>
                  <a:lnTo>
                    <a:pt x="3342854" y="416530"/>
                  </a:lnTo>
                  <a:lnTo>
                    <a:pt x="3344849" y="416530"/>
                  </a:lnTo>
                  <a:lnTo>
                    <a:pt x="3346845" y="416530"/>
                  </a:lnTo>
                  <a:lnTo>
                    <a:pt x="3348841" y="416530"/>
                  </a:lnTo>
                  <a:lnTo>
                    <a:pt x="3350837" y="416530"/>
                  </a:lnTo>
                  <a:lnTo>
                    <a:pt x="3352832" y="416530"/>
                  </a:lnTo>
                  <a:lnTo>
                    <a:pt x="3354828" y="416530"/>
                  </a:lnTo>
                  <a:lnTo>
                    <a:pt x="3356824" y="416530"/>
                  </a:lnTo>
                  <a:lnTo>
                    <a:pt x="3358820" y="416530"/>
                  </a:lnTo>
                  <a:lnTo>
                    <a:pt x="3360815" y="416530"/>
                  </a:lnTo>
                  <a:lnTo>
                    <a:pt x="3362811" y="416530"/>
                  </a:lnTo>
                  <a:lnTo>
                    <a:pt x="3364807" y="416530"/>
                  </a:lnTo>
                  <a:lnTo>
                    <a:pt x="3366803" y="416530"/>
                  </a:lnTo>
                  <a:lnTo>
                    <a:pt x="3368798" y="416530"/>
                  </a:lnTo>
                  <a:lnTo>
                    <a:pt x="3370794" y="416530"/>
                  </a:lnTo>
                  <a:lnTo>
                    <a:pt x="3372790" y="416530"/>
                  </a:lnTo>
                  <a:lnTo>
                    <a:pt x="3374785" y="416530"/>
                  </a:lnTo>
                  <a:lnTo>
                    <a:pt x="3376781" y="416530"/>
                  </a:lnTo>
                  <a:lnTo>
                    <a:pt x="3378777" y="416530"/>
                  </a:lnTo>
                  <a:lnTo>
                    <a:pt x="3380773" y="416530"/>
                  </a:lnTo>
                  <a:lnTo>
                    <a:pt x="3382768" y="416530"/>
                  </a:lnTo>
                  <a:lnTo>
                    <a:pt x="3384764" y="416530"/>
                  </a:lnTo>
                  <a:lnTo>
                    <a:pt x="3386760" y="416530"/>
                  </a:lnTo>
                  <a:lnTo>
                    <a:pt x="3388756" y="416530"/>
                  </a:lnTo>
                  <a:lnTo>
                    <a:pt x="3390751" y="416530"/>
                  </a:lnTo>
                  <a:lnTo>
                    <a:pt x="3392747" y="416530"/>
                  </a:lnTo>
                  <a:lnTo>
                    <a:pt x="3394743" y="416530"/>
                  </a:lnTo>
                  <a:lnTo>
                    <a:pt x="3396739" y="416530"/>
                  </a:lnTo>
                  <a:lnTo>
                    <a:pt x="3398734" y="416530"/>
                  </a:lnTo>
                  <a:lnTo>
                    <a:pt x="3400730" y="416530"/>
                  </a:lnTo>
                  <a:lnTo>
                    <a:pt x="3402726" y="416530"/>
                  </a:lnTo>
                  <a:lnTo>
                    <a:pt x="3404721" y="416530"/>
                  </a:lnTo>
                  <a:lnTo>
                    <a:pt x="3406717" y="416530"/>
                  </a:lnTo>
                  <a:lnTo>
                    <a:pt x="3408713" y="416530"/>
                  </a:lnTo>
                  <a:lnTo>
                    <a:pt x="3410709" y="416530"/>
                  </a:lnTo>
                  <a:lnTo>
                    <a:pt x="3412704" y="416530"/>
                  </a:lnTo>
                  <a:lnTo>
                    <a:pt x="3414700" y="416530"/>
                  </a:lnTo>
                  <a:lnTo>
                    <a:pt x="3416696" y="416530"/>
                  </a:lnTo>
                  <a:lnTo>
                    <a:pt x="3418692" y="416530"/>
                  </a:lnTo>
                  <a:lnTo>
                    <a:pt x="3420687" y="416530"/>
                  </a:lnTo>
                  <a:lnTo>
                    <a:pt x="3422683" y="416530"/>
                  </a:lnTo>
                  <a:lnTo>
                    <a:pt x="3424679" y="416530"/>
                  </a:lnTo>
                  <a:lnTo>
                    <a:pt x="3426675" y="416530"/>
                  </a:lnTo>
                  <a:lnTo>
                    <a:pt x="3428670" y="416530"/>
                  </a:lnTo>
                  <a:lnTo>
                    <a:pt x="3430666" y="416530"/>
                  </a:lnTo>
                  <a:lnTo>
                    <a:pt x="3432662" y="416530"/>
                  </a:lnTo>
                  <a:lnTo>
                    <a:pt x="3434657" y="416530"/>
                  </a:lnTo>
                  <a:lnTo>
                    <a:pt x="3436653" y="416530"/>
                  </a:lnTo>
                  <a:lnTo>
                    <a:pt x="3438649" y="416530"/>
                  </a:lnTo>
                  <a:lnTo>
                    <a:pt x="3440645" y="416530"/>
                  </a:lnTo>
                  <a:lnTo>
                    <a:pt x="3442640" y="416530"/>
                  </a:lnTo>
                  <a:lnTo>
                    <a:pt x="3444636" y="416530"/>
                  </a:lnTo>
                  <a:lnTo>
                    <a:pt x="3446632" y="416530"/>
                  </a:lnTo>
                  <a:lnTo>
                    <a:pt x="3448628" y="416530"/>
                  </a:lnTo>
                  <a:lnTo>
                    <a:pt x="3450623" y="416530"/>
                  </a:lnTo>
                  <a:lnTo>
                    <a:pt x="3452619" y="416530"/>
                  </a:lnTo>
                  <a:lnTo>
                    <a:pt x="3454615" y="416530"/>
                  </a:lnTo>
                  <a:lnTo>
                    <a:pt x="3456611" y="416530"/>
                  </a:lnTo>
                  <a:lnTo>
                    <a:pt x="3458606" y="416530"/>
                  </a:lnTo>
                  <a:lnTo>
                    <a:pt x="3460602" y="416530"/>
                  </a:lnTo>
                  <a:lnTo>
                    <a:pt x="3462598" y="416530"/>
                  </a:lnTo>
                  <a:lnTo>
                    <a:pt x="3464593" y="416530"/>
                  </a:lnTo>
                  <a:lnTo>
                    <a:pt x="3466589" y="416530"/>
                  </a:lnTo>
                  <a:lnTo>
                    <a:pt x="3468585" y="416530"/>
                  </a:lnTo>
                  <a:lnTo>
                    <a:pt x="3470581" y="416530"/>
                  </a:lnTo>
                  <a:lnTo>
                    <a:pt x="3472576" y="416530"/>
                  </a:lnTo>
                  <a:lnTo>
                    <a:pt x="3474572" y="416530"/>
                  </a:lnTo>
                  <a:lnTo>
                    <a:pt x="3476568" y="416530"/>
                  </a:lnTo>
                  <a:lnTo>
                    <a:pt x="3478564" y="416530"/>
                  </a:lnTo>
                  <a:lnTo>
                    <a:pt x="3480559" y="416530"/>
                  </a:lnTo>
                  <a:lnTo>
                    <a:pt x="3482555" y="416530"/>
                  </a:lnTo>
                  <a:lnTo>
                    <a:pt x="3484551" y="416530"/>
                  </a:lnTo>
                  <a:lnTo>
                    <a:pt x="3486547" y="416530"/>
                  </a:lnTo>
                  <a:lnTo>
                    <a:pt x="3488542" y="416530"/>
                  </a:lnTo>
                  <a:lnTo>
                    <a:pt x="3490538" y="416530"/>
                  </a:lnTo>
                  <a:lnTo>
                    <a:pt x="3492534" y="416530"/>
                  </a:lnTo>
                  <a:lnTo>
                    <a:pt x="3494530" y="416530"/>
                  </a:lnTo>
                  <a:lnTo>
                    <a:pt x="3496525" y="416530"/>
                  </a:lnTo>
                  <a:lnTo>
                    <a:pt x="3498521" y="416530"/>
                  </a:lnTo>
                  <a:lnTo>
                    <a:pt x="3500517" y="416530"/>
                  </a:lnTo>
                  <a:lnTo>
                    <a:pt x="3502512" y="416530"/>
                  </a:lnTo>
                  <a:lnTo>
                    <a:pt x="3504508" y="416530"/>
                  </a:lnTo>
                  <a:lnTo>
                    <a:pt x="3506504" y="416530"/>
                  </a:lnTo>
                  <a:lnTo>
                    <a:pt x="3508500" y="416530"/>
                  </a:lnTo>
                  <a:lnTo>
                    <a:pt x="3510495" y="416530"/>
                  </a:lnTo>
                  <a:lnTo>
                    <a:pt x="3512491" y="416530"/>
                  </a:lnTo>
                  <a:lnTo>
                    <a:pt x="3514487" y="416530"/>
                  </a:lnTo>
                  <a:lnTo>
                    <a:pt x="3516483" y="416530"/>
                  </a:lnTo>
                  <a:lnTo>
                    <a:pt x="3518478" y="416530"/>
                  </a:lnTo>
                  <a:lnTo>
                    <a:pt x="3520474" y="416530"/>
                  </a:lnTo>
                  <a:lnTo>
                    <a:pt x="3522470" y="416530"/>
                  </a:lnTo>
                  <a:lnTo>
                    <a:pt x="3524466" y="416530"/>
                  </a:lnTo>
                  <a:lnTo>
                    <a:pt x="3526461" y="416530"/>
                  </a:lnTo>
                  <a:lnTo>
                    <a:pt x="3528457" y="416530"/>
                  </a:lnTo>
                  <a:lnTo>
                    <a:pt x="3530453" y="416530"/>
                  </a:lnTo>
                  <a:lnTo>
                    <a:pt x="3532448" y="416530"/>
                  </a:lnTo>
                  <a:lnTo>
                    <a:pt x="3534444" y="416530"/>
                  </a:lnTo>
                  <a:lnTo>
                    <a:pt x="3536440" y="416530"/>
                  </a:lnTo>
                  <a:lnTo>
                    <a:pt x="3538436" y="416530"/>
                  </a:lnTo>
                  <a:lnTo>
                    <a:pt x="3540431" y="416530"/>
                  </a:lnTo>
                  <a:lnTo>
                    <a:pt x="3542427" y="416530"/>
                  </a:lnTo>
                  <a:lnTo>
                    <a:pt x="3544423" y="416530"/>
                  </a:lnTo>
                  <a:lnTo>
                    <a:pt x="3546419" y="416530"/>
                  </a:lnTo>
                  <a:lnTo>
                    <a:pt x="3548414" y="416530"/>
                  </a:lnTo>
                  <a:lnTo>
                    <a:pt x="3550410" y="416530"/>
                  </a:lnTo>
                  <a:lnTo>
                    <a:pt x="3552406" y="416530"/>
                  </a:lnTo>
                  <a:lnTo>
                    <a:pt x="3554402" y="416530"/>
                  </a:lnTo>
                  <a:lnTo>
                    <a:pt x="3556397" y="416530"/>
                  </a:lnTo>
                  <a:lnTo>
                    <a:pt x="3558393" y="416530"/>
                  </a:lnTo>
                  <a:lnTo>
                    <a:pt x="3560389" y="416530"/>
                  </a:lnTo>
                  <a:lnTo>
                    <a:pt x="3562384" y="416530"/>
                  </a:lnTo>
                  <a:lnTo>
                    <a:pt x="3564380" y="416530"/>
                  </a:lnTo>
                  <a:lnTo>
                    <a:pt x="3566376" y="416530"/>
                  </a:lnTo>
                  <a:lnTo>
                    <a:pt x="3568372" y="416530"/>
                  </a:lnTo>
                  <a:lnTo>
                    <a:pt x="3570367" y="416530"/>
                  </a:lnTo>
                  <a:lnTo>
                    <a:pt x="3572363" y="416530"/>
                  </a:lnTo>
                  <a:lnTo>
                    <a:pt x="3574359" y="416530"/>
                  </a:lnTo>
                  <a:lnTo>
                    <a:pt x="3576355" y="416530"/>
                  </a:lnTo>
                  <a:lnTo>
                    <a:pt x="3578350" y="416530"/>
                  </a:lnTo>
                  <a:lnTo>
                    <a:pt x="3580346" y="416530"/>
                  </a:lnTo>
                  <a:lnTo>
                    <a:pt x="3582342" y="416530"/>
                  </a:lnTo>
                  <a:lnTo>
                    <a:pt x="3584338" y="416530"/>
                  </a:lnTo>
                  <a:lnTo>
                    <a:pt x="3586333" y="416530"/>
                  </a:lnTo>
                  <a:lnTo>
                    <a:pt x="3588329" y="416530"/>
                  </a:lnTo>
                  <a:lnTo>
                    <a:pt x="3590325" y="416530"/>
                  </a:lnTo>
                  <a:lnTo>
                    <a:pt x="3592320" y="416530"/>
                  </a:lnTo>
                  <a:lnTo>
                    <a:pt x="3594316" y="416530"/>
                  </a:lnTo>
                  <a:lnTo>
                    <a:pt x="3596312" y="416530"/>
                  </a:lnTo>
                  <a:lnTo>
                    <a:pt x="3598308" y="416530"/>
                  </a:lnTo>
                  <a:lnTo>
                    <a:pt x="3600303" y="416530"/>
                  </a:lnTo>
                  <a:lnTo>
                    <a:pt x="3602299" y="416530"/>
                  </a:lnTo>
                  <a:lnTo>
                    <a:pt x="3604295" y="416530"/>
                  </a:lnTo>
                  <a:lnTo>
                    <a:pt x="3606291" y="416530"/>
                  </a:lnTo>
                  <a:lnTo>
                    <a:pt x="3608286" y="416530"/>
                  </a:lnTo>
                  <a:lnTo>
                    <a:pt x="3610282" y="416530"/>
                  </a:lnTo>
                  <a:lnTo>
                    <a:pt x="3612278" y="416530"/>
                  </a:lnTo>
                  <a:lnTo>
                    <a:pt x="3614274" y="416530"/>
                  </a:lnTo>
                  <a:lnTo>
                    <a:pt x="3616269" y="416530"/>
                  </a:lnTo>
                  <a:lnTo>
                    <a:pt x="3618265" y="416530"/>
                  </a:lnTo>
                  <a:lnTo>
                    <a:pt x="3620261" y="416530"/>
                  </a:lnTo>
                  <a:lnTo>
                    <a:pt x="3622256" y="416530"/>
                  </a:lnTo>
                  <a:lnTo>
                    <a:pt x="3624252" y="416530"/>
                  </a:lnTo>
                  <a:lnTo>
                    <a:pt x="3626248" y="416530"/>
                  </a:lnTo>
                  <a:lnTo>
                    <a:pt x="3628244" y="416530"/>
                  </a:lnTo>
                  <a:lnTo>
                    <a:pt x="3630239" y="416530"/>
                  </a:lnTo>
                  <a:lnTo>
                    <a:pt x="3632235" y="416530"/>
                  </a:lnTo>
                  <a:lnTo>
                    <a:pt x="3634231" y="416530"/>
                  </a:lnTo>
                  <a:lnTo>
                    <a:pt x="3636227" y="416530"/>
                  </a:lnTo>
                  <a:lnTo>
                    <a:pt x="3638222" y="416530"/>
                  </a:lnTo>
                </a:path>
              </a:pathLst>
            </a:custGeom>
            <a:ln w="13550" cap="flat">
              <a:solidFill>
                <a:srgbClr val="E18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851689" y="2175364"/>
              <a:ext cx="6494118" cy="4457831"/>
            </a:xfrm>
            <a:custGeom>
              <a:avLst/>
              <a:pathLst>
                <a:path w="6494118" h="4457831">
                  <a:moveTo>
                    <a:pt x="0" y="0"/>
                  </a:moveTo>
                  <a:lnTo>
                    <a:pt x="1995" y="0"/>
                  </a:lnTo>
                  <a:lnTo>
                    <a:pt x="3991" y="0"/>
                  </a:lnTo>
                  <a:lnTo>
                    <a:pt x="5987" y="0"/>
                  </a:lnTo>
                  <a:lnTo>
                    <a:pt x="7982" y="0"/>
                  </a:lnTo>
                  <a:lnTo>
                    <a:pt x="9978" y="0"/>
                  </a:lnTo>
                  <a:lnTo>
                    <a:pt x="11974" y="0"/>
                  </a:lnTo>
                  <a:lnTo>
                    <a:pt x="13970" y="0"/>
                  </a:lnTo>
                  <a:lnTo>
                    <a:pt x="15965" y="0"/>
                  </a:lnTo>
                  <a:lnTo>
                    <a:pt x="17961" y="0"/>
                  </a:lnTo>
                  <a:lnTo>
                    <a:pt x="19957" y="0"/>
                  </a:lnTo>
                  <a:lnTo>
                    <a:pt x="21953" y="0"/>
                  </a:lnTo>
                  <a:lnTo>
                    <a:pt x="23948" y="0"/>
                  </a:lnTo>
                  <a:lnTo>
                    <a:pt x="25944" y="0"/>
                  </a:lnTo>
                  <a:lnTo>
                    <a:pt x="27940" y="0"/>
                  </a:lnTo>
                  <a:lnTo>
                    <a:pt x="29936" y="0"/>
                  </a:lnTo>
                  <a:lnTo>
                    <a:pt x="31931" y="0"/>
                  </a:lnTo>
                  <a:lnTo>
                    <a:pt x="33927" y="0"/>
                  </a:lnTo>
                  <a:lnTo>
                    <a:pt x="35923" y="0"/>
                  </a:lnTo>
                  <a:lnTo>
                    <a:pt x="37918" y="0"/>
                  </a:lnTo>
                  <a:lnTo>
                    <a:pt x="39914" y="0"/>
                  </a:lnTo>
                  <a:lnTo>
                    <a:pt x="41910" y="0"/>
                  </a:lnTo>
                  <a:lnTo>
                    <a:pt x="43906" y="0"/>
                  </a:lnTo>
                  <a:lnTo>
                    <a:pt x="45901" y="0"/>
                  </a:lnTo>
                  <a:lnTo>
                    <a:pt x="47897" y="0"/>
                  </a:lnTo>
                  <a:lnTo>
                    <a:pt x="49893" y="0"/>
                  </a:lnTo>
                  <a:lnTo>
                    <a:pt x="51889" y="0"/>
                  </a:lnTo>
                  <a:lnTo>
                    <a:pt x="53884" y="0"/>
                  </a:lnTo>
                  <a:lnTo>
                    <a:pt x="55880" y="0"/>
                  </a:lnTo>
                  <a:lnTo>
                    <a:pt x="57876" y="0"/>
                  </a:lnTo>
                  <a:lnTo>
                    <a:pt x="59872" y="0"/>
                  </a:lnTo>
                  <a:lnTo>
                    <a:pt x="61867" y="0"/>
                  </a:lnTo>
                  <a:lnTo>
                    <a:pt x="63863" y="0"/>
                  </a:lnTo>
                  <a:lnTo>
                    <a:pt x="65859" y="0"/>
                  </a:lnTo>
                  <a:lnTo>
                    <a:pt x="67854" y="0"/>
                  </a:lnTo>
                  <a:lnTo>
                    <a:pt x="69850" y="0"/>
                  </a:lnTo>
                  <a:lnTo>
                    <a:pt x="71846" y="0"/>
                  </a:lnTo>
                  <a:lnTo>
                    <a:pt x="73842" y="0"/>
                  </a:lnTo>
                  <a:lnTo>
                    <a:pt x="75837" y="0"/>
                  </a:lnTo>
                  <a:lnTo>
                    <a:pt x="77833" y="0"/>
                  </a:lnTo>
                  <a:lnTo>
                    <a:pt x="79829" y="0"/>
                  </a:lnTo>
                  <a:lnTo>
                    <a:pt x="81825" y="0"/>
                  </a:lnTo>
                  <a:lnTo>
                    <a:pt x="83820" y="0"/>
                  </a:lnTo>
                  <a:lnTo>
                    <a:pt x="85816" y="0"/>
                  </a:lnTo>
                  <a:lnTo>
                    <a:pt x="87812" y="0"/>
                  </a:lnTo>
                  <a:lnTo>
                    <a:pt x="89808" y="0"/>
                  </a:lnTo>
                  <a:lnTo>
                    <a:pt x="91803" y="0"/>
                  </a:lnTo>
                  <a:lnTo>
                    <a:pt x="93799" y="0"/>
                  </a:lnTo>
                  <a:lnTo>
                    <a:pt x="95795" y="0"/>
                  </a:lnTo>
                  <a:lnTo>
                    <a:pt x="97790" y="0"/>
                  </a:lnTo>
                  <a:lnTo>
                    <a:pt x="99786" y="0"/>
                  </a:lnTo>
                  <a:lnTo>
                    <a:pt x="101782" y="0"/>
                  </a:lnTo>
                  <a:lnTo>
                    <a:pt x="103778" y="0"/>
                  </a:lnTo>
                  <a:lnTo>
                    <a:pt x="105773" y="0"/>
                  </a:lnTo>
                  <a:lnTo>
                    <a:pt x="107769" y="0"/>
                  </a:lnTo>
                  <a:lnTo>
                    <a:pt x="109765" y="0"/>
                  </a:lnTo>
                  <a:lnTo>
                    <a:pt x="111761" y="0"/>
                  </a:lnTo>
                  <a:lnTo>
                    <a:pt x="113756" y="0"/>
                  </a:lnTo>
                  <a:lnTo>
                    <a:pt x="115752" y="0"/>
                  </a:lnTo>
                  <a:lnTo>
                    <a:pt x="117748" y="0"/>
                  </a:lnTo>
                  <a:lnTo>
                    <a:pt x="119744" y="0"/>
                  </a:lnTo>
                  <a:lnTo>
                    <a:pt x="121739" y="0"/>
                  </a:lnTo>
                  <a:lnTo>
                    <a:pt x="123735" y="0"/>
                  </a:lnTo>
                  <a:lnTo>
                    <a:pt x="125731" y="0"/>
                  </a:lnTo>
                  <a:lnTo>
                    <a:pt x="127726" y="0"/>
                  </a:lnTo>
                  <a:lnTo>
                    <a:pt x="129722" y="0"/>
                  </a:lnTo>
                  <a:lnTo>
                    <a:pt x="131718" y="0"/>
                  </a:lnTo>
                  <a:lnTo>
                    <a:pt x="133714" y="0"/>
                  </a:lnTo>
                  <a:lnTo>
                    <a:pt x="135709" y="0"/>
                  </a:lnTo>
                  <a:lnTo>
                    <a:pt x="137705" y="0"/>
                  </a:lnTo>
                  <a:lnTo>
                    <a:pt x="139701" y="0"/>
                  </a:lnTo>
                  <a:lnTo>
                    <a:pt x="141697" y="0"/>
                  </a:lnTo>
                  <a:lnTo>
                    <a:pt x="143692" y="0"/>
                  </a:lnTo>
                  <a:lnTo>
                    <a:pt x="145688" y="0"/>
                  </a:lnTo>
                  <a:lnTo>
                    <a:pt x="147684" y="0"/>
                  </a:lnTo>
                  <a:lnTo>
                    <a:pt x="149680" y="0"/>
                  </a:lnTo>
                  <a:lnTo>
                    <a:pt x="151675" y="0"/>
                  </a:lnTo>
                  <a:lnTo>
                    <a:pt x="153671" y="0"/>
                  </a:lnTo>
                  <a:lnTo>
                    <a:pt x="155667" y="0"/>
                  </a:lnTo>
                  <a:lnTo>
                    <a:pt x="157662" y="0"/>
                  </a:lnTo>
                  <a:lnTo>
                    <a:pt x="159658" y="0"/>
                  </a:lnTo>
                  <a:lnTo>
                    <a:pt x="161654" y="0"/>
                  </a:lnTo>
                  <a:lnTo>
                    <a:pt x="163650" y="0"/>
                  </a:lnTo>
                  <a:lnTo>
                    <a:pt x="165645" y="0"/>
                  </a:lnTo>
                  <a:lnTo>
                    <a:pt x="167641" y="0"/>
                  </a:lnTo>
                  <a:lnTo>
                    <a:pt x="169637" y="0"/>
                  </a:lnTo>
                  <a:lnTo>
                    <a:pt x="171633" y="0"/>
                  </a:lnTo>
                  <a:lnTo>
                    <a:pt x="173628" y="0"/>
                  </a:lnTo>
                  <a:lnTo>
                    <a:pt x="175624" y="0"/>
                  </a:lnTo>
                  <a:lnTo>
                    <a:pt x="177620" y="0"/>
                  </a:lnTo>
                  <a:lnTo>
                    <a:pt x="179616" y="0"/>
                  </a:lnTo>
                  <a:lnTo>
                    <a:pt x="181611" y="0"/>
                  </a:lnTo>
                  <a:lnTo>
                    <a:pt x="183607" y="0"/>
                  </a:lnTo>
                  <a:lnTo>
                    <a:pt x="185603" y="0"/>
                  </a:lnTo>
                  <a:lnTo>
                    <a:pt x="187598" y="0"/>
                  </a:lnTo>
                  <a:lnTo>
                    <a:pt x="189594" y="0"/>
                  </a:lnTo>
                  <a:lnTo>
                    <a:pt x="191590" y="0"/>
                  </a:lnTo>
                  <a:lnTo>
                    <a:pt x="193586" y="0"/>
                  </a:lnTo>
                  <a:lnTo>
                    <a:pt x="195581" y="0"/>
                  </a:lnTo>
                  <a:lnTo>
                    <a:pt x="197577" y="0"/>
                  </a:lnTo>
                  <a:lnTo>
                    <a:pt x="199573" y="0"/>
                  </a:lnTo>
                  <a:lnTo>
                    <a:pt x="201569" y="0"/>
                  </a:lnTo>
                  <a:lnTo>
                    <a:pt x="203564" y="0"/>
                  </a:lnTo>
                  <a:lnTo>
                    <a:pt x="205560" y="0"/>
                  </a:lnTo>
                  <a:lnTo>
                    <a:pt x="207556" y="0"/>
                  </a:lnTo>
                  <a:lnTo>
                    <a:pt x="209552" y="0"/>
                  </a:lnTo>
                  <a:lnTo>
                    <a:pt x="211547" y="0"/>
                  </a:lnTo>
                  <a:lnTo>
                    <a:pt x="213543" y="0"/>
                  </a:lnTo>
                  <a:lnTo>
                    <a:pt x="215539" y="0"/>
                  </a:lnTo>
                  <a:lnTo>
                    <a:pt x="217534" y="0"/>
                  </a:lnTo>
                  <a:lnTo>
                    <a:pt x="219530" y="0"/>
                  </a:lnTo>
                  <a:lnTo>
                    <a:pt x="221526" y="0"/>
                  </a:lnTo>
                  <a:lnTo>
                    <a:pt x="223522" y="0"/>
                  </a:lnTo>
                  <a:lnTo>
                    <a:pt x="225517" y="0"/>
                  </a:lnTo>
                  <a:lnTo>
                    <a:pt x="227513" y="0"/>
                  </a:lnTo>
                  <a:lnTo>
                    <a:pt x="229509" y="0"/>
                  </a:lnTo>
                  <a:lnTo>
                    <a:pt x="231505" y="0"/>
                  </a:lnTo>
                  <a:lnTo>
                    <a:pt x="233500" y="0"/>
                  </a:lnTo>
                  <a:lnTo>
                    <a:pt x="235496" y="0"/>
                  </a:lnTo>
                  <a:lnTo>
                    <a:pt x="237492" y="0"/>
                  </a:lnTo>
                  <a:lnTo>
                    <a:pt x="239488" y="0"/>
                  </a:lnTo>
                  <a:lnTo>
                    <a:pt x="241483" y="0"/>
                  </a:lnTo>
                  <a:lnTo>
                    <a:pt x="243479" y="0"/>
                  </a:lnTo>
                  <a:lnTo>
                    <a:pt x="245475" y="0"/>
                  </a:lnTo>
                  <a:lnTo>
                    <a:pt x="247470" y="0"/>
                  </a:lnTo>
                  <a:lnTo>
                    <a:pt x="249466" y="0"/>
                  </a:lnTo>
                  <a:lnTo>
                    <a:pt x="251462" y="0"/>
                  </a:lnTo>
                  <a:lnTo>
                    <a:pt x="253458" y="0"/>
                  </a:lnTo>
                  <a:lnTo>
                    <a:pt x="255453" y="0"/>
                  </a:lnTo>
                  <a:lnTo>
                    <a:pt x="257449" y="0"/>
                  </a:lnTo>
                  <a:lnTo>
                    <a:pt x="259445" y="0"/>
                  </a:lnTo>
                  <a:lnTo>
                    <a:pt x="261441" y="0"/>
                  </a:lnTo>
                  <a:lnTo>
                    <a:pt x="263436" y="0"/>
                  </a:lnTo>
                  <a:lnTo>
                    <a:pt x="265432" y="0"/>
                  </a:lnTo>
                  <a:lnTo>
                    <a:pt x="267428" y="0"/>
                  </a:lnTo>
                  <a:lnTo>
                    <a:pt x="269424" y="0"/>
                  </a:lnTo>
                  <a:lnTo>
                    <a:pt x="271419" y="0"/>
                  </a:lnTo>
                  <a:lnTo>
                    <a:pt x="273415" y="0"/>
                  </a:lnTo>
                  <a:lnTo>
                    <a:pt x="275411" y="0"/>
                  </a:lnTo>
                  <a:lnTo>
                    <a:pt x="277407" y="0"/>
                  </a:lnTo>
                  <a:lnTo>
                    <a:pt x="279402" y="0"/>
                  </a:lnTo>
                  <a:lnTo>
                    <a:pt x="281398" y="0"/>
                  </a:lnTo>
                  <a:lnTo>
                    <a:pt x="283394" y="0"/>
                  </a:lnTo>
                  <a:lnTo>
                    <a:pt x="285389" y="0"/>
                  </a:lnTo>
                  <a:lnTo>
                    <a:pt x="287385" y="0"/>
                  </a:lnTo>
                  <a:lnTo>
                    <a:pt x="289381" y="0"/>
                  </a:lnTo>
                  <a:lnTo>
                    <a:pt x="291377" y="0"/>
                  </a:lnTo>
                  <a:lnTo>
                    <a:pt x="293372" y="0"/>
                  </a:lnTo>
                  <a:lnTo>
                    <a:pt x="295368" y="0"/>
                  </a:lnTo>
                  <a:lnTo>
                    <a:pt x="297364" y="0"/>
                  </a:lnTo>
                  <a:lnTo>
                    <a:pt x="299360" y="0"/>
                  </a:lnTo>
                  <a:lnTo>
                    <a:pt x="301355" y="0"/>
                  </a:lnTo>
                  <a:lnTo>
                    <a:pt x="303351" y="0"/>
                  </a:lnTo>
                  <a:lnTo>
                    <a:pt x="305347" y="0"/>
                  </a:lnTo>
                  <a:lnTo>
                    <a:pt x="307343" y="0"/>
                  </a:lnTo>
                  <a:lnTo>
                    <a:pt x="309338" y="0"/>
                  </a:lnTo>
                  <a:lnTo>
                    <a:pt x="311334" y="0"/>
                  </a:lnTo>
                  <a:lnTo>
                    <a:pt x="313330" y="0"/>
                  </a:lnTo>
                  <a:lnTo>
                    <a:pt x="315325" y="0"/>
                  </a:lnTo>
                  <a:lnTo>
                    <a:pt x="317321" y="0"/>
                  </a:lnTo>
                  <a:lnTo>
                    <a:pt x="319317" y="0"/>
                  </a:lnTo>
                  <a:lnTo>
                    <a:pt x="321313" y="0"/>
                  </a:lnTo>
                  <a:lnTo>
                    <a:pt x="323308" y="0"/>
                  </a:lnTo>
                  <a:lnTo>
                    <a:pt x="325304" y="0"/>
                  </a:lnTo>
                  <a:lnTo>
                    <a:pt x="327300" y="0"/>
                  </a:lnTo>
                  <a:lnTo>
                    <a:pt x="329296" y="0"/>
                  </a:lnTo>
                  <a:lnTo>
                    <a:pt x="331291" y="0"/>
                  </a:lnTo>
                  <a:lnTo>
                    <a:pt x="333287" y="0"/>
                  </a:lnTo>
                  <a:lnTo>
                    <a:pt x="335283" y="0"/>
                  </a:lnTo>
                  <a:lnTo>
                    <a:pt x="337279" y="0"/>
                  </a:lnTo>
                  <a:lnTo>
                    <a:pt x="339274" y="0"/>
                  </a:lnTo>
                  <a:lnTo>
                    <a:pt x="341270" y="0"/>
                  </a:lnTo>
                  <a:lnTo>
                    <a:pt x="343266" y="0"/>
                  </a:lnTo>
                  <a:lnTo>
                    <a:pt x="345261" y="0"/>
                  </a:lnTo>
                  <a:lnTo>
                    <a:pt x="347257" y="0"/>
                  </a:lnTo>
                  <a:lnTo>
                    <a:pt x="349253" y="0"/>
                  </a:lnTo>
                  <a:lnTo>
                    <a:pt x="351249" y="0"/>
                  </a:lnTo>
                  <a:lnTo>
                    <a:pt x="353244" y="0"/>
                  </a:lnTo>
                  <a:lnTo>
                    <a:pt x="355240" y="0"/>
                  </a:lnTo>
                  <a:lnTo>
                    <a:pt x="357236" y="0"/>
                  </a:lnTo>
                  <a:lnTo>
                    <a:pt x="359232" y="0"/>
                  </a:lnTo>
                  <a:lnTo>
                    <a:pt x="361227" y="0"/>
                  </a:lnTo>
                  <a:lnTo>
                    <a:pt x="363223" y="0"/>
                  </a:lnTo>
                  <a:lnTo>
                    <a:pt x="365219" y="0"/>
                  </a:lnTo>
                  <a:lnTo>
                    <a:pt x="367215" y="0"/>
                  </a:lnTo>
                  <a:lnTo>
                    <a:pt x="369210" y="0"/>
                  </a:lnTo>
                  <a:lnTo>
                    <a:pt x="371206" y="0"/>
                  </a:lnTo>
                  <a:lnTo>
                    <a:pt x="373202" y="0"/>
                  </a:lnTo>
                  <a:lnTo>
                    <a:pt x="375197" y="0"/>
                  </a:lnTo>
                  <a:lnTo>
                    <a:pt x="377193" y="0"/>
                  </a:lnTo>
                  <a:lnTo>
                    <a:pt x="379189" y="0"/>
                  </a:lnTo>
                  <a:lnTo>
                    <a:pt x="381185" y="0"/>
                  </a:lnTo>
                  <a:lnTo>
                    <a:pt x="383180" y="0"/>
                  </a:lnTo>
                  <a:lnTo>
                    <a:pt x="385176" y="0"/>
                  </a:lnTo>
                  <a:lnTo>
                    <a:pt x="387172" y="0"/>
                  </a:lnTo>
                  <a:lnTo>
                    <a:pt x="389168" y="0"/>
                  </a:lnTo>
                  <a:lnTo>
                    <a:pt x="391163" y="0"/>
                  </a:lnTo>
                  <a:lnTo>
                    <a:pt x="393159" y="0"/>
                  </a:lnTo>
                  <a:lnTo>
                    <a:pt x="395155" y="0"/>
                  </a:lnTo>
                  <a:lnTo>
                    <a:pt x="397151" y="0"/>
                  </a:lnTo>
                  <a:lnTo>
                    <a:pt x="399146" y="0"/>
                  </a:lnTo>
                  <a:lnTo>
                    <a:pt x="401142" y="0"/>
                  </a:lnTo>
                  <a:lnTo>
                    <a:pt x="403138" y="0"/>
                  </a:lnTo>
                  <a:lnTo>
                    <a:pt x="405133" y="0"/>
                  </a:lnTo>
                  <a:lnTo>
                    <a:pt x="407129" y="0"/>
                  </a:lnTo>
                  <a:lnTo>
                    <a:pt x="409125" y="0"/>
                  </a:lnTo>
                  <a:lnTo>
                    <a:pt x="411121" y="0"/>
                  </a:lnTo>
                  <a:lnTo>
                    <a:pt x="413116" y="0"/>
                  </a:lnTo>
                  <a:lnTo>
                    <a:pt x="415112" y="0"/>
                  </a:lnTo>
                  <a:lnTo>
                    <a:pt x="417108" y="0"/>
                  </a:lnTo>
                  <a:lnTo>
                    <a:pt x="419104" y="0"/>
                  </a:lnTo>
                  <a:lnTo>
                    <a:pt x="421099" y="0"/>
                  </a:lnTo>
                  <a:lnTo>
                    <a:pt x="423095" y="0"/>
                  </a:lnTo>
                  <a:lnTo>
                    <a:pt x="425091" y="0"/>
                  </a:lnTo>
                  <a:lnTo>
                    <a:pt x="427087" y="0"/>
                  </a:lnTo>
                  <a:lnTo>
                    <a:pt x="429082" y="0"/>
                  </a:lnTo>
                  <a:lnTo>
                    <a:pt x="431078" y="0"/>
                  </a:lnTo>
                  <a:lnTo>
                    <a:pt x="433074" y="0"/>
                  </a:lnTo>
                  <a:lnTo>
                    <a:pt x="435069" y="0"/>
                  </a:lnTo>
                  <a:lnTo>
                    <a:pt x="437065" y="0"/>
                  </a:lnTo>
                  <a:lnTo>
                    <a:pt x="439061" y="0"/>
                  </a:lnTo>
                  <a:lnTo>
                    <a:pt x="441057" y="0"/>
                  </a:lnTo>
                  <a:lnTo>
                    <a:pt x="443052" y="0"/>
                  </a:lnTo>
                  <a:lnTo>
                    <a:pt x="445048" y="0"/>
                  </a:lnTo>
                  <a:lnTo>
                    <a:pt x="447044" y="0"/>
                  </a:lnTo>
                  <a:lnTo>
                    <a:pt x="449040" y="0"/>
                  </a:lnTo>
                  <a:lnTo>
                    <a:pt x="451035" y="0"/>
                  </a:lnTo>
                  <a:lnTo>
                    <a:pt x="453031" y="0"/>
                  </a:lnTo>
                  <a:lnTo>
                    <a:pt x="455027" y="0"/>
                  </a:lnTo>
                  <a:lnTo>
                    <a:pt x="457023" y="0"/>
                  </a:lnTo>
                  <a:lnTo>
                    <a:pt x="459018" y="0"/>
                  </a:lnTo>
                  <a:lnTo>
                    <a:pt x="461014" y="0"/>
                  </a:lnTo>
                  <a:lnTo>
                    <a:pt x="463010" y="0"/>
                  </a:lnTo>
                  <a:lnTo>
                    <a:pt x="465005" y="0"/>
                  </a:lnTo>
                  <a:lnTo>
                    <a:pt x="467001" y="0"/>
                  </a:lnTo>
                  <a:lnTo>
                    <a:pt x="468997" y="0"/>
                  </a:lnTo>
                  <a:lnTo>
                    <a:pt x="470993" y="0"/>
                  </a:lnTo>
                  <a:lnTo>
                    <a:pt x="472988" y="0"/>
                  </a:lnTo>
                  <a:lnTo>
                    <a:pt x="474984" y="0"/>
                  </a:lnTo>
                  <a:lnTo>
                    <a:pt x="476980" y="0"/>
                  </a:lnTo>
                  <a:lnTo>
                    <a:pt x="478976" y="0"/>
                  </a:lnTo>
                  <a:lnTo>
                    <a:pt x="480971" y="0"/>
                  </a:lnTo>
                  <a:lnTo>
                    <a:pt x="482967" y="0"/>
                  </a:lnTo>
                  <a:lnTo>
                    <a:pt x="484963" y="0"/>
                  </a:lnTo>
                  <a:lnTo>
                    <a:pt x="486959" y="0"/>
                  </a:lnTo>
                  <a:lnTo>
                    <a:pt x="488954" y="0"/>
                  </a:lnTo>
                  <a:lnTo>
                    <a:pt x="490950" y="0"/>
                  </a:lnTo>
                  <a:lnTo>
                    <a:pt x="492946" y="0"/>
                  </a:lnTo>
                  <a:lnTo>
                    <a:pt x="494941" y="0"/>
                  </a:lnTo>
                  <a:lnTo>
                    <a:pt x="496937" y="0"/>
                  </a:lnTo>
                  <a:lnTo>
                    <a:pt x="498933" y="0"/>
                  </a:lnTo>
                  <a:lnTo>
                    <a:pt x="500929" y="0"/>
                  </a:lnTo>
                  <a:lnTo>
                    <a:pt x="502924" y="0"/>
                  </a:lnTo>
                  <a:lnTo>
                    <a:pt x="504920" y="0"/>
                  </a:lnTo>
                  <a:lnTo>
                    <a:pt x="506916" y="0"/>
                  </a:lnTo>
                  <a:lnTo>
                    <a:pt x="508912" y="0"/>
                  </a:lnTo>
                  <a:lnTo>
                    <a:pt x="510907" y="0"/>
                  </a:lnTo>
                  <a:lnTo>
                    <a:pt x="512903" y="0"/>
                  </a:lnTo>
                  <a:lnTo>
                    <a:pt x="514899" y="0"/>
                  </a:lnTo>
                  <a:lnTo>
                    <a:pt x="516895" y="0"/>
                  </a:lnTo>
                  <a:lnTo>
                    <a:pt x="518890" y="0"/>
                  </a:lnTo>
                  <a:lnTo>
                    <a:pt x="520886" y="0"/>
                  </a:lnTo>
                  <a:lnTo>
                    <a:pt x="522882" y="0"/>
                  </a:lnTo>
                  <a:lnTo>
                    <a:pt x="524878" y="0"/>
                  </a:lnTo>
                  <a:lnTo>
                    <a:pt x="526873" y="0"/>
                  </a:lnTo>
                  <a:lnTo>
                    <a:pt x="528869" y="0"/>
                  </a:lnTo>
                  <a:lnTo>
                    <a:pt x="530865" y="0"/>
                  </a:lnTo>
                  <a:lnTo>
                    <a:pt x="532860" y="0"/>
                  </a:lnTo>
                  <a:lnTo>
                    <a:pt x="534856" y="0"/>
                  </a:lnTo>
                  <a:lnTo>
                    <a:pt x="536852" y="0"/>
                  </a:lnTo>
                  <a:lnTo>
                    <a:pt x="538848" y="0"/>
                  </a:lnTo>
                  <a:lnTo>
                    <a:pt x="540843" y="0"/>
                  </a:lnTo>
                  <a:lnTo>
                    <a:pt x="542839" y="0"/>
                  </a:lnTo>
                  <a:lnTo>
                    <a:pt x="544835" y="0"/>
                  </a:lnTo>
                  <a:lnTo>
                    <a:pt x="546831" y="0"/>
                  </a:lnTo>
                  <a:lnTo>
                    <a:pt x="548826" y="0"/>
                  </a:lnTo>
                  <a:lnTo>
                    <a:pt x="550822" y="0"/>
                  </a:lnTo>
                  <a:lnTo>
                    <a:pt x="552818" y="0"/>
                  </a:lnTo>
                  <a:lnTo>
                    <a:pt x="554814" y="0"/>
                  </a:lnTo>
                  <a:lnTo>
                    <a:pt x="556809" y="0"/>
                  </a:lnTo>
                  <a:lnTo>
                    <a:pt x="558805" y="0"/>
                  </a:lnTo>
                  <a:lnTo>
                    <a:pt x="560801" y="0"/>
                  </a:lnTo>
                  <a:lnTo>
                    <a:pt x="562796" y="0"/>
                  </a:lnTo>
                  <a:lnTo>
                    <a:pt x="564792" y="0"/>
                  </a:lnTo>
                  <a:lnTo>
                    <a:pt x="566788" y="0"/>
                  </a:lnTo>
                  <a:lnTo>
                    <a:pt x="568784" y="0"/>
                  </a:lnTo>
                  <a:lnTo>
                    <a:pt x="570779" y="0"/>
                  </a:lnTo>
                  <a:lnTo>
                    <a:pt x="572775" y="0"/>
                  </a:lnTo>
                  <a:lnTo>
                    <a:pt x="574771" y="0"/>
                  </a:lnTo>
                  <a:lnTo>
                    <a:pt x="576767" y="0"/>
                  </a:lnTo>
                  <a:lnTo>
                    <a:pt x="578762" y="0"/>
                  </a:lnTo>
                  <a:lnTo>
                    <a:pt x="580758" y="0"/>
                  </a:lnTo>
                  <a:lnTo>
                    <a:pt x="582754" y="0"/>
                  </a:lnTo>
                  <a:lnTo>
                    <a:pt x="584750" y="0"/>
                  </a:lnTo>
                  <a:lnTo>
                    <a:pt x="586745" y="0"/>
                  </a:lnTo>
                  <a:lnTo>
                    <a:pt x="588741" y="0"/>
                  </a:lnTo>
                  <a:lnTo>
                    <a:pt x="590737" y="0"/>
                  </a:lnTo>
                  <a:lnTo>
                    <a:pt x="592732" y="0"/>
                  </a:lnTo>
                  <a:lnTo>
                    <a:pt x="594728" y="0"/>
                  </a:lnTo>
                  <a:lnTo>
                    <a:pt x="596724" y="0"/>
                  </a:lnTo>
                  <a:lnTo>
                    <a:pt x="598720" y="0"/>
                  </a:lnTo>
                  <a:lnTo>
                    <a:pt x="600715" y="0"/>
                  </a:lnTo>
                  <a:lnTo>
                    <a:pt x="602711" y="0"/>
                  </a:lnTo>
                  <a:lnTo>
                    <a:pt x="604707" y="0"/>
                  </a:lnTo>
                  <a:lnTo>
                    <a:pt x="606703" y="0"/>
                  </a:lnTo>
                  <a:lnTo>
                    <a:pt x="608698" y="0"/>
                  </a:lnTo>
                  <a:lnTo>
                    <a:pt x="610694" y="0"/>
                  </a:lnTo>
                  <a:lnTo>
                    <a:pt x="612690" y="0"/>
                  </a:lnTo>
                  <a:lnTo>
                    <a:pt x="614686" y="0"/>
                  </a:lnTo>
                  <a:lnTo>
                    <a:pt x="616681" y="0"/>
                  </a:lnTo>
                  <a:lnTo>
                    <a:pt x="618677" y="0"/>
                  </a:lnTo>
                  <a:lnTo>
                    <a:pt x="620673" y="0"/>
                  </a:lnTo>
                  <a:lnTo>
                    <a:pt x="622668" y="0"/>
                  </a:lnTo>
                  <a:lnTo>
                    <a:pt x="624664" y="0"/>
                  </a:lnTo>
                  <a:lnTo>
                    <a:pt x="626660" y="0"/>
                  </a:lnTo>
                  <a:lnTo>
                    <a:pt x="628656" y="0"/>
                  </a:lnTo>
                  <a:lnTo>
                    <a:pt x="630651" y="0"/>
                  </a:lnTo>
                  <a:lnTo>
                    <a:pt x="632647" y="0"/>
                  </a:lnTo>
                  <a:lnTo>
                    <a:pt x="634643" y="0"/>
                  </a:lnTo>
                  <a:lnTo>
                    <a:pt x="636639" y="0"/>
                  </a:lnTo>
                  <a:lnTo>
                    <a:pt x="638634" y="0"/>
                  </a:lnTo>
                  <a:lnTo>
                    <a:pt x="640630" y="0"/>
                  </a:lnTo>
                  <a:lnTo>
                    <a:pt x="642626" y="0"/>
                  </a:lnTo>
                  <a:lnTo>
                    <a:pt x="644622" y="0"/>
                  </a:lnTo>
                  <a:lnTo>
                    <a:pt x="646617" y="0"/>
                  </a:lnTo>
                  <a:lnTo>
                    <a:pt x="648613" y="0"/>
                  </a:lnTo>
                  <a:lnTo>
                    <a:pt x="650609" y="0"/>
                  </a:lnTo>
                  <a:lnTo>
                    <a:pt x="652604" y="0"/>
                  </a:lnTo>
                  <a:lnTo>
                    <a:pt x="654600" y="0"/>
                  </a:lnTo>
                  <a:lnTo>
                    <a:pt x="656596" y="0"/>
                  </a:lnTo>
                  <a:lnTo>
                    <a:pt x="658592" y="0"/>
                  </a:lnTo>
                  <a:lnTo>
                    <a:pt x="660587" y="0"/>
                  </a:lnTo>
                  <a:lnTo>
                    <a:pt x="662583" y="0"/>
                  </a:lnTo>
                  <a:lnTo>
                    <a:pt x="664579" y="0"/>
                  </a:lnTo>
                  <a:lnTo>
                    <a:pt x="666575" y="0"/>
                  </a:lnTo>
                  <a:lnTo>
                    <a:pt x="668570" y="0"/>
                  </a:lnTo>
                  <a:lnTo>
                    <a:pt x="670566" y="0"/>
                  </a:lnTo>
                  <a:lnTo>
                    <a:pt x="672562" y="0"/>
                  </a:lnTo>
                  <a:lnTo>
                    <a:pt x="674558" y="0"/>
                  </a:lnTo>
                  <a:lnTo>
                    <a:pt x="676553" y="0"/>
                  </a:lnTo>
                  <a:lnTo>
                    <a:pt x="678549" y="0"/>
                  </a:lnTo>
                  <a:lnTo>
                    <a:pt x="680545" y="0"/>
                  </a:lnTo>
                  <a:lnTo>
                    <a:pt x="682540" y="0"/>
                  </a:lnTo>
                  <a:lnTo>
                    <a:pt x="684536" y="0"/>
                  </a:lnTo>
                  <a:lnTo>
                    <a:pt x="686532" y="0"/>
                  </a:lnTo>
                  <a:lnTo>
                    <a:pt x="688528" y="0"/>
                  </a:lnTo>
                  <a:lnTo>
                    <a:pt x="690523" y="0"/>
                  </a:lnTo>
                  <a:lnTo>
                    <a:pt x="692519" y="0"/>
                  </a:lnTo>
                  <a:lnTo>
                    <a:pt x="694515" y="0"/>
                  </a:lnTo>
                  <a:lnTo>
                    <a:pt x="696511" y="0"/>
                  </a:lnTo>
                  <a:lnTo>
                    <a:pt x="698506" y="0"/>
                  </a:lnTo>
                  <a:lnTo>
                    <a:pt x="700502" y="0"/>
                  </a:lnTo>
                  <a:lnTo>
                    <a:pt x="702498" y="0"/>
                  </a:lnTo>
                  <a:lnTo>
                    <a:pt x="704494" y="0"/>
                  </a:lnTo>
                  <a:lnTo>
                    <a:pt x="706489" y="0"/>
                  </a:lnTo>
                  <a:lnTo>
                    <a:pt x="708485" y="0"/>
                  </a:lnTo>
                  <a:lnTo>
                    <a:pt x="710481" y="0"/>
                  </a:lnTo>
                  <a:lnTo>
                    <a:pt x="712476" y="0"/>
                  </a:lnTo>
                  <a:lnTo>
                    <a:pt x="714472" y="0"/>
                  </a:lnTo>
                  <a:lnTo>
                    <a:pt x="716468" y="0"/>
                  </a:lnTo>
                  <a:lnTo>
                    <a:pt x="718464" y="0"/>
                  </a:lnTo>
                  <a:lnTo>
                    <a:pt x="720459" y="0"/>
                  </a:lnTo>
                  <a:lnTo>
                    <a:pt x="722455" y="0"/>
                  </a:lnTo>
                  <a:lnTo>
                    <a:pt x="724451" y="0"/>
                  </a:lnTo>
                  <a:lnTo>
                    <a:pt x="726447" y="0"/>
                  </a:lnTo>
                  <a:lnTo>
                    <a:pt x="728442" y="0"/>
                  </a:lnTo>
                  <a:lnTo>
                    <a:pt x="730438" y="0"/>
                  </a:lnTo>
                  <a:lnTo>
                    <a:pt x="732434" y="0"/>
                  </a:lnTo>
                  <a:lnTo>
                    <a:pt x="734430" y="0"/>
                  </a:lnTo>
                  <a:lnTo>
                    <a:pt x="736425" y="0"/>
                  </a:lnTo>
                  <a:lnTo>
                    <a:pt x="738421" y="0"/>
                  </a:lnTo>
                  <a:lnTo>
                    <a:pt x="740417" y="0"/>
                  </a:lnTo>
                  <a:lnTo>
                    <a:pt x="742412" y="0"/>
                  </a:lnTo>
                  <a:lnTo>
                    <a:pt x="744408" y="0"/>
                  </a:lnTo>
                  <a:lnTo>
                    <a:pt x="746404" y="0"/>
                  </a:lnTo>
                  <a:lnTo>
                    <a:pt x="748400" y="0"/>
                  </a:lnTo>
                  <a:lnTo>
                    <a:pt x="750395" y="0"/>
                  </a:lnTo>
                  <a:lnTo>
                    <a:pt x="752391" y="0"/>
                  </a:lnTo>
                  <a:lnTo>
                    <a:pt x="754387" y="0"/>
                  </a:lnTo>
                  <a:lnTo>
                    <a:pt x="756383" y="0"/>
                  </a:lnTo>
                  <a:lnTo>
                    <a:pt x="758378" y="0"/>
                  </a:lnTo>
                  <a:lnTo>
                    <a:pt x="760374" y="0"/>
                  </a:lnTo>
                  <a:lnTo>
                    <a:pt x="762370" y="0"/>
                  </a:lnTo>
                  <a:lnTo>
                    <a:pt x="764366" y="0"/>
                  </a:lnTo>
                  <a:lnTo>
                    <a:pt x="766361" y="0"/>
                  </a:lnTo>
                  <a:lnTo>
                    <a:pt x="768357" y="0"/>
                  </a:lnTo>
                  <a:lnTo>
                    <a:pt x="770353" y="0"/>
                  </a:lnTo>
                  <a:lnTo>
                    <a:pt x="772349" y="0"/>
                  </a:lnTo>
                  <a:lnTo>
                    <a:pt x="774344" y="0"/>
                  </a:lnTo>
                  <a:lnTo>
                    <a:pt x="776340" y="0"/>
                  </a:lnTo>
                  <a:lnTo>
                    <a:pt x="778336" y="0"/>
                  </a:lnTo>
                  <a:lnTo>
                    <a:pt x="780331" y="0"/>
                  </a:lnTo>
                  <a:lnTo>
                    <a:pt x="782327" y="0"/>
                  </a:lnTo>
                  <a:lnTo>
                    <a:pt x="784323" y="0"/>
                  </a:lnTo>
                  <a:lnTo>
                    <a:pt x="786319" y="0"/>
                  </a:lnTo>
                  <a:lnTo>
                    <a:pt x="788314" y="0"/>
                  </a:lnTo>
                  <a:lnTo>
                    <a:pt x="790310" y="0"/>
                  </a:lnTo>
                  <a:lnTo>
                    <a:pt x="792306" y="0"/>
                  </a:lnTo>
                  <a:lnTo>
                    <a:pt x="794302" y="0"/>
                  </a:lnTo>
                  <a:lnTo>
                    <a:pt x="796297" y="0"/>
                  </a:lnTo>
                  <a:lnTo>
                    <a:pt x="798293" y="0"/>
                  </a:lnTo>
                  <a:lnTo>
                    <a:pt x="800289" y="0"/>
                  </a:lnTo>
                  <a:lnTo>
                    <a:pt x="802285" y="0"/>
                  </a:lnTo>
                  <a:lnTo>
                    <a:pt x="804280" y="0"/>
                  </a:lnTo>
                  <a:lnTo>
                    <a:pt x="806276" y="0"/>
                  </a:lnTo>
                  <a:lnTo>
                    <a:pt x="808272" y="0"/>
                  </a:lnTo>
                  <a:lnTo>
                    <a:pt x="810267" y="0"/>
                  </a:lnTo>
                  <a:lnTo>
                    <a:pt x="812263" y="0"/>
                  </a:lnTo>
                  <a:lnTo>
                    <a:pt x="814259" y="0"/>
                  </a:lnTo>
                  <a:lnTo>
                    <a:pt x="816255" y="0"/>
                  </a:lnTo>
                  <a:lnTo>
                    <a:pt x="818250" y="0"/>
                  </a:lnTo>
                  <a:lnTo>
                    <a:pt x="820246" y="0"/>
                  </a:lnTo>
                  <a:lnTo>
                    <a:pt x="822242" y="0"/>
                  </a:lnTo>
                  <a:lnTo>
                    <a:pt x="824238" y="0"/>
                  </a:lnTo>
                  <a:lnTo>
                    <a:pt x="826233" y="0"/>
                  </a:lnTo>
                  <a:lnTo>
                    <a:pt x="828229" y="0"/>
                  </a:lnTo>
                  <a:lnTo>
                    <a:pt x="830225" y="0"/>
                  </a:lnTo>
                  <a:lnTo>
                    <a:pt x="832221" y="0"/>
                  </a:lnTo>
                  <a:lnTo>
                    <a:pt x="834216" y="0"/>
                  </a:lnTo>
                  <a:lnTo>
                    <a:pt x="836212" y="0"/>
                  </a:lnTo>
                  <a:lnTo>
                    <a:pt x="838208" y="0"/>
                  </a:lnTo>
                  <a:lnTo>
                    <a:pt x="840203" y="0"/>
                  </a:lnTo>
                  <a:lnTo>
                    <a:pt x="842199" y="0"/>
                  </a:lnTo>
                  <a:lnTo>
                    <a:pt x="844195" y="0"/>
                  </a:lnTo>
                  <a:lnTo>
                    <a:pt x="846191" y="0"/>
                  </a:lnTo>
                  <a:lnTo>
                    <a:pt x="848186" y="0"/>
                  </a:lnTo>
                  <a:lnTo>
                    <a:pt x="850182" y="0"/>
                  </a:lnTo>
                  <a:lnTo>
                    <a:pt x="852178" y="0"/>
                  </a:lnTo>
                  <a:lnTo>
                    <a:pt x="854174" y="0"/>
                  </a:lnTo>
                  <a:lnTo>
                    <a:pt x="856169" y="0"/>
                  </a:lnTo>
                  <a:lnTo>
                    <a:pt x="858165" y="0"/>
                  </a:lnTo>
                  <a:lnTo>
                    <a:pt x="860161" y="0"/>
                  </a:lnTo>
                  <a:lnTo>
                    <a:pt x="862157" y="0"/>
                  </a:lnTo>
                  <a:lnTo>
                    <a:pt x="864152" y="0"/>
                  </a:lnTo>
                  <a:lnTo>
                    <a:pt x="866148" y="0"/>
                  </a:lnTo>
                  <a:lnTo>
                    <a:pt x="868144" y="0"/>
                  </a:lnTo>
                  <a:lnTo>
                    <a:pt x="870139" y="0"/>
                  </a:lnTo>
                  <a:lnTo>
                    <a:pt x="872135" y="0"/>
                  </a:lnTo>
                  <a:lnTo>
                    <a:pt x="874131" y="0"/>
                  </a:lnTo>
                  <a:lnTo>
                    <a:pt x="876127" y="0"/>
                  </a:lnTo>
                  <a:lnTo>
                    <a:pt x="878122" y="0"/>
                  </a:lnTo>
                  <a:lnTo>
                    <a:pt x="880118" y="0"/>
                  </a:lnTo>
                  <a:lnTo>
                    <a:pt x="882114" y="0"/>
                  </a:lnTo>
                  <a:lnTo>
                    <a:pt x="884110" y="0"/>
                  </a:lnTo>
                  <a:lnTo>
                    <a:pt x="886105" y="0"/>
                  </a:lnTo>
                  <a:lnTo>
                    <a:pt x="888101" y="0"/>
                  </a:lnTo>
                  <a:lnTo>
                    <a:pt x="890097" y="0"/>
                  </a:lnTo>
                  <a:lnTo>
                    <a:pt x="892093" y="0"/>
                  </a:lnTo>
                  <a:lnTo>
                    <a:pt x="894088" y="0"/>
                  </a:lnTo>
                  <a:lnTo>
                    <a:pt x="896084" y="0"/>
                  </a:lnTo>
                  <a:lnTo>
                    <a:pt x="898080" y="0"/>
                  </a:lnTo>
                  <a:lnTo>
                    <a:pt x="900075" y="0"/>
                  </a:lnTo>
                  <a:lnTo>
                    <a:pt x="902071" y="0"/>
                  </a:lnTo>
                  <a:lnTo>
                    <a:pt x="904067" y="0"/>
                  </a:lnTo>
                  <a:lnTo>
                    <a:pt x="906063" y="0"/>
                  </a:lnTo>
                  <a:lnTo>
                    <a:pt x="908058" y="0"/>
                  </a:lnTo>
                  <a:lnTo>
                    <a:pt x="910054" y="0"/>
                  </a:lnTo>
                  <a:lnTo>
                    <a:pt x="912050" y="0"/>
                  </a:lnTo>
                  <a:lnTo>
                    <a:pt x="914046" y="0"/>
                  </a:lnTo>
                  <a:lnTo>
                    <a:pt x="916041" y="0"/>
                  </a:lnTo>
                  <a:lnTo>
                    <a:pt x="918037" y="0"/>
                  </a:lnTo>
                  <a:lnTo>
                    <a:pt x="920033" y="0"/>
                  </a:lnTo>
                  <a:lnTo>
                    <a:pt x="922029" y="0"/>
                  </a:lnTo>
                  <a:lnTo>
                    <a:pt x="924024" y="0"/>
                  </a:lnTo>
                  <a:lnTo>
                    <a:pt x="926020" y="0"/>
                  </a:lnTo>
                  <a:lnTo>
                    <a:pt x="928016" y="0"/>
                  </a:lnTo>
                  <a:lnTo>
                    <a:pt x="930011" y="0"/>
                  </a:lnTo>
                  <a:lnTo>
                    <a:pt x="932007" y="0"/>
                  </a:lnTo>
                  <a:lnTo>
                    <a:pt x="934003" y="0"/>
                  </a:lnTo>
                  <a:lnTo>
                    <a:pt x="935999" y="0"/>
                  </a:lnTo>
                  <a:lnTo>
                    <a:pt x="937994" y="0"/>
                  </a:lnTo>
                  <a:lnTo>
                    <a:pt x="939990" y="0"/>
                  </a:lnTo>
                  <a:lnTo>
                    <a:pt x="941986" y="0"/>
                  </a:lnTo>
                  <a:lnTo>
                    <a:pt x="943982" y="0"/>
                  </a:lnTo>
                  <a:lnTo>
                    <a:pt x="945977" y="0"/>
                  </a:lnTo>
                  <a:lnTo>
                    <a:pt x="947973" y="0"/>
                  </a:lnTo>
                  <a:lnTo>
                    <a:pt x="949969" y="0"/>
                  </a:lnTo>
                  <a:lnTo>
                    <a:pt x="951965" y="0"/>
                  </a:lnTo>
                  <a:lnTo>
                    <a:pt x="953960" y="0"/>
                  </a:lnTo>
                  <a:lnTo>
                    <a:pt x="955956" y="0"/>
                  </a:lnTo>
                  <a:lnTo>
                    <a:pt x="957952" y="0"/>
                  </a:lnTo>
                  <a:lnTo>
                    <a:pt x="959947" y="0"/>
                  </a:lnTo>
                  <a:lnTo>
                    <a:pt x="961943" y="0"/>
                  </a:lnTo>
                  <a:lnTo>
                    <a:pt x="963939" y="0"/>
                  </a:lnTo>
                  <a:lnTo>
                    <a:pt x="965935" y="0"/>
                  </a:lnTo>
                  <a:lnTo>
                    <a:pt x="967930" y="0"/>
                  </a:lnTo>
                  <a:lnTo>
                    <a:pt x="969926" y="0"/>
                  </a:lnTo>
                  <a:lnTo>
                    <a:pt x="971922" y="0"/>
                  </a:lnTo>
                  <a:lnTo>
                    <a:pt x="973918" y="0"/>
                  </a:lnTo>
                  <a:lnTo>
                    <a:pt x="975913" y="0"/>
                  </a:lnTo>
                  <a:lnTo>
                    <a:pt x="977909" y="0"/>
                  </a:lnTo>
                  <a:lnTo>
                    <a:pt x="979905" y="0"/>
                  </a:lnTo>
                  <a:lnTo>
                    <a:pt x="981901" y="0"/>
                  </a:lnTo>
                  <a:lnTo>
                    <a:pt x="983896" y="0"/>
                  </a:lnTo>
                  <a:lnTo>
                    <a:pt x="985892" y="0"/>
                  </a:lnTo>
                  <a:lnTo>
                    <a:pt x="987888" y="0"/>
                  </a:lnTo>
                  <a:lnTo>
                    <a:pt x="989883" y="0"/>
                  </a:lnTo>
                  <a:lnTo>
                    <a:pt x="991879" y="0"/>
                  </a:lnTo>
                  <a:lnTo>
                    <a:pt x="993875" y="0"/>
                  </a:lnTo>
                  <a:lnTo>
                    <a:pt x="995871" y="0"/>
                  </a:lnTo>
                  <a:lnTo>
                    <a:pt x="997866" y="0"/>
                  </a:lnTo>
                  <a:lnTo>
                    <a:pt x="999862" y="0"/>
                  </a:lnTo>
                  <a:lnTo>
                    <a:pt x="1001858" y="0"/>
                  </a:lnTo>
                  <a:lnTo>
                    <a:pt x="1003854" y="0"/>
                  </a:lnTo>
                  <a:lnTo>
                    <a:pt x="1005849" y="0"/>
                  </a:lnTo>
                  <a:lnTo>
                    <a:pt x="1007845" y="0"/>
                  </a:lnTo>
                  <a:lnTo>
                    <a:pt x="1009841" y="0"/>
                  </a:lnTo>
                  <a:lnTo>
                    <a:pt x="1011837" y="0"/>
                  </a:lnTo>
                  <a:lnTo>
                    <a:pt x="1013832" y="0"/>
                  </a:lnTo>
                  <a:lnTo>
                    <a:pt x="1015828" y="0"/>
                  </a:lnTo>
                  <a:lnTo>
                    <a:pt x="1017824" y="0"/>
                  </a:lnTo>
                  <a:lnTo>
                    <a:pt x="1019820" y="0"/>
                  </a:lnTo>
                  <a:lnTo>
                    <a:pt x="1021815" y="0"/>
                  </a:lnTo>
                  <a:lnTo>
                    <a:pt x="1023811" y="0"/>
                  </a:lnTo>
                  <a:lnTo>
                    <a:pt x="1025807" y="0"/>
                  </a:lnTo>
                  <a:lnTo>
                    <a:pt x="1027802" y="0"/>
                  </a:lnTo>
                  <a:lnTo>
                    <a:pt x="1029798" y="0"/>
                  </a:lnTo>
                  <a:lnTo>
                    <a:pt x="1031794" y="0"/>
                  </a:lnTo>
                  <a:lnTo>
                    <a:pt x="1033790" y="0"/>
                  </a:lnTo>
                  <a:lnTo>
                    <a:pt x="1035785" y="0"/>
                  </a:lnTo>
                  <a:lnTo>
                    <a:pt x="1037781" y="0"/>
                  </a:lnTo>
                  <a:lnTo>
                    <a:pt x="1039777" y="0"/>
                  </a:lnTo>
                  <a:lnTo>
                    <a:pt x="1041773" y="0"/>
                  </a:lnTo>
                  <a:lnTo>
                    <a:pt x="1043768" y="0"/>
                  </a:lnTo>
                  <a:lnTo>
                    <a:pt x="1045764" y="0"/>
                  </a:lnTo>
                  <a:lnTo>
                    <a:pt x="1047760" y="0"/>
                  </a:lnTo>
                  <a:lnTo>
                    <a:pt x="1049756" y="0"/>
                  </a:lnTo>
                  <a:lnTo>
                    <a:pt x="1051751" y="0"/>
                  </a:lnTo>
                  <a:lnTo>
                    <a:pt x="1053747" y="0"/>
                  </a:lnTo>
                  <a:lnTo>
                    <a:pt x="1055743" y="0"/>
                  </a:lnTo>
                  <a:lnTo>
                    <a:pt x="1057738" y="0"/>
                  </a:lnTo>
                  <a:lnTo>
                    <a:pt x="1059734" y="0"/>
                  </a:lnTo>
                  <a:lnTo>
                    <a:pt x="1061730" y="0"/>
                  </a:lnTo>
                  <a:lnTo>
                    <a:pt x="1063726" y="0"/>
                  </a:lnTo>
                  <a:lnTo>
                    <a:pt x="1065721" y="0"/>
                  </a:lnTo>
                  <a:lnTo>
                    <a:pt x="1067717" y="0"/>
                  </a:lnTo>
                  <a:lnTo>
                    <a:pt x="1069713" y="0"/>
                  </a:lnTo>
                  <a:lnTo>
                    <a:pt x="1071709" y="0"/>
                  </a:lnTo>
                  <a:lnTo>
                    <a:pt x="1073704" y="0"/>
                  </a:lnTo>
                  <a:lnTo>
                    <a:pt x="1075700" y="0"/>
                  </a:lnTo>
                  <a:lnTo>
                    <a:pt x="1077696" y="0"/>
                  </a:lnTo>
                  <a:lnTo>
                    <a:pt x="1079692" y="0"/>
                  </a:lnTo>
                  <a:lnTo>
                    <a:pt x="1081687" y="0"/>
                  </a:lnTo>
                  <a:lnTo>
                    <a:pt x="1083683" y="0"/>
                  </a:lnTo>
                  <a:lnTo>
                    <a:pt x="1085679" y="0"/>
                  </a:lnTo>
                  <a:lnTo>
                    <a:pt x="1087674" y="0"/>
                  </a:lnTo>
                  <a:lnTo>
                    <a:pt x="1089670" y="0"/>
                  </a:lnTo>
                  <a:lnTo>
                    <a:pt x="1091666" y="0"/>
                  </a:lnTo>
                  <a:lnTo>
                    <a:pt x="1093662" y="0"/>
                  </a:lnTo>
                  <a:lnTo>
                    <a:pt x="1095657" y="0"/>
                  </a:lnTo>
                  <a:lnTo>
                    <a:pt x="1097653" y="0"/>
                  </a:lnTo>
                  <a:lnTo>
                    <a:pt x="1099649" y="0"/>
                  </a:lnTo>
                  <a:lnTo>
                    <a:pt x="1101645" y="0"/>
                  </a:lnTo>
                  <a:lnTo>
                    <a:pt x="1103640" y="0"/>
                  </a:lnTo>
                  <a:lnTo>
                    <a:pt x="1105636" y="0"/>
                  </a:lnTo>
                  <a:lnTo>
                    <a:pt x="1107632" y="0"/>
                  </a:lnTo>
                  <a:lnTo>
                    <a:pt x="1109628" y="0"/>
                  </a:lnTo>
                  <a:lnTo>
                    <a:pt x="1111623" y="0"/>
                  </a:lnTo>
                  <a:lnTo>
                    <a:pt x="1113619" y="0"/>
                  </a:lnTo>
                  <a:lnTo>
                    <a:pt x="1115615" y="0"/>
                  </a:lnTo>
                  <a:lnTo>
                    <a:pt x="1117610" y="0"/>
                  </a:lnTo>
                  <a:lnTo>
                    <a:pt x="1119606" y="0"/>
                  </a:lnTo>
                  <a:lnTo>
                    <a:pt x="1121602" y="0"/>
                  </a:lnTo>
                  <a:lnTo>
                    <a:pt x="1123598" y="0"/>
                  </a:lnTo>
                  <a:lnTo>
                    <a:pt x="1125593" y="0"/>
                  </a:lnTo>
                  <a:lnTo>
                    <a:pt x="1127589" y="0"/>
                  </a:lnTo>
                  <a:lnTo>
                    <a:pt x="1129585" y="0"/>
                  </a:lnTo>
                  <a:lnTo>
                    <a:pt x="1131581" y="0"/>
                  </a:lnTo>
                  <a:lnTo>
                    <a:pt x="1133576" y="0"/>
                  </a:lnTo>
                  <a:lnTo>
                    <a:pt x="1135572" y="0"/>
                  </a:lnTo>
                  <a:lnTo>
                    <a:pt x="1137568" y="0"/>
                  </a:lnTo>
                  <a:lnTo>
                    <a:pt x="1139564" y="0"/>
                  </a:lnTo>
                  <a:lnTo>
                    <a:pt x="1141559" y="0"/>
                  </a:lnTo>
                  <a:lnTo>
                    <a:pt x="1143555" y="0"/>
                  </a:lnTo>
                  <a:lnTo>
                    <a:pt x="1145551" y="0"/>
                  </a:lnTo>
                  <a:lnTo>
                    <a:pt x="1147546" y="0"/>
                  </a:lnTo>
                  <a:lnTo>
                    <a:pt x="1149542" y="0"/>
                  </a:lnTo>
                  <a:lnTo>
                    <a:pt x="1151538" y="0"/>
                  </a:lnTo>
                  <a:lnTo>
                    <a:pt x="1153534" y="0"/>
                  </a:lnTo>
                  <a:lnTo>
                    <a:pt x="1155529" y="0"/>
                  </a:lnTo>
                  <a:lnTo>
                    <a:pt x="1157525" y="0"/>
                  </a:lnTo>
                  <a:lnTo>
                    <a:pt x="1159521" y="0"/>
                  </a:lnTo>
                  <a:lnTo>
                    <a:pt x="1161517" y="0"/>
                  </a:lnTo>
                  <a:lnTo>
                    <a:pt x="1163512" y="0"/>
                  </a:lnTo>
                  <a:lnTo>
                    <a:pt x="1165508" y="0"/>
                  </a:lnTo>
                  <a:lnTo>
                    <a:pt x="1167504" y="0"/>
                  </a:lnTo>
                  <a:lnTo>
                    <a:pt x="1169500" y="0"/>
                  </a:lnTo>
                  <a:lnTo>
                    <a:pt x="1171495" y="0"/>
                  </a:lnTo>
                  <a:lnTo>
                    <a:pt x="1173491" y="0"/>
                  </a:lnTo>
                  <a:lnTo>
                    <a:pt x="1175487" y="0"/>
                  </a:lnTo>
                  <a:lnTo>
                    <a:pt x="1177482" y="0"/>
                  </a:lnTo>
                  <a:lnTo>
                    <a:pt x="1179478" y="0"/>
                  </a:lnTo>
                  <a:lnTo>
                    <a:pt x="1181474" y="0"/>
                  </a:lnTo>
                  <a:lnTo>
                    <a:pt x="1183470" y="0"/>
                  </a:lnTo>
                  <a:lnTo>
                    <a:pt x="1185465" y="0"/>
                  </a:lnTo>
                  <a:lnTo>
                    <a:pt x="1187461" y="0"/>
                  </a:lnTo>
                  <a:lnTo>
                    <a:pt x="1189457" y="0"/>
                  </a:lnTo>
                  <a:lnTo>
                    <a:pt x="1191453" y="0"/>
                  </a:lnTo>
                  <a:lnTo>
                    <a:pt x="1193448" y="0"/>
                  </a:lnTo>
                  <a:lnTo>
                    <a:pt x="1195444" y="0"/>
                  </a:lnTo>
                  <a:lnTo>
                    <a:pt x="1197440" y="0"/>
                  </a:lnTo>
                  <a:lnTo>
                    <a:pt x="1199436" y="0"/>
                  </a:lnTo>
                  <a:lnTo>
                    <a:pt x="1201431" y="0"/>
                  </a:lnTo>
                  <a:lnTo>
                    <a:pt x="1203427" y="0"/>
                  </a:lnTo>
                  <a:lnTo>
                    <a:pt x="1205423" y="0"/>
                  </a:lnTo>
                  <a:lnTo>
                    <a:pt x="1207418" y="0"/>
                  </a:lnTo>
                  <a:lnTo>
                    <a:pt x="1209414" y="0"/>
                  </a:lnTo>
                  <a:lnTo>
                    <a:pt x="1211410" y="0"/>
                  </a:lnTo>
                  <a:lnTo>
                    <a:pt x="1213406" y="0"/>
                  </a:lnTo>
                  <a:lnTo>
                    <a:pt x="1215401" y="0"/>
                  </a:lnTo>
                  <a:lnTo>
                    <a:pt x="1217397" y="0"/>
                  </a:lnTo>
                  <a:lnTo>
                    <a:pt x="1219393" y="0"/>
                  </a:lnTo>
                  <a:lnTo>
                    <a:pt x="1221389" y="0"/>
                  </a:lnTo>
                  <a:lnTo>
                    <a:pt x="1223384" y="0"/>
                  </a:lnTo>
                  <a:lnTo>
                    <a:pt x="1225380" y="0"/>
                  </a:lnTo>
                  <a:lnTo>
                    <a:pt x="1227376" y="0"/>
                  </a:lnTo>
                  <a:lnTo>
                    <a:pt x="1229372" y="0"/>
                  </a:lnTo>
                  <a:lnTo>
                    <a:pt x="1231367" y="0"/>
                  </a:lnTo>
                  <a:lnTo>
                    <a:pt x="1233363" y="0"/>
                  </a:lnTo>
                  <a:lnTo>
                    <a:pt x="1235359" y="0"/>
                  </a:lnTo>
                  <a:lnTo>
                    <a:pt x="1237354" y="0"/>
                  </a:lnTo>
                  <a:lnTo>
                    <a:pt x="1239350" y="0"/>
                  </a:lnTo>
                  <a:lnTo>
                    <a:pt x="1241346" y="0"/>
                  </a:lnTo>
                  <a:lnTo>
                    <a:pt x="1243342" y="0"/>
                  </a:lnTo>
                  <a:lnTo>
                    <a:pt x="1245337" y="0"/>
                  </a:lnTo>
                  <a:lnTo>
                    <a:pt x="1247333" y="0"/>
                  </a:lnTo>
                  <a:lnTo>
                    <a:pt x="1249329" y="0"/>
                  </a:lnTo>
                  <a:lnTo>
                    <a:pt x="1251325" y="0"/>
                  </a:lnTo>
                  <a:lnTo>
                    <a:pt x="1253320" y="0"/>
                  </a:lnTo>
                  <a:lnTo>
                    <a:pt x="1255316" y="0"/>
                  </a:lnTo>
                  <a:lnTo>
                    <a:pt x="1257312" y="0"/>
                  </a:lnTo>
                  <a:lnTo>
                    <a:pt x="1259308" y="0"/>
                  </a:lnTo>
                  <a:lnTo>
                    <a:pt x="1261303" y="0"/>
                  </a:lnTo>
                  <a:lnTo>
                    <a:pt x="1263299" y="0"/>
                  </a:lnTo>
                  <a:lnTo>
                    <a:pt x="1265295" y="0"/>
                  </a:lnTo>
                  <a:lnTo>
                    <a:pt x="1267291" y="0"/>
                  </a:lnTo>
                  <a:lnTo>
                    <a:pt x="1269286" y="0"/>
                  </a:lnTo>
                  <a:lnTo>
                    <a:pt x="1271282" y="0"/>
                  </a:lnTo>
                  <a:lnTo>
                    <a:pt x="1273278" y="0"/>
                  </a:lnTo>
                  <a:lnTo>
                    <a:pt x="1275273" y="0"/>
                  </a:lnTo>
                  <a:lnTo>
                    <a:pt x="1277269" y="0"/>
                  </a:lnTo>
                  <a:lnTo>
                    <a:pt x="1279265" y="0"/>
                  </a:lnTo>
                  <a:lnTo>
                    <a:pt x="1281261" y="0"/>
                  </a:lnTo>
                  <a:lnTo>
                    <a:pt x="1283256" y="0"/>
                  </a:lnTo>
                  <a:lnTo>
                    <a:pt x="1285252" y="0"/>
                  </a:lnTo>
                  <a:lnTo>
                    <a:pt x="1287248" y="0"/>
                  </a:lnTo>
                  <a:lnTo>
                    <a:pt x="1289244" y="0"/>
                  </a:lnTo>
                  <a:lnTo>
                    <a:pt x="1291239" y="0"/>
                  </a:lnTo>
                  <a:lnTo>
                    <a:pt x="1293235" y="0"/>
                  </a:lnTo>
                  <a:lnTo>
                    <a:pt x="1295231" y="0"/>
                  </a:lnTo>
                  <a:lnTo>
                    <a:pt x="1297227" y="0"/>
                  </a:lnTo>
                  <a:lnTo>
                    <a:pt x="1299222" y="0"/>
                  </a:lnTo>
                  <a:lnTo>
                    <a:pt x="1301218" y="0"/>
                  </a:lnTo>
                  <a:lnTo>
                    <a:pt x="1303214" y="0"/>
                  </a:lnTo>
                  <a:lnTo>
                    <a:pt x="1305209" y="0"/>
                  </a:lnTo>
                  <a:lnTo>
                    <a:pt x="1307205" y="0"/>
                  </a:lnTo>
                  <a:lnTo>
                    <a:pt x="1309201" y="0"/>
                  </a:lnTo>
                  <a:lnTo>
                    <a:pt x="1311197" y="0"/>
                  </a:lnTo>
                  <a:lnTo>
                    <a:pt x="1313192" y="0"/>
                  </a:lnTo>
                  <a:lnTo>
                    <a:pt x="1315188" y="0"/>
                  </a:lnTo>
                  <a:lnTo>
                    <a:pt x="1317184" y="0"/>
                  </a:lnTo>
                  <a:lnTo>
                    <a:pt x="1319180" y="0"/>
                  </a:lnTo>
                  <a:lnTo>
                    <a:pt x="1321175" y="0"/>
                  </a:lnTo>
                  <a:lnTo>
                    <a:pt x="1323171" y="0"/>
                  </a:lnTo>
                  <a:lnTo>
                    <a:pt x="1325167" y="0"/>
                  </a:lnTo>
                  <a:lnTo>
                    <a:pt x="1327163" y="0"/>
                  </a:lnTo>
                  <a:lnTo>
                    <a:pt x="1329158" y="0"/>
                  </a:lnTo>
                  <a:lnTo>
                    <a:pt x="1331154" y="0"/>
                  </a:lnTo>
                  <a:lnTo>
                    <a:pt x="1333150" y="0"/>
                  </a:lnTo>
                  <a:lnTo>
                    <a:pt x="1335145" y="0"/>
                  </a:lnTo>
                  <a:lnTo>
                    <a:pt x="1337141" y="0"/>
                  </a:lnTo>
                  <a:lnTo>
                    <a:pt x="1339137" y="0"/>
                  </a:lnTo>
                  <a:lnTo>
                    <a:pt x="1341133" y="0"/>
                  </a:lnTo>
                  <a:lnTo>
                    <a:pt x="1343128" y="0"/>
                  </a:lnTo>
                  <a:lnTo>
                    <a:pt x="1345124" y="0"/>
                  </a:lnTo>
                  <a:lnTo>
                    <a:pt x="1347120" y="0"/>
                  </a:lnTo>
                  <a:lnTo>
                    <a:pt x="1349116" y="0"/>
                  </a:lnTo>
                  <a:lnTo>
                    <a:pt x="1351111" y="0"/>
                  </a:lnTo>
                  <a:lnTo>
                    <a:pt x="1353107" y="0"/>
                  </a:lnTo>
                  <a:lnTo>
                    <a:pt x="1355103" y="0"/>
                  </a:lnTo>
                  <a:lnTo>
                    <a:pt x="1357099" y="0"/>
                  </a:lnTo>
                  <a:lnTo>
                    <a:pt x="1359094" y="0"/>
                  </a:lnTo>
                  <a:lnTo>
                    <a:pt x="1361090" y="0"/>
                  </a:lnTo>
                  <a:lnTo>
                    <a:pt x="1363086" y="0"/>
                  </a:lnTo>
                  <a:lnTo>
                    <a:pt x="1365081" y="0"/>
                  </a:lnTo>
                  <a:lnTo>
                    <a:pt x="1367077" y="0"/>
                  </a:lnTo>
                  <a:lnTo>
                    <a:pt x="1369073" y="0"/>
                  </a:lnTo>
                  <a:lnTo>
                    <a:pt x="1371069" y="0"/>
                  </a:lnTo>
                  <a:lnTo>
                    <a:pt x="1373064" y="0"/>
                  </a:lnTo>
                  <a:lnTo>
                    <a:pt x="1375060" y="0"/>
                  </a:lnTo>
                  <a:lnTo>
                    <a:pt x="1377056" y="0"/>
                  </a:lnTo>
                  <a:lnTo>
                    <a:pt x="1379052" y="0"/>
                  </a:lnTo>
                  <a:lnTo>
                    <a:pt x="1381047" y="0"/>
                  </a:lnTo>
                  <a:lnTo>
                    <a:pt x="1383043" y="0"/>
                  </a:lnTo>
                  <a:lnTo>
                    <a:pt x="1385039" y="0"/>
                  </a:lnTo>
                  <a:lnTo>
                    <a:pt x="1387035" y="0"/>
                  </a:lnTo>
                  <a:lnTo>
                    <a:pt x="1389030" y="0"/>
                  </a:lnTo>
                  <a:lnTo>
                    <a:pt x="1391026" y="0"/>
                  </a:lnTo>
                  <a:lnTo>
                    <a:pt x="1393022" y="0"/>
                  </a:lnTo>
                  <a:lnTo>
                    <a:pt x="1395017" y="0"/>
                  </a:lnTo>
                  <a:lnTo>
                    <a:pt x="1397013" y="0"/>
                  </a:lnTo>
                  <a:lnTo>
                    <a:pt x="1399009" y="0"/>
                  </a:lnTo>
                  <a:lnTo>
                    <a:pt x="1401005" y="0"/>
                  </a:lnTo>
                  <a:lnTo>
                    <a:pt x="1403000" y="0"/>
                  </a:lnTo>
                  <a:lnTo>
                    <a:pt x="1404996" y="0"/>
                  </a:lnTo>
                  <a:lnTo>
                    <a:pt x="1406992" y="0"/>
                  </a:lnTo>
                  <a:lnTo>
                    <a:pt x="1408988" y="0"/>
                  </a:lnTo>
                  <a:lnTo>
                    <a:pt x="1410983" y="0"/>
                  </a:lnTo>
                  <a:lnTo>
                    <a:pt x="1412979" y="0"/>
                  </a:lnTo>
                  <a:lnTo>
                    <a:pt x="1414975" y="0"/>
                  </a:lnTo>
                  <a:lnTo>
                    <a:pt x="1416971" y="0"/>
                  </a:lnTo>
                  <a:lnTo>
                    <a:pt x="1418966" y="0"/>
                  </a:lnTo>
                  <a:lnTo>
                    <a:pt x="1420962" y="0"/>
                  </a:lnTo>
                  <a:lnTo>
                    <a:pt x="1422958" y="0"/>
                  </a:lnTo>
                  <a:lnTo>
                    <a:pt x="1424953" y="0"/>
                  </a:lnTo>
                  <a:lnTo>
                    <a:pt x="1426949" y="0"/>
                  </a:lnTo>
                  <a:lnTo>
                    <a:pt x="1428945" y="0"/>
                  </a:lnTo>
                  <a:lnTo>
                    <a:pt x="1430941" y="0"/>
                  </a:lnTo>
                  <a:lnTo>
                    <a:pt x="1432936" y="0"/>
                  </a:lnTo>
                  <a:lnTo>
                    <a:pt x="1434932" y="0"/>
                  </a:lnTo>
                  <a:lnTo>
                    <a:pt x="1436928" y="0"/>
                  </a:lnTo>
                  <a:lnTo>
                    <a:pt x="1438924" y="0"/>
                  </a:lnTo>
                  <a:lnTo>
                    <a:pt x="1440919" y="0"/>
                  </a:lnTo>
                  <a:lnTo>
                    <a:pt x="1442915" y="0"/>
                  </a:lnTo>
                  <a:lnTo>
                    <a:pt x="1444911" y="0"/>
                  </a:lnTo>
                  <a:lnTo>
                    <a:pt x="1446907" y="0"/>
                  </a:lnTo>
                  <a:lnTo>
                    <a:pt x="1448902" y="0"/>
                  </a:lnTo>
                  <a:lnTo>
                    <a:pt x="1450898" y="0"/>
                  </a:lnTo>
                  <a:lnTo>
                    <a:pt x="1452894" y="0"/>
                  </a:lnTo>
                  <a:lnTo>
                    <a:pt x="1454889" y="0"/>
                  </a:lnTo>
                  <a:lnTo>
                    <a:pt x="1456885" y="0"/>
                  </a:lnTo>
                  <a:lnTo>
                    <a:pt x="1458881" y="0"/>
                  </a:lnTo>
                  <a:lnTo>
                    <a:pt x="1460877" y="0"/>
                  </a:lnTo>
                  <a:lnTo>
                    <a:pt x="1462872" y="0"/>
                  </a:lnTo>
                  <a:lnTo>
                    <a:pt x="1464868" y="0"/>
                  </a:lnTo>
                  <a:lnTo>
                    <a:pt x="1466864" y="0"/>
                  </a:lnTo>
                  <a:lnTo>
                    <a:pt x="1468860" y="0"/>
                  </a:lnTo>
                  <a:lnTo>
                    <a:pt x="1470855" y="0"/>
                  </a:lnTo>
                  <a:lnTo>
                    <a:pt x="1472851" y="0"/>
                  </a:lnTo>
                  <a:lnTo>
                    <a:pt x="1474847" y="0"/>
                  </a:lnTo>
                  <a:lnTo>
                    <a:pt x="1476843" y="0"/>
                  </a:lnTo>
                  <a:lnTo>
                    <a:pt x="1478838" y="0"/>
                  </a:lnTo>
                  <a:lnTo>
                    <a:pt x="1480834" y="0"/>
                  </a:lnTo>
                  <a:lnTo>
                    <a:pt x="1482830" y="0"/>
                  </a:lnTo>
                  <a:lnTo>
                    <a:pt x="1484825" y="0"/>
                  </a:lnTo>
                  <a:lnTo>
                    <a:pt x="1486821" y="0"/>
                  </a:lnTo>
                  <a:lnTo>
                    <a:pt x="1488817" y="0"/>
                  </a:lnTo>
                  <a:lnTo>
                    <a:pt x="1490813" y="0"/>
                  </a:lnTo>
                  <a:lnTo>
                    <a:pt x="1492808" y="0"/>
                  </a:lnTo>
                  <a:lnTo>
                    <a:pt x="1494804" y="0"/>
                  </a:lnTo>
                  <a:lnTo>
                    <a:pt x="1496800" y="0"/>
                  </a:lnTo>
                  <a:lnTo>
                    <a:pt x="1498796" y="0"/>
                  </a:lnTo>
                  <a:lnTo>
                    <a:pt x="1500791" y="0"/>
                  </a:lnTo>
                  <a:lnTo>
                    <a:pt x="1502787" y="0"/>
                  </a:lnTo>
                  <a:lnTo>
                    <a:pt x="1504783" y="0"/>
                  </a:lnTo>
                  <a:lnTo>
                    <a:pt x="1506779" y="0"/>
                  </a:lnTo>
                  <a:lnTo>
                    <a:pt x="1508774" y="0"/>
                  </a:lnTo>
                  <a:lnTo>
                    <a:pt x="1510770" y="0"/>
                  </a:lnTo>
                  <a:lnTo>
                    <a:pt x="1512766" y="0"/>
                  </a:lnTo>
                  <a:lnTo>
                    <a:pt x="1514762" y="0"/>
                  </a:lnTo>
                  <a:lnTo>
                    <a:pt x="1516757" y="0"/>
                  </a:lnTo>
                  <a:lnTo>
                    <a:pt x="1518753" y="0"/>
                  </a:lnTo>
                  <a:lnTo>
                    <a:pt x="1520749" y="0"/>
                  </a:lnTo>
                  <a:lnTo>
                    <a:pt x="1522744" y="0"/>
                  </a:lnTo>
                  <a:lnTo>
                    <a:pt x="1524740" y="0"/>
                  </a:lnTo>
                  <a:lnTo>
                    <a:pt x="1526736" y="0"/>
                  </a:lnTo>
                  <a:lnTo>
                    <a:pt x="1528732" y="0"/>
                  </a:lnTo>
                  <a:lnTo>
                    <a:pt x="1530727" y="0"/>
                  </a:lnTo>
                  <a:lnTo>
                    <a:pt x="1532723" y="0"/>
                  </a:lnTo>
                  <a:lnTo>
                    <a:pt x="1534719" y="0"/>
                  </a:lnTo>
                  <a:lnTo>
                    <a:pt x="1536715" y="0"/>
                  </a:lnTo>
                  <a:lnTo>
                    <a:pt x="1538710" y="0"/>
                  </a:lnTo>
                  <a:lnTo>
                    <a:pt x="1540706" y="0"/>
                  </a:lnTo>
                  <a:lnTo>
                    <a:pt x="1542702" y="0"/>
                  </a:lnTo>
                  <a:lnTo>
                    <a:pt x="1544698" y="0"/>
                  </a:lnTo>
                  <a:lnTo>
                    <a:pt x="1546693" y="0"/>
                  </a:lnTo>
                  <a:lnTo>
                    <a:pt x="1548689" y="0"/>
                  </a:lnTo>
                  <a:lnTo>
                    <a:pt x="1550685" y="0"/>
                  </a:lnTo>
                  <a:lnTo>
                    <a:pt x="1552680" y="0"/>
                  </a:lnTo>
                  <a:lnTo>
                    <a:pt x="1554676" y="0"/>
                  </a:lnTo>
                  <a:lnTo>
                    <a:pt x="1556672" y="0"/>
                  </a:lnTo>
                  <a:lnTo>
                    <a:pt x="1558668" y="0"/>
                  </a:lnTo>
                  <a:lnTo>
                    <a:pt x="1560663" y="0"/>
                  </a:lnTo>
                  <a:lnTo>
                    <a:pt x="1562659" y="0"/>
                  </a:lnTo>
                  <a:lnTo>
                    <a:pt x="1564655" y="0"/>
                  </a:lnTo>
                  <a:lnTo>
                    <a:pt x="1566651" y="0"/>
                  </a:lnTo>
                  <a:lnTo>
                    <a:pt x="1568646" y="0"/>
                  </a:lnTo>
                  <a:lnTo>
                    <a:pt x="1570642" y="0"/>
                  </a:lnTo>
                  <a:lnTo>
                    <a:pt x="1572638" y="0"/>
                  </a:lnTo>
                  <a:lnTo>
                    <a:pt x="1574634" y="0"/>
                  </a:lnTo>
                  <a:lnTo>
                    <a:pt x="1576629" y="0"/>
                  </a:lnTo>
                  <a:lnTo>
                    <a:pt x="1578625" y="0"/>
                  </a:lnTo>
                  <a:lnTo>
                    <a:pt x="1580621" y="0"/>
                  </a:lnTo>
                  <a:lnTo>
                    <a:pt x="1582616" y="0"/>
                  </a:lnTo>
                  <a:lnTo>
                    <a:pt x="1584612" y="0"/>
                  </a:lnTo>
                  <a:lnTo>
                    <a:pt x="1586608" y="0"/>
                  </a:lnTo>
                  <a:lnTo>
                    <a:pt x="1588604" y="0"/>
                  </a:lnTo>
                  <a:lnTo>
                    <a:pt x="1590599" y="0"/>
                  </a:lnTo>
                  <a:lnTo>
                    <a:pt x="1592595" y="0"/>
                  </a:lnTo>
                  <a:lnTo>
                    <a:pt x="1594591" y="0"/>
                  </a:lnTo>
                  <a:lnTo>
                    <a:pt x="1596587" y="0"/>
                  </a:lnTo>
                  <a:lnTo>
                    <a:pt x="1598582" y="0"/>
                  </a:lnTo>
                  <a:lnTo>
                    <a:pt x="1600578" y="0"/>
                  </a:lnTo>
                  <a:lnTo>
                    <a:pt x="1602574" y="0"/>
                  </a:lnTo>
                  <a:lnTo>
                    <a:pt x="1604570" y="0"/>
                  </a:lnTo>
                  <a:lnTo>
                    <a:pt x="1606565" y="0"/>
                  </a:lnTo>
                  <a:lnTo>
                    <a:pt x="1608561" y="0"/>
                  </a:lnTo>
                  <a:lnTo>
                    <a:pt x="1610557" y="0"/>
                  </a:lnTo>
                  <a:lnTo>
                    <a:pt x="1612552" y="0"/>
                  </a:lnTo>
                  <a:lnTo>
                    <a:pt x="1614548" y="0"/>
                  </a:lnTo>
                  <a:lnTo>
                    <a:pt x="1616544" y="0"/>
                  </a:lnTo>
                  <a:lnTo>
                    <a:pt x="1618540" y="0"/>
                  </a:lnTo>
                  <a:lnTo>
                    <a:pt x="1620535" y="0"/>
                  </a:lnTo>
                  <a:lnTo>
                    <a:pt x="1622531" y="0"/>
                  </a:lnTo>
                  <a:lnTo>
                    <a:pt x="1624527" y="0"/>
                  </a:lnTo>
                  <a:lnTo>
                    <a:pt x="1626523" y="0"/>
                  </a:lnTo>
                  <a:lnTo>
                    <a:pt x="1628518" y="0"/>
                  </a:lnTo>
                  <a:lnTo>
                    <a:pt x="1630514" y="0"/>
                  </a:lnTo>
                  <a:lnTo>
                    <a:pt x="1632510" y="0"/>
                  </a:lnTo>
                  <a:lnTo>
                    <a:pt x="1634506" y="0"/>
                  </a:lnTo>
                  <a:lnTo>
                    <a:pt x="1636501" y="0"/>
                  </a:lnTo>
                  <a:lnTo>
                    <a:pt x="1638497" y="0"/>
                  </a:lnTo>
                  <a:lnTo>
                    <a:pt x="1640493" y="0"/>
                  </a:lnTo>
                  <a:lnTo>
                    <a:pt x="1642488" y="0"/>
                  </a:lnTo>
                  <a:lnTo>
                    <a:pt x="1644484" y="0"/>
                  </a:lnTo>
                  <a:lnTo>
                    <a:pt x="1646480" y="0"/>
                  </a:lnTo>
                  <a:lnTo>
                    <a:pt x="1648476" y="0"/>
                  </a:lnTo>
                  <a:lnTo>
                    <a:pt x="1650471" y="0"/>
                  </a:lnTo>
                  <a:lnTo>
                    <a:pt x="1652467" y="0"/>
                  </a:lnTo>
                  <a:lnTo>
                    <a:pt x="1654463" y="0"/>
                  </a:lnTo>
                  <a:lnTo>
                    <a:pt x="1656459" y="0"/>
                  </a:lnTo>
                  <a:lnTo>
                    <a:pt x="1658454" y="0"/>
                  </a:lnTo>
                  <a:lnTo>
                    <a:pt x="1660450" y="0"/>
                  </a:lnTo>
                  <a:lnTo>
                    <a:pt x="1662446" y="0"/>
                  </a:lnTo>
                  <a:lnTo>
                    <a:pt x="1664442" y="0"/>
                  </a:lnTo>
                  <a:lnTo>
                    <a:pt x="1666437" y="0"/>
                  </a:lnTo>
                  <a:lnTo>
                    <a:pt x="1668433" y="0"/>
                  </a:lnTo>
                  <a:lnTo>
                    <a:pt x="1670429" y="0"/>
                  </a:lnTo>
                  <a:lnTo>
                    <a:pt x="1672424" y="0"/>
                  </a:lnTo>
                  <a:lnTo>
                    <a:pt x="1674420" y="0"/>
                  </a:lnTo>
                  <a:lnTo>
                    <a:pt x="1676416" y="0"/>
                  </a:lnTo>
                  <a:lnTo>
                    <a:pt x="1678412" y="0"/>
                  </a:lnTo>
                  <a:lnTo>
                    <a:pt x="1680407" y="0"/>
                  </a:lnTo>
                  <a:lnTo>
                    <a:pt x="1682403" y="0"/>
                  </a:lnTo>
                  <a:lnTo>
                    <a:pt x="1684399" y="0"/>
                  </a:lnTo>
                  <a:lnTo>
                    <a:pt x="1686395" y="0"/>
                  </a:lnTo>
                  <a:lnTo>
                    <a:pt x="1688390" y="0"/>
                  </a:lnTo>
                  <a:lnTo>
                    <a:pt x="1690386" y="0"/>
                  </a:lnTo>
                  <a:lnTo>
                    <a:pt x="1692382" y="0"/>
                  </a:lnTo>
                  <a:lnTo>
                    <a:pt x="1694378" y="0"/>
                  </a:lnTo>
                  <a:lnTo>
                    <a:pt x="1696373" y="0"/>
                  </a:lnTo>
                  <a:lnTo>
                    <a:pt x="1698369" y="0"/>
                  </a:lnTo>
                  <a:lnTo>
                    <a:pt x="1700365" y="0"/>
                  </a:lnTo>
                  <a:lnTo>
                    <a:pt x="1702360" y="0"/>
                  </a:lnTo>
                  <a:lnTo>
                    <a:pt x="1704356" y="0"/>
                  </a:lnTo>
                  <a:lnTo>
                    <a:pt x="1706352" y="0"/>
                  </a:lnTo>
                  <a:lnTo>
                    <a:pt x="1708348" y="0"/>
                  </a:lnTo>
                  <a:lnTo>
                    <a:pt x="1710343" y="0"/>
                  </a:lnTo>
                  <a:lnTo>
                    <a:pt x="1712339" y="0"/>
                  </a:lnTo>
                  <a:lnTo>
                    <a:pt x="1714335" y="0"/>
                  </a:lnTo>
                  <a:lnTo>
                    <a:pt x="1716331" y="0"/>
                  </a:lnTo>
                  <a:lnTo>
                    <a:pt x="1718326" y="0"/>
                  </a:lnTo>
                  <a:lnTo>
                    <a:pt x="1720322" y="0"/>
                  </a:lnTo>
                  <a:lnTo>
                    <a:pt x="1722318" y="0"/>
                  </a:lnTo>
                  <a:lnTo>
                    <a:pt x="1724314" y="0"/>
                  </a:lnTo>
                  <a:lnTo>
                    <a:pt x="1726309" y="0"/>
                  </a:lnTo>
                  <a:lnTo>
                    <a:pt x="1728305" y="0"/>
                  </a:lnTo>
                  <a:lnTo>
                    <a:pt x="1730301" y="0"/>
                  </a:lnTo>
                  <a:lnTo>
                    <a:pt x="1732296" y="0"/>
                  </a:lnTo>
                  <a:lnTo>
                    <a:pt x="1734292" y="0"/>
                  </a:lnTo>
                  <a:lnTo>
                    <a:pt x="1736288" y="0"/>
                  </a:lnTo>
                  <a:lnTo>
                    <a:pt x="1738284" y="0"/>
                  </a:lnTo>
                  <a:lnTo>
                    <a:pt x="1740279" y="0"/>
                  </a:lnTo>
                  <a:lnTo>
                    <a:pt x="1742275" y="0"/>
                  </a:lnTo>
                  <a:lnTo>
                    <a:pt x="1744271" y="0"/>
                  </a:lnTo>
                  <a:lnTo>
                    <a:pt x="1746267" y="0"/>
                  </a:lnTo>
                  <a:lnTo>
                    <a:pt x="1748262" y="0"/>
                  </a:lnTo>
                  <a:lnTo>
                    <a:pt x="1750258" y="0"/>
                  </a:lnTo>
                  <a:lnTo>
                    <a:pt x="1752254" y="0"/>
                  </a:lnTo>
                  <a:lnTo>
                    <a:pt x="1754250" y="0"/>
                  </a:lnTo>
                  <a:lnTo>
                    <a:pt x="1756245" y="0"/>
                  </a:lnTo>
                  <a:lnTo>
                    <a:pt x="1758241" y="0"/>
                  </a:lnTo>
                  <a:lnTo>
                    <a:pt x="1760237" y="2830262"/>
                  </a:lnTo>
                  <a:lnTo>
                    <a:pt x="1762233" y="2830262"/>
                  </a:lnTo>
                  <a:lnTo>
                    <a:pt x="1764228" y="2830262"/>
                  </a:lnTo>
                  <a:lnTo>
                    <a:pt x="1766224" y="2830262"/>
                  </a:lnTo>
                  <a:lnTo>
                    <a:pt x="1768220" y="2830262"/>
                  </a:lnTo>
                  <a:lnTo>
                    <a:pt x="1770215" y="2830262"/>
                  </a:lnTo>
                  <a:lnTo>
                    <a:pt x="1772211" y="2830262"/>
                  </a:lnTo>
                  <a:lnTo>
                    <a:pt x="1774207" y="2830262"/>
                  </a:lnTo>
                  <a:lnTo>
                    <a:pt x="1776203" y="2830262"/>
                  </a:lnTo>
                  <a:lnTo>
                    <a:pt x="1778198" y="2830262"/>
                  </a:lnTo>
                  <a:lnTo>
                    <a:pt x="1780194" y="2830262"/>
                  </a:lnTo>
                  <a:lnTo>
                    <a:pt x="1782190" y="2830262"/>
                  </a:lnTo>
                  <a:lnTo>
                    <a:pt x="1784186" y="2830262"/>
                  </a:lnTo>
                  <a:lnTo>
                    <a:pt x="1786181" y="2830262"/>
                  </a:lnTo>
                  <a:lnTo>
                    <a:pt x="1788177" y="2830262"/>
                  </a:lnTo>
                  <a:lnTo>
                    <a:pt x="1790173" y="2830262"/>
                  </a:lnTo>
                  <a:lnTo>
                    <a:pt x="1792169" y="2830262"/>
                  </a:lnTo>
                  <a:lnTo>
                    <a:pt x="1794164" y="2830262"/>
                  </a:lnTo>
                  <a:lnTo>
                    <a:pt x="1796160" y="2830262"/>
                  </a:lnTo>
                  <a:lnTo>
                    <a:pt x="1798156" y="2830262"/>
                  </a:lnTo>
                  <a:lnTo>
                    <a:pt x="1800151" y="2830262"/>
                  </a:lnTo>
                  <a:lnTo>
                    <a:pt x="1802147" y="2830262"/>
                  </a:lnTo>
                  <a:lnTo>
                    <a:pt x="1804143" y="2830262"/>
                  </a:lnTo>
                  <a:lnTo>
                    <a:pt x="1806139" y="2830262"/>
                  </a:lnTo>
                  <a:lnTo>
                    <a:pt x="1808134" y="2830262"/>
                  </a:lnTo>
                  <a:lnTo>
                    <a:pt x="1810130" y="2830262"/>
                  </a:lnTo>
                  <a:lnTo>
                    <a:pt x="1812126" y="2830262"/>
                  </a:lnTo>
                  <a:lnTo>
                    <a:pt x="1814122" y="2830262"/>
                  </a:lnTo>
                  <a:lnTo>
                    <a:pt x="1816117" y="2830262"/>
                  </a:lnTo>
                  <a:lnTo>
                    <a:pt x="1818113" y="2830262"/>
                  </a:lnTo>
                  <a:lnTo>
                    <a:pt x="1820109" y="2830262"/>
                  </a:lnTo>
                  <a:lnTo>
                    <a:pt x="1822105" y="2830262"/>
                  </a:lnTo>
                  <a:lnTo>
                    <a:pt x="1824100" y="2830262"/>
                  </a:lnTo>
                  <a:lnTo>
                    <a:pt x="1826096" y="2830262"/>
                  </a:lnTo>
                  <a:lnTo>
                    <a:pt x="1828092" y="2830262"/>
                  </a:lnTo>
                  <a:lnTo>
                    <a:pt x="1830087" y="2830262"/>
                  </a:lnTo>
                  <a:lnTo>
                    <a:pt x="1832083" y="2830262"/>
                  </a:lnTo>
                  <a:lnTo>
                    <a:pt x="1834079" y="2830262"/>
                  </a:lnTo>
                  <a:lnTo>
                    <a:pt x="1836075" y="2830262"/>
                  </a:lnTo>
                  <a:lnTo>
                    <a:pt x="1838070" y="2830262"/>
                  </a:lnTo>
                  <a:lnTo>
                    <a:pt x="1840066" y="2830262"/>
                  </a:lnTo>
                  <a:lnTo>
                    <a:pt x="1842062" y="2830262"/>
                  </a:lnTo>
                  <a:lnTo>
                    <a:pt x="1844058" y="2830262"/>
                  </a:lnTo>
                  <a:lnTo>
                    <a:pt x="1846053" y="2830262"/>
                  </a:lnTo>
                  <a:lnTo>
                    <a:pt x="1848049" y="2830262"/>
                  </a:lnTo>
                  <a:lnTo>
                    <a:pt x="1850045" y="2830262"/>
                  </a:lnTo>
                  <a:lnTo>
                    <a:pt x="1852041" y="2830262"/>
                  </a:lnTo>
                  <a:lnTo>
                    <a:pt x="1854036" y="2830262"/>
                  </a:lnTo>
                  <a:lnTo>
                    <a:pt x="1856032" y="2830262"/>
                  </a:lnTo>
                  <a:lnTo>
                    <a:pt x="1858028" y="2830262"/>
                  </a:lnTo>
                  <a:lnTo>
                    <a:pt x="1860023" y="2830262"/>
                  </a:lnTo>
                  <a:lnTo>
                    <a:pt x="1862019" y="2830262"/>
                  </a:lnTo>
                  <a:lnTo>
                    <a:pt x="1864015" y="2830262"/>
                  </a:lnTo>
                  <a:lnTo>
                    <a:pt x="1866011" y="2830262"/>
                  </a:lnTo>
                  <a:lnTo>
                    <a:pt x="1868006" y="2830262"/>
                  </a:lnTo>
                  <a:lnTo>
                    <a:pt x="1870002" y="2830262"/>
                  </a:lnTo>
                  <a:lnTo>
                    <a:pt x="1871998" y="2830262"/>
                  </a:lnTo>
                  <a:lnTo>
                    <a:pt x="1873994" y="2830262"/>
                  </a:lnTo>
                  <a:lnTo>
                    <a:pt x="1875989" y="2830262"/>
                  </a:lnTo>
                  <a:lnTo>
                    <a:pt x="1877985" y="2830262"/>
                  </a:lnTo>
                  <a:lnTo>
                    <a:pt x="1879981" y="2830262"/>
                  </a:lnTo>
                  <a:lnTo>
                    <a:pt x="1881977" y="2830262"/>
                  </a:lnTo>
                  <a:lnTo>
                    <a:pt x="1883972" y="2830262"/>
                  </a:lnTo>
                  <a:lnTo>
                    <a:pt x="1885968" y="2830262"/>
                  </a:lnTo>
                  <a:lnTo>
                    <a:pt x="1887964" y="2830262"/>
                  </a:lnTo>
                  <a:lnTo>
                    <a:pt x="1889959" y="2830262"/>
                  </a:lnTo>
                  <a:lnTo>
                    <a:pt x="1891955" y="2830262"/>
                  </a:lnTo>
                  <a:lnTo>
                    <a:pt x="1893951" y="2830262"/>
                  </a:lnTo>
                  <a:lnTo>
                    <a:pt x="1895947" y="2830262"/>
                  </a:lnTo>
                  <a:lnTo>
                    <a:pt x="1897942" y="2830262"/>
                  </a:lnTo>
                  <a:lnTo>
                    <a:pt x="1899938" y="2830262"/>
                  </a:lnTo>
                  <a:lnTo>
                    <a:pt x="1901934" y="2830262"/>
                  </a:lnTo>
                  <a:lnTo>
                    <a:pt x="1903930" y="2830262"/>
                  </a:lnTo>
                  <a:lnTo>
                    <a:pt x="1905925" y="2830262"/>
                  </a:lnTo>
                  <a:lnTo>
                    <a:pt x="1907921" y="2830262"/>
                  </a:lnTo>
                  <a:lnTo>
                    <a:pt x="1909917" y="2830262"/>
                  </a:lnTo>
                  <a:lnTo>
                    <a:pt x="1911913" y="2830262"/>
                  </a:lnTo>
                  <a:lnTo>
                    <a:pt x="1913908" y="2830262"/>
                  </a:lnTo>
                  <a:lnTo>
                    <a:pt x="1915904" y="2830262"/>
                  </a:lnTo>
                  <a:lnTo>
                    <a:pt x="1917900" y="2830262"/>
                  </a:lnTo>
                  <a:lnTo>
                    <a:pt x="1919895" y="2830262"/>
                  </a:lnTo>
                  <a:lnTo>
                    <a:pt x="1921891" y="2830262"/>
                  </a:lnTo>
                  <a:lnTo>
                    <a:pt x="1923887" y="2830262"/>
                  </a:lnTo>
                  <a:lnTo>
                    <a:pt x="1925883" y="2830262"/>
                  </a:lnTo>
                  <a:lnTo>
                    <a:pt x="1927878" y="2830262"/>
                  </a:lnTo>
                  <a:lnTo>
                    <a:pt x="1929874" y="2830262"/>
                  </a:lnTo>
                  <a:lnTo>
                    <a:pt x="1931870" y="2830262"/>
                  </a:lnTo>
                  <a:lnTo>
                    <a:pt x="1933866" y="2830262"/>
                  </a:lnTo>
                  <a:lnTo>
                    <a:pt x="1935861" y="2830262"/>
                  </a:lnTo>
                  <a:lnTo>
                    <a:pt x="1937857" y="2830262"/>
                  </a:lnTo>
                  <a:lnTo>
                    <a:pt x="1939853" y="2830262"/>
                  </a:lnTo>
                  <a:lnTo>
                    <a:pt x="1941849" y="2830262"/>
                  </a:lnTo>
                  <a:lnTo>
                    <a:pt x="1943844" y="2830262"/>
                  </a:lnTo>
                  <a:lnTo>
                    <a:pt x="1945840" y="2830262"/>
                  </a:lnTo>
                  <a:lnTo>
                    <a:pt x="1947836" y="2830262"/>
                  </a:lnTo>
                  <a:lnTo>
                    <a:pt x="1949831" y="2830262"/>
                  </a:lnTo>
                  <a:lnTo>
                    <a:pt x="1951827" y="2830262"/>
                  </a:lnTo>
                  <a:lnTo>
                    <a:pt x="1953823" y="2830262"/>
                  </a:lnTo>
                  <a:lnTo>
                    <a:pt x="1955819" y="2830262"/>
                  </a:lnTo>
                  <a:lnTo>
                    <a:pt x="1957814" y="2830262"/>
                  </a:lnTo>
                  <a:lnTo>
                    <a:pt x="1959810" y="2830262"/>
                  </a:lnTo>
                  <a:lnTo>
                    <a:pt x="1961806" y="2830262"/>
                  </a:lnTo>
                  <a:lnTo>
                    <a:pt x="1963802" y="2830262"/>
                  </a:lnTo>
                  <a:lnTo>
                    <a:pt x="1965797" y="2830262"/>
                  </a:lnTo>
                  <a:lnTo>
                    <a:pt x="1967793" y="2830262"/>
                  </a:lnTo>
                  <a:lnTo>
                    <a:pt x="1969789" y="2830262"/>
                  </a:lnTo>
                  <a:lnTo>
                    <a:pt x="1971785" y="2830262"/>
                  </a:lnTo>
                  <a:lnTo>
                    <a:pt x="1973780" y="2830262"/>
                  </a:lnTo>
                  <a:lnTo>
                    <a:pt x="1975776" y="2830262"/>
                  </a:lnTo>
                  <a:lnTo>
                    <a:pt x="1977772" y="2830262"/>
                  </a:lnTo>
                  <a:lnTo>
                    <a:pt x="1979767" y="2830262"/>
                  </a:lnTo>
                  <a:lnTo>
                    <a:pt x="1981763" y="2830262"/>
                  </a:lnTo>
                  <a:lnTo>
                    <a:pt x="1983759" y="2830262"/>
                  </a:lnTo>
                  <a:lnTo>
                    <a:pt x="1985755" y="2830262"/>
                  </a:lnTo>
                  <a:lnTo>
                    <a:pt x="1987750" y="2830262"/>
                  </a:lnTo>
                  <a:lnTo>
                    <a:pt x="1989746" y="2830262"/>
                  </a:lnTo>
                  <a:lnTo>
                    <a:pt x="1991742" y="2830262"/>
                  </a:lnTo>
                  <a:lnTo>
                    <a:pt x="1993738" y="2830262"/>
                  </a:lnTo>
                  <a:lnTo>
                    <a:pt x="1995733" y="2830262"/>
                  </a:lnTo>
                  <a:lnTo>
                    <a:pt x="1997729" y="2830262"/>
                  </a:lnTo>
                  <a:lnTo>
                    <a:pt x="1999725" y="2830262"/>
                  </a:lnTo>
                  <a:lnTo>
                    <a:pt x="2001721" y="2830262"/>
                  </a:lnTo>
                  <a:lnTo>
                    <a:pt x="2003716" y="2830262"/>
                  </a:lnTo>
                  <a:lnTo>
                    <a:pt x="2005712" y="2830262"/>
                  </a:lnTo>
                  <a:lnTo>
                    <a:pt x="2007708" y="2830262"/>
                  </a:lnTo>
                  <a:lnTo>
                    <a:pt x="2009704" y="2830262"/>
                  </a:lnTo>
                  <a:lnTo>
                    <a:pt x="2011699" y="2830262"/>
                  </a:lnTo>
                  <a:lnTo>
                    <a:pt x="2013695" y="2830262"/>
                  </a:lnTo>
                  <a:lnTo>
                    <a:pt x="2015691" y="2830262"/>
                  </a:lnTo>
                  <a:lnTo>
                    <a:pt x="2017686" y="2830262"/>
                  </a:lnTo>
                  <a:lnTo>
                    <a:pt x="2019682" y="2830262"/>
                  </a:lnTo>
                  <a:lnTo>
                    <a:pt x="2021678" y="2830262"/>
                  </a:lnTo>
                  <a:lnTo>
                    <a:pt x="2023674" y="2830262"/>
                  </a:lnTo>
                  <a:lnTo>
                    <a:pt x="2025669" y="2830262"/>
                  </a:lnTo>
                  <a:lnTo>
                    <a:pt x="2027665" y="2830262"/>
                  </a:lnTo>
                  <a:lnTo>
                    <a:pt x="2029661" y="2830262"/>
                  </a:lnTo>
                  <a:lnTo>
                    <a:pt x="2031657" y="2830262"/>
                  </a:lnTo>
                  <a:lnTo>
                    <a:pt x="2033652" y="2830262"/>
                  </a:lnTo>
                  <a:lnTo>
                    <a:pt x="2035648" y="2830262"/>
                  </a:lnTo>
                  <a:lnTo>
                    <a:pt x="2037644" y="2830262"/>
                  </a:lnTo>
                  <a:lnTo>
                    <a:pt x="2039640" y="2830262"/>
                  </a:lnTo>
                  <a:lnTo>
                    <a:pt x="2041635" y="2830262"/>
                  </a:lnTo>
                  <a:lnTo>
                    <a:pt x="2043631" y="2830262"/>
                  </a:lnTo>
                  <a:lnTo>
                    <a:pt x="2045627" y="2830262"/>
                  </a:lnTo>
                  <a:lnTo>
                    <a:pt x="2047622" y="2830262"/>
                  </a:lnTo>
                  <a:lnTo>
                    <a:pt x="2049618" y="2830262"/>
                  </a:lnTo>
                  <a:lnTo>
                    <a:pt x="2051614" y="2830262"/>
                  </a:lnTo>
                  <a:lnTo>
                    <a:pt x="2053610" y="2830262"/>
                  </a:lnTo>
                  <a:lnTo>
                    <a:pt x="2055605" y="2830262"/>
                  </a:lnTo>
                  <a:lnTo>
                    <a:pt x="2057601" y="2830262"/>
                  </a:lnTo>
                  <a:lnTo>
                    <a:pt x="2059597" y="2830262"/>
                  </a:lnTo>
                  <a:lnTo>
                    <a:pt x="2061593" y="2830262"/>
                  </a:lnTo>
                  <a:lnTo>
                    <a:pt x="2063588" y="2830262"/>
                  </a:lnTo>
                  <a:lnTo>
                    <a:pt x="2065584" y="2830262"/>
                  </a:lnTo>
                  <a:lnTo>
                    <a:pt x="2067580" y="2830262"/>
                  </a:lnTo>
                  <a:lnTo>
                    <a:pt x="2069576" y="2830262"/>
                  </a:lnTo>
                  <a:lnTo>
                    <a:pt x="2071571" y="2830262"/>
                  </a:lnTo>
                  <a:lnTo>
                    <a:pt x="2073567" y="2830262"/>
                  </a:lnTo>
                  <a:lnTo>
                    <a:pt x="2075563" y="2830262"/>
                  </a:lnTo>
                  <a:lnTo>
                    <a:pt x="2077558" y="2830262"/>
                  </a:lnTo>
                  <a:lnTo>
                    <a:pt x="2079554" y="2830262"/>
                  </a:lnTo>
                  <a:lnTo>
                    <a:pt x="2081550" y="2830262"/>
                  </a:lnTo>
                  <a:lnTo>
                    <a:pt x="2083546" y="2830262"/>
                  </a:lnTo>
                  <a:lnTo>
                    <a:pt x="2085541" y="2830262"/>
                  </a:lnTo>
                  <a:lnTo>
                    <a:pt x="2087537" y="2830262"/>
                  </a:lnTo>
                  <a:lnTo>
                    <a:pt x="2089533" y="2830262"/>
                  </a:lnTo>
                  <a:lnTo>
                    <a:pt x="2091529" y="2830262"/>
                  </a:lnTo>
                  <a:lnTo>
                    <a:pt x="2093524" y="2830262"/>
                  </a:lnTo>
                  <a:lnTo>
                    <a:pt x="2095520" y="2830262"/>
                  </a:lnTo>
                  <a:lnTo>
                    <a:pt x="2097516" y="2830262"/>
                  </a:lnTo>
                  <a:lnTo>
                    <a:pt x="2099512" y="2830262"/>
                  </a:lnTo>
                  <a:lnTo>
                    <a:pt x="2101507" y="2830262"/>
                  </a:lnTo>
                  <a:lnTo>
                    <a:pt x="2103503" y="2830262"/>
                  </a:lnTo>
                  <a:lnTo>
                    <a:pt x="2105499" y="2830262"/>
                  </a:lnTo>
                  <a:lnTo>
                    <a:pt x="2107494" y="2830262"/>
                  </a:lnTo>
                  <a:lnTo>
                    <a:pt x="2109490" y="2830262"/>
                  </a:lnTo>
                  <a:lnTo>
                    <a:pt x="2111486" y="2830262"/>
                  </a:lnTo>
                  <a:lnTo>
                    <a:pt x="2113482" y="2830262"/>
                  </a:lnTo>
                  <a:lnTo>
                    <a:pt x="2115477" y="2830262"/>
                  </a:lnTo>
                  <a:lnTo>
                    <a:pt x="2117473" y="2830262"/>
                  </a:lnTo>
                  <a:lnTo>
                    <a:pt x="2119469" y="2830262"/>
                  </a:lnTo>
                  <a:lnTo>
                    <a:pt x="2121465" y="2830262"/>
                  </a:lnTo>
                  <a:lnTo>
                    <a:pt x="2123460" y="2830262"/>
                  </a:lnTo>
                  <a:lnTo>
                    <a:pt x="2125456" y="2830262"/>
                  </a:lnTo>
                  <a:lnTo>
                    <a:pt x="2127452" y="2830262"/>
                  </a:lnTo>
                  <a:lnTo>
                    <a:pt x="2129448" y="2830262"/>
                  </a:lnTo>
                  <a:lnTo>
                    <a:pt x="2131443" y="2830262"/>
                  </a:lnTo>
                  <a:lnTo>
                    <a:pt x="2133439" y="2830262"/>
                  </a:lnTo>
                  <a:lnTo>
                    <a:pt x="2135435" y="2830262"/>
                  </a:lnTo>
                  <a:lnTo>
                    <a:pt x="2137430" y="2830262"/>
                  </a:lnTo>
                  <a:lnTo>
                    <a:pt x="2139426" y="2830262"/>
                  </a:lnTo>
                  <a:lnTo>
                    <a:pt x="2141422" y="2830262"/>
                  </a:lnTo>
                  <a:lnTo>
                    <a:pt x="2143418" y="2830262"/>
                  </a:lnTo>
                  <a:lnTo>
                    <a:pt x="2145413" y="2830262"/>
                  </a:lnTo>
                  <a:lnTo>
                    <a:pt x="2147409" y="2830262"/>
                  </a:lnTo>
                  <a:lnTo>
                    <a:pt x="2149405" y="2830262"/>
                  </a:lnTo>
                  <a:lnTo>
                    <a:pt x="2151401" y="2830262"/>
                  </a:lnTo>
                  <a:lnTo>
                    <a:pt x="2153396" y="2830262"/>
                  </a:lnTo>
                  <a:lnTo>
                    <a:pt x="2155392" y="2830262"/>
                  </a:lnTo>
                  <a:lnTo>
                    <a:pt x="2157388" y="2830262"/>
                  </a:lnTo>
                  <a:lnTo>
                    <a:pt x="2159384" y="2830262"/>
                  </a:lnTo>
                  <a:lnTo>
                    <a:pt x="2161379" y="2830262"/>
                  </a:lnTo>
                  <a:lnTo>
                    <a:pt x="2163375" y="2830262"/>
                  </a:lnTo>
                  <a:lnTo>
                    <a:pt x="2165371" y="2830262"/>
                  </a:lnTo>
                  <a:lnTo>
                    <a:pt x="2167366" y="2830262"/>
                  </a:lnTo>
                  <a:lnTo>
                    <a:pt x="2169362" y="2830262"/>
                  </a:lnTo>
                  <a:lnTo>
                    <a:pt x="2171358" y="2830262"/>
                  </a:lnTo>
                  <a:lnTo>
                    <a:pt x="2173354" y="2830262"/>
                  </a:lnTo>
                  <a:lnTo>
                    <a:pt x="2175349" y="2830262"/>
                  </a:lnTo>
                  <a:lnTo>
                    <a:pt x="2177345" y="2830262"/>
                  </a:lnTo>
                  <a:lnTo>
                    <a:pt x="2179341" y="2830262"/>
                  </a:lnTo>
                  <a:lnTo>
                    <a:pt x="2181337" y="2830262"/>
                  </a:lnTo>
                  <a:lnTo>
                    <a:pt x="2183332" y="2830262"/>
                  </a:lnTo>
                  <a:lnTo>
                    <a:pt x="2185328" y="2830262"/>
                  </a:lnTo>
                  <a:lnTo>
                    <a:pt x="2187324" y="2830262"/>
                  </a:lnTo>
                  <a:lnTo>
                    <a:pt x="2189320" y="2830262"/>
                  </a:lnTo>
                  <a:lnTo>
                    <a:pt x="2191315" y="2830262"/>
                  </a:lnTo>
                  <a:lnTo>
                    <a:pt x="2193311" y="2830262"/>
                  </a:lnTo>
                  <a:lnTo>
                    <a:pt x="2195307" y="2830262"/>
                  </a:lnTo>
                  <a:lnTo>
                    <a:pt x="2197302" y="2830262"/>
                  </a:lnTo>
                  <a:lnTo>
                    <a:pt x="2199298" y="2830262"/>
                  </a:lnTo>
                  <a:lnTo>
                    <a:pt x="2201294" y="2830262"/>
                  </a:lnTo>
                  <a:lnTo>
                    <a:pt x="2203290" y="2830262"/>
                  </a:lnTo>
                  <a:lnTo>
                    <a:pt x="2205285" y="2830262"/>
                  </a:lnTo>
                  <a:lnTo>
                    <a:pt x="2207281" y="2830262"/>
                  </a:lnTo>
                  <a:lnTo>
                    <a:pt x="2209277" y="2830262"/>
                  </a:lnTo>
                  <a:lnTo>
                    <a:pt x="2211273" y="2830262"/>
                  </a:lnTo>
                  <a:lnTo>
                    <a:pt x="2213268" y="2830262"/>
                  </a:lnTo>
                  <a:lnTo>
                    <a:pt x="2215264" y="2830262"/>
                  </a:lnTo>
                  <a:lnTo>
                    <a:pt x="2217260" y="2830262"/>
                  </a:lnTo>
                  <a:lnTo>
                    <a:pt x="2219256" y="2830262"/>
                  </a:lnTo>
                  <a:lnTo>
                    <a:pt x="2221251" y="2830262"/>
                  </a:lnTo>
                  <a:lnTo>
                    <a:pt x="2223247" y="2830262"/>
                  </a:lnTo>
                  <a:lnTo>
                    <a:pt x="2225243" y="2830262"/>
                  </a:lnTo>
                  <a:lnTo>
                    <a:pt x="2227238" y="2830262"/>
                  </a:lnTo>
                  <a:lnTo>
                    <a:pt x="2229234" y="2830262"/>
                  </a:lnTo>
                  <a:lnTo>
                    <a:pt x="2231230" y="2830262"/>
                  </a:lnTo>
                  <a:lnTo>
                    <a:pt x="2233226" y="2830262"/>
                  </a:lnTo>
                  <a:lnTo>
                    <a:pt x="2235221" y="2830262"/>
                  </a:lnTo>
                  <a:lnTo>
                    <a:pt x="2237217" y="2830262"/>
                  </a:lnTo>
                  <a:lnTo>
                    <a:pt x="2239213" y="2830262"/>
                  </a:lnTo>
                  <a:lnTo>
                    <a:pt x="2241209" y="2830262"/>
                  </a:lnTo>
                  <a:lnTo>
                    <a:pt x="2243204" y="2830262"/>
                  </a:lnTo>
                  <a:lnTo>
                    <a:pt x="2245200" y="2830262"/>
                  </a:lnTo>
                  <a:lnTo>
                    <a:pt x="2247196" y="2830262"/>
                  </a:lnTo>
                  <a:lnTo>
                    <a:pt x="2249192" y="2830262"/>
                  </a:lnTo>
                  <a:lnTo>
                    <a:pt x="2251187" y="2830262"/>
                  </a:lnTo>
                  <a:lnTo>
                    <a:pt x="2253183" y="2830262"/>
                  </a:lnTo>
                  <a:lnTo>
                    <a:pt x="2255179" y="2830262"/>
                  </a:lnTo>
                  <a:lnTo>
                    <a:pt x="2257175" y="2830262"/>
                  </a:lnTo>
                  <a:lnTo>
                    <a:pt x="2259170" y="2830262"/>
                  </a:lnTo>
                  <a:lnTo>
                    <a:pt x="2261166" y="2830262"/>
                  </a:lnTo>
                  <a:lnTo>
                    <a:pt x="2263162" y="2830262"/>
                  </a:lnTo>
                  <a:lnTo>
                    <a:pt x="2265157" y="2830262"/>
                  </a:lnTo>
                  <a:lnTo>
                    <a:pt x="2267153" y="2830262"/>
                  </a:lnTo>
                  <a:lnTo>
                    <a:pt x="2269149" y="2830262"/>
                  </a:lnTo>
                  <a:lnTo>
                    <a:pt x="2271145" y="2830262"/>
                  </a:lnTo>
                  <a:lnTo>
                    <a:pt x="2273140" y="2830262"/>
                  </a:lnTo>
                  <a:lnTo>
                    <a:pt x="2275136" y="2830262"/>
                  </a:lnTo>
                  <a:lnTo>
                    <a:pt x="2277132" y="2830262"/>
                  </a:lnTo>
                  <a:lnTo>
                    <a:pt x="2279128" y="2830262"/>
                  </a:lnTo>
                  <a:lnTo>
                    <a:pt x="2281123" y="2830262"/>
                  </a:lnTo>
                  <a:lnTo>
                    <a:pt x="2283119" y="2830262"/>
                  </a:lnTo>
                  <a:lnTo>
                    <a:pt x="2285115" y="2830262"/>
                  </a:lnTo>
                  <a:lnTo>
                    <a:pt x="2287111" y="2830262"/>
                  </a:lnTo>
                  <a:lnTo>
                    <a:pt x="2289106" y="2830262"/>
                  </a:lnTo>
                  <a:lnTo>
                    <a:pt x="2291102" y="2830262"/>
                  </a:lnTo>
                  <a:lnTo>
                    <a:pt x="2293098" y="2830262"/>
                  </a:lnTo>
                  <a:lnTo>
                    <a:pt x="2295093" y="2830262"/>
                  </a:lnTo>
                  <a:lnTo>
                    <a:pt x="2297089" y="2830262"/>
                  </a:lnTo>
                  <a:lnTo>
                    <a:pt x="2299085" y="2830262"/>
                  </a:lnTo>
                  <a:lnTo>
                    <a:pt x="2301081" y="2830262"/>
                  </a:lnTo>
                  <a:lnTo>
                    <a:pt x="2303076" y="2830262"/>
                  </a:lnTo>
                  <a:lnTo>
                    <a:pt x="2305072" y="2830262"/>
                  </a:lnTo>
                  <a:lnTo>
                    <a:pt x="2307068" y="2830262"/>
                  </a:lnTo>
                  <a:lnTo>
                    <a:pt x="2309064" y="2830262"/>
                  </a:lnTo>
                  <a:lnTo>
                    <a:pt x="2311059" y="2830262"/>
                  </a:lnTo>
                  <a:lnTo>
                    <a:pt x="2313055" y="2830262"/>
                  </a:lnTo>
                  <a:lnTo>
                    <a:pt x="2315051" y="2830262"/>
                  </a:lnTo>
                  <a:lnTo>
                    <a:pt x="2317047" y="2830262"/>
                  </a:lnTo>
                  <a:lnTo>
                    <a:pt x="2319042" y="2830262"/>
                  </a:lnTo>
                  <a:lnTo>
                    <a:pt x="2321038" y="2830262"/>
                  </a:lnTo>
                  <a:lnTo>
                    <a:pt x="2323034" y="2830262"/>
                  </a:lnTo>
                  <a:lnTo>
                    <a:pt x="2325029" y="2830262"/>
                  </a:lnTo>
                  <a:lnTo>
                    <a:pt x="2327025" y="2830262"/>
                  </a:lnTo>
                  <a:lnTo>
                    <a:pt x="2329021" y="2830262"/>
                  </a:lnTo>
                  <a:lnTo>
                    <a:pt x="2331017" y="2830262"/>
                  </a:lnTo>
                  <a:lnTo>
                    <a:pt x="2333012" y="2830262"/>
                  </a:lnTo>
                  <a:lnTo>
                    <a:pt x="2335008" y="2830262"/>
                  </a:lnTo>
                  <a:lnTo>
                    <a:pt x="2337004" y="2830262"/>
                  </a:lnTo>
                  <a:lnTo>
                    <a:pt x="2339000" y="2830262"/>
                  </a:lnTo>
                  <a:lnTo>
                    <a:pt x="2340995" y="2830262"/>
                  </a:lnTo>
                  <a:lnTo>
                    <a:pt x="2342991" y="2830262"/>
                  </a:lnTo>
                  <a:lnTo>
                    <a:pt x="2344987" y="2830262"/>
                  </a:lnTo>
                  <a:lnTo>
                    <a:pt x="2346983" y="2830262"/>
                  </a:lnTo>
                  <a:lnTo>
                    <a:pt x="2348978" y="2830262"/>
                  </a:lnTo>
                  <a:lnTo>
                    <a:pt x="2350974" y="2830262"/>
                  </a:lnTo>
                  <a:lnTo>
                    <a:pt x="2352970" y="2830262"/>
                  </a:lnTo>
                  <a:lnTo>
                    <a:pt x="2354965" y="2830262"/>
                  </a:lnTo>
                  <a:lnTo>
                    <a:pt x="2356961" y="2830262"/>
                  </a:lnTo>
                  <a:lnTo>
                    <a:pt x="2358957" y="2830262"/>
                  </a:lnTo>
                  <a:lnTo>
                    <a:pt x="2360953" y="2830262"/>
                  </a:lnTo>
                  <a:lnTo>
                    <a:pt x="2362948" y="2830262"/>
                  </a:lnTo>
                  <a:lnTo>
                    <a:pt x="2364944" y="2830262"/>
                  </a:lnTo>
                  <a:lnTo>
                    <a:pt x="2366940" y="2830262"/>
                  </a:lnTo>
                  <a:lnTo>
                    <a:pt x="2368936" y="2830262"/>
                  </a:lnTo>
                  <a:lnTo>
                    <a:pt x="2370931" y="2830262"/>
                  </a:lnTo>
                  <a:lnTo>
                    <a:pt x="2372927" y="2830262"/>
                  </a:lnTo>
                  <a:lnTo>
                    <a:pt x="2374923" y="2830262"/>
                  </a:lnTo>
                  <a:lnTo>
                    <a:pt x="2376919" y="2830262"/>
                  </a:lnTo>
                  <a:lnTo>
                    <a:pt x="2378914" y="2830262"/>
                  </a:lnTo>
                  <a:lnTo>
                    <a:pt x="2380910" y="2830262"/>
                  </a:lnTo>
                  <a:lnTo>
                    <a:pt x="2382906" y="2830262"/>
                  </a:lnTo>
                  <a:lnTo>
                    <a:pt x="2384901" y="2830262"/>
                  </a:lnTo>
                  <a:lnTo>
                    <a:pt x="2386897" y="2830262"/>
                  </a:lnTo>
                  <a:lnTo>
                    <a:pt x="2388893" y="2830262"/>
                  </a:lnTo>
                  <a:lnTo>
                    <a:pt x="2390889" y="2830262"/>
                  </a:lnTo>
                  <a:lnTo>
                    <a:pt x="2392884" y="2830262"/>
                  </a:lnTo>
                  <a:lnTo>
                    <a:pt x="2394880" y="2830262"/>
                  </a:lnTo>
                  <a:lnTo>
                    <a:pt x="2396876" y="2830262"/>
                  </a:lnTo>
                  <a:lnTo>
                    <a:pt x="2398872" y="2830262"/>
                  </a:lnTo>
                  <a:lnTo>
                    <a:pt x="2400867" y="2830262"/>
                  </a:lnTo>
                  <a:lnTo>
                    <a:pt x="2402863" y="2830262"/>
                  </a:lnTo>
                  <a:lnTo>
                    <a:pt x="2404859" y="2830262"/>
                  </a:lnTo>
                  <a:lnTo>
                    <a:pt x="2406855" y="2830262"/>
                  </a:lnTo>
                  <a:lnTo>
                    <a:pt x="2408850" y="2830262"/>
                  </a:lnTo>
                  <a:lnTo>
                    <a:pt x="2410846" y="2830262"/>
                  </a:lnTo>
                  <a:lnTo>
                    <a:pt x="2412842" y="2830262"/>
                  </a:lnTo>
                  <a:lnTo>
                    <a:pt x="2414837" y="2830262"/>
                  </a:lnTo>
                  <a:lnTo>
                    <a:pt x="2416833" y="2830262"/>
                  </a:lnTo>
                  <a:lnTo>
                    <a:pt x="2418829" y="2830262"/>
                  </a:lnTo>
                  <a:lnTo>
                    <a:pt x="2420825" y="2830262"/>
                  </a:lnTo>
                  <a:lnTo>
                    <a:pt x="2422820" y="2830262"/>
                  </a:lnTo>
                  <a:lnTo>
                    <a:pt x="2424816" y="2830262"/>
                  </a:lnTo>
                  <a:lnTo>
                    <a:pt x="2426812" y="2830262"/>
                  </a:lnTo>
                  <a:lnTo>
                    <a:pt x="2428808" y="2830262"/>
                  </a:lnTo>
                  <a:lnTo>
                    <a:pt x="2430803" y="2830262"/>
                  </a:lnTo>
                  <a:lnTo>
                    <a:pt x="2432799" y="2830262"/>
                  </a:lnTo>
                  <a:lnTo>
                    <a:pt x="2434795" y="2830262"/>
                  </a:lnTo>
                  <a:lnTo>
                    <a:pt x="2436791" y="2830262"/>
                  </a:lnTo>
                  <a:lnTo>
                    <a:pt x="2438786" y="2830262"/>
                  </a:lnTo>
                  <a:lnTo>
                    <a:pt x="2440782" y="2830262"/>
                  </a:lnTo>
                  <a:lnTo>
                    <a:pt x="2442778" y="2830262"/>
                  </a:lnTo>
                  <a:lnTo>
                    <a:pt x="2444773" y="2830262"/>
                  </a:lnTo>
                  <a:lnTo>
                    <a:pt x="2446769" y="2830262"/>
                  </a:lnTo>
                  <a:lnTo>
                    <a:pt x="2448765" y="2830262"/>
                  </a:lnTo>
                  <a:lnTo>
                    <a:pt x="2450761" y="2830262"/>
                  </a:lnTo>
                  <a:lnTo>
                    <a:pt x="2452756" y="2830262"/>
                  </a:lnTo>
                  <a:lnTo>
                    <a:pt x="2454752" y="2830262"/>
                  </a:lnTo>
                  <a:lnTo>
                    <a:pt x="2456748" y="2830262"/>
                  </a:lnTo>
                  <a:lnTo>
                    <a:pt x="2458744" y="2830262"/>
                  </a:lnTo>
                  <a:lnTo>
                    <a:pt x="2460739" y="2830262"/>
                  </a:lnTo>
                  <a:lnTo>
                    <a:pt x="2462735" y="2830262"/>
                  </a:lnTo>
                  <a:lnTo>
                    <a:pt x="2464731" y="2830262"/>
                  </a:lnTo>
                  <a:lnTo>
                    <a:pt x="2466727" y="2830262"/>
                  </a:lnTo>
                  <a:lnTo>
                    <a:pt x="2468722" y="2830262"/>
                  </a:lnTo>
                  <a:lnTo>
                    <a:pt x="2470718" y="2830262"/>
                  </a:lnTo>
                  <a:lnTo>
                    <a:pt x="2472714" y="2830262"/>
                  </a:lnTo>
                  <a:lnTo>
                    <a:pt x="2474709" y="2830262"/>
                  </a:lnTo>
                  <a:lnTo>
                    <a:pt x="2476705" y="2830262"/>
                  </a:lnTo>
                  <a:lnTo>
                    <a:pt x="2478701" y="2830262"/>
                  </a:lnTo>
                  <a:lnTo>
                    <a:pt x="2480697" y="2830262"/>
                  </a:lnTo>
                  <a:lnTo>
                    <a:pt x="2482692" y="2830262"/>
                  </a:lnTo>
                  <a:lnTo>
                    <a:pt x="2484688" y="2830262"/>
                  </a:lnTo>
                  <a:lnTo>
                    <a:pt x="2486684" y="2830262"/>
                  </a:lnTo>
                  <a:lnTo>
                    <a:pt x="2488680" y="2830262"/>
                  </a:lnTo>
                  <a:lnTo>
                    <a:pt x="2490675" y="2830262"/>
                  </a:lnTo>
                  <a:lnTo>
                    <a:pt x="2492671" y="2830262"/>
                  </a:lnTo>
                  <a:lnTo>
                    <a:pt x="2494667" y="2830262"/>
                  </a:lnTo>
                  <a:lnTo>
                    <a:pt x="2496663" y="2830262"/>
                  </a:lnTo>
                  <a:lnTo>
                    <a:pt x="2498658" y="2830262"/>
                  </a:lnTo>
                  <a:lnTo>
                    <a:pt x="2500654" y="2830262"/>
                  </a:lnTo>
                  <a:lnTo>
                    <a:pt x="2502650" y="2830262"/>
                  </a:lnTo>
                  <a:lnTo>
                    <a:pt x="2504646" y="2830262"/>
                  </a:lnTo>
                  <a:lnTo>
                    <a:pt x="2506641" y="2830262"/>
                  </a:lnTo>
                  <a:lnTo>
                    <a:pt x="2508637" y="2830262"/>
                  </a:lnTo>
                  <a:lnTo>
                    <a:pt x="2510633" y="2830262"/>
                  </a:lnTo>
                  <a:lnTo>
                    <a:pt x="2512628" y="2830262"/>
                  </a:lnTo>
                  <a:lnTo>
                    <a:pt x="2514624" y="2830262"/>
                  </a:lnTo>
                  <a:lnTo>
                    <a:pt x="2516620" y="2830262"/>
                  </a:lnTo>
                  <a:lnTo>
                    <a:pt x="2518616" y="2830262"/>
                  </a:lnTo>
                  <a:lnTo>
                    <a:pt x="2520611" y="2830262"/>
                  </a:lnTo>
                  <a:lnTo>
                    <a:pt x="2522607" y="2830262"/>
                  </a:lnTo>
                  <a:lnTo>
                    <a:pt x="2524603" y="2830262"/>
                  </a:lnTo>
                  <a:lnTo>
                    <a:pt x="2526599" y="2830262"/>
                  </a:lnTo>
                  <a:lnTo>
                    <a:pt x="2528594" y="2830262"/>
                  </a:lnTo>
                  <a:lnTo>
                    <a:pt x="2530590" y="2830262"/>
                  </a:lnTo>
                  <a:lnTo>
                    <a:pt x="2532586" y="2830262"/>
                  </a:lnTo>
                  <a:lnTo>
                    <a:pt x="2534582" y="2830262"/>
                  </a:lnTo>
                  <a:lnTo>
                    <a:pt x="2536577" y="2830262"/>
                  </a:lnTo>
                  <a:lnTo>
                    <a:pt x="2538573" y="2830262"/>
                  </a:lnTo>
                  <a:lnTo>
                    <a:pt x="2540569" y="2830262"/>
                  </a:lnTo>
                  <a:lnTo>
                    <a:pt x="2542564" y="2830262"/>
                  </a:lnTo>
                  <a:lnTo>
                    <a:pt x="2544560" y="2830262"/>
                  </a:lnTo>
                  <a:lnTo>
                    <a:pt x="2546556" y="2830262"/>
                  </a:lnTo>
                  <a:lnTo>
                    <a:pt x="2548552" y="2830262"/>
                  </a:lnTo>
                  <a:lnTo>
                    <a:pt x="2550547" y="2830262"/>
                  </a:lnTo>
                  <a:lnTo>
                    <a:pt x="2552543" y="2830262"/>
                  </a:lnTo>
                  <a:lnTo>
                    <a:pt x="2554539" y="2830262"/>
                  </a:lnTo>
                  <a:lnTo>
                    <a:pt x="2556535" y="2830262"/>
                  </a:lnTo>
                  <a:lnTo>
                    <a:pt x="2558530" y="2830262"/>
                  </a:lnTo>
                  <a:lnTo>
                    <a:pt x="2560526" y="2830262"/>
                  </a:lnTo>
                  <a:lnTo>
                    <a:pt x="2562522" y="2830262"/>
                  </a:lnTo>
                  <a:lnTo>
                    <a:pt x="2564518" y="2830262"/>
                  </a:lnTo>
                  <a:lnTo>
                    <a:pt x="2566513" y="2830262"/>
                  </a:lnTo>
                  <a:lnTo>
                    <a:pt x="2568509" y="2830262"/>
                  </a:lnTo>
                  <a:lnTo>
                    <a:pt x="2570505" y="2830262"/>
                  </a:lnTo>
                  <a:lnTo>
                    <a:pt x="2572500" y="2830262"/>
                  </a:lnTo>
                  <a:lnTo>
                    <a:pt x="2574496" y="2830262"/>
                  </a:lnTo>
                  <a:lnTo>
                    <a:pt x="2576492" y="2830262"/>
                  </a:lnTo>
                  <a:lnTo>
                    <a:pt x="2578488" y="2830262"/>
                  </a:lnTo>
                  <a:lnTo>
                    <a:pt x="2580483" y="2830262"/>
                  </a:lnTo>
                  <a:lnTo>
                    <a:pt x="2582479" y="2830262"/>
                  </a:lnTo>
                  <a:lnTo>
                    <a:pt x="2584475" y="2830262"/>
                  </a:lnTo>
                  <a:lnTo>
                    <a:pt x="2586471" y="2830262"/>
                  </a:lnTo>
                  <a:lnTo>
                    <a:pt x="2588466" y="2830262"/>
                  </a:lnTo>
                  <a:lnTo>
                    <a:pt x="2590462" y="2830262"/>
                  </a:lnTo>
                  <a:lnTo>
                    <a:pt x="2592458" y="2830262"/>
                  </a:lnTo>
                  <a:lnTo>
                    <a:pt x="2594454" y="2830262"/>
                  </a:lnTo>
                  <a:lnTo>
                    <a:pt x="2596449" y="2830262"/>
                  </a:lnTo>
                  <a:lnTo>
                    <a:pt x="2598445" y="2830262"/>
                  </a:lnTo>
                  <a:lnTo>
                    <a:pt x="2600441" y="2830262"/>
                  </a:lnTo>
                  <a:lnTo>
                    <a:pt x="2602436" y="2830262"/>
                  </a:lnTo>
                  <a:lnTo>
                    <a:pt x="2604432" y="2830262"/>
                  </a:lnTo>
                  <a:lnTo>
                    <a:pt x="2606428" y="2830262"/>
                  </a:lnTo>
                  <a:lnTo>
                    <a:pt x="2608424" y="2830262"/>
                  </a:lnTo>
                  <a:lnTo>
                    <a:pt x="2610419" y="3504206"/>
                  </a:lnTo>
                  <a:lnTo>
                    <a:pt x="2612415" y="3504206"/>
                  </a:lnTo>
                  <a:lnTo>
                    <a:pt x="2614411" y="3504206"/>
                  </a:lnTo>
                  <a:lnTo>
                    <a:pt x="2616407" y="3504206"/>
                  </a:lnTo>
                  <a:lnTo>
                    <a:pt x="2618402" y="3504206"/>
                  </a:lnTo>
                  <a:lnTo>
                    <a:pt x="2620398" y="3504206"/>
                  </a:lnTo>
                  <a:lnTo>
                    <a:pt x="2622394" y="3504206"/>
                  </a:lnTo>
                  <a:lnTo>
                    <a:pt x="2624390" y="3504206"/>
                  </a:lnTo>
                  <a:lnTo>
                    <a:pt x="2626385" y="3504206"/>
                  </a:lnTo>
                  <a:lnTo>
                    <a:pt x="2628381" y="3504206"/>
                  </a:lnTo>
                  <a:lnTo>
                    <a:pt x="2630377" y="3504206"/>
                  </a:lnTo>
                  <a:lnTo>
                    <a:pt x="2632372" y="3504206"/>
                  </a:lnTo>
                  <a:lnTo>
                    <a:pt x="2634368" y="3504206"/>
                  </a:lnTo>
                  <a:lnTo>
                    <a:pt x="2636364" y="3504206"/>
                  </a:lnTo>
                  <a:lnTo>
                    <a:pt x="2638360" y="3504206"/>
                  </a:lnTo>
                  <a:lnTo>
                    <a:pt x="2640355" y="3504206"/>
                  </a:lnTo>
                  <a:lnTo>
                    <a:pt x="2642351" y="3504206"/>
                  </a:lnTo>
                  <a:lnTo>
                    <a:pt x="2644347" y="3504206"/>
                  </a:lnTo>
                  <a:lnTo>
                    <a:pt x="2646343" y="3504206"/>
                  </a:lnTo>
                  <a:lnTo>
                    <a:pt x="2648338" y="3504206"/>
                  </a:lnTo>
                  <a:lnTo>
                    <a:pt x="2650334" y="3504206"/>
                  </a:lnTo>
                  <a:lnTo>
                    <a:pt x="2652330" y="3504206"/>
                  </a:lnTo>
                  <a:lnTo>
                    <a:pt x="2654326" y="3504206"/>
                  </a:lnTo>
                  <a:lnTo>
                    <a:pt x="2656321" y="3504206"/>
                  </a:lnTo>
                  <a:lnTo>
                    <a:pt x="2658317" y="3504206"/>
                  </a:lnTo>
                  <a:lnTo>
                    <a:pt x="2660313" y="3504206"/>
                  </a:lnTo>
                  <a:lnTo>
                    <a:pt x="2662308" y="3504206"/>
                  </a:lnTo>
                  <a:lnTo>
                    <a:pt x="2664304" y="3504206"/>
                  </a:lnTo>
                  <a:lnTo>
                    <a:pt x="2666300" y="3504206"/>
                  </a:lnTo>
                  <a:lnTo>
                    <a:pt x="2668296" y="3504206"/>
                  </a:lnTo>
                  <a:lnTo>
                    <a:pt x="2670291" y="3504206"/>
                  </a:lnTo>
                  <a:lnTo>
                    <a:pt x="2672287" y="3504206"/>
                  </a:lnTo>
                  <a:lnTo>
                    <a:pt x="2674283" y="3504206"/>
                  </a:lnTo>
                  <a:lnTo>
                    <a:pt x="2676279" y="3504206"/>
                  </a:lnTo>
                  <a:lnTo>
                    <a:pt x="2678274" y="3504206"/>
                  </a:lnTo>
                  <a:lnTo>
                    <a:pt x="2680270" y="3504206"/>
                  </a:lnTo>
                  <a:lnTo>
                    <a:pt x="2682266" y="3504206"/>
                  </a:lnTo>
                  <a:lnTo>
                    <a:pt x="2684262" y="3504206"/>
                  </a:lnTo>
                  <a:lnTo>
                    <a:pt x="2686257" y="3504206"/>
                  </a:lnTo>
                  <a:lnTo>
                    <a:pt x="2688253" y="3504206"/>
                  </a:lnTo>
                  <a:lnTo>
                    <a:pt x="2690249" y="3504206"/>
                  </a:lnTo>
                  <a:lnTo>
                    <a:pt x="2692244" y="3504206"/>
                  </a:lnTo>
                  <a:lnTo>
                    <a:pt x="2694240" y="3504206"/>
                  </a:lnTo>
                  <a:lnTo>
                    <a:pt x="2696236" y="3504206"/>
                  </a:lnTo>
                  <a:lnTo>
                    <a:pt x="2698232" y="3504206"/>
                  </a:lnTo>
                  <a:lnTo>
                    <a:pt x="2700227" y="3504206"/>
                  </a:lnTo>
                  <a:lnTo>
                    <a:pt x="2702223" y="3504206"/>
                  </a:lnTo>
                  <a:lnTo>
                    <a:pt x="2704219" y="3504206"/>
                  </a:lnTo>
                  <a:lnTo>
                    <a:pt x="2706215" y="3504206"/>
                  </a:lnTo>
                  <a:lnTo>
                    <a:pt x="2708210" y="3504206"/>
                  </a:lnTo>
                  <a:lnTo>
                    <a:pt x="2710206" y="3504206"/>
                  </a:lnTo>
                  <a:lnTo>
                    <a:pt x="2712202" y="3504206"/>
                  </a:lnTo>
                  <a:lnTo>
                    <a:pt x="2714198" y="3504206"/>
                  </a:lnTo>
                  <a:lnTo>
                    <a:pt x="2716193" y="3504206"/>
                  </a:lnTo>
                  <a:lnTo>
                    <a:pt x="2718189" y="3504206"/>
                  </a:lnTo>
                  <a:lnTo>
                    <a:pt x="2720185" y="3504206"/>
                  </a:lnTo>
                  <a:lnTo>
                    <a:pt x="2722180" y="3504206"/>
                  </a:lnTo>
                  <a:lnTo>
                    <a:pt x="2724176" y="3504206"/>
                  </a:lnTo>
                  <a:lnTo>
                    <a:pt x="2726172" y="3504206"/>
                  </a:lnTo>
                  <a:lnTo>
                    <a:pt x="2728168" y="3504206"/>
                  </a:lnTo>
                  <a:lnTo>
                    <a:pt x="2730163" y="3504206"/>
                  </a:lnTo>
                  <a:lnTo>
                    <a:pt x="2732159" y="3504206"/>
                  </a:lnTo>
                  <a:lnTo>
                    <a:pt x="2734155" y="3504206"/>
                  </a:lnTo>
                  <a:lnTo>
                    <a:pt x="2736151" y="3504206"/>
                  </a:lnTo>
                  <a:lnTo>
                    <a:pt x="2738146" y="3504206"/>
                  </a:lnTo>
                  <a:lnTo>
                    <a:pt x="2740142" y="3504206"/>
                  </a:lnTo>
                  <a:lnTo>
                    <a:pt x="2742138" y="3504206"/>
                  </a:lnTo>
                  <a:lnTo>
                    <a:pt x="2744134" y="3504206"/>
                  </a:lnTo>
                  <a:lnTo>
                    <a:pt x="2746129" y="3504206"/>
                  </a:lnTo>
                  <a:lnTo>
                    <a:pt x="2748125" y="3504206"/>
                  </a:lnTo>
                  <a:lnTo>
                    <a:pt x="2750121" y="3504206"/>
                  </a:lnTo>
                  <a:lnTo>
                    <a:pt x="2752117" y="3504206"/>
                  </a:lnTo>
                  <a:lnTo>
                    <a:pt x="2754112" y="3504206"/>
                  </a:lnTo>
                  <a:lnTo>
                    <a:pt x="2756108" y="3504206"/>
                  </a:lnTo>
                  <a:lnTo>
                    <a:pt x="2758104" y="3504206"/>
                  </a:lnTo>
                  <a:lnTo>
                    <a:pt x="2760099" y="3504206"/>
                  </a:lnTo>
                  <a:lnTo>
                    <a:pt x="2762095" y="3504206"/>
                  </a:lnTo>
                  <a:lnTo>
                    <a:pt x="2764091" y="3504206"/>
                  </a:lnTo>
                  <a:lnTo>
                    <a:pt x="2766087" y="3504206"/>
                  </a:lnTo>
                  <a:lnTo>
                    <a:pt x="2768082" y="3504206"/>
                  </a:lnTo>
                  <a:lnTo>
                    <a:pt x="2770078" y="3504206"/>
                  </a:lnTo>
                  <a:lnTo>
                    <a:pt x="2772074" y="3504206"/>
                  </a:lnTo>
                  <a:lnTo>
                    <a:pt x="2774070" y="3504206"/>
                  </a:lnTo>
                  <a:lnTo>
                    <a:pt x="2776065" y="3504206"/>
                  </a:lnTo>
                  <a:lnTo>
                    <a:pt x="2778061" y="3504206"/>
                  </a:lnTo>
                  <a:lnTo>
                    <a:pt x="2780057" y="3504206"/>
                  </a:lnTo>
                  <a:lnTo>
                    <a:pt x="2782053" y="3504206"/>
                  </a:lnTo>
                  <a:lnTo>
                    <a:pt x="2784048" y="3504206"/>
                  </a:lnTo>
                  <a:lnTo>
                    <a:pt x="2786044" y="3504206"/>
                  </a:lnTo>
                  <a:lnTo>
                    <a:pt x="2788040" y="3504206"/>
                  </a:lnTo>
                  <a:lnTo>
                    <a:pt x="2790035" y="3504206"/>
                  </a:lnTo>
                  <a:lnTo>
                    <a:pt x="2792031" y="3504206"/>
                  </a:lnTo>
                  <a:lnTo>
                    <a:pt x="2794027" y="3504206"/>
                  </a:lnTo>
                  <a:lnTo>
                    <a:pt x="2796023" y="3504206"/>
                  </a:lnTo>
                  <a:lnTo>
                    <a:pt x="2798018" y="3504206"/>
                  </a:lnTo>
                  <a:lnTo>
                    <a:pt x="2800014" y="3504206"/>
                  </a:lnTo>
                  <a:lnTo>
                    <a:pt x="2802010" y="3504206"/>
                  </a:lnTo>
                  <a:lnTo>
                    <a:pt x="2804006" y="3504206"/>
                  </a:lnTo>
                  <a:lnTo>
                    <a:pt x="2806001" y="3504206"/>
                  </a:lnTo>
                  <a:lnTo>
                    <a:pt x="2807997" y="3504206"/>
                  </a:lnTo>
                  <a:lnTo>
                    <a:pt x="2809993" y="3504206"/>
                  </a:lnTo>
                  <a:lnTo>
                    <a:pt x="2811989" y="3504206"/>
                  </a:lnTo>
                  <a:lnTo>
                    <a:pt x="2813984" y="3504206"/>
                  </a:lnTo>
                  <a:lnTo>
                    <a:pt x="2815980" y="3504206"/>
                  </a:lnTo>
                  <a:lnTo>
                    <a:pt x="2817976" y="3504206"/>
                  </a:lnTo>
                  <a:lnTo>
                    <a:pt x="2819971" y="3504206"/>
                  </a:lnTo>
                  <a:lnTo>
                    <a:pt x="2821967" y="3504206"/>
                  </a:lnTo>
                  <a:lnTo>
                    <a:pt x="2823963" y="3504206"/>
                  </a:lnTo>
                  <a:lnTo>
                    <a:pt x="2825959" y="3504206"/>
                  </a:lnTo>
                  <a:lnTo>
                    <a:pt x="2827954" y="3504206"/>
                  </a:lnTo>
                  <a:lnTo>
                    <a:pt x="2829950" y="3504206"/>
                  </a:lnTo>
                  <a:lnTo>
                    <a:pt x="2831946" y="3504206"/>
                  </a:lnTo>
                  <a:lnTo>
                    <a:pt x="2833942" y="3504206"/>
                  </a:lnTo>
                  <a:lnTo>
                    <a:pt x="2835937" y="3504206"/>
                  </a:lnTo>
                  <a:lnTo>
                    <a:pt x="2837933" y="3504206"/>
                  </a:lnTo>
                  <a:lnTo>
                    <a:pt x="2839929" y="3504206"/>
                  </a:lnTo>
                  <a:lnTo>
                    <a:pt x="2841925" y="3504206"/>
                  </a:lnTo>
                  <a:lnTo>
                    <a:pt x="2843920" y="3504206"/>
                  </a:lnTo>
                  <a:lnTo>
                    <a:pt x="2845916" y="3504206"/>
                  </a:lnTo>
                  <a:lnTo>
                    <a:pt x="2847912" y="3504206"/>
                  </a:lnTo>
                  <a:lnTo>
                    <a:pt x="2849907" y="3504206"/>
                  </a:lnTo>
                  <a:lnTo>
                    <a:pt x="2851903" y="3504206"/>
                  </a:lnTo>
                  <a:lnTo>
                    <a:pt x="2853899" y="3504206"/>
                  </a:lnTo>
                  <a:lnTo>
                    <a:pt x="2855895" y="3504206"/>
                  </a:lnTo>
                  <a:lnTo>
                    <a:pt x="2857890" y="3504206"/>
                  </a:lnTo>
                  <a:lnTo>
                    <a:pt x="2859886" y="3504206"/>
                  </a:lnTo>
                  <a:lnTo>
                    <a:pt x="2861882" y="3504206"/>
                  </a:lnTo>
                  <a:lnTo>
                    <a:pt x="2863878" y="3504206"/>
                  </a:lnTo>
                  <a:lnTo>
                    <a:pt x="2865873" y="3504206"/>
                  </a:lnTo>
                  <a:lnTo>
                    <a:pt x="2867869" y="3504206"/>
                  </a:lnTo>
                  <a:lnTo>
                    <a:pt x="2869865" y="3504206"/>
                  </a:lnTo>
                  <a:lnTo>
                    <a:pt x="2871861" y="3504206"/>
                  </a:lnTo>
                  <a:lnTo>
                    <a:pt x="2873856" y="3504206"/>
                  </a:lnTo>
                  <a:lnTo>
                    <a:pt x="2875852" y="3504206"/>
                  </a:lnTo>
                  <a:lnTo>
                    <a:pt x="2877848" y="3504206"/>
                  </a:lnTo>
                  <a:lnTo>
                    <a:pt x="2879843" y="3504206"/>
                  </a:lnTo>
                  <a:lnTo>
                    <a:pt x="2881839" y="3504206"/>
                  </a:lnTo>
                  <a:lnTo>
                    <a:pt x="2883835" y="3504206"/>
                  </a:lnTo>
                  <a:lnTo>
                    <a:pt x="2885831" y="3504206"/>
                  </a:lnTo>
                  <a:lnTo>
                    <a:pt x="2887826" y="3504206"/>
                  </a:lnTo>
                  <a:lnTo>
                    <a:pt x="2889822" y="3504206"/>
                  </a:lnTo>
                  <a:lnTo>
                    <a:pt x="2891818" y="3504206"/>
                  </a:lnTo>
                  <a:lnTo>
                    <a:pt x="2893814" y="3504206"/>
                  </a:lnTo>
                  <a:lnTo>
                    <a:pt x="2895809" y="3504206"/>
                  </a:lnTo>
                  <a:lnTo>
                    <a:pt x="2897805" y="3504206"/>
                  </a:lnTo>
                  <a:lnTo>
                    <a:pt x="2899801" y="3504206"/>
                  </a:lnTo>
                  <a:lnTo>
                    <a:pt x="2901797" y="3504206"/>
                  </a:lnTo>
                  <a:lnTo>
                    <a:pt x="2903792" y="3504206"/>
                  </a:lnTo>
                  <a:lnTo>
                    <a:pt x="2905788" y="3504206"/>
                  </a:lnTo>
                  <a:lnTo>
                    <a:pt x="2907784" y="3504206"/>
                  </a:lnTo>
                  <a:lnTo>
                    <a:pt x="2909779" y="3504206"/>
                  </a:lnTo>
                  <a:lnTo>
                    <a:pt x="2911775" y="3504206"/>
                  </a:lnTo>
                  <a:lnTo>
                    <a:pt x="2913771" y="3504206"/>
                  </a:lnTo>
                  <a:lnTo>
                    <a:pt x="2915767" y="3504206"/>
                  </a:lnTo>
                  <a:lnTo>
                    <a:pt x="2917762" y="3504206"/>
                  </a:lnTo>
                  <a:lnTo>
                    <a:pt x="2919758" y="3504206"/>
                  </a:lnTo>
                  <a:lnTo>
                    <a:pt x="2921754" y="3504206"/>
                  </a:lnTo>
                  <a:lnTo>
                    <a:pt x="2923750" y="3504206"/>
                  </a:lnTo>
                  <a:lnTo>
                    <a:pt x="2925745" y="3504206"/>
                  </a:lnTo>
                  <a:lnTo>
                    <a:pt x="2927741" y="3504206"/>
                  </a:lnTo>
                  <a:lnTo>
                    <a:pt x="2929737" y="3504206"/>
                  </a:lnTo>
                  <a:lnTo>
                    <a:pt x="2931733" y="3504206"/>
                  </a:lnTo>
                  <a:lnTo>
                    <a:pt x="2933728" y="3504206"/>
                  </a:lnTo>
                  <a:lnTo>
                    <a:pt x="2935724" y="3504206"/>
                  </a:lnTo>
                  <a:lnTo>
                    <a:pt x="2937720" y="3504206"/>
                  </a:lnTo>
                  <a:lnTo>
                    <a:pt x="2939715" y="3504206"/>
                  </a:lnTo>
                  <a:lnTo>
                    <a:pt x="2941711" y="3504206"/>
                  </a:lnTo>
                  <a:lnTo>
                    <a:pt x="2943707" y="3504206"/>
                  </a:lnTo>
                  <a:lnTo>
                    <a:pt x="2945703" y="3504206"/>
                  </a:lnTo>
                  <a:lnTo>
                    <a:pt x="2947698" y="3504206"/>
                  </a:lnTo>
                  <a:lnTo>
                    <a:pt x="2949694" y="3504206"/>
                  </a:lnTo>
                  <a:lnTo>
                    <a:pt x="2951690" y="3504206"/>
                  </a:lnTo>
                  <a:lnTo>
                    <a:pt x="2953686" y="3504206"/>
                  </a:lnTo>
                  <a:lnTo>
                    <a:pt x="2955681" y="3504206"/>
                  </a:lnTo>
                  <a:lnTo>
                    <a:pt x="2957677" y="3504206"/>
                  </a:lnTo>
                  <a:lnTo>
                    <a:pt x="2959673" y="3504206"/>
                  </a:lnTo>
                  <a:lnTo>
                    <a:pt x="2961669" y="3504206"/>
                  </a:lnTo>
                  <a:lnTo>
                    <a:pt x="2963664" y="3504206"/>
                  </a:lnTo>
                  <a:lnTo>
                    <a:pt x="2965660" y="3504206"/>
                  </a:lnTo>
                  <a:lnTo>
                    <a:pt x="2967656" y="3504206"/>
                  </a:lnTo>
                  <a:lnTo>
                    <a:pt x="2969651" y="3504206"/>
                  </a:lnTo>
                  <a:lnTo>
                    <a:pt x="2971647" y="3504206"/>
                  </a:lnTo>
                  <a:lnTo>
                    <a:pt x="2973643" y="3504206"/>
                  </a:lnTo>
                  <a:lnTo>
                    <a:pt x="2975639" y="3504206"/>
                  </a:lnTo>
                  <a:lnTo>
                    <a:pt x="2977634" y="3504206"/>
                  </a:lnTo>
                  <a:lnTo>
                    <a:pt x="2979630" y="3504206"/>
                  </a:lnTo>
                  <a:lnTo>
                    <a:pt x="2981626" y="3504206"/>
                  </a:lnTo>
                  <a:lnTo>
                    <a:pt x="2983622" y="3504206"/>
                  </a:lnTo>
                  <a:lnTo>
                    <a:pt x="2985617" y="3504206"/>
                  </a:lnTo>
                  <a:lnTo>
                    <a:pt x="2987613" y="3504206"/>
                  </a:lnTo>
                  <a:lnTo>
                    <a:pt x="2989609" y="3504206"/>
                  </a:lnTo>
                  <a:lnTo>
                    <a:pt x="2991605" y="3504206"/>
                  </a:lnTo>
                  <a:lnTo>
                    <a:pt x="2993600" y="3504206"/>
                  </a:lnTo>
                  <a:lnTo>
                    <a:pt x="2995596" y="3504206"/>
                  </a:lnTo>
                  <a:lnTo>
                    <a:pt x="2997592" y="3504206"/>
                  </a:lnTo>
                  <a:lnTo>
                    <a:pt x="2999588" y="3504206"/>
                  </a:lnTo>
                  <a:lnTo>
                    <a:pt x="3001583" y="3504206"/>
                  </a:lnTo>
                  <a:lnTo>
                    <a:pt x="3003579" y="3504206"/>
                  </a:lnTo>
                  <a:lnTo>
                    <a:pt x="3005575" y="3504206"/>
                  </a:lnTo>
                  <a:lnTo>
                    <a:pt x="3007570" y="3504206"/>
                  </a:lnTo>
                  <a:lnTo>
                    <a:pt x="3009566" y="3504206"/>
                  </a:lnTo>
                  <a:lnTo>
                    <a:pt x="3011562" y="3504206"/>
                  </a:lnTo>
                  <a:lnTo>
                    <a:pt x="3013558" y="3504206"/>
                  </a:lnTo>
                  <a:lnTo>
                    <a:pt x="3015553" y="3504206"/>
                  </a:lnTo>
                  <a:lnTo>
                    <a:pt x="3017549" y="3504206"/>
                  </a:lnTo>
                  <a:lnTo>
                    <a:pt x="3019545" y="3504206"/>
                  </a:lnTo>
                  <a:lnTo>
                    <a:pt x="3021541" y="3504206"/>
                  </a:lnTo>
                  <a:lnTo>
                    <a:pt x="3023536" y="3504206"/>
                  </a:lnTo>
                  <a:lnTo>
                    <a:pt x="3025532" y="3504206"/>
                  </a:lnTo>
                  <a:lnTo>
                    <a:pt x="3027528" y="3504206"/>
                  </a:lnTo>
                  <a:lnTo>
                    <a:pt x="3029524" y="3504206"/>
                  </a:lnTo>
                  <a:lnTo>
                    <a:pt x="3031519" y="3504206"/>
                  </a:lnTo>
                  <a:lnTo>
                    <a:pt x="3033515" y="3504206"/>
                  </a:lnTo>
                  <a:lnTo>
                    <a:pt x="3035511" y="3504206"/>
                  </a:lnTo>
                  <a:lnTo>
                    <a:pt x="3037506" y="4312829"/>
                  </a:lnTo>
                  <a:lnTo>
                    <a:pt x="3039502" y="4312829"/>
                  </a:lnTo>
                  <a:lnTo>
                    <a:pt x="3041498" y="4312829"/>
                  </a:lnTo>
                  <a:lnTo>
                    <a:pt x="3043494" y="4312829"/>
                  </a:lnTo>
                  <a:lnTo>
                    <a:pt x="3045489" y="4312829"/>
                  </a:lnTo>
                  <a:lnTo>
                    <a:pt x="3047485" y="4312829"/>
                  </a:lnTo>
                  <a:lnTo>
                    <a:pt x="3049481" y="4312829"/>
                  </a:lnTo>
                  <a:lnTo>
                    <a:pt x="3051477" y="4312829"/>
                  </a:lnTo>
                  <a:lnTo>
                    <a:pt x="3053472" y="4312829"/>
                  </a:lnTo>
                  <a:lnTo>
                    <a:pt x="3055468" y="4312829"/>
                  </a:lnTo>
                  <a:lnTo>
                    <a:pt x="3057464" y="4312829"/>
                  </a:lnTo>
                  <a:lnTo>
                    <a:pt x="3059460" y="4312829"/>
                  </a:lnTo>
                  <a:lnTo>
                    <a:pt x="3061455" y="4312829"/>
                  </a:lnTo>
                  <a:lnTo>
                    <a:pt x="3063451" y="4312829"/>
                  </a:lnTo>
                  <a:lnTo>
                    <a:pt x="3065447" y="4312829"/>
                  </a:lnTo>
                  <a:lnTo>
                    <a:pt x="3067442" y="4312829"/>
                  </a:lnTo>
                  <a:lnTo>
                    <a:pt x="3069438" y="4312829"/>
                  </a:lnTo>
                  <a:lnTo>
                    <a:pt x="3071434" y="4312829"/>
                  </a:lnTo>
                  <a:lnTo>
                    <a:pt x="3073430" y="4312829"/>
                  </a:lnTo>
                  <a:lnTo>
                    <a:pt x="3075425" y="4312829"/>
                  </a:lnTo>
                  <a:lnTo>
                    <a:pt x="3077421" y="4312829"/>
                  </a:lnTo>
                  <a:lnTo>
                    <a:pt x="3079417" y="4312829"/>
                  </a:lnTo>
                  <a:lnTo>
                    <a:pt x="3081413" y="4312829"/>
                  </a:lnTo>
                  <a:lnTo>
                    <a:pt x="3083408" y="4312829"/>
                  </a:lnTo>
                  <a:lnTo>
                    <a:pt x="3085404" y="4312829"/>
                  </a:lnTo>
                  <a:lnTo>
                    <a:pt x="3087400" y="4312829"/>
                  </a:lnTo>
                  <a:lnTo>
                    <a:pt x="3089396" y="4312829"/>
                  </a:lnTo>
                  <a:lnTo>
                    <a:pt x="3091391" y="4312829"/>
                  </a:lnTo>
                  <a:lnTo>
                    <a:pt x="3093387" y="4312829"/>
                  </a:lnTo>
                  <a:lnTo>
                    <a:pt x="3095383" y="4312829"/>
                  </a:lnTo>
                  <a:lnTo>
                    <a:pt x="3097378" y="4312829"/>
                  </a:lnTo>
                  <a:lnTo>
                    <a:pt x="3099374" y="4312829"/>
                  </a:lnTo>
                  <a:lnTo>
                    <a:pt x="3101370" y="4312829"/>
                  </a:lnTo>
                  <a:lnTo>
                    <a:pt x="3103366" y="4312829"/>
                  </a:lnTo>
                  <a:lnTo>
                    <a:pt x="3105361" y="4312829"/>
                  </a:lnTo>
                  <a:lnTo>
                    <a:pt x="3107357" y="4312829"/>
                  </a:lnTo>
                  <a:lnTo>
                    <a:pt x="3109353" y="4312829"/>
                  </a:lnTo>
                  <a:lnTo>
                    <a:pt x="3111349" y="4312829"/>
                  </a:lnTo>
                  <a:lnTo>
                    <a:pt x="3113344" y="4312829"/>
                  </a:lnTo>
                  <a:lnTo>
                    <a:pt x="3115340" y="4312829"/>
                  </a:lnTo>
                  <a:lnTo>
                    <a:pt x="3117336" y="4312829"/>
                  </a:lnTo>
                  <a:lnTo>
                    <a:pt x="3119332" y="4312829"/>
                  </a:lnTo>
                  <a:lnTo>
                    <a:pt x="3121327" y="4312829"/>
                  </a:lnTo>
                  <a:lnTo>
                    <a:pt x="3123323" y="4312829"/>
                  </a:lnTo>
                  <a:lnTo>
                    <a:pt x="3125319" y="4312829"/>
                  </a:lnTo>
                  <a:lnTo>
                    <a:pt x="3127314" y="4312829"/>
                  </a:lnTo>
                  <a:lnTo>
                    <a:pt x="3129310" y="4312829"/>
                  </a:lnTo>
                  <a:lnTo>
                    <a:pt x="3131306" y="4312829"/>
                  </a:lnTo>
                  <a:lnTo>
                    <a:pt x="3133302" y="4312829"/>
                  </a:lnTo>
                  <a:lnTo>
                    <a:pt x="3135297" y="4312829"/>
                  </a:lnTo>
                  <a:lnTo>
                    <a:pt x="3137293" y="4312829"/>
                  </a:lnTo>
                  <a:lnTo>
                    <a:pt x="3139289" y="4312829"/>
                  </a:lnTo>
                  <a:lnTo>
                    <a:pt x="3141285" y="4312829"/>
                  </a:lnTo>
                  <a:lnTo>
                    <a:pt x="3143280" y="4312829"/>
                  </a:lnTo>
                  <a:lnTo>
                    <a:pt x="3145276" y="4312829"/>
                  </a:lnTo>
                  <a:lnTo>
                    <a:pt x="3147272" y="4312829"/>
                  </a:lnTo>
                  <a:lnTo>
                    <a:pt x="3149268" y="4312829"/>
                  </a:lnTo>
                  <a:lnTo>
                    <a:pt x="3151263" y="4312829"/>
                  </a:lnTo>
                  <a:lnTo>
                    <a:pt x="3153259" y="4312829"/>
                  </a:lnTo>
                  <a:lnTo>
                    <a:pt x="3155255" y="4312829"/>
                  </a:lnTo>
                  <a:lnTo>
                    <a:pt x="3157250" y="4312829"/>
                  </a:lnTo>
                  <a:lnTo>
                    <a:pt x="3159246" y="4312829"/>
                  </a:lnTo>
                  <a:lnTo>
                    <a:pt x="3161242" y="4312829"/>
                  </a:lnTo>
                  <a:lnTo>
                    <a:pt x="3163238" y="4312829"/>
                  </a:lnTo>
                  <a:lnTo>
                    <a:pt x="3165233" y="4312829"/>
                  </a:lnTo>
                  <a:lnTo>
                    <a:pt x="3167229" y="4312829"/>
                  </a:lnTo>
                  <a:lnTo>
                    <a:pt x="3169225" y="4312829"/>
                  </a:lnTo>
                  <a:lnTo>
                    <a:pt x="3171221" y="4312829"/>
                  </a:lnTo>
                  <a:lnTo>
                    <a:pt x="3173216" y="4312829"/>
                  </a:lnTo>
                  <a:lnTo>
                    <a:pt x="3175212" y="4312829"/>
                  </a:lnTo>
                  <a:lnTo>
                    <a:pt x="3177208" y="4312829"/>
                  </a:lnTo>
                  <a:lnTo>
                    <a:pt x="3179204" y="4312829"/>
                  </a:lnTo>
                  <a:lnTo>
                    <a:pt x="3181199" y="4312829"/>
                  </a:lnTo>
                  <a:lnTo>
                    <a:pt x="3183195" y="4312829"/>
                  </a:lnTo>
                  <a:lnTo>
                    <a:pt x="3185191" y="4312829"/>
                  </a:lnTo>
                  <a:lnTo>
                    <a:pt x="3187186" y="4312829"/>
                  </a:lnTo>
                  <a:lnTo>
                    <a:pt x="3189182" y="4312829"/>
                  </a:lnTo>
                  <a:lnTo>
                    <a:pt x="3191178" y="4312829"/>
                  </a:lnTo>
                  <a:lnTo>
                    <a:pt x="3193174" y="4312829"/>
                  </a:lnTo>
                  <a:lnTo>
                    <a:pt x="3195169" y="4312829"/>
                  </a:lnTo>
                  <a:lnTo>
                    <a:pt x="3197165" y="4312829"/>
                  </a:lnTo>
                  <a:lnTo>
                    <a:pt x="3199161" y="4312829"/>
                  </a:lnTo>
                  <a:lnTo>
                    <a:pt x="3201157" y="4312829"/>
                  </a:lnTo>
                  <a:lnTo>
                    <a:pt x="3203152" y="4312829"/>
                  </a:lnTo>
                  <a:lnTo>
                    <a:pt x="3205148" y="4312829"/>
                  </a:lnTo>
                  <a:lnTo>
                    <a:pt x="3207144" y="4312829"/>
                  </a:lnTo>
                  <a:lnTo>
                    <a:pt x="3209140" y="4312829"/>
                  </a:lnTo>
                  <a:lnTo>
                    <a:pt x="3211135" y="4312829"/>
                  </a:lnTo>
                  <a:lnTo>
                    <a:pt x="3213131" y="4312829"/>
                  </a:lnTo>
                  <a:lnTo>
                    <a:pt x="3215127" y="4312829"/>
                  </a:lnTo>
                  <a:lnTo>
                    <a:pt x="3217122" y="4312829"/>
                  </a:lnTo>
                  <a:lnTo>
                    <a:pt x="3219118" y="4312829"/>
                  </a:lnTo>
                  <a:lnTo>
                    <a:pt x="3221114" y="4312829"/>
                  </a:lnTo>
                  <a:lnTo>
                    <a:pt x="3223110" y="4312829"/>
                  </a:lnTo>
                  <a:lnTo>
                    <a:pt x="3225105" y="4312829"/>
                  </a:lnTo>
                  <a:lnTo>
                    <a:pt x="3227101" y="4312829"/>
                  </a:lnTo>
                  <a:lnTo>
                    <a:pt x="3229097" y="4312829"/>
                  </a:lnTo>
                  <a:lnTo>
                    <a:pt x="3231093" y="4312829"/>
                  </a:lnTo>
                  <a:lnTo>
                    <a:pt x="3233088" y="4312829"/>
                  </a:lnTo>
                  <a:lnTo>
                    <a:pt x="3235084" y="4312829"/>
                  </a:lnTo>
                  <a:lnTo>
                    <a:pt x="3237080" y="4312829"/>
                  </a:lnTo>
                  <a:lnTo>
                    <a:pt x="3239076" y="4312829"/>
                  </a:lnTo>
                  <a:lnTo>
                    <a:pt x="3241071" y="4312829"/>
                  </a:lnTo>
                  <a:lnTo>
                    <a:pt x="3243067" y="4312829"/>
                  </a:lnTo>
                  <a:lnTo>
                    <a:pt x="3245063" y="4312829"/>
                  </a:lnTo>
                  <a:lnTo>
                    <a:pt x="3247059" y="4312829"/>
                  </a:lnTo>
                  <a:lnTo>
                    <a:pt x="3249054" y="4312829"/>
                  </a:lnTo>
                  <a:lnTo>
                    <a:pt x="3251050" y="4312829"/>
                  </a:lnTo>
                  <a:lnTo>
                    <a:pt x="3253046" y="4312829"/>
                  </a:lnTo>
                  <a:lnTo>
                    <a:pt x="3255041" y="4312829"/>
                  </a:lnTo>
                  <a:lnTo>
                    <a:pt x="3257037" y="4312829"/>
                  </a:lnTo>
                  <a:lnTo>
                    <a:pt x="3259033" y="4312829"/>
                  </a:lnTo>
                  <a:lnTo>
                    <a:pt x="3261029" y="4312829"/>
                  </a:lnTo>
                  <a:lnTo>
                    <a:pt x="3263024" y="4312829"/>
                  </a:lnTo>
                  <a:lnTo>
                    <a:pt x="3265020" y="4312829"/>
                  </a:lnTo>
                  <a:lnTo>
                    <a:pt x="3267016" y="4312829"/>
                  </a:lnTo>
                  <a:lnTo>
                    <a:pt x="3269012" y="4312829"/>
                  </a:lnTo>
                  <a:lnTo>
                    <a:pt x="3271007" y="4312829"/>
                  </a:lnTo>
                  <a:lnTo>
                    <a:pt x="3273003" y="4312829"/>
                  </a:lnTo>
                  <a:lnTo>
                    <a:pt x="3274999" y="4312829"/>
                  </a:lnTo>
                  <a:lnTo>
                    <a:pt x="3276995" y="4312829"/>
                  </a:lnTo>
                  <a:lnTo>
                    <a:pt x="3278990" y="4312829"/>
                  </a:lnTo>
                  <a:lnTo>
                    <a:pt x="3280986" y="4312829"/>
                  </a:lnTo>
                  <a:lnTo>
                    <a:pt x="3282982" y="4312829"/>
                  </a:lnTo>
                  <a:lnTo>
                    <a:pt x="3284977" y="4312829"/>
                  </a:lnTo>
                  <a:lnTo>
                    <a:pt x="3286973" y="4312829"/>
                  </a:lnTo>
                  <a:lnTo>
                    <a:pt x="3288969" y="4312829"/>
                  </a:lnTo>
                  <a:lnTo>
                    <a:pt x="3290965" y="4312829"/>
                  </a:lnTo>
                  <a:lnTo>
                    <a:pt x="3292960" y="4312829"/>
                  </a:lnTo>
                  <a:lnTo>
                    <a:pt x="3294956" y="4312829"/>
                  </a:lnTo>
                  <a:lnTo>
                    <a:pt x="3296952" y="4312829"/>
                  </a:lnTo>
                  <a:lnTo>
                    <a:pt x="3298948" y="4312829"/>
                  </a:lnTo>
                  <a:lnTo>
                    <a:pt x="3300943" y="4312829"/>
                  </a:lnTo>
                  <a:lnTo>
                    <a:pt x="3302939" y="4312829"/>
                  </a:lnTo>
                  <a:lnTo>
                    <a:pt x="3304935" y="4312829"/>
                  </a:lnTo>
                  <a:lnTo>
                    <a:pt x="3306931" y="4312829"/>
                  </a:lnTo>
                  <a:lnTo>
                    <a:pt x="3308926" y="4312829"/>
                  </a:lnTo>
                  <a:lnTo>
                    <a:pt x="3310922" y="4312829"/>
                  </a:lnTo>
                  <a:lnTo>
                    <a:pt x="3312918" y="4312829"/>
                  </a:lnTo>
                  <a:lnTo>
                    <a:pt x="3314913" y="4312829"/>
                  </a:lnTo>
                  <a:lnTo>
                    <a:pt x="3316909" y="4312829"/>
                  </a:lnTo>
                  <a:lnTo>
                    <a:pt x="3318905" y="4312829"/>
                  </a:lnTo>
                  <a:lnTo>
                    <a:pt x="3320901" y="4312829"/>
                  </a:lnTo>
                  <a:lnTo>
                    <a:pt x="3322896" y="4312829"/>
                  </a:lnTo>
                  <a:lnTo>
                    <a:pt x="3324892" y="4312829"/>
                  </a:lnTo>
                  <a:lnTo>
                    <a:pt x="3326888" y="4312829"/>
                  </a:lnTo>
                  <a:lnTo>
                    <a:pt x="3328884" y="4312829"/>
                  </a:lnTo>
                  <a:lnTo>
                    <a:pt x="3330879" y="4312829"/>
                  </a:lnTo>
                  <a:lnTo>
                    <a:pt x="3332875" y="4312829"/>
                  </a:lnTo>
                  <a:lnTo>
                    <a:pt x="3334871" y="4312829"/>
                  </a:lnTo>
                  <a:lnTo>
                    <a:pt x="3336867" y="4312829"/>
                  </a:lnTo>
                  <a:lnTo>
                    <a:pt x="3338862" y="4312829"/>
                  </a:lnTo>
                  <a:lnTo>
                    <a:pt x="3340858" y="4312829"/>
                  </a:lnTo>
                  <a:lnTo>
                    <a:pt x="3342854" y="4312829"/>
                  </a:lnTo>
                  <a:lnTo>
                    <a:pt x="3344849" y="4312829"/>
                  </a:lnTo>
                  <a:lnTo>
                    <a:pt x="3346845" y="4312829"/>
                  </a:lnTo>
                  <a:lnTo>
                    <a:pt x="3348841" y="4312829"/>
                  </a:lnTo>
                  <a:lnTo>
                    <a:pt x="3350837" y="4312829"/>
                  </a:lnTo>
                  <a:lnTo>
                    <a:pt x="3352832" y="4312829"/>
                  </a:lnTo>
                  <a:lnTo>
                    <a:pt x="3354828" y="4312829"/>
                  </a:lnTo>
                  <a:lnTo>
                    <a:pt x="3356824" y="4312829"/>
                  </a:lnTo>
                  <a:lnTo>
                    <a:pt x="3358820" y="4312829"/>
                  </a:lnTo>
                  <a:lnTo>
                    <a:pt x="3360815" y="4312829"/>
                  </a:lnTo>
                  <a:lnTo>
                    <a:pt x="3362811" y="4312829"/>
                  </a:lnTo>
                  <a:lnTo>
                    <a:pt x="3364807" y="4312829"/>
                  </a:lnTo>
                  <a:lnTo>
                    <a:pt x="3366803" y="4312829"/>
                  </a:lnTo>
                  <a:lnTo>
                    <a:pt x="3368798" y="4312829"/>
                  </a:lnTo>
                  <a:lnTo>
                    <a:pt x="3370794" y="4312829"/>
                  </a:lnTo>
                  <a:lnTo>
                    <a:pt x="3372790" y="4312829"/>
                  </a:lnTo>
                  <a:lnTo>
                    <a:pt x="3374785" y="4312829"/>
                  </a:lnTo>
                  <a:lnTo>
                    <a:pt x="3376781" y="4312829"/>
                  </a:lnTo>
                  <a:lnTo>
                    <a:pt x="3378777" y="4312829"/>
                  </a:lnTo>
                  <a:lnTo>
                    <a:pt x="3380773" y="4312829"/>
                  </a:lnTo>
                  <a:lnTo>
                    <a:pt x="3382768" y="4312829"/>
                  </a:lnTo>
                  <a:lnTo>
                    <a:pt x="3384764" y="4312829"/>
                  </a:lnTo>
                  <a:lnTo>
                    <a:pt x="3386760" y="4312829"/>
                  </a:lnTo>
                  <a:lnTo>
                    <a:pt x="3388756" y="4312829"/>
                  </a:lnTo>
                  <a:lnTo>
                    <a:pt x="3390751" y="4312829"/>
                  </a:lnTo>
                  <a:lnTo>
                    <a:pt x="3392747" y="4312829"/>
                  </a:lnTo>
                  <a:lnTo>
                    <a:pt x="3394743" y="4312829"/>
                  </a:lnTo>
                  <a:lnTo>
                    <a:pt x="3396739" y="4312829"/>
                  </a:lnTo>
                  <a:lnTo>
                    <a:pt x="3398734" y="4312829"/>
                  </a:lnTo>
                  <a:lnTo>
                    <a:pt x="3400730" y="4312829"/>
                  </a:lnTo>
                  <a:lnTo>
                    <a:pt x="3402726" y="4312829"/>
                  </a:lnTo>
                  <a:lnTo>
                    <a:pt x="3404721" y="4312829"/>
                  </a:lnTo>
                  <a:lnTo>
                    <a:pt x="3406717" y="4312829"/>
                  </a:lnTo>
                  <a:lnTo>
                    <a:pt x="3408713" y="4312829"/>
                  </a:lnTo>
                  <a:lnTo>
                    <a:pt x="3410709" y="4312829"/>
                  </a:lnTo>
                  <a:lnTo>
                    <a:pt x="3412704" y="4312829"/>
                  </a:lnTo>
                  <a:lnTo>
                    <a:pt x="3414700" y="4312829"/>
                  </a:lnTo>
                  <a:lnTo>
                    <a:pt x="3416696" y="4312829"/>
                  </a:lnTo>
                  <a:lnTo>
                    <a:pt x="3418692" y="4312829"/>
                  </a:lnTo>
                  <a:lnTo>
                    <a:pt x="3420687" y="4312829"/>
                  </a:lnTo>
                  <a:lnTo>
                    <a:pt x="3422683" y="4312829"/>
                  </a:lnTo>
                  <a:lnTo>
                    <a:pt x="3424679" y="4312829"/>
                  </a:lnTo>
                  <a:lnTo>
                    <a:pt x="3426675" y="4312829"/>
                  </a:lnTo>
                  <a:lnTo>
                    <a:pt x="3428670" y="4312829"/>
                  </a:lnTo>
                  <a:lnTo>
                    <a:pt x="3430666" y="4312829"/>
                  </a:lnTo>
                  <a:lnTo>
                    <a:pt x="3432662" y="4312829"/>
                  </a:lnTo>
                  <a:lnTo>
                    <a:pt x="3434657" y="4312829"/>
                  </a:lnTo>
                  <a:lnTo>
                    <a:pt x="3436653" y="4312829"/>
                  </a:lnTo>
                  <a:lnTo>
                    <a:pt x="3438649" y="4312829"/>
                  </a:lnTo>
                  <a:lnTo>
                    <a:pt x="3440645" y="4312829"/>
                  </a:lnTo>
                  <a:lnTo>
                    <a:pt x="3442640" y="4312829"/>
                  </a:lnTo>
                  <a:lnTo>
                    <a:pt x="3444636" y="4312829"/>
                  </a:lnTo>
                  <a:lnTo>
                    <a:pt x="3446632" y="4312829"/>
                  </a:lnTo>
                  <a:lnTo>
                    <a:pt x="3448628" y="4312829"/>
                  </a:lnTo>
                  <a:lnTo>
                    <a:pt x="3450623" y="4312829"/>
                  </a:lnTo>
                  <a:lnTo>
                    <a:pt x="3452619" y="4312829"/>
                  </a:lnTo>
                  <a:lnTo>
                    <a:pt x="3454615" y="4312829"/>
                  </a:lnTo>
                  <a:lnTo>
                    <a:pt x="3456611" y="4312829"/>
                  </a:lnTo>
                  <a:lnTo>
                    <a:pt x="3458606" y="4312829"/>
                  </a:lnTo>
                  <a:lnTo>
                    <a:pt x="3460602" y="4312829"/>
                  </a:lnTo>
                  <a:lnTo>
                    <a:pt x="3462598" y="4312829"/>
                  </a:lnTo>
                  <a:lnTo>
                    <a:pt x="3464593" y="4312829"/>
                  </a:lnTo>
                  <a:lnTo>
                    <a:pt x="3466589" y="4312829"/>
                  </a:lnTo>
                  <a:lnTo>
                    <a:pt x="3468585" y="4312829"/>
                  </a:lnTo>
                  <a:lnTo>
                    <a:pt x="3470581" y="4312829"/>
                  </a:lnTo>
                  <a:lnTo>
                    <a:pt x="3472576" y="4312829"/>
                  </a:lnTo>
                  <a:lnTo>
                    <a:pt x="3474572" y="4312829"/>
                  </a:lnTo>
                  <a:lnTo>
                    <a:pt x="3476568" y="4312829"/>
                  </a:lnTo>
                  <a:lnTo>
                    <a:pt x="3478564" y="4312829"/>
                  </a:lnTo>
                  <a:lnTo>
                    <a:pt x="3480559" y="4312829"/>
                  </a:lnTo>
                  <a:lnTo>
                    <a:pt x="3482555" y="4312829"/>
                  </a:lnTo>
                  <a:lnTo>
                    <a:pt x="3484551" y="4312829"/>
                  </a:lnTo>
                  <a:lnTo>
                    <a:pt x="3486547" y="4312829"/>
                  </a:lnTo>
                  <a:lnTo>
                    <a:pt x="3488542" y="4312829"/>
                  </a:lnTo>
                  <a:lnTo>
                    <a:pt x="3490538" y="4312829"/>
                  </a:lnTo>
                  <a:lnTo>
                    <a:pt x="3492534" y="4312829"/>
                  </a:lnTo>
                  <a:lnTo>
                    <a:pt x="3494530" y="4312829"/>
                  </a:lnTo>
                  <a:lnTo>
                    <a:pt x="3496525" y="4312829"/>
                  </a:lnTo>
                  <a:lnTo>
                    <a:pt x="3498521" y="4312829"/>
                  </a:lnTo>
                  <a:lnTo>
                    <a:pt x="3500517" y="4312829"/>
                  </a:lnTo>
                  <a:lnTo>
                    <a:pt x="3502512" y="4312829"/>
                  </a:lnTo>
                  <a:lnTo>
                    <a:pt x="3504508" y="4312829"/>
                  </a:lnTo>
                  <a:lnTo>
                    <a:pt x="3506504" y="4312829"/>
                  </a:lnTo>
                  <a:lnTo>
                    <a:pt x="3508500" y="4312829"/>
                  </a:lnTo>
                  <a:lnTo>
                    <a:pt x="3510495" y="4312829"/>
                  </a:lnTo>
                  <a:lnTo>
                    <a:pt x="3512491" y="4312829"/>
                  </a:lnTo>
                  <a:lnTo>
                    <a:pt x="3514487" y="4312829"/>
                  </a:lnTo>
                  <a:lnTo>
                    <a:pt x="3516483" y="4312829"/>
                  </a:lnTo>
                  <a:lnTo>
                    <a:pt x="3518478" y="4312829"/>
                  </a:lnTo>
                  <a:lnTo>
                    <a:pt x="3520474" y="4312829"/>
                  </a:lnTo>
                  <a:lnTo>
                    <a:pt x="3522470" y="4312829"/>
                  </a:lnTo>
                  <a:lnTo>
                    <a:pt x="3524466" y="4312829"/>
                  </a:lnTo>
                  <a:lnTo>
                    <a:pt x="3526461" y="4312829"/>
                  </a:lnTo>
                  <a:lnTo>
                    <a:pt x="3528457" y="4312829"/>
                  </a:lnTo>
                  <a:lnTo>
                    <a:pt x="3530453" y="4312829"/>
                  </a:lnTo>
                  <a:lnTo>
                    <a:pt x="3532448" y="4312829"/>
                  </a:lnTo>
                  <a:lnTo>
                    <a:pt x="3534444" y="4312829"/>
                  </a:lnTo>
                  <a:lnTo>
                    <a:pt x="3536440" y="4312829"/>
                  </a:lnTo>
                  <a:lnTo>
                    <a:pt x="3538436" y="4312829"/>
                  </a:lnTo>
                  <a:lnTo>
                    <a:pt x="3540431" y="4312829"/>
                  </a:lnTo>
                  <a:lnTo>
                    <a:pt x="3542427" y="4312829"/>
                  </a:lnTo>
                  <a:lnTo>
                    <a:pt x="3544423" y="4312829"/>
                  </a:lnTo>
                  <a:lnTo>
                    <a:pt x="3546419" y="4312829"/>
                  </a:lnTo>
                  <a:lnTo>
                    <a:pt x="3548414" y="4312829"/>
                  </a:lnTo>
                  <a:lnTo>
                    <a:pt x="3550410" y="4312829"/>
                  </a:lnTo>
                  <a:lnTo>
                    <a:pt x="3552406" y="4312829"/>
                  </a:lnTo>
                  <a:lnTo>
                    <a:pt x="3554402" y="4312829"/>
                  </a:lnTo>
                  <a:lnTo>
                    <a:pt x="3556397" y="4312829"/>
                  </a:lnTo>
                  <a:lnTo>
                    <a:pt x="3558393" y="4312829"/>
                  </a:lnTo>
                  <a:lnTo>
                    <a:pt x="3560389" y="4312829"/>
                  </a:lnTo>
                  <a:lnTo>
                    <a:pt x="3562384" y="4312829"/>
                  </a:lnTo>
                  <a:lnTo>
                    <a:pt x="3564380" y="4312829"/>
                  </a:lnTo>
                  <a:lnTo>
                    <a:pt x="3566376" y="4312829"/>
                  </a:lnTo>
                  <a:lnTo>
                    <a:pt x="3568372" y="4312829"/>
                  </a:lnTo>
                  <a:lnTo>
                    <a:pt x="3570367" y="4312829"/>
                  </a:lnTo>
                  <a:lnTo>
                    <a:pt x="3572363" y="4312829"/>
                  </a:lnTo>
                  <a:lnTo>
                    <a:pt x="3574359" y="4312829"/>
                  </a:lnTo>
                  <a:lnTo>
                    <a:pt x="3576355" y="4312829"/>
                  </a:lnTo>
                  <a:lnTo>
                    <a:pt x="3578350" y="4312829"/>
                  </a:lnTo>
                  <a:lnTo>
                    <a:pt x="3580346" y="4312829"/>
                  </a:lnTo>
                  <a:lnTo>
                    <a:pt x="3582342" y="4312829"/>
                  </a:lnTo>
                  <a:lnTo>
                    <a:pt x="3584338" y="4326347"/>
                  </a:lnTo>
                  <a:lnTo>
                    <a:pt x="3586333" y="4326347"/>
                  </a:lnTo>
                  <a:lnTo>
                    <a:pt x="3588329" y="4326347"/>
                  </a:lnTo>
                  <a:lnTo>
                    <a:pt x="3590325" y="4326347"/>
                  </a:lnTo>
                  <a:lnTo>
                    <a:pt x="3592320" y="4326347"/>
                  </a:lnTo>
                  <a:lnTo>
                    <a:pt x="3594316" y="4326347"/>
                  </a:lnTo>
                  <a:lnTo>
                    <a:pt x="3596312" y="4326347"/>
                  </a:lnTo>
                  <a:lnTo>
                    <a:pt x="3598308" y="4326347"/>
                  </a:lnTo>
                  <a:lnTo>
                    <a:pt x="3600303" y="4326347"/>
                  </a:lnTo>
                  <a:lnTo>
                    <a:pt x="3602299" y="4326347"/>
                  </a:lnTo>
                  <a:lnTo>
                    <a:pt x="3604295" y="4326347"/>
                  </a:lnTo>
                  <a:lnTo>
                    <a:pt x="3606291" y="4326347"/>
                  </a:lnTo>
                  <a:lnTo>
                    <a:pt x="3608286" y="4326347"/>
                  </a:lnTo>
                  <a:lnTo>
                    <a:pt x="3610282" y="4326347"/>
                  </a:lnTo>
                  <a:lnTo>
                    <a:pt x="3612278" y="4326347"/>
                  </a:lnTo>
                  <a:lnTo>
                    <a:pt x="3614274" y="4326347"/>
                  </a:lnTo>
                  <a:lnTo>
                    <a:pt x="3616269" y="4326347"/>
                  </a:lnTo>
                  <a:lnTo>
                    <a:pt x="3618265" y="4326347"/>
                  </a:lnTo>
                  <a:lnTo>
                    <a:pt x="3620261" y="4326347"/>
                  </a:lnTo>
                  <a:lnTo>
                    <a:pt x="3622256" y="4326347"/>
                  </a:lnTo>
                  <a:lnTo>
                    <a:pt x="3624252" y="4326347"/>
                  </a:lnTo>
                  <a:lnTo>
                    <a:pt x="3626248" y="4326347"/>
                  </a:lnTo>
                  <a:lnTo>
                    <a:pt x="3628244" y="4326347"/>
                  </a:lnTo>
                  <a:lnTo>
                    <a:pt x="3630239" y="4326347"/>
                  </a:lnTo>
                  <a:lnTo>
                    <a:pt x="3632235" y="4326347"/>
                  </a:lnTo>
                  <a:lnTo>
                    <a:pt x="3634231" y="4326347"/>
                  </a:lnTo>
                  <a:lnTo>
                    <a:pt x="3636227" y="4326347"/>
                  </a:lnTo>
                  <a:lnTo>
                    <a:pt x="3638222" y="4326347"/>
                  </a:lnTo>
                  <a:lnTo>
                    <a:pt x="3640218" y="4326347"/>
                  </a:lnTo>
                  <a:lnTo>
                    <a:pt x="3642214" y="4326347"/>
                  </a:lnTo>
                  <a:lnTo>
                    <a:pt x="3644210" y="4326347"/>
                  </a:lnTo>
                  <a:lnTo>
                    <a:pt x="3646205" y="4326347"/>
                  </a:lnTo>
                  <a:lnTo>
                    <a:pt x="3648201" y="4326347"/>
                  </a:lnTo>
                  <a:lnTo>
                    <a:pt x="3650197" y="4326347"/>
                  </a:lnTo>
                  <a:lnTo>
                    <a:pt x="3652192" y="4326347"/>
                  </a:lnTo>
                  <a:lnTo>
                    <a:pt x="3654188" y="4326347"/>
                  </a:lnTo>
                  <a:lnTo>
                    <a:pt x="3656184" y="4326347"/>
                  </a:lnTo>
                  <a:lnTo>
                    <a:pt x="3658180" y="4326347"/>
                  </a:lnTo>
                  <a:lnTo>
                    <a:pt x="3660175" y="4326347"/>
                  </a:lnTo>
                  <a:lnTo>
                    <a:pt x="3662171" y="4326347"/>
                  </a:lnTo>
                  <a:lnTo>
                    <a:pt x="3664167" y="4326347"/>
                  </a:lnTo>
                  <a:lnTo>
                    <a:pt x="3666163" y="4326347"/>
                  </a:lnTo>
                  <a:lnTo>
                    <a:pt x="3668158" y="4326347"/>
                  </a:lnTo>
                  <a:lnTo>
                    <a:pt x="3670154" y="4326347"/>
                  </a:lnTo>
                  <a:lnTo>
                    <a:pt x="3672150" y="4326347"/>
                  </a:lnTo>
                  <a:lnTo>
                    <a:pt x="3674146" y="4326347"/>
                  </a:lnTo>
                  <a:lnTo>
                    <a:pt x="3676141" y="4326347"/>
                  </a:lnTo>
                  <a:lnTo>
                    <a:pt x="3678137" y="4326347"/>
                  </a:lnTo>
                  <a:lnTo>
                    <a:pt x="3680133" y="4326347"/>
                  </a:lnTo>
                  <a:lnTo>
                    <a:pt x="3682128" y="4326347"/>
                  </a:lnTo>
                  <a:lnTo>
                    <a:pt x="3684124" y="4326347"/>
                  </a:lnTo>
                  <a:lnTo>
                    <a:pt x="3686120" y="4326347"/>
                  </a:lnTo>
                  <a:lnTo>
                    <a:pt x="3688116" y="4326347"/>
                  </a:lnTo>
                  <a:lnTo>
                    <a:pt x="3690111" y="4326347"/>
                  </a:lnTo>
                  <a:lnTo>
                    <a:pt x="3692107" y="4326347"/>
                  </a:lnTo>
                  <a:lnTo>
                    <a:pt x="3694103" y="4326347"/>
                  </a:lnTo>
                  <a:lnTo>
                    <a:pt x="3696099" y="4326347"/>
                  </a:lnTo>
                  <a:lnTo>
                    <a:pt x="3698094" y="4326347"/>
                  </a:lnTo>
                  <a:lnTo>
                    <a:pt x="3700090" y="4326347"/>
                  </a:lnTo>
                  <a:lnTo>
                    <a:pt x="3702086" y="4326347"/>
                  </a:lnTo>
                  <a:lnTo>
                    <a:pt x="3704082" y="4326347"/>
                  </a:lnTo>
                  <a:lnTo>
                    <a:pt x="3706077" y="4301637"/>
                  </a:lnTo>
                  <a:lnTo>
                    <a:pt x="3708073" y="4301637"/>
                  </a:lnTo>
                  <a:lnTo>
                    <a:pt x="3710069" y="4301637"/>
                  </a:lnTo>
                  <a:lnTo>
                    <a:pt x="3712064" y="4301637"/>
                  </a:lnTo>
                  <a:lnTo>
                    <a:pt x="3714060" y="4301637"/>
                  </a:lnTo>
                  <a:lnTo>
                    <a:pt x="3716056" y="4301637"/>
                  </a:lnTo>
                  <a:lnTo>
                    <a:pt x="3718052" y="4301637"/>
                  </a:lnTo>
                  <a:lnTo>
                    <a:pt x="3720047" y="4301637"/>
                  </a:lnTo>
                  <a:lnTo>
                    <a:pt x="3722043" y="4301637"/>
                  </a:lnTo>
                  <a:lnTo>
                    <a:pt x="3724039" y="4301637"/>
                  </a:lnTo>
                  <a:lnTo>
                    <a:pt x="3726035" y="4301637"/>
                  </a:lnTo>
                  <a:lnTo>
                    <a:pt x="3728030" y="4301637"/>
                  </a:lnTo>
                  <a:lnTo>
                    <a:pt x="3730026" y="4301637"/>
                  </a:lnTo>
                  <a:lnTo>
                    <a:pt x="3732022" y="4301637"/>
                  </a:lnTo>
                  <a:lnTo>
                    <a:pt x="3734018" y="4301637"/>
                  </a:lnTo>
                  <a:lnTo>
                    <a:pt x="3736013" y="4301637"/>
                  </a:lnTo>
                  <a:lnTo>
                    <a:pt x="3738009" y="4301637"/>
                  </a:lnTo>
                  <a:lnTo>
                    <a:pt x="3740005" y="4301637"/>
                  </a:lnTo>
                  <a:lnTo>
                    <a:pt x="3742001" y="4301637"/>
                  </a:lnTo>
                  <a:lnTo>
                    <a:pt x="3743996" y="4301637"/>
                  </a:lnTo>
                  <a:lnTo>
                    <a:pt x="3745992" y="4301637"/>
                  </a:lnTo>
                  <a:lnTo>
                    <a:pt x="3747988" y="4301637"/>
                  </a:lnTo>
                  <a:lnTo>
                    <a:pt x="3749983" y="4301637"/>
                  </a:lnTo>
                  <a:lnTo>
                    <a:pt x="3751979" y="4301637"/>
                  </a:lnTo>
                  <a:lnTo>
                    <a:pt x="3753975" y="4301637"/>
                  </a:lnTo>
                  <a:lnTo>
                    <a:pt x="3755971" y="4301637"/>
                  </a:lnTo>
                  <a:lnTo>
                    <a:pt x="3757966" y="4301637"/>
                  </a:lnTo>
                  <a:lnTo>
                    <a:pt x="3759962" y="4301637"/>
                  </a:lnTo>
                  <a:lnTo>
                    <a:pt x="3761958" y="4301637"/>
                  </a:lnTo>
                  <a:lnTo>
                    <a:pt x="3763954" y="4301637"/>
                  </a:lnTo>
                  <a:lnTo>
                    <a:pt x="3765949" y="4301637"/>
                  </a:lnTo>
                  <a:lnTo>
                    <a:pt x="3767945" y="4301637"/>
                  </a:lnTo>
                  <a:lnTo>
                    <a:pt x="3769941" y="4301637"/>
                  </a:lnTo>
                  <a:lnTo>
                    <a:pt x="3771937" y="4301637"/>
                  </a:lnTo>
                  <a:lnTo>
                    <a:pt x="3773932" y="4301637"/>
                  </a:lnTo>
                  <a:lnTo>
                    <a:pt x="3775928" y="4301637"/>
                  </a:lnTo>
                  <a:lnTo>
                    <a:pt x="3777924" y="4301637"/>
                  </a:lnTo>
                  <a:lnTo>
                    <a:pt x="3779919" y="4301637"/>
                  </a:lnTo>
                  <a:lnTo>
                    <a:pt x="3781915" y="4301637"/>
                  </a:lnTo>
                  <a:lnTo>
                    <a:pt x="3783911" y="4301637"/>
                  </a:lnTo>
                  <a:lnTo>
                    <a:pt x="3785907" y="4301637"/>
                  </a:lnTo>
                  <a:lnTo>
                    <a:pt x="3787902" y="4301637"/>
                  </a:lnTo>
                  <a:lnTo>
                    <a:pt x="3789898" y="4301637"/>
                  </a:lnTo>
                  <a:lnTo>
                    <a:pt x="3791894" y="4301637"/>
                  </a:lnTo>
                  <a:lnTo>
                    <a:pt x="3793890" y="4301637"/>
                  </a:lnTo>
                  <a:lnTo>
                    <a:pt x="3795885" y="4301637"/>
                  </a:lnTo>
                  <a:lnTo>
                    <a:pt x="3797881" y="4301637"/>
                  </a:lnTo>
                  <a:lnTo>
                    <a:pt x="3799877" y="4301637"/>
                  </a:lnTo>
                  <a:lnTo>
                    <a:pt x="3801873" y="4301637"/>
                  </a:lnTo>
                  <a:lnTo>
                    <a:pt x="3803868" y="4301637"/>
                  </a:lnTo>
                  <a:lnTo>
                    <a:pt x="3805864" y="4301637"/>
                  </a:lnTo>
                  <a:lnTo>
                    <a:pt x="3807860" y="4301637"/>
                  </a:lnTo>
                  <a:lnTo>
                    <a:pt x="3809855" y="4301637"/>
                  </a:lnTo>
                  <a:lnTo>
                    <a:pt x="3811851" y="4301637"/>
                  </a:lnTo>
                  <a:lnTo>
                    <a:pt x="3813847" y="4301637"/>
                  </a:lnTo>
                  <a:lnTo>
                    <a:pt x="3815843" y="4301637"/>
                  </a:lnTo>
                  <a:lnTo>
                    <a:pt x="3817838" y="4301637"/>
                  </a:lnTo>
                  <a:lnTo>
                    <a:pt x="3819834" y="4301637"/>
                  </a:lnTo>
                  <a:lnTo>
                    <a:pt x="3821830" y="4301637"/>
                  </a:lnTo>
                  <a:lnTo>
                    <a:pt x="3823826" y="4301637"/>
                  </a:lnTo>
                  <a:lnTo>
                    <a:pt x="3825821" y="4301637"/>
                  </a:lnTo>
                  <a:lnTo>
                    <a:pt x="3827817" y="4301637"/>
                  </a:lnTo>
                  <a:lnTo>
                    <a:pt x="3829813" y="4301637"/>
                  </a:lnTo>
                  <a:lnTo>
                    <a:pt x="3831809" y="4301637"/>
                  </a:lnTo>
                  <a:lnTo>
                    <a:pt x="3833804" y="4301637"/>
                  </a:lnTo>
                  <a:lnTo>
                    <a:pt x="3835800" y="4301637"/>
                  </a:lnTo>
                  <a:lnTo>
                    <a:pt x="3837796" y="4301637"/>
                  </a:lnTo>
                  <a:lnTo>
                    <a:pt x="3839791" y="4301637"/>
                  </a:lnTo>
                  <a:lnTo>
                    <a:pt x="3841787" y="4301637"/>
                  </a:lnTo>
                  <a:lnTo>
                    <a:pt x="3843783" y="4301637"/>
                  </a:lnTo>
                  <a:lnTo>
                    <a:pt x="3845779" y="4301637"/>
                  </a:lnTo>
                  <a:lnTo>
                    <a:pt x="3847774" y="4301637"/>
                  </a:lnTo>
                  <a:lnTo>
                    <a:pt x="3849770" y="4301637"/>
                  </a:lnTo>
                  <a:lnTo>
                    <a:pt x="3851766" y="4301637"/>
                  </a:lnTo>
                  <a:lnTo>
                    <a:pt x="3853762" y="4301637"/>
                  </a:lnTo>
                  <a:lnTo>
                    <a:pt x="3855757" y="4301637"/>
                  </a:lnTo>
                  <a:lnTo>
                    <a:pt x="3857753" y="4301637"/>
                  </a:lnTo>
                  <a:lnTo>
                    <a:pt x="3859749" y="4301637"/>
                  </a:lnTo>
                  <a:lnTo>
                    <a:pt x="3861745" y="4301637"/>
                  </a:lnTo>
                  <a:lnTo>
                    <a:pt x="3863740" y="4301637"/>
                  </a:lnTo>
                  <a:lnTo>
                    <a:pt x="3865736" y="4301637"/>
                  </a:lnTo>
                  <a:lnTo>
                    <a:pt x="3867732" y="4301637"/>
                  </a:lnTo>
                  <a:lnTo>
                    <a:pt x="3869727" y="4301637"/>
                  </a:lnTo>
                  <a:lnTo>
                    <a:pt x="3871723" y="4301637"/>
                  </a:lnTo>
                  <a:lnTo>
                    <a:pt x="3873719" y="4301637"/>
                  </a:lnTo>
                  <a:lnTo>
                    <a:pt x="3875715" y="4301637"/>
                  </a:lnTo>
                  <a:lnTo>
                    <a:pt x="3877710" y="4301637"/>
                  </a:lnTo>
                  <a:lnTo>
                    <a:pt x="3879706" y="4301637"/>
                  </a:lnTo>
                  <a:lnTo>
                    <a:pt x="3881702" y="4301637"/>
                  </a:lnTo>
                  <a:lnTo>
                    <a:pt x="3883698" y="4301637"/>
                  </a:lnTo>
                  <a:lnTo>
                    <a:pt x="3885693" y="4301637"/>
                  </a:lnTo>
                  <a:lnTo>
                    <a:pt x="3887689" y="4301637"/>
                  </a:lnTo>
                  <a:lnTo>
                    <a:pt x="3889685" y="4301637"/>
                  </a:lnTo>
                  <a:lnTo>
                    <a:pt x="3891681" y="4301637"/>
                  </a:lnTo>
                  <a:lnTo>
                    <a:pt x="3893676" y="4301637"/>
                  </a:lnTo>
                  <a:lnTo>
                    <a:pt x="3895672" y="4301637"/>
                  </a:lnTo>
                  <a:lnTo>
                    <a:pt x="3897668" y="4301637"/>
                  </a:lnTo>
                  <a:lnTo>
                    <a:pt x="3899663" y="4301637"/>
                  </a:lnTo>
                  <a:lnTo>
                    <a:pt x="3901659" y="4301637"/>
                  </a:lnTo>
                  <a:lnTo>
                    <a:pt x="3903655" y="4301637"/>
                  </a:lnTo>
                  <a:lnTo>
                    <a:pt x="3905651" y="4301637"/>
                  </a:lnTo>
                  <a:lnTo>
                    <a:pt x="3907646" y="4301637"/>
                  </a:lnTo>
                  <a:lnTo>
                    <a:pt x="3909642" y="4301637"/>
                  </a:lnTo>
                  <a:lnTo>
                    <a:pt x="3911638" y="4301637"/>
                  </a:lnTo>
                  <a:lnTo>
                    <a:pt x="3913634" y="4301637"/>
                  </a:lnTo>
                  <a:lnTo>
                    <a:pt x="3915629" y="4301637"/>
                  </a:lnTo>
                  <a:lnTo>
                    <a:pt x="3917625" y="4301637"/>
                  </a:lnTo>
                  <a:lnTo>
                    <a:pt x="3919621" y="4301637"/>
                  </a:lnTo>
                  <a:lnTo>
                    <a:pt x="3921617" y="4301637"/>
                  </a:lnTo>
                  <a:lnTo>
                    <a:pt x="3923612" y="4301637"/>
                  </a:lnTo>
                  <a:lnTo>
                    <a:pt x="3925608" y="4301637"/>
                  </a:lnTo>
                  <a:lnTo>
                    <a:pt x="3927604" y="4301637"/>
                  </a:lnTo>
                  <a:lnTo>
                    <a:pt x="3929599" y="4301637"/>
                  </a:lnTo>
                  <a:lnTo>
                    <a:pt x="3931595" y="4301637"/>
                  </a:lnTo>
                  <a:lnTo>
                    <a:pt x="3933591" y="4301637"/>
                  </a:lnTo>
                  <a:lnTo>
                    <a:pt x="3935587" y="4301637"/>
                  </a:lnTo>
                  <a:lnTo>
                    <a:pt x="3937582" y="4301637"/>
                  </a:lnTo>
                  <a:lnTo>
                    <a:pt x="3939578" y="4301637"/>
                  </a:lnTo>
                  <a:lnTo>
                    <a:pt x="3941574" y="4301637"/>
                  </a:lnTo>
                  <a:lnTo>
                    <a:pt x="3943570" y="4301637"/>
                  </a:lnTo>
                  <a:lnTo>
                    <a:pt x="3945565" y="4301637"/>
                  </a:lnTo>
                  <a:lnTo>
                    <a:pt x="3947561" y="4301637"/>
                  </a:lnTo>
                  <a:lnTo>
                    <a:pt x="3949557" y="4301637"/>
                  </a:lnTo>
                  <a:lnTo>
                    <a:pt x="3951553" y="4301637"/>
                  </a:lnTo>
                  <a:lnTo>
                    <a:pt x="3953548" y="4301637"/>
                  </a:lnTo>
                  <a:lnTo>
                    <a:pt x="3955544" y="4301637"/>
                  </a:lnTo>
                  <a:lnTo>
                    <a:pt x="3957540" y="4301637"/>
                  </a:lnTo>
                  <a:lnTo>
                    <a:pt x="3959535" y="4301637"/>
                  </a:lnTo>
                  <a:lnTo>
                    <a:pt x="3961531" y="4301637"/>
                  </a:lnTo>
                  <a:lnTo>
                    <a:pt x="3963527" y="4301637"/>
                  </a:lnTo>
                  <a:lnTo>
                    <a:pt x="3965523" y="4301637"/>
                  </a:lnTo>
                  <a:lnTo>
                    <a:pt x="3967518" y="4301637"/>
                  </a:lnTo>
                  <a:lnTo>
                    <a:pt x="3969514" y="4301637"/>
                  </a:lnTo>
                  <a:lnTo>
                    <a:pt x="3971510" y="4301637"/>
                  </a:lnTo>
                  <a:lnTo>
                    <a:pt x="3973506" y="4301637"/>
                  </a:lnTo>
                  <a:lnTo>
                    <a:pt x="3975501" y="4301637"/>
                  </a:lnTo>
                  <a:lnTo>
                    <a:pt x="3977497" y="4301637"/>
                  </a:lnTo>
                  <a:lnTo>
                    <a:pt x="3979493" y="4301637"/>
                  </a:lnTo>
                  <a:lnTo>
                    <a:pt x="3981489" y="4301637"/>
                  </a:lnTo>
                  <a:lnTo>
                    <a:pt x="3983484" y="4301637"/>
                  </a:lnTo>
                  <a:lnTo>
                    <a:pt x="3985480" y="4301637"/>
                  </a:lnTo>
                  <a:lnTo>
                    <a:pt x="3987476" y="4301637"/>
                  </a:lnTo>
                  <a:lnTo>
                    <a:pt x="3989472" y="4301637"/>
                  </a:lnTo>
                  <a:lnTo>
                    <a:pt x="3991467" y="4301637"/>
                  </a:lnTo>
                  <a:lnTo>
                    <a:pt x="3993463" y="4301637"/>
                  </a:lnTo>
                  <a:lnTo>
                    <a:pt x="3995459" y="4301637"/>
                  </a:lnTo>
                  <a:lnTo>
                    <a:pt x="3997454" y="4301637"/>
                  </a:lnTo>
                  <a:lnTo>
                    <a:pt x="3999450" y="4301637"/>
                  </a:lnTo>
                  <a:lnTo>
                    <a:pt x="4001446" y="4301637"/>
                  </a:lnTo>
                  <a:lnTo>
                    <a:pt x="4003442" y="4301637"/>
                  </a:lnTo>
                  <a:lnTo>
                    <a:pt x="4005437" y="4301637"/>
                  </a:lnTo>
                  <a:lnTo>
                    <a:pt x="4007433" y="4301637"/>
                  </a:lnTo>
                  <a:lnTo>
                    <a:pt x="4009429" y="4301637"/>
                  </a:lnTo>
                  <a:lnTo>
                    <a:pt x="4011425" y="4301637"/>
                  </a:lnTo>
                  <a:lnTo>
                    <a:pt x="4013420" y="4301637"/>
                  </a:lnTo>
                  <a:lnTo>
                    <a:pt x="4015416" y="4301637"/>
                  </a:lnTo>
                  <a:lnTo>
                    <a:pt x="4017412" y="4301637"/>
                  </a:lnTo>
                  <a:lnTo>
                    <a:pt x="4019408" y="4301637"/>
                  </a:lnTo>
                  <a:lnTo>
                    <a:pt x="4021403" y="4301637"/>
                  </a:lnTo>
                  <a:lnTo>
                    <a:pt x="4023399" y="4301637"/>
                  </a:lnTo>
                  <a:lnTo>
                    <a:pt x="4025395" y="4301637"/>
                  </a:lnTo>
                  <a:lnTo>
                    <a:pt x="4027390" y="4301637"/>
                  </a:lnTo>
                  <a:lnTo>
                    <a:pt x="4029386" y="4301637"/>
                  </a:lnTo>
                  <a:lnTo>
                    <a:pt x="4031382" y="4301637"/>
                  </a:lnTo>
                  <a:lnTo>
                    <a:pt x="4033378" y="4301637"/>
                  </a:lnTo>
                  <a:lnTo>
                    <a:pt x="4035373" y="4301637"/>
                  </a:lnTo>
                  <a:lnTo>
                    <a:pt x="4037369" y="4301637"/>
                  </a:lnTo>
                  <a:lnTo>
                    <a:pt x="4039365" y="4301637"/>
                  </a:lnTo>
                  <a:lnTo>
                    <a:pt x="4041361" y="4301637"/>
                  </a:lnTo>
                  <a:lnTo>
                    <a:pt x="4043356" y="4301637"/>
                  </a:lnTo>
                  <a:lnTo>
                    <a:pt x="4045352" y="4301637"/>
                  </a:lnTo>
                  <a:lnTo>
                    <a:pt x="4047348" y="4301637"/>
                  </a:lnTo>
                  <a:lnTo>
                    <a:pt x="4049344" y="4301637"/>
                  </a:lnTo>
                  <a:lnTo>
                    <a:pt x="4051339" y="4301637"/>
                  </a:lnTo>
                  <a:lnTo>
                    <a:pt x="4053335" y="4301637"/>
                  </a:lnTo>
                  <a:lnTo>
                    <a:pt x="4055331" y="4301637"/>
                  </a:lnTo>
                  <a:lnTo>
                    <a:pt x="4057326" y="4301637"/>
                  </a:lnTo>
                  <a:lnTo>
                    <a:pt x="4059322" y="4301637"/>
                  </a:lnTo>
                  <a:lnTo>
                    <a:pt x="4061318" y="4301637"/>
                  </a:lnTo>
                  <a:lnTo>
                    <a:pt x="4063314" y="4301637"/>
                  </a:lnTo>
                  <a:lnTo>
                    <a:pt x="4065309" y="4301637"/>
                  </a:lnTo>
                  <a:lnTo>
                    <a:pt x="4067305" y="4301637"/>
                  </a:lnTo>
                  <a:lnTo>
                    <a:pt x="4069301" y="4301637"/>
                  </a:lnTo>
                  <a:lnTo>
                    <a:pt x="4071297" y="4301637"/>
                  </a:lnTo>
                  <a:lnTo>
                    <a:pt x="4073292" y="4301637"/>
                  </a:lnTo>
                  <a:lnTo>
                    <a:pt x="4075288" y="4301637"/>
                  </a:lnTo>
                  <a:lnTo>
                    <a:pt x="4077284" y="4301637"/>
                  </a:lnTo>
                  <a:lnTo>
                    <a:pt x="4079280" y="4301637"/>
                  </a:lnTo>
                  <a:lnTo>
                    <a:pt x="4081275" y="4301637"/>
                  </a:lnTo>
                  <a:lnTo>
                    <a:pt x="4083271" y="4301637"/>
                  </a:lnTo>
                  <a:lnTo>
                    <a:pt x="4085267" y="4301637"/>
                  </a:lnTo>
                  <a:lnTo>
                    <a:pt x="4087262" y="4301637"/>
                  </a:lnTo>
                  <a:lnTo>
                    <a:pt x="4089258" y="4301637"/>
                  </a:lnTo>
                  <a:lnTo>
                    <a:pt x="4091254" y="4301637"/>
                  </a:lnTo>
                  <a:lnTo>
                    <a:pt x="4093250" y="4301637"/>
                  </a:lnTo>
                  <a:lnTo>
                    <a:pt x="4095245" y="4301637"/>
                  </a:lnTo>
                  <a:lnTo>
                    <a:pt x="4097241" y="4301637"/>
                  </a:lnTo>
                  <a:lnTo>
                    <a:pt x="4099237" y="4301637"/>
                  </a:lnTo>
                  <a:lnTo>
                    <a:pt x="4101233" y="4301637"/>
                  </a:lnTo>
                  <a:lnTo>
                    <a:pt x="4103228" y="4301637"/>
                  </a:lnTo>
                  <a:lnTo>
                    <a:pt x="4105224" y="4301637"/>
                  </a:lnTo>
                  <a:lnTo>
                    <a:pt x="4107220" y="4301637"/>
                  </a:lnTo>
                  <a:lnTo>
                    <a:pt x="4109216" y="4301637"/>
                  </a:lnTo>
                  <a:lnTo>
                    <a:pt x="4111211" y="4301637"/>
                  </a:lnTo>
                  <a:lnTo>
                    <a:pt x="4113207" y="4301637"/>
                  </a:lnTo>
                  <a:lnTo>
                    <a:pt x="4115203" y="4301637"/>
                  </a:lnTo>
                  <a:lnTo>
                    <a:pt x="4117198" y="4301637"/>
                  </a:lnTo>
                  <a:lnTo>
                    <a:pt x="4119194" y="4301637"/>
                  </a:lnTo>
                  <a:lnTo>
                    <a:pt x="4121190" y="4301637"/>
                  </a:lnTo>
                  <a:lnTo>
                    <a:pt x="4123186" y="4301637"/>
                  </a:lnTo>
                  <a:lnTo>
                    <a:pt x="4125181" y="4301637"/>
                  </a:lnTo>
                  <a:lnTo>
                    <a:pt x="4127177" y="4301637"/>
                  </a:lnTo>
                  <a:lnTo>
                    <a:pt x="4129173" y="4301637"/>
                  </a:lnTo>
                  <a:lnTo>
                    <a:pt x="4131169" y="4301637"/>
                  </a:lnTo>
                  <a:lnTo>
                    <a:pt x="4133164" y="4301637"/>
                  </a:lnTo>
                  <a:lnTo>
                    <a:pt x="4135160" y="4301637"/>
                  </a:lnTo>
                  <a:lnTo>
                    <a:pt x="4137156" y="4301637"/>
                  </a:lnTo>
                  <a:lnTo>
                    <a:pt x="4139152" y="4301637"/>
                  </a:lnTo>
                  <a:lnTo>
                    <a:pt x="4141147" y="4301637"/>
                  </a:lnTo>
                  <a:lnTo>
                    <a:pt x="4143143" y="4301637"/>
                  </a:lnTo>
                  <a:lnTo>
                    <a:pt x="4145139" y="4301637"/>
                  </a:lnTo>
                  <a:lnTo>
                    <a:pt x="4147134" y="4301637"/>
                  </a:lnTo>
                  <a:lnTo>
                    <a:pt x="4149130" y="4301637"/>
                  </a:lnTo>
                  <a:lnTo>
                    <a:pt x="4151126" y="4301637"/>
                  </a:lnTo>
                  <a:lnTo>
                    <a:pt x="4153122" y="4301637"/>
                  </a:lnTo>
                  <a:lnTo>
                    <a:pt x="4155117" y="4301637"/>
                  </a:lnTo>
                  <a:lnTo>
                    <a:pt x="4157113" y="4301637"/>
                  </a:lnTo>
                  <a:lnTo>
                    <a:pt x="4159109" y="4301637"/>
                  </a:lnTo>
                  <a:lnTo>
                    <a:pt x="4161105" y="4301637"/>
                  </a:lnTo>
                  <a:lnTo>
                    <a:pt x="4163100" y="4301637"/>
                  </a:lnTo>
                  <a:lnTo>
                    <a:pt x="4165096" y="4301637"/>
                  </a:lnTo>
                  <a:lnTo>
                    <a:pt x="4167092" y="4301637"/>
                  </a:lnTo>
                  <a:lnTo>
                    <a:pt x="4169088" y="4301637"/>
                  </a:lnTo>
                  <a:lnTo>
                    <a:pt x="4171083" y="4301637"/>
                  </a:lnTo>
                  <a:lnTo>
                    <a:pt x="4173079" y="4301637"/>
                  </a:lnTo>
                  <a:lnTo>
                    <a:pt x="4175075" y="4301637"/>
                  </a:lnTo>
                  <a:lnTo>
                    <a:pt x="4177070" y="4301637"/>
                  </a:lnTo>
                  <a:lnTo>
                    <a:pt x="4179066" y="4301637"/>
                  </a:lnTo>
                  <a:lnTo>
                    <a:pt x="4181062" y="4301637"/>
                  </a:lnTo>
                  <a:lnTo>
                    <a:pt x="4183058" y="4301637"/>
                  </a:lnTo>
                  <a:lnTo>
                    <a:pt x="4185053" y="4301637"/>
                  </a:lnTo>
                  <a:lnTo>
                    <a:pt x="4187049" y="4301637"/>
                  </a:lnTo>
                  <a:lnTo>
                    <a:pt x="4189045" y="4301637"/>
                  </a:lnTo>
                  <a:lnTo>
                    <a:pt x="4191041" y="4301637"/>
                  </a:lnTo>
                  <a:lnTo>
                    <a:pt x="4193036" y="4301637"/>
                  </a:lnTo>
                  <a:lnTo>
                    <a:pt x="4195032" y="4301637"/>
                  </a:lnTo>
                  <a:lnTo>
                    <a:pt x="4197028" y="4301637"/>
                  </a:lnTo>
                  <a:lnTo>
                    <a:pt x="4199024" y="4301637"/>
                  </a:lnTo>
                  <a:lnTo>
                    <a:pt x="4201019" y="4301637"/>
                  </a:lnTo>
                  <a:lnTo>
                    <a:pt x="4203015" y="4301637"/>
                  </a:lnTo>
                  <a:lnTo>
                    <a:pt x="4205011" y="4301637"/>
                  </a:lnTo>
                  <a:lnTo>
                    <a:pt x="4207006" y="4301637"/>
                  </a:lnTo>
                  <a:lnTo>
                    <a:pt x="4209002" y="4301637"/>
                  </a:lnTo>
                  <a:lnTo>
                    <a:pt x="4210998" y="4301637"/>
                  </a:lnTo>
                  <a:lnTo>
                    <a:pt x="4212994" y="4301637"/>
                  </a:lnTo>
                  <a:lnTo>
                    <a:pt x="4214989" y="4301637"/>
                  </a:lnTo>
                  <a:lnTo>
                    <a:pt x="4216985" y="4301637"/>
                  </a:lnTo>
                  <a:lnTo>
                    <a:pt x="4218981" y="4301637"/>
                  </a:lnTo>
                  <a:lnTo>
                    <a:pt x="4220977" y="4301637"/>
                  </a:lnTo>
                  <a:lnTo>
                    <a:pt x="4222972" y="4301637"/>
                  </a:lnTo>
                  <a:lnTo>
                    <a:pt x="4224968" y="4301637"/>
                  </a:lnTo>
                  <a:lnTo>
                    <a:pt x="4226964" y="4301637"/>
                  </a:lnTo>
                  <a:lnTo>
                    <a:pt x="4228960" y="4301637"/>
                  </a:lnTo>
                  <a:lnTo>
                    <a:pt x="4230955" y="4301637"/>
                  </a:lnTo>
                  <a:lnTo>
                    <a:pt x="4232951" y="4301637"/>
                  </a:lnTo>
                  <a:lnTo>
                    <a:pt x="4234947" y="4301637"/>
                  </a:lnTo>
                  <a:lnTo>
                    <a:pt x="4236943" y="4301637"/>
                  </a:lnTo>
                  <a:lnTo>
                    <a:pt x="4238938" y="4301637"/>
                  </a:lnTo>
                  <a:lnTo>
                    <a:pt x="4240934" y="4301637"/>
                  </a:lnTo>
                  <a:lnTo>
                    <a:pt x="4242930" y="4301637"/>
                  </a:lnTo>
                  <a:lnTo>
                    <a:pt x="4244925" y="4301637"/>
                  </a:lnTo>
                  <a:lnTo>
                    <a:pt x="4246921" y="4301637"/>
                  </a:lnTo>
                  <a:lnTo>
                    <a:pt x="4248917" y="4301637"/>
                  </a:lnTo>
                  <a:lnTo>
                    <a:pt x="4250913" y="4301637"/>
                  </a:lnTo>
                  <a:lnTo>
                    <a:pt x="4252908" y="4301637"/>
                  </a:lnTo>
                  <a:lnTo>
                    <a:pt x="4254904" y="4301637"/>
                  </a:lnTo>
                  <a:lnTo>
                    <a:pt x="4256900" y="4301637"/>
                  </a:lnTo>
                  <a:lnTo>
                    <a:pt x="4258896" y="4301637"/>
                  </a:lnTo>
                  <a:lnTo>
                    <a:pt x="4260891" y="4301637"/>
                  </a:lnTo>
                  <a:lnTo>
                    <a:pt x="4262887" y="4301637"/>
                  </a:lnTo>
                  <a:lnTo>
                    <a:pt x="4264883" y="4301637"/>
                  </a:lnTo>
                  <a:lnTo>
                    <a:pt x="4266879" y="4301637"/>
                  </a:lnTo>
                  <a:lnTo>
                    <a:pt x="4268874" y="4301637"/>
                  </a:lnTo>
                  <a:lnTo>
                    <a:pt x="4270870" y="4301637"/>
                  </a:lnTo>
                  <a:lnTo>
                    <a:pt x="4272866" y="4301637"/>
                  </a:lnTo>
                  <a:lnTo>
                    <a:pt x="4274861" y="4301637"/>
                  </a:lnTo>
                  <a:lnTo>
                    <a:pt x="4276857" y="4301637"/>
                  </a:lnTo>
                  <a:lnTo>
                    <a:pt x="4278853" y="4301637"/>
                  </a:lnTo>
                  <a:lnTo>
                    <a:pt x="4280849" y="4301637"/>
                  </a:lnTo>
                  <a:lnTo>
                    <a:pt x="4282844" y="4301637"/>
                  </a:lnTo>
                  <a:lnTo>
                    <a:pt x="4284840" y="4301637"/>
                  </a:lnTo>
                  <a:lnTo>
                    <a:pt x="4286836" y="4301637"/>
                  </a:lnTo>
                  <a:lnTo>
                    <a:pt x="4288832" y="4301637"/>
                  </a:lnTo>
                  <a:lnTo>
                    <a:pt x="4290827" y="4301637"/>
                  </a:lnTo>
                  <a:lnTo>
                    <a:pt x="4292823" y="4301637"/>
                  </a:lnTo>
                  <a:lnTo>
                    <a:pt x="4294819" y="4301637"/>
                  </a:lnTo>
                  <a:lnTo>
                    <a:pt x="4296815" y="4301637"/>
                  </a:lnTo>
                  <a:lnTo>
                    <a:pt x="4298810" y="4301637"/>
                  </a:lnTo>
                  <a:lnTo>
                    <a:pt x="4300806" y="4301637"/>
                  </a:lnTo>
                  <a:lnTo>
                    <a:pt x="4302802" y="4301637"/>
                  </a:lnTo>
                  <a:lnTo>
                    <a:pt x="4304797" y="4301637"/>
                  </a:lnTo>
                  <a:lnTo>
                    <a:pt x="4306793" y="4301637"/>
                  </a:lnTo>
                  <a:lnTo>
                    <a:pt x="4308789" y="4301637"/>
                  </a:lnTo>
                  <a:lnTo>
                    <a:pt x="4310785" y="4301637"/>
                  </a:lnTo>
                  <a:lnTo>
                    <a:pt x="4312780" y="4301637"/>
                  </a:lnTo>
                  <a:lnTo>
                    <a:pt x="4314776" y="4301637"/>
                  </a:lnTo>
                  <a:lnTo>
                    <a:pt x="4316772" y="4301637"/>
                  </a:lnTo>
                  <a:lnTo>
                    <a:pt x="4318768" y="4301637"/>
                  </a:lnTo>
                  <a:lnTo>
                    <a:pt x="4320763" y="4301637"/>
                  </a:lnTo>
                  <a:lnTo>
                    <a:pt x="4322759" y="4301637"/>
                  </a:lnTo>
                  <a:lnTo>
                    <a:pt x="4324755" y="4301637"/>
                  </a:lnTo>
                  <a:lnTo>
                    <a:pt x="4326751" y="4301637"/>
                  </a:lnTo>
                  <a:lnTo>
                    <a:pt x="4328746" y="4301637"/>
                  </a:lnTo>
                  <a:lnTo>
                    <a:pt x="4330742" y="4301637"/>
                  </a:lnTo>
                  <a:lnTo>
                    <a:pt x="4332738" y="4301637"/>
                  </a:lnTo>
                  <a:lnTo>
                    <a:pt x="4334733" y="4301637"/>
                  </a:lnTo>
                  <a:lnTo>
                    <a:pt x="4336729" y="4301637"/>
                  </a:lnTo>
                  <a:lnTo>
                    <a:pt x="4338725" y="4301637"/>
                  </a:lnTo>
                  <a:lnTo>
                    <a:pt x="4340721" y="4301637"/>
                  </a:lnTo>
                  <a:lnTo>
                    <a:pt x="4342716" y="4301637"/>
                  </a:lnTo>
                  <a:lnTo>
                    <a:pt x="4344712" y="4301637"/>
                  </a:lnTo>
                  <a:lnTo>
                    <a:pt x="4346708" y="4301637"/>
                  </a:lnTo>
                  <a:lnTo>
                    <a:pt x="4348704" y="4301637"/>
                  </a:lnTo>
                  <a:lnTo>
                    <a:pt x="4350699" y="4301637"/>
                  </a:lnTo>
                  <a:lnTo>
                    <a:pt x="4352695" y="4301637"/>
                  </a:lnTo>
                  <a:lnTo>
                    <a:pt x="4354691" y="4301637"/>
                  </a:lnTo>
                  <a:lnTo>
                    <a:pt x="4356687" y="4301637"/>
                  </a:lnTo>
                  <a:lnTo>
                    <a:pt x="4358682" y="4301637"/>
                  </a:lnTo>
                  <a:lnTo>
                    <a:pt x="4360678" y="4301637"/>
                  </a:lnTo>
                  <a:lnTo>
                    <a:pt x="4362674" y="4301637"/>
                  </a:lnTo>
                  <a:lnTo>
                    <a:pt x="4364669" y="4301637"/>
                  </a:lnTo>
                  <a:lnTo>
                    <a:pt x="4366665" y="4301637"/>
                  </a:lnTo>
                  <a:lnTo>
                    <a:pt x="4368661" y="4301637"/>
                  </a:lnTo>
                  <a:lnTo>
                    <a:pt x="4370657" y="4301637"/>
                  </a:lnTo>
                  <a:lnTo>
                    <a:pt x="4372652" y="4301637"/>
                  </a:lnTo>
                  <a:lnTo>
                    <a:pt x="4374648" y="4301637"/>
                  </a:lnTo>
                  <a:lnTo>
                    <a:pt x="4376644" y="4301637"/>
                  </a:lnTo>
                  <a:lnTo>
                    <a:pt x="4378640" y="4301637"/>
                  </a:lnTo>
                  <a:lnTo>
                    <a:pt x="4380635" y="4301637"/>
                  </a:lnTo>
                  <a:lnTo>
                    <a:pt x="4382631" y="4301637"/>
                  </a:lnTo>
                  <a:lnTo>
                    <a:pt x="4384627" y="4301637"/>
                  </a:lnTo>
                  <a:lnTo>
                    <a:pt x="4386623" y="4301637"/>
                  </a:lnTo>
                  <a:lnTo>
                    <a:pt x="4388618" y="4301637"/>
                  </a:lnTo>
                  <a:lnTo>
                    <a:pt x="4390614" y="4301637"/>
                  </a:lnTo>
                  <a:lnTo>
                    <a:pt x="4392610" y="4301637"/>
                  </a:lnTo>
                  <a:lnTo>
                    <a:pt x="4394605" y="4301637"/>
                  </a:lnTo>
                  <a:lnTo>
                    <a:pt x="4396601" y="4301637"/>
                  </a:lnTo>
                  <a:lnTo>
                    <a:pt x="4398597" y="4301637"/>
                  </a:lnTo>
                  <a:lnTo>
                    <a:pt x="4400593" y="4301637"/>
                  </a:lnTo>
                  <a:lnTo>
                    <a:pt x="4402588" y="4301637"/>
                  </a:lnTo>
                  <a:lnTo>
                    <a:pt x="4404584" y="4301637"/>
                  </a:lnTo>
                  <a:lnTo>
                    <a:pt x="4406580" y="4301637"/>
                  </a:lnTo>
                  <a:lnTo>
                    <a:pt x="4408576" y="4301637"/>
                  </a:lnTo>
                  <a:lnTo>
                    <a:pt x="4410571" y="4301637"/>
                  </a:lnTo>
                  <a:lnTo>
                    <a:pt x="4412567" y="4301637"/>
                  </a:lnTo>
                  <a:lnTo>
                    <a:pt x="4414563" y="4301637"/>
                  </a:lnTo>
                  <a:lnTo>
                    <a:pt x="4416559" y="4301637"/>
                  </a:lnTo>
                  <a:lnTo>
                    <a:pt x="4418554" y="4301637"/>
                  </a:lnTo>
                  <a:lnTo>
                    <a:pt x="4420550" y="4301637"/>
                  </a:lnTo>
                  <a:lnTo>
                    <a:pt x="4422546" y="4301637"/>
                  </a:lnTo>
                  <a:lnTo>
                    <a:pt x="4424541" y="4301637"/>
                  </a:lnTo>
                  <a:lnTo>
                    <a:pt x="4426537" y="4301637"/>
                  </a:lnTo>
                  <a:lnTo>
                    <a:pt x="4428533" y="4301637"/>
                  </a:lnTo>
                  <a:lnTo>
                    <a:pt x="4430529" y="4301637"/>
                  </a:lnTo>
                  <a:lnTo>
                    <a:pt x="4432524" y="4301637"/>
                  </a:lnTo>
                  <a:lnTo>
                    <a:pt x="4434520" y="4301637"/>
                  </a:lnTo>
                  <a:lnTo>
                    <a:pt x="4436516" y="4301637"/>
                  </a:lnTo>
                  <a:lnTo>
                    <a:pt x="4438512" y="4301637"/>
                  </a:lnTo>
                  <a:lnTo>
                    <a:pt x="4440507" y="4301637"/>
                  </a:lnTo>
                  <a:lnTo>
                    <a:pt x="4442503" y="4301637"/>
                  </a:lnTo>
                  <a:lnTo>
                    <a:pt x="4444499" y="4301637"/>
                  </a:lnTo>
                  <a:lnTo>
                    <a:pt x="4446495" y="4301637"/>
                  </a:lnTo>
                  <a:lnTo>
                    <a:pt x="4448490" y="4301637"/>
                  </a:lnTo>
                  <a:lnTo>
                    <a:pt x="4450486" y="4301637"/>
                  </a:lnTo>
                  <a:lnTo>
                    <a:pt x="4452482" y="4301637"/>
                  </a:lnTo>
                  <a:lnTo>
                    <a:pt x="4454477" y="4301637"/>
                  </a:lnTo>
                  <a:lnTo>
                    <a:pt x="4456473" y="4301637"/>
                  </a:lnTo>
                  <a:lnTo>
                    <a:pt x="4458469" y="4301637"/>
                  </a:lnTo>
                  <a:lnTo>
                    <a:pt x="4460465" y="4301637"/>
                  </a:lnTo>
                  <a:lnTo>
                    <a:pt x="4462460" y="4301637"/>
                  </a:lnTo>
                  <a:lnTo>
                    <a:pt x="4464456" y="4301637"/>
                  </a:lnTo>
                  <a:lnTo>
                    <a:pt x="4466452" y="4301637"/>
                  </a:lnTo>
                  <a:lnTo>
                    <a:pt x="4468448" y="4301637"/>
                  </a:lnTo>
                  <a:lnTo>
                    <a:pt x="4470443" y="4301637"/>
                  </a:lnTo>
                  <a:lnTo>
                    <a:pt x="4472439" y="4301637"/>
                  </a:lnTo>
                  <a:lnTo>
                    <a:pt x="4474435" y="4301637"/>
                  </a:lnTo>
                  <a:lnTo>
                    <a:pt x="4476431" y="4301637"/>
                  </a:lnTo>
                  <a:lnTo>
                    <a:pt x="4478426" y="4301637"/>
                  </a:lnTo>
                  <a:lnTo>
                    <a:pt x="4480422" y="4301637"/>
                  </a:lnTo>
                  <a:lnTo>
                    <a:pt x="4482418" y="4301637"/>
                  </a:lnTo>
                  <a:lnTo>
                    <a:pt x="4484414" y="4301637"/>
                  </a:lnTo>
                  <a:lnTo>
                    <a:pt x="4486409" y="4301637"/>
                  </a:lnTo>
                  <a:lnTo>
                    <a:pt x="4488405" y="4301637"/>
                  </a:lnTo>
                  <a:lnTo>
                    <a:pt x="4490401" y="4301637"/>
                  </a:lnTo>
                  <a:lnTo>
                    <a:pt x="4492396" y="4301637"/>
                  </a:lnTo>
                  <a:lnTo>
                    <a:pt x="4494392" y="4301637"/>
                  </a:lnTo>
                  <a:lnTo>
                    <a:pt x="4496388" y="4301637"/>
                  </a:lnTo>
                  <a:lnTo>
                    <a:pt x="4498384" y="4301637"/>
                  </a:lnTo>
                  <a:lnTo>
                    <a:pt x="4500379" y="4301637"/>
                  </a:lnTo>
                  <a:lnTo>
                    <a:pt x="4502375" y="4301637"/>
                  </a:lnTo>
                  <a:lnTo>
                    <a:pt x="4504371" y="4301637"/>
                  </a:lnTo>
                  <a:lnTo>
                    <a:pt x="4506367" y="4301637"/>
                  </a:lnTo>
                  <a:lnTo>
                    <a:pt x="4508362" y="4301637"/>
                  </a:lnTo>
                  <a:lnTo>
                    <a:pt x="4510358" y="4301637"/>
                  </a:lnTo>
                  <a:lnTo>
                    <a:pt x="4512354" y="4301637"/>
                  </a:lnTo>
                  <a:lnTo>
                    <a:pt x="4514350" y="4301637"/>
                  </a:lnTo>
                  <a:lnTo>
                    <a:pt x="4516345" y="4301637"/>
                  </a:lnTo>
                  <a:lnTo>
                    <a:pt x="4518341" y="4301637"/>
                  </a:lnTo>
                  <a:lnTo>
                    <a:pt x="4520337" y="4301637"/>
                  </a:lnTo>
                  <a:lnTo>
                    <a:pt x="4522332" y="4301637"/>
                  </a:lnTo>
                  <a:lnTo>
                    <a:pt x="4524328" y="4301637"/>
                  </a:lnTo>
                  <a:lnTo>
                    <a:pt x="4526324" y="4301637"/>
                  </a:lnTo>
                  <a:lnTo>
                    <a:pt x="4528320" y="4301637"/>
                  </a:lnTo>
                  <a:lnTo>
                    <a:pt x="4530315" y="4301637"/>
                  </a:lnTo>
                  <a:lnTo>
                    <a:pt x="4532311" y="4301637"/>
                  </a:lnTo>
                  <a:lnTo>
                    <a:pt x="4534307" y="4301637"/>
                  </a:lnTo>
                  <a:lnTo>
                    <a:pt x="4536303" y="4301637"/>
                  </a:lnTo>
                  <a:lnTo>
                    <a:pt x="4538298" y="4301637"/>
                  </a:lnTo>
                  <a:lnTo>
                    <a:pt x="4540294" y="4301637"/>
                  </a:lnTo>
                  <a:lnTo>
                    <a:pt x="4542290" y="4301637"/>
                  </a:lnTo>
                  <a:lnTo>
                    <a:pt x="4544286" y="4301637"/>
                  </a:lnTo>
                  <a:lnTo>
                    <a:pt x="4546281" y="4301637"/>
                  </a:lnTo>
                  <a:lnTo>
                    <a:pt x="4548277" y="4301637"/>
                  </a:lnTo>
                  <a:lnTo>
                    <a:pt x="4550273" y="4301637"/>
                  </a:lnTo>
                  <a:lnTo>
                    <a:pt x="4552268" y="4301637"/>
                  </a:lnTo>
                  <a:lnTo>
                    <a:pt x="4554264" y="4301637"/>
                  </a:lnTo>
                  <a:lnTo>
                    <a:pt x="4556260" y="4301637"/>
                  </a:lnTo>
                  <a:lnTo>
                    <a:pt x="4558256" y="4301637"/>
                  </a:lnTo>
                  <a:lnTo>
                    <a:pt x="4560251" y="4301637"/>
                  </a:lnTo>
                  <a:lnTo>
                    <a:pt x="4562247" y="4301637"/>
                  </a:lnTo>
                  <a:lnTo>
                    <a:pt x="4564243" y="4301637"/>
                  </a:lnTo>
                  <a:lnTo>
                    <a:pt x="4566239" y="4301637"/>
                  </a:lnTo>
                  <a:lnTo>
                    <a:pt x="4568234" y="4301637"/>
                  </a:lnTo>
                  <a:lnTo>
                    <a:pt x="4570230" y="4301637"/>
                  </a:lnTo>
                  <a:lnTo>
                    <a:pt x="4572226" y="4301637"/>
                  </a:lnTo>
                  <a:lnTo>
                    <a:pt x="4574222" y="4301637"/>
                  </a:lnTo>
                  <a:lnTo>
                    <a:pt x="4576217" y="4301637"/>
                  </a:lnTo>
                  <a:lnTo>
                    <a:pt x="4578213" y="4301637"/>
                  </a:lnTo>
                  <a:lnTo>
                    <a:pt x="4580209" y="4301637"/>
                  </a:lnTo>
                  <a:lnTo>
                    <a:pt x="4582204" y="4301637"/>
                  </a:lnTo>
                  <a:lnTo>
                    <a:pt x="4584200" y="4301637"/>
                  </a:lnTo>
                  <a:lnTo>
                    <a:pt x="4586196" y="4301637"/>
                  </a:lnTo>
                  <a:lnTo>
                    <a:pt x="4588192" y="4301637"/>
                  </a:lnTo>
                  <a:lnTo>
                    <a:pt x="4590187" y="4301637"/>
                  </a:lnTo>
                  <a:lnTo>
                    <a:pt x="4592183" y="4301637"/>
                  </a:lnTo>
                  <a:lnTo>
                    <a:pt x="4594179" y="4301637"/>
                  </a:lnTo>
                  <a:lnTo>
                    <a:pt x="4596175" y="4301637"/>
                  </a:lnTo>
                  <a:lnTo>
                    <a:pt x="4598170" y="4301637"/>
                  </a:lnTo>
                  <a:lnTo>
                    <a:pt x="4600166" y="4301637"/>
                  </a:lnTo>
                  <a:lnTo>
                    <a:pt x="4602162" y="4301637"/>
                  </a:lnTo>
                  <a:lnTo>
                    <a:pt x="4604158" y="4301637"/>
                  </a:lnTo>
                  <a:lnTo>
                    <a:pt x="4606153" y="4301637"/>
                  </a:lnTo>
                  <a:lnTo>
                    <a:pt x="4608149" y="4301637"/>
                  </a:lnTo>
                  <a:lnTo>
                    <a:pt x="4610145" y="4301637"/>
                  </a:lnTo>
                  <a:lnTo>
                    <a:pt x="4612140" y="4301637"/>
                  </a:lnTo>
                  <a:lnTo>
                    <a:pt x="4614136" y="4301637"/>
                  </a:lnTo>
                  <a:lnTo>
                    <a:pt x="4616132" y="4301637"/>
                  </a:lnTo>
                  <a:lnTo>
                    <a:pt x="4618128" y="4301637"/>
                  </a:lnTo>
                  <a:lnTo>
                    <a:pt x="4620123" y="4301637"/>
                  </a:lnTo>
                  <a:lnTo>
                    <a:pt x="4622119" y="4301637"/>
                  </a:lnTo>
                  <a:lnTo>
                    <a:pt x="4624115" y="4301637"/>
                  </a:lnTo>
                  <a:lnTo>
                    <a:pt x="4626111" y="4301637"/>
                  </a:lnTo>
                  <a:lnTo>
                    <a:pt x="4628106" y="4301637"/>
                  </a:lnTo>
                  <a:lnTo>
                    <a:pt x="4630102" y="4301637"/>
                  </a:lnTo>
                  <a:lnTo>
                    <a:pt x="4632098" y="4301637"/>
                  </a:lnTo>
                  <a:lnTo>
                    <a:pt x="4634094" y="4301637"/>
                  </a:lnTo>
                  <a:lnTo>
                    <a:pt x="4636089" y="4301637"/>
                  </a:lnTo>
                  <a:lnTo>
                    <a:pt x="4638085" y="4301637"/>
                  </a:lnTo>
                  <a:lnTo>
                    <a:pt x="4640081" y="4301637"/>
                  </a:lnTo>
                  <a:lnTo>
                    <a:pt x="4642076" y="4301637"/>
                  </a:lnTo>
                  <a:lnTo>
                    <a:pt x="4644072" y="4301637"/>
                  </a:lnTo>
                  <a:lnTo>
                    <a:pt x="4646068" y="4301637"/>
                  </a:lnTo>
                  <a:lnTo>
                    <a:pt x="4648064" y="4301637"/>
                  </a:lnTo>
                  <a:lnTo>
                    <a:pt x="4650059" y="4301637"/>
                  </a:lnTo>
                  <a:lnTo>
                    <a:pt x="4652055" y="4301637"/>
                  </a:lnTo>
                  <a:lnTo>
                    <a:pt x="4654051" y="4301637"/>
                  </a:lnTo>
                  <a:lnTo>
                    <a:pt x="4656047" y="4301637"/>
                  </a:lnTo>
                  <a:lnTo>
                    <a:pt x="4658042" y="4301637"/>
                  </a:lnTo>
                  <a:lnTo>
                    <a:pt x="4660038" y="4301637"/>
                  </a:lnTo>
                  <a:lnTo>
                    <a:pt x="4662034" y="4301637"/>
                  </a:lnTo>
                  <a:lnTo>
                    <a:pt x="4664030" y="4301637"/>
                  </a:lnTo>
                  <a:lnTo>
                    <a:pt x="4666025" y="4301637"/>
                  </a:lnTo>
                  <a:lnTo>
                    <a:pt x="4668021" y="4301637"/>
                  </a:lnTo>
                  <a:lnTo>
                    <a:pt x="4670017" y="4301637"/>
                  </a:lnTo>
                  <a:lnTo>
                    <a:pt x="4672012" y="4301637"/>
                  </a:lnTo>
                  <a:lnTo>
                    <a:pt x="4674008" y="4301637"/>
                  </a:lnTo>
                  <a:lnTo>
                    <a:pt x="4676004" y="4301637"/>
                  </a:lnTo>
                  <a:lnTo>
                    <a:pt x="4678000" y="4301637"/>
                  </a:lnTo>
                  <a:lnTo>
                    <a:pt x="4679995" y="4301637"/>
                  </a:lnTo>
                  <a:lnTo>
                    <a:pt x="4681991" y="4301637"/>
                  </a:lnTo>
                  <a:lnTo>
                    <a:pt x="4683987" y="4301637"/>
                  </a:lnTo>
                  <a:lnTo>
                    <a:pt x="4685983" y="4301637"/>
                  </a:lnTo>
                  <a:lnTo>
                    <a:pt x="4687978" y="4301637"/>
                  </a:lnTo>
                  <a:lnTo>
                    <a:pt x="4689974" y="4301637"/>
                  </a:lnTo>
                  <a:lnTo>
                    <a:pt x="4691970" y="4301637"/>
                  </a:lnTo>
                  <a:lnTo>
                    <a:pt x="4693966" y="4301637"/>
                  </a:lnTo>
                  <a:lnTo>
                    <a:pt x="4695961" y="4301637"/>
                  </a:lnTo>
                  <a:lnTo>
                    <a:pt x="4697957" y="4301637"/>
                  </a:lnTo>
                  <a:lnTo>
                    <a:pt x="4699953" y="4301637"/>
                  </a:lnTo>
                  <a:lnTo>
                    <a:pt x="4701948" y="4301637"/>
                  </a:lnTo>
                  <a:lnTo>
                    <a:pt x="4703944" y="4301637"/>
                  </a:lnTo>
                  <a:lnTo>
                    <a:pt x="4705940" y="4301637"/>
                  </a:lnTo>
                  <a:lnTo>
                    <a:pt x="4707936" y="4301637"/>
                  </a:lnTo>
                  <a:lnTo>
                    <a:pt x="4709931" y="4301637"/>
                  </a:lnTo>
                  <a:lnTo>
                    <a:pt x="4711927" y="4301637"/>
                  </a:lnTo>
                  <a:lnTo>
                    <a:pt x="4713923" y="4301637"/>
                  </a:lnTo>
                  <a:lnTo>
                    <a:pt x="4715919" y="4301637"/>
                  </a:lnTo>
                  <a:lnTo>
                    <a:pt x="4717914" y="4301637"/>
                  </a:lnTo>
                  <a:lnTo>
                    <a:pt x="4719910" y="4301637"/>
                  </a:lnTo>
                  <a:lnTo>
                    <a:pt x="4721906" y="4301637"/>
                  </a:lnTo>
                  <a:lnTo>
                    <a:pt x="4723902" y="4301637"/>
                  </a:lnTo>
                  <a:lnTo>
                    <a:pt x="4725897" y="4301637"/>
                  </a:lnTo>
                  <a:lnTo>
                    <a:pt x="4727893" y="4301637"/>
                  </a:lnTo>
                  <a:lnTo>
                    <a:pt x="4729889" y="4301637"/>
                  </a:lnTo>
                  <a:lnTo>
                    <a:pt x="4731885" y="4301637"/>
                  </a:lnTo>
                  <a:lnTo>
                    <a:pt x="4733880" y="4301637"/>
                  </a:lnTo>
                  <a:lnTo>
                    <a:pt x="4735876" y="4301637"/>
                  </a:lnTo>
                  <a:lnTo>
                    <a:pt x="4737872" y="4301637"/>
                  </a:lnTo>
                  <a:lnTo>
                    <a:pt x="4739867" y="4301637"/>
                  </a:lnTo>
                  <a:lnTo>
                    <a:pt x="4741863" y="4301637"/>
                  </a:lnTo>
                  <a:lnTo>
                    <a:pt x="4743859" y="4301637"/>
                  </a:lnTo>
                  <a:lnTo>
                    <a:pt x="4745855" y="4301637"/>
                  </a:lnTo>
                  <a:lnTo>
                    <a:pt x="4747850" y="4301637"/>
                  </a:lnTo>
                  <a:lnTo>
                    <a:pt x="4749846" y="4301637"/>
                  </a:lnTo>
                  <a:lnTo>
                    <a:pt x="4751842" y="4301637"/>
                  </a:lnTo>
                  <a:lnTo>
                    <a:pt x="4753838" y="4301637"/>
                  </a:lnTo>
                  <a:lnTo>
                    <a:pt x="4755833" y="4301637"/>
                  </a:lnTo>
                  <a:lnTo>
                    <a:pt x="4757829" y="4301637"/>
                  </a:lnTo>
                  <a:lnTo>
                    <a:pt x="4759825" y="4301637"/>
                  </a:lnTo>
                  <a:lnTo>
                    <a:pt x="4761821" y="4301637"/>
                  </a:lnTo>
                  <a:lnTo>
                    <a:pt x="4763816" y="4301637"/>
                  </a:lnTo>
                  <a:lnTo>
                    <a:pt x="4765812" y="4301637"/>
                  </a:lnTo>
                  <a:lnTo>
                    <a:pt x="4767808" y="4301637"/>
                  </a:lnTo>
                  <a:lnTo>
                    <a:pt x="4769803" y="4301637"/>
                  </a:lnTo>
                  <a:lnTo>
                    <a:pt x="4771799" y="4301637"/>
                  </a:lnTo>
                  <a:lnTo>
                    <a:pt x="4773795" y="4301637"/>
                  </a:lnTo>
                  <a:lnTo>
                    <a:pt x="4775791" y="4301637"/>
                  </a:lnTo>
                  <a:lnTo>
                    <a:pt x="4777786" y="4301637"/>
                  </a:lnTo>
                  <a:lnTo>
                    <a:pt x="4779782" y="4301637"/>
                  </a:lnTo>
                  <a:lnTo>
                    <a:pt x="4781778" y="4301637"/>
                  </a:lnTo>
                  <a:lnTo>
                    <a:pt x="4783774" y="4301637"/>
                  </a:lnTo>
                  <a:lnTo>
                    <a:pt x="4785769" y="4301637"/>
                  </a:lnTo>
                  <a:lnTo>
                    <a:pt x="4787765" y="4301637"/>
                  </a:lnTo>
                  <a:lnTo>
                    <a:pt x="4789761" y="4301637"/>
                  </a:lnTo>
                  <a:lnTo>
                    <a:pt x="4791757" y="4301637"/>
                  </a:lnTo>
                  <a:lnTo>
                    <a:pt x="4793752" y="4301637"/>
                  </a:lnTo>
                  <a:lnTo>
                    <a:pt x="4795748" y="4301637"/>
                  </a:lnTo>
                  <a:lnTo>
                    <a:pt x="4797744" y="4301637"/>
                  </a:lnTo>
                  <a:lnTo>
                    <a:pt x="4799739" y="4301637"/>
                  </a:lnTo>
                  <a:lnTo>
                    <a:pt x="4801735" y="4301637"/>
                  </a:lnTo>
                  <a:lnTo>
                    <a:pt x="4803731" y="4301637"/>
                  </a:lnTo>
                  <a:lnTo>
                    <a:pt x="4805727" y="4301637"/>
                  </a:lnTo>
                  <a:lnTo>
                    <a:pt x="4807722" y="4301637"/>
                  </a:lnTo>
                  <a:lnTo>
                    <a:pt x="4809718" y="4301637"/>
                  </a:lnTo>
                  <a:lnTo>
                    <a:pt x="4811714" y="4301637"/>
                  </a:lnTo>
                  <a:lnTo>
                    <a:pt x="4813710" y="4301637"/>
                  </a:lnTo>
                  <a:lnTo>
                    <a:pt x="4815705" y="4301637"/>
                  </a:lnTo>
                  <a:lnTo>
                    <a:pt x="4817701" y="4301637"/>
                  </a:lnTo>
                  <a:lnTo>
                    <a:pt x="4819697" y="4301637"/>
                  </a:lnTo>
                  <a:lnTo>
                    <a:pt x="4821693" y="4301637"/>
                  </a:lnTo>
                  <a:lnTo>
                    <a:pt x="4823688" y="4301637"/>
                  </a:lnTo>
                  <a:lnTo>
                    <a:pt x="4825684" y="4301637"/>
                  </a:lnTo>
                  <a:lnTo>
                    <a:pt x="4827680" y="4301637"/>
                  </a:lnTo>
                  <a:lnTo>
                    <a:pt x="4829675" y="4301637"/>
                  </a:lnTo>
                  <a:lnTo>
                    <a:pt x="4831671" y="4301637"/>
                  </a:lnTo>
                  <a:lnTo>
                    <a:pt x="4833667" y="4301637"/>
                  </a:lnTo>
                  <a:lnTo>
                    <a:pt x="4835663" y="4301637"/>
                  </a:lnTo>
                  <a:lnTo>
                    <a:pt x="4837658" y="4301637"/>
                  </a:lnTo>
                  <a:lnTo>
                    <a:pt x="4839654" y="4301637"/>
                  </a:lnTo>
                  <a:lnTo>
                    <a:pt x="4841650" y="4301637"/>
                  </a:lnTo>
                  <a:lnTo>
                    <a:pt x="4843646" y="4301637"/>
                  </a:lnTo>
                  <a:lnTo>
                    <a:pt x="4845641" y="4301637"/>
                  </a:lnTo>
                  <a:lnTo>
                    <a:pt x="4847637" y="4301637"/>
                  </a:lnTo>
                  <a:lnTo>
                    <a:pt x="4849633" y="4301637"/>
                  </a:lnTo>
                  <a:lnTo>
                    <a:pt x="4851629" y="4301637"/>
                  </a:lnTo>
                  <a:lnTo>
                    <a:pt x="4853624" y="4301637"/>
                  </a:lnTo>
                  <a:lnTo>
                    <a:pt x="4855620" y="4301637"/>
                  </a:lnTo>
                  <a:lnTo>
                    <a:pt x="4857616" y="4301637"/>
                  </a:lnTo>
                  <a:lnTo>
                    <a:pt x="4859611" y="4301637"/>
                  </a:lnTo>
                  <a:lnTo>
                    <a:pt x="4861607" y="4301637"/>
                  </a:lnTo>
                  <a:lnTo>
                    <a:pt x="4863603" y="4301637"/>
                  </a:lnTo>
                  <a:lnTo>
                    <a:pt x="4865599" y="4301637"/>
                  </a:lnTo>
                  <a:lnTo>
                    <a:pt x="4867594" y="4301637"/>
                  </a:lnTo>
                  <a:lnTo>
                    <a:pt x="4869590" y="4301637"/>
                  </a:lnTo>
                  <a:lnTo>
                    <a:pt x="4871586" y="4301637"/>
                  </a:lnTo>
                  <a:lnTo>
                    <a:pt x="4873582" y="4301637"/>
                  </a:lnTo>
                  <a:lnTo>
                    <a:pt x="4875577" y="4301637"/>
                  </a:lnTo>
                  <a:lnTo>
                    <a:pt x="4877573" y="4301637"/>
                  </a:lnTo>
                  <a:lnTo>
                    <a:pt x="4879569" y="4301637"/>
                  </a:lnTo>
                  <a:lnTo>
                    <a:pt x="4881565" y="4301637"/>
                  </a:lnTo>
                  <a:lnTo>
                    <a:pt x="4883560" y="4301637"/>
                  </a:lnTo>
                  <a:lnTo>
                    <a:pt x="4885556" y="4301637"/>
                  </a:lnTo>
                  <a:lnTo>
                    <a:pt x="4887552" y="4301637"/>
                  </a:lnTo>
                  <a:lnTo>
                    <a:pt x="4889547" y="4301637"/>
                  </a:lnTo>
                  <a:lnTo>
                    <a:pt x="4891543" y="4301637"/>
                  </a:lnTo>
                  <a:lnTo>
                    <a:pt x="4893539" y="4301637"/>
                  </a:lnTo>
                  <a:lnTo>
                    <a:pt x="4895535" y="4301637"/>
                  </a:lnTo>
                  <a:lnTo>
                    <a:pt x="4897530" y="4301637"/>
                  </a:lnTo>
                  <a:lnTo>
                    <a:pt x="4899526" y="4301637"/>
                  </a:lnTo>
                  <a:lnTo>
                    <a:pt x="4901522" y="4301637"/>
                  </a:lnTo>
                  <a:lnTo>
                    <a:pt x="4903518" y="4301637"/>
                  </a:lnTo>
                  <a:lnTo>
                    <a:pt x="4905513" y="4301637"/>
                  </a:lnTo>
                  <a:lnTo>
                    <a:pt x="4907509" y="4301637"/>
                  </a:lnTo>
                  <a:lnTo>
                    <a:pt x="4909505" y="4301637"/>
                  </a:lnTo>
                  <a:lnTo>
                    <a:pt x="4911501" y="4301637"/>
                  </a:lnTo>
                  <a:lnTo>
                    <a:pt x="4913496" y="4301637"/>
                  </a:lnTo>
                  <a:lnTo>
                    <a:pt x="4915492" y="4301637"/>
                  </a:lnTo>
                  <a:lnTo>
                    <a:pt x="4917488" y="4301637"/>
                  </a:lnTo>
                  <a:lnTo>
                    <a:pt x="4919483" y="4301637"/>
                  </a:lnTo>
                  <a:lnTo>
                    <a:pt x="4921479" y="4301637"/>
                  </a:lnTo>
                  <a:lnTo>
                    <a:pt x="4923475" y="4301637"/>
                  </a:lnTo>
                  <a:lnTo>
                    <a:pt x="4925471" y="4301637"/>
                  </a:lnTo>
                  <a:lnTo>
                    <a:pt x="4927466" y="4301637"/>
                  </a:lnTo>
                  <a:lnTo>
                    <a:pt x="4929462" y="4301637"/>
                  </a:lnTo>
                  <a:lnTo>
                    <a:pt x="4931458" y="4301637"/>
                  </a:lnTo>
                  <a:lnTo>
                    <a:pt x="4933454" y="4301637"/>
                  </a:lnTo>
                  <a:lnTo>
                    <a:pt x="4935449" y="4301637"/>
                  </a:lnTo>
                  <a:lnTo>
                    <a:pt x="4937445" y="4301637"/>
                  </a:lnTo>
                  <a:lnTo>
                    <a:pt x="4939441" y="4301637"/>
                  </a:lnTo>
                  <a:lnTo>
                    <a:pt x="4941437" y="4301637"/>
                  </a:lnTo>
                  <a:lnTo>
                    <a:pt x="4943432" y="4301637"/>
                  </a:lnTo>
                  <a:lnTo>
                    <a:pt x="4945428" y="4301637"/>
                  </a:lnTo>
                  <a:lnTo>
                    <a:pt x="4947424" y="4301637"/>
                  </a:lnTo>
                  <a:lnTo>
                    <a:pt x="4949419" y="4301637"/>
                  </a:lnTo>
                  <a:lnTo>
                    <a:pt x="4951415" y="4301637"/>
                  </a:lnTo>
                  <a:lnTo>
                    <a:pt x="4953411" y="4301637"/>
                  </a:lnTo>
                  <a:lnTo>
                    <a:pt x="4955407" y="4301637"/>
                  </a:lnTo>
                  <a:lnTo>
                    <a:pt x="4957402" y="4301637"/>
                  </a:lnTo>
                  <a:lnTo>
                    <a:pt x="4959398" y="4301637"/>
                  </a:lnTo>
                  <a:lnTo>
                    <a:pt x="4961394" y="4301637"/>
                  </a:lnTo>
                  <a:lnTo>
                    <a:pt x="4963390" y="4301637"/>
                  </a:lnTo>
                  <a:lnTo>
                    <a:pt x="4965385" y="4301637"/>
                  </a:lnTo>
                  <a:lnTo>
                    <a:pt x="4967381" y="4301637"/>
                  </a:lnTo>
                  <a:lnTo>
                    <a:pt x="4969377" y="4301637"/>
                  </a:lnTo>
                  <a:lnTo>
                    <a:pt x="4971373" y="4301637"/>
                  </a:lnTo>
                  <a:lnTo>
                    <a:pt x="4973368" y="4301637"/>
                  </a:lnTo>
                  <a:lnTo>
                    <a:pt x="4975364" y="4301637"/>
                  </a:lnTo>
                  <a:lnTo>
                    <a:pt x="4977360" y="4301637"/>
                  </a:lnTo>
                  <a:lnTo>
                    <a:pt x="4979356" y="4301637"/>
                  </a:lnTo>
                  <a:lnTo>
                    <a:pt x="4981351" y="4301637"/>
                  </a:lnTo>
                  <a:lnTo>
                    <a:pt x="4983347" y="4301637"/>
                  </a:lnTo>
                  <a:lnTo>
                    <a:pt x="4985343" y="4301637"/>
                  </a:lnTo>
                  <a:lnTo>
                    <a:pt x="4987338" y="4301637"/>
                  </a:lnTo>
                  <a:lnTo>
                    <a:pt x="4989334" y="4301637"/>
                  </a:lnTo>
                  <a:lnTo>
                    <a:pt x="4991330" y="4301637"/>
                  </a:lnTo>
                  <a:lnTo>
                    <a:pt x="4993326" y="4301637"/>
                  </a:lnTo>
                  <a:lnTo>
                    <a:pt x="4995321" y="4301637"/>
                  </a:lnTo>
                  <a:lnTo>
                    <a:pt x="4997317" y="4301637"/>
                  </a:lnTo>
                  <a:lnTo>
                    <a:pt x="4999313" y="4301637"/>
                  </a:lnTo>
                  <a:lnTo>
                    <a:pt x="5001309" y="4301637"/>
                  </a:lnTo>
                  <a:lnTo>
                    <a:pt x="5003304" y="4301637"/>
                  </a:lnTo>
                  <a:lnTo>
                    <a:pt x="5005300" y="4301637"/>
                  </a:lnTo>
                  <a:lnTo>
                    <a:pt x="5007296" y="4301637"/>
                  </a:lnTo>
                  <a:lnTo>
                    <a:pt x="5009292" y="4301637"/>
                  </a:lnTo>
                  <a:lnTo>
                    <a:pt x="5011287" y="4301637"/>
                  </a:lnTo>
                  <a:lnTo>
                    <a:pt x="5013283" y="4301637"/>
                  </a:lnTo>
                  <a:lnTo>
                    <a:pt x="5015279" y="4301637"/>
                  </a:lnTo>
                  <a:lnTo>
                    <a:pt x="5017274" y="4301637"/>
                  </a:lnTo>
                  <a:lnTo>
                    <a:pt x="5019270" y="4301637"/>
                  </a:lnTo>
                  <a:lnTo>
                    <a:pt x="5021266" y="4301637"/>
                  </a:lnTo>
                  <a:lnTo>
                    <a:pt x="5023262" y="4301637"/>
                  </a:lnTo>
                  <a:lnTo>
                    <a:pt x="5025257" y="4301637"/>
                  </a:lnTo>
                  <a:lnTo>
                    <a:pt x="5027253" y="4301637"/>
                  </a:lnTo>
                  <a:lnTo>
                    <a:pt x="5029249" y="4301637"/>
                  </a:lnTo>
                  <a:lnTo>
                    <a:pt x="5031245" y="4301637"/>
                  </a:lnTo>
                  <a:lnTo>
                    <a:pt x="5033240" y="4301637"/>
                  </a:lnTo>
                  <a:lnTo>
                    <a:pt x="5035236" y="4301637"/>
                  </a:lnTo>
                  <a:lnTo>
                    <a:pt x="5037232" y="4301637"/>
                  </a:lnTo>
                  <a:lnTo>
                    <a:pt x="5039228" y="4301637"/>
                  </a:lnTo>
                  <a:lnTo>
                    <a:pt x="5041223" y="4301637"/>
                  </a:lnTo>
                  <a:lnTo>
                    <a:pt x="5043219" y="4457831"/>
                  </a:lnTo>
                  <a:lnTo>
                    <a:pt x="5045215" y="4457831"/>
                  </a:lnTo>
                  <a:lnTo>
                    <a:pt x="5047210" y="4457831"/>
                  </a:lnTo>
                  <a:lnTo>
                    <a:pt x="5049206" y="4457831"/>
                  </a:lnTo>
                  <a:lnTo>
                    <a:pt x="5051202" y="4457831"/>
                  </a:lnTo>
                  <a:lnTo>
                    <a:pt x="5053198" y="4457831"/>
                  </a:lnTo>
                  <a:lnTo>
                    <a:pt x="5055193" y="4457831"/>
                  </a:lnTo>
                  <a:lnTo>
                    <a:pt x="5057189" y="4457831"/>
                  </a:lnTo>
                  <a:lnTo>
                    <a:pt x="5059185" y="4457831"/>
                  </a:lnTo>
                  <a:lnTo>
                    <a:pt x="5061181" y="4457831"/>
                  </a:lnTo>
                  <a:lnTo>
                    <a:pt x="5063176" y="4457831"/>
                  </a:lnTo>
                  <a:lnTo>
                    <a:pt x="5065172" y="4457831"/>
                  </a:lnTo>
                  <a:lnTo>
                    <a:pt x="5067168" y="4457831"/>
                  </a:lnTo>
                  <a:lnTo>
                    <a:pt x="5069164" y="4457831"/>
                  </a:lnTo>
                  <a:lnTo>
                    <a:pt x="5071159" y="4457831"/>
                  </a:lnTo>
                  <a:lnTo>
                    <a:pt x="5073155" y="4457831"/>
                  </a:lnTo>
                  <a:lnTo>
                    <a:pt x="5075151" y="4457831"/>
                  </a:lnTo>
                  <a:lnTo>
                    <a:pt x="5077146" y="4457831"/>
                  </a:lnTo>
                  <a:lnTo>
                    <a:pt x="5079142" y="4457831"/>
                  </a:lnTo>
                  <a:lnTo>
                    <a:pt x="5081138" y="4457831"/>
                  </a:lnTo>
                  <a:lnTo>
                    <a:pt x="5083134" y="4457831"/>
                  </a:lnTo>
                  <a:lnTo>
                    <a:pt x="5085129" y="4457831"/>
                  </a:lnTo>
                  <a:lnTo>
                    <a:pt x="5087125" y="4457831"/>
                  </a:lnTo>
                  <a:lnTo>
                    <a:pt x="5089121" y="4457831"/>
                  </a:lnTo>
                  <a:lnTo>
                    <a:pt x="5091117" y="4457831"/>
                  </a:lnTo>
                  <a:lnTo>
                    <a:pt x="5093112" y="4457831"/>
                  </a:lnTo>
                  <a:lnTo>
                    <a:pt x="5095108" y="4457831"/>
                  </a:lnTo>
                  <a:lnTo>
                    <a:pt x="5097104" y="4457831"/>
                  </a:lnTo>
                  <a:lnTo>
                    <a:pt x="5099100" y="4457831"/>
                  </a:lnTo>
                  <a:lnTo>
                    <a:pt x="5101095" y="4457831"/>
                  </a:lnTo>
                  <a:lnTo>
                    <a:pt x="5103091" y="4457831"/>
                  </a:lnTo>
                  <a:lnTo>
                    <a:pt x="5105087" y="4457831"/>
                  </a:lnTo>
                  <a:lnTo>
                    <a:pt x="5107082" y="4457831"/>
                  </a:lnTo>
                  <a:lnTo>
                    <a:pt x="5109078" y="4457831"/>
                  </a:lnTo>
                  <a:lnTo>
                    <a:pt x="5111074" y="4457831"/>
                  </a:lnTo>
                  <a:lnTo>
                    <a:pt x="5113070" y="4457831"/>
                  </a:lnTo>
                  <a:lnTo>
                    <a:pt x="5115065" y="4457831"/>
                  </a:lnTo>
                  <a:lnTo>
                    <a:pt x="5117061" y="4457831"/>
                  </a:lnTo>
                  <a:lnTo>
                    <a:pt x="5119057" y="4457831"/>
                  </a:lnTo>
                  <a:lnTo>
                    <a:pt x="5121053" y="4457831"/>
                  </a:lnTo>
                  <a:lnTo>
                    <a:pt x="5123048" y="4457831"/>
                  </a:lnTo>
                  <a:lnTo>
                    <a:pt x="5125044" y="4457831"/>
                  </a:lnTo>
                  <a:lnTo>
                    <a:pt x="5127040" y="4457831"/>
                  </a:lnTo>
                  <a:lnTo>
                    <a:pt x="5129036" y="4457831"/>
                  </a:lnTo>
                  <a:lnTo>
                    <a:pt x="5131031" y="4457831"/>
                  </a:lnTo>
                  <a:lnTo>
                    <a:pt x="5133027" y="4457831"/>
                  </a:lnTo>
                  <a:lnTo>
                    <a:pt x="5135023" y="4457831"/>
                  </a:lnTo>
                  <a:lnTo>
                    <a:pt x="5137018" y="4457831"/>
                  </a:lnTo>
                  <a:lnTo>
                    <a:pt x="5139014" y="4457831"/>
                  </a:lnTo>
                  <a:lnTo>
                    <a:pt x="5141010" y="4457831"/>
                  </a:lnTo>
                  <a:lnTo>
                    <a:pt x="5143006" y="4457831"/>
                  </a:lnTo>
                  <a:lnTo>
                    <a:pt x="5145001" y="4457831"/>
                  </a:lnTo>
                  <a:lnTo>
                    <a:pt x="5146997" y="4457831"/>
                  </a:lnTo>
                  <a:lnTo>
                    <a:pt x="5148993" y="4457831"/>
                  </a:lnTo>
                  <a:lnTo>
                    <a:pt x="5150989" y="4457831"/>
                  </a:lnTo>
                  <a:lnTo>
                    <a:pt x="5152984" y="4457831"/>
                  </a:lnTo>
                  <a:lnTo>
                    <a:pt x="5154980" y="4457831"/>
                  </a:lnTo>
                  <a:lnTo>
                    <a:pt x="5156976" y="4457831"/>
                  </a:lnTo>
                  <a:lnTo>
                    <a:pt x="5158972" y="4457831"/>
                  </a:lnTo>
                  <a:lnTo>
                    <a:pt x="5160967" y="4457831"/>
                  </a:lnTo>
                  <a:lnTo>
                    <a:pt x="5162963" y="4457831"/>
                  </a:lnTo>
                  <a:lnTo>
                    <a:pt x="5164959" y="4457831"/>
                  </a:lnTo>
                  <a:lnTo>
                    <a:pt x="5166954" y="4457831"/>
                  </a:lnTo>
                  <a:lnTo>
                    <a:pt x="5168950" y="4457831"/>
                  </a:lnTo>
                  <a:lnTo>
                    <a:pt x="5170946" y="4457831"/>
                  </a:lnTo>
                  <a:lnTo>
                    <a:pt x="5172942" y="4457831"/>
                  </a:lnTo>
                  <a:lnTo>
                    <a:pt x="5174937" y="4457831"/>
                  </a:lnTo>
                  <a:lnTo>
                    <a:pt x="5176933" y="4457831"/>
                  </a:lnTo>
                  <a:lnTo>
                    <a:pt x="5178929" y="4457831"/>
                  </a:lnTo>
                  <a:lnTo>
                    <a:pt x="5180925" y="4457831"/>
                  </a:lnTo>
                  <a:lnTo>
                    <a:pt x="5182920" y="4457831"/>
                  </a:lnTo>
                  <a:lnTo>
                    <a:pt x="5184916" y="4457831"/>
                  </a:lnTo>
                  <a:lnTo>
                    <a:pt x="5186912" y="4457831"/>
                  </a:lnTo>
                  <a:lnTo>
                    <a:pt x="5188908" y="4457831"/>
                  </a:lnTo>
                  <a:lnTo>
                    <a:pt x="5190903" y="4457831"/>
                  </a:lnTo>
                  <a:lnTo>
                    <a:pt x="5192899" y="4457831"/>
                  </a:lnTo>
                  <a:lnTo>
                    <a:pt x="5194895" y="4457831"/>
                  </a:lnTo>
                  <a:lnTo>
                    <a:pt x="5196890" y="4457831"/>
                  </a:lnTo>
                  <a:lnTo>
                    <a:pt x="5198886" y="4457831"/>
                  </a:lnTo>
                  <a:lnTo>
                    <a:pt x="5200882" y="4457831"/>
                  </a:lnTo>
                  <a:lnTo>
                    <a:pt x="5202878" y="4457831"/>
                  </a:lnTo>
                  <a:lnTo>
                    <a:pt x="5204873" y="4457831"/>
                  </a:lnTo>
                  <a:lnTo>
                    <a:pt x="5206869" y="4457831"/>
                  </a:lnTo>
                  <a:lnTo>
                    <a:pt x="5208865" y="4457831"/>
                  </a:lnTo>
                  <a:lnTo>
                    <a:pt x="5210861" y="4457831"/>
                  </a:lnTo>
                  <a:lnTo>
                    <a:pt x="5212856" y="4457831"/>
                  </a:lnTo>
                  <a:lnTo>
                    <a:pt x="5214852" y="4457831"/>
                  </a:lnTo>
                  <a:lnTo>
                    <a:pt x="5216848" y="4457831"/>
                  </a:lnTo>
                  <a:lnTo>
                    <a:pt x="5218844" y="4457831"/>
                  </a:lnTo>
                  <a:lnTo>
                    <a:pt x="5220839" y="4457831"/>
                  </a:lnTo>
                  <a:lnTo>
                    <a:pt x="5222835" y="4457831"/>
                  </a:lnTo>
                  <a:lnTo>
                    <a:pt x="5224831" y="4457831"/>
                  </a:lnTo>
                  <a:lnTo>
                    <a:pt x="5226827" y="4457831"/>
                  </a:lnTo>
                  <a:lnTo>
                    <a:pt x="5228822" y="4457831"/>
                  </a:lnTo>
                  <a:lnTo>
                    <a:pt x="5230818" y="4457831"/>
                  </a:lnTo>
                  <a:lnTo>
                    <a:pt x="5232814" y="4457831"/>
                  </a:lnTo>
                  <a:lnTo>
                    <a:pt x="5234809" y="4457831"/>
                  </a:lnTo>
                  <a:lnTo>
                    <a:pt x="5236805" y="4457831"/>
                  </a:lnTo>
                  <a:lnTo>
                    <a:pt x="5238801" y="4457831"/>
                  </a:lnTo>
                  <a:lnTo>
                    <a:pt x="5240797" y="4457831"/>
                  </a:lnTo>
                  <a:lnTo>
                    <a:pt x="5242792" y="4457831"/>
                  </a:lnTo>
                  <a:lnTo>
                    <a:pt x="5244788" y="4457831"/>
                  </a:lnTo>
                  <a:lnTo>
                    <a:pt x="5246784" y="4457831"/>
                  </a:lnTo>
                  <a:lnTo>
                    <a:pt x="5248780" y="4457831"/>
                  </a:lnTo>
                  <a:lnTo>
                    <a:pt x="5250775" y="4457831"/>
                  </a:lnTo>
                  <a:lnTo>
                    <a:pt x="5252771" y="4457831"/>
                  </a:lnTo>
                  <a:lnTo>
                    <a:pt x="5254767" y="4457831"/>
                  </a:lnTo>
                  <a:lnTo>
                    <a:pt x="5256763" y="4457831"/>
                  </a:lnTo>
                  <a:lnTo>
                    <a:pt x="5258758" y="4457831"/>
                  </a:lnTo>
                  <a:lnTo>
                    <a:pt x="5260754" y="4457831"/>
                  </a:lnTo>
                  <a:lnTo>
                    <a:pt x="5262750" y="4457831"/>
                  </a:lnTo>
                  <a:lnTo>
                    <a:pt x="5264745" y="4457831"/>
                  </a:lnTo>
                  <a:lnTo>
                    <a:pt x="5266741" y="4457831"/>
                  </a:lnTo>
                  <a:lnTo>
                    <a:pt x="5268737" y="4457831"/>
                  </a:lnTo>
                  <a:lnTo>
                    <a:pt x="5270733" y="4457831"/>
                  </a:lnTo>
                  <a:lnTo>
                    <a:pt x="5272728" y="4457831"/>
                  </a:lnTo>
                  <a:lnTo>
                    <a:pt x="5274724" y="4457831"/>
                  </a:lnTo>
                  <a:lnTo>
                    <a:pt x="5276720" y="4457831"/>
                  </a:lnTo>
                  <a:lnTo>
                    <a:pt x="5278716" y="4457831"/>
                  </a:lnTo>
                  <a:lnTo>
                    <a:pt x="5280711" y="4457831"/>
                  </a:lnTo>
                  <a:lnTo>
                    <a:pt x="5282707" y="4457831"/>
                  </a:lnTo>
                  <a:lnTo>
                    <a:pt x="5284703" y="4457831"/>
                  </a:lnTo>
                  <a:lnTo>
                    <a:pt x="5286699" y="4457831"/>
                  </a:lnTo>
                  <a:lnTo>
                    <a:pt x="5288694" y="4457831"/>
                  </a:lnTo>
                  <a:lnTo>
                    <a:pt x="5290690" y="4457831"/>
                  </a:lnTo>
                  <a:lnTo>
                    <a:pt x="5292686" y="4457831"/>
                  </a:lnTo>
                  <a:lnTo>
                    <a:pt x="5294681" y="4457831"/>
                  </a:lnTo>
                  <a:lnTo>
                    <a:pt x="5296677" y="4457831"/>
                  </a:lnTo>
                  <a:lnTo>
                    <a:pt x="5298673" y="4457831"/>
                  </a:lnTo>
                  <a:lnTo>
                    <a:pt x="5300669" y="4457831"/>
                  </a:lnTo>
                  <a:lnTo>
                    <a:pt x="5302664" y="4457831"/>
                  </a:lnTo>
                  <a:lnTo>
                    <a:pt x="5304660" y="4457831"/>
                  </a:lnTo>
                  <a:lnTo>
                    <a:pt x="5306656" y="4457831"/>
                  </a:lnTo>
                  <a:lnTo>
                    <a:pt x="5308652" y="4457831"/>
                  </a:lnTo>
                  <a:lnTo>
                    <a:pt x="5310647" y="4457831"/>
                  </a:lnTo>
                  <a:lnTo>
                    <a:pt x="5312643" y="4457831"/>
                  </a:lnTo>
                  <a:lnTo>
                    <a:pt x="5314639" y="4457831"/>
                  </a:lnTo>
                  <a:lnTo>
                    <a:pt x="5316635" y="4457831"/>
                  </a:lnTo>
                  <a:lnTo>
                    <a:pt x="5318630" y="4457831"/>
                  </a:lnTo>
                  <a:lnTo>
                    <a:pt x="5320626" y="4457831"/>
                  </a:lnTo>
                  <a:lnTo>
                    <a:pt x="5322622" y="4457831"/>
                  </a:lnTo>
                  <a:lnTo>
                    <a:pt x="5324617" y="4457831"/>
                  </a:lnTo>
                  <a:lnTo>
                    <a:pt x="5326613" y="4457831"/>
                  </a:lnTo>
                  <a:lnTo>
                    <a:pt x="5328609" y="4457831"/>
                  </a:lnTo>
                  <a:lnTo>
                    <a:pt x="5330605" y="4457831"/>
                  </a:lnTo>
                  <a:lnTo>
                    <a:pt x="5332600" y="4457831"/>
                  </a:lnTo>
                  <a:lnTo>
                    <a:pt x="5334596" y="4457831"/>
                  </a:lnTo>
                  <a:lnTo>
                    <a:pt x="5336592" y="4457831"/>
                  </a:lnTo>
                  <a:lnTo>
                    <a:pt x="5338588" y="4457831"/>
                  </a:lnTo>
                  <a:lnTo>
                    <a:pt x="5340583" y="4457831"/>
                  </a:lnTo>
                  <a:lnTo>
                    <a:pt x="5342579" y="4457831"/>
                  </a:lnTo>
                  <a:lnTo>
                    <a:pt x="5344575" y="4457831"/>
                  </a:lnTo>
                  <a:lnTo>
                    <a:pt x="5346571" y="4457831"/>
                  </a:lnTo>
                  <a:lnTo>
                    <a:pt x="5348566" y="4457831"/>
                  </a:lnTo>
                  <a:lnTo>
                    <a:pt x="5350562" y="4457831"/>
                  </a:lnTo>
                  <a:lnTo>
                    <a:pt x="5352558" y="4457831"/>
                  </a:lnTo>
                  <a:lnTo>
                    <a:pt x="5354553" y="4457831"/>
                  </a:lnTo>
                  <a:lnTo>
                    <a:pt x="5356549" y="4457831"/>
                  </a:lnTo>
                  <a:lnTo>
                    <a:pt x="5358545" y="4457831"/>
                  </a:lnTo>
                  <a:lnTo>
                    <a:pt x="5360541" y="4457831"/>
                  </a:lnTo>
                  <a:lnTo>
                    <a:pt x="5362536" y="4457831"/>
                  </a:lnTo>
                  <a:lnTo>
                    <a:pt x="5364532" y="4457831"/>
                  </a:lnTo>
                  <a:lnTo>
                    <a:pt x="5366528" y="4457831"/>
                  </a:lnTo>
                  <a:lnTo>
                    <a:pt x="5368524" y="4457831"/>
                  </a:lnTo>
                  <a:lnTo>
                    <a:pt x="5370519" y="4457831"/>
                  </a:lnTo>
                  <a:lnTo>
                    <a:pt x="5372515" y="4457831"/>
                  </a:lnTo>
                  <a:lnTo>
                    <a:pt x="5374511" y="4457831"/>
                  </a:lnTo>
                  <a:lnTo>
                    <a:pt x="5376507" y="4457831"/>
                  </a:lnTo>
                  <a:lnTo>
                    <a:pt x="5378502" y="4457831"/>
                  </a:lnTo>
                  <a:lnTo>
                    <a:pt x="5380498" y="4457831"/>
                  </a:lnTo>
                  <a:lnTo>
                    <a:pt x="5382494" y="4457831"/>
                  </a:lnTo>
                  <a:lnTo>
                    <a:pt x="5384489" y="4457831"/>
                  </a:lnTo>
                  <a:lnTo>
                    <a:pt x="5386485" y="4457831"/>
                  </a:lnTo>
                  <a:lnTo>
                    <a:pt x="5388481" y="4457831"/>
                  </a:lnTo>
                  <a:lnTo>
                    <a:pt x="5390477" y="4457831"/>
                  </a:lnTo>
                  <a:lnTo>
                    <a:pt x="5392472" y="4457831"/>
                  </a:lnTo>
                  <a:lnTo>
                    <a:pt x="5394468" y="4457831"/>
                  </a:lnTo>
                  <a:lnTo>
                    <a:pt x="5396464" y="4457831"/>
                  </a:lnTo>
                  <a:lnTo>
                    <a:pt x="5398460" y="4457831"/>
                  </a:lnTo>
                  <a:lnTo>
                    <a:pt x="5400455" y="4457831"/>
                  </a:lnTo>
                  <a:lnTo>
                    <a:pt x="5402451" y="4457831"/>
                  </a:lnTo>
                  <a:lnTo>
                    <a:pt x="5404447" y="4457831"/>
                  </a:lnTo>
                  <a:lnTo>
                    <a:pt x="5406443" y="4457831"/>
                  </a:lnTo>
                  <a:lnTo>
                    <a:pt x="5408438" y="4457831"/>
                  </a:lnTo>
                  <a:lnTo>
                    <a:pt x="5410434" y="4457831"/>
                  </a:lnTo>
                  <a:lnTo>
                    <a:pt x="5412430" y="4457831"/>
                  </a:lnTo>
                  <a:lnTo>
                    <a:pt x="5414425" y="4457831"/>
                  </a:lnTo>
                  <a:lnTo>
                    <a:pt x="5416421" y="4457831"/>
                  </a:lnTo>
                  <a:lnTo>
                    <a:pt x="5418417" y="4457831"/>
                  </a:lnTo>
                  <a:lnTo>
                    <a:pt x="5420413" y="4457831"/>
                  </a:lnTo>
                  <a:lnTo>
                    <a:pt x="5422408" y="4457831"/>
                  </a:lnTo>
                  <a:lnTo>
                    <a:pt x="5424404" y="4457831"/>
                  </a:lnTo>
                  <a:lnTo>
                    <a:pt x="5426400" y="4457831"/>
                  </a:lnTo>
                  <a:lnTo>
                    <a:pt x="5428396" y="4457831"/>
                  </a:lnTo>
                  <a:lnTo>
                    <a:pt x="5430391" y="4457831"/>
                  </a:lnTo>
                  <a:lnTo>
                    <a:pt x="5432387" y="4457831"/>
                  </a:lnTo>
                  <a:lnTo>
                    <a:pt x="5434383" y="4457831"/>
                  </a:lnTo>
                  <a:lnTo>
                    <a:pt x="5436379" y="4457831"/>
                  </a:lnTo>
                  <a:lnTo>
                    <a:pt x="5438374" y="4457831"/>
                  </a:lnTo>
                  <a:lnTo>
                    <a:pt x="5440370" y="4457831"/>
                  </a:lnTo>
                  <a:lnTo>
                    <a:pt x="5442366" y="4457831"/>
                  </a:lnTo>
                  <a:lnTo>
                    <a:pt x="5444361" y="4457831"/>
                  </a:lnTo>
                  <a:lnTo>
                    <a:pt x="5446357" y="4457831"/>
                  </a:lnTo>
                  <a:lnTo>
                    <a:pt x="5448353" y="4457831"/>
                  </a:lnTo>
                  <a:lnTo>
                    <a:pt x="5450349" y="4457831"/>
                  </a:lnTo>
                  <a:lnTo>
                    <a:pt x="5452344" y="4457831"/>
                  </a:lnTo>
                  <a:lnTo>
                    <a:pt x="5454340" y="4457831"/>
                  </a:lnTo>
                  <a:lnTo>
                    <a:pt x="5456336" y="4457831"/>
                  </a:lnTo>
                  <a:lnTo>
                    <a:pt x="5458332" y="4457831"/>
                  </a:lnTo>
                  <a:lnTo>
                    <a:pt x="5460327" y="4457831"/>
                  </a:lnTo>
                  <a:lnTo>
                    <a:pt x="5462323" y="4457831"/>
                  </a:lnTo>
                  <a:lnTo>
                    <a:pt x="5464319" y="4457831"/>
                  </a:lnTo>
                  <a:lnTo>
                    <a:pt x="5466315" y="4457831"/>
                  </a:lnTo>
                  <a:lnTo>
                    <a:pt x="5468310" y="4457831"/>
                  </a:lnTo>
                  <a:lnTo>
                    <a:pt x="5470306" y="4457831"/>
                  </a:lnTo>
                  <a:lnTo>
                    <a:pt x="5472302" y="4457831"/>
                  </a:lnTo>
                  <a:lnTo>
                    <a:pt x="5474298" y="4457831"/>
                  </a:lnTo>
                  <a:lnTo>
                    <a:pt x="5476293" y="4457831"/>
                  </a:lnTo>
                  <a:lnTo>
                    <a:pt x="5478289" y="4457831"/>
                  </a:lnTo>
                  <a:lnTo>
                    <a:pt x="5480285" y="4457831"/>
                  </a:lnTo>
                  <a:lnTo>
                    <a:pt x="5482280" y="4457831"/>
                  </a:lnTo>
                  <a:lnTo>
                    <a:pt x="5484276" y="4457831"/>
                  </a:lnTo>
                  <a:lnTo>
                    <a:pt x="5486272" y="4457831"/>
                  </a:lnTo>
                  <a:lnTo>
                    <a:pt x="5488268" y="4457831"/>
                  </a:lnTo>
                  <a:lnTo>
                    <a:pt x="5490263" y="4457831"/>
                  </a:lnTo>
                  <a:lnTo>
                    <a:pt x="5492259" y="4457831"/>
                  </a:lnTo>
                  <a:lnTo>
                    <a:pt x="5494255" y="4457831"/>
                  </a:lnTo>
                  <a:lnTo>
                    <a:pt x="5496251" y="4457831"/>
                  </a:lnTo>
                  <a:lnTo>
                    <a:pt x="5498246" y="4457831"/>
                  </a:lnTo>
                  <a:lnTo>
                    <a:pt x="5500242" y="4457831"/>
                  </a:lnTo>
                  <a:lnTo>
                    <a:pt x="5502238" y="4457831"/>
                  </a:lnTo>
                  <a:lnTo>
                    <a:pt x="5504234" y="4457831"/>
                  </a:lnTo>
                  <a:lnTo>
                    <a:pt x="5506229" y="4457831"/>
                  </a:lnTo>
                  <a:lnTo>
                    <a:pt x="5508225" y="4457831"/>
                  </a:lnTo>
                  <a:lnTo>
                    <a:pt x="5510221" y="4457831"/>
                  </a:lnTo>
                  <a:lnTo>
                    <a:pt x="5512216" y="4457831"/>
                  </a:lnTo>
                  <a:lnTo>
                    <a:pt x="5514212" y="4457831"/>
                  </a:lnTo>
                  <a:lnTo>
                    <a:pt x="5516208" y="4457831"/>
                  </a:lnTo>
                  <a:lnTo>
                    <a:pt x="5518204" y="4457831"/>
                  </a:lnTo>
                  <a:lnTo>
                    <a:pt x="5520199" y="4457831"/>
                  </a:lnTo>
                  <a:lnTo>
                    <a:pt x="5522195" y="4457831"/>
                  </a:lnTo>
                  <a:lnTo>
                    <a:pt x="5524191" y="4457831"/>
                  </a:lnTo>
                  <a:lnTo>
                    <a:pt x="5526187" y="4457831"/>
                  </a:lnTo>
                  <a:lnTo>
                    <a:pt x="5528182" y="4457831"/>
                  </a:lnTo>
                  <a:lnTo>
                    <a:pt x="5530178" y="4457831"/>
                  </a:lnTo>
                  <a:lnTo>
                    <a:pt x="5532174" y="4457831"/>
                  </a:lnTo>
                  <a:lnTo>
                    <a:pt x="5534170" y="4457831"/>
                  </a:lnTo>
                  <a:lnTo>
                    <a:pt x="5536165" y="4457831"/>
                  </a:lnTo>
                  <a:lnTo>
                    <a:pt x="5538161" y="4457831"/>
                  </a:lnTo>
                  <a:lnTo>
                    <a:pt x="5540157" y="4457831"/>
                  </a:lnTo>
                  <a:lnTo>
                    <a:pt x="5542152" y="4457831"/>
                  </a:lnTo>
                  <a:lnTo>
                    <a:pt x="5544148" y="4457831"/>
                  </a:lnTo>
                  <a:lnTo>
                    <a:pt x="5546144" y="4457831"/>
                  </a:lnTo>
                  <a:lnTo>
                    <a:pt x="5548140" y="4457831"/>
                  </a:lnTo>
                  <a:lnTo>
                    <a:pt x="5550135" y="4457831"/>
                  </a:lnTo>
                  <a:lnTo>
                    <a:pt x="5552131" y="4457831"/>
                  </a:lnTo>
                  <a:lnTo>
                    <a:pt x="5554127" y="4457831"/>
                  </a:lnTo>
                  <a:lnTo>
                    <a:pt x="5556123" y="4457831"/>
                  </a:lnTo>
                  <a:lnTo>
                    <a:pt x="5558118" y="4457831"/>
                  </a:lnTo>
                  <a:lnTo>
                    <a:pt x="5560114" y="4457831"/>
                  </a:lnTo>
                  <a:lnTo>
                    <a:pt x="5562110" y="4457831"/>
                  </a:lnTo>
                  <a:lnTo>
                    <a:pt x="5564106" y="4457831"/>
                  </a:lnTo>
                  <a:lnTo>
                    <a:pt x="5566101" y="4457831"/>
                  </a:lnTo>
                  <a:lnTo>
                    <a:pt x="5568097" y="4457831"/>
                  </a:lnTo>
                  <a:lnTo>
                    <a:pt x="5570093" y="4457831"/>
                  </a:lnTo>
                  <a:lnTo>
                    <a:pt x="5572088" y="4457831"/>
                  </a:lnTo>
                  <a:lnTo>
                    <a:pt x="5574084" y="4457831"/>
                  </a:lnTo>
                  <a:lnTo>
                    <a:pt x="5576080" y="4457831"/>
                  </a:lnTo>
                  <a:lnTo>
                    <a:pt x="5578076" y="4457831"/>
                  </a:lnTo>
                  <a:lnTo>
                    <a:pt x="5580071" y="4457831"/>
                  </a:lnTo>
                  <a:lnTo>
                    <a:pt x="5582067" y="4457831"/>
                  </a:lnTo>
                  <a:lnTo>
                    <a:pt x="5584063" y="4457831"/>
                  </a:lnTo>
                  <a:lnTo>
                    <a:pt x="5586059" y="4457831"/>
                  </a:lnTo>
                  <a:lnTo>
                    <a:pt x="5588054" y="4457831"/>
                  </a:lnTo>
                  <a:lnTo>
                    <a:pt x="5590050" y="4457831"/>
                  </a:lnTo>
                  <a:lnTo>
                    <a:pt x="5592046" y="4457831"/>
                  </a:lnTo>
                  <a:lnTo>
                    <a:pt x="5594042" y="4457831"/>
                  </a:lnTo>
                  <a:lnTo>
                    <a:pt x="5596037" y="4457831"/>
                  </a:lnTo>
                  <a:lnTo>
                    <a:pt x="5598033" y="4457831"/>
                  </a:lnTo>
                  <a:lnTo>
                    <a:pt x="5600029" y="4457831"/>
                  </a:lnTo>
                  <a:lnTo>
                    <a:pt x="5602024" y="4457831"/>
                  </a:lnTo>
                  <a:lnTo>
                    <a:pt x="5604020" y="4457831"/>
                  </a:lnTo>
                  <a:lnTo>
                    <a:pt x="5606016" y="4457831"/>
                  </a:lnTo>
                  <a:lnTo>
                    <a:pt x="5608012" y="4457831"/>
                  </a:lnTo>
                  <a:lnTo>
                    <a:pt x="5610007" y="4457831"/>
                  </a:lnTo>
                  <a:lnTo>
                    <a:pt x="5612003" y="4457831"/>
                  </a:lnTo>
                  <a:lnTo>
                    <a:pt x="5613999" y="4457831"/>
                  </a:lnTo>
                  <a:lnTo>
                    <a:pt x="5615995" y="4457831"/>
                  </a:lnTo>
                  <a:lnTo>
                    <a:pt x="5617990" y="4457831"/>
                  </a:lnTo>
                  <a:lnTo>
                    <a:pt x="5619986" y="4457831"/>
                  </a:lnTo>
                  <a:lnTo>
                    <a:pt x="5621982" y="4457831"/>
                  </a:lnTo>
                  <a:lnTo>
                    <a:pt x="5623978" y="4457831"/>
                  </a:lnTo>
                  <a:lnTo>
                    <a:pt x="5625973" y="4457831"/>
                  </a:lnTo>
                  <a:lnTo>
                    <a:pt x="5627969" y="4457831"/>
                  </a:lnTo>
                  <a:lnTo>
                    <a:pt x="5629965" y="4457831"/>
                  </a:lnTo>
                  <a:lnTo>
                    <a:pt x="5631960" y="4457831"/>
                  </a:lnTo>
                  <a:lnTo>
                    <a:pt x="5633956" y="4457831"/>
                  </a:lnTo>
                  <a:lnTo>
                    <a:pt x="5635952" y="4457831"/>
                  </a:lnTo>
                  <a:lnTo>
                    <a:pt x="5637948" y="4457831"/>
                  </a:lnTo>
                  <a:lnTo>
                    <a:pt x="5639943" y="4457831"/>
                  </a:lnTo>
                  <a:lnTo>
                    <a:pt x="5641939" y="4457831"/>
                  </a:lnTo>
                  <a:lnTo>
                    <a:pt x="5643935" y="4457831"/>
                  </a:lnTo>
                  <a:lnTo>
                    <a:pt x="5645931" y="4457831"/>
                  </a:lnTo>
                  <a:lnTo>
                    <a:pt x="5647926" y="4457831"/>
                  </a:lnTo>
                  <a:lnTo>
                    <a:pt x="5649922" y="4457831"/>
                  </a:lnTo>
                  <a:lnTo>
                    <a:pt x="5651918" y="4457831"/>
                  </a:lnTo>
                  <a:lnTo>
                    <a:pt x="5653914" y="4457831"/>
                  </a:lnTo>
                  <a:lnTo>
                    <a:pt x="5655909" y="4457831"/>
                  </a:lnTo>
                  <a:lnTo>
                    <a:pt x="5657905" y="4457831"/>
                  </a:lnTo>
                  <a:lnTo>
                    <a:pt x="5659901" y="4457831"/>
                  </a:lnTo>
                  <a:lnTo>
                    <a:pt x="5661896" y="4457831"/>
                  </a:lnTo>
                  <a:lnTo>
                    <a:pt x="5663892" y="4457831"/>
                  </a:lnTo>
                  <a:lnTo>
                    <a:pt x="5665888" y="4457831"/>
                  </a:lnTo>
                  <a:lnTo>
                    <a:pt x="5667884" y="4457831"/>
                  </a:lnTo>
                  <a:lnTo>
                    <a:pt x="5669879" y="4457831"/>
                  </a:lnTo>
                  <a:lnTo>
                    <a:pt x="5671875" y="4457831"/>
                  </a:lnTo>
                  <a:lnTo>
                    <a:pt x="5673871" y="4457831"/>
                  </a:lnTo>
                  <a:lnTo>
                    <a:pt x="5675867" y="4457831"/>
                  </a:lnTo>
                  <a:lnTo>
                    <a:pt x="5677862" y="4457831"/>
                  </a:lnTo>
                  <a:lnTo>
                    <a:pt x="5679858" y="4457831"/>
                  </a:lnTo>
                  <a:lnTo>
                    <a:pt x="5681854" y="4457831"/>
                  </a:lnTo>
                  <a:lnTo>
                    <a:pt x="5683850" y="4457831"/>
                  </a:lnTo>
                  <a:lnTo>
                    <a:pt x="5685845" y="4457831"/>
                  </a:lnTo>
                  <a:lnTo>
                    <a:pt x="5687841" y="4457831"/>
                  </a:lnTo>
                  <a:lnTo>
                    <a:pt x="5689837" y="4457831"/>
                  </a:lnTo>
                  <a:lnTo>
                    <a:pt x="5691832" y="4457831"/>
                  </a:lnTo>
                  <a:lnTo>
                    <a:pt x="5693828" y="4457831"/>
                  </a:lnTo>
                  <a:lnTo>
                    <a:pt x="5695824" y="4457831"/>
                  </a:lnTo>
                  <a:lnTo>
                    <a:pt x="5697820" y="4457831"/>
                  </a:lnTo>
                  <a:lnTo>
                    <a:pt x="5699815" y="4457831"/>
                  </a:lnTo>
                  <a:lnTo>
                    <a:pt x="5701811" y="4457831"/>
                  </a:lnTo>
                  <a:lnTo>
                    <a:pt x="5703807" y="4457831"/>
                  </a:lnTo>
                  <a:lnTo>
                    <a:pt x="5705803" y="4457831"/>
                  </a:lnTo>
                  <a:lnTo>
                    <a:pt x="5707798" y="4457831"/>
                  </a:lnTo>
                  <a:lnTo>
                    <a:pt x="5709794" y="4457831"/>
                  </a:lnTo>
                  <a:lnTo>
                    <a:pt x="5711790" y="4457831"/>
                  </a:lnTo>
                  <a:lnTo>
                    <a:pt x="5713786" y="4457831"/>
                  </a:lnTo>
                  <a:lnTo>
                    <a:pt x="5715781" y="4457831"/>
                  </a:lnTo>
                  <a:lnTo>
                    <a:pt x="5717777" y="4457831"/>
                  </a:lnTo>
                  <a:lnTo>
                    <a:pt x="5719773" y="4457831"/>
                  </a:lnTo>
                  <a:lnTo>
                    <a:pt x="5721769" y="4457831"/>
                  </a:lnTo>
                  <a:lnTo>
                    <a:pt x="5723764" y="4457831"/>
                  </a:lnTo>
                  <a:lnTo>
                    <a:pt x="5725760" y="4457831"/>
                  </a:lnTo>
                  <a:lnTo>
                    <a:pt x="5727756" y="4457831"/>
                  </a:lnTo>
                  <a:lnTo>
                    <a:pt x="5729751" y="4457831"/>
                  </a:lnTo>
                  <a:lnTo>
                    <a:pt x="5731747" y="4457831"/>
                  </a:lnTo>
                  <a:lnTo>
                    <a:pt x="5733743" y="4457831"/>
                  </a:lnTo>
                  <a:lnTo>
                    <a:pt x="5735739" y="4457831"/>
                  </a:lnTo>
                  <a:lnTo>
                    <a:pt x="5737734" y="4457831"/>
                  </a:lnTo>
                  <a:lnTo>
                    <a:pt x="5739730" y="4457831"/>
                  </a:lnTo>
                  <a:lnTo>
                    <a:pt x="5741726" y="4457831"/>
                  </a:lnTo>
                  <a:lnTo>
                    <a:pt x="5743722" y="4457831"/>
                  </a:lnTo>
                  <a:lnTo>
                    <a:pt x="5745717" y="4457831"/>
                  </a:lnTo>
                  <a:lnTo>
                    <a:pt x="5747713" y="4457831"/>
                  </a:lnTo>
                  <a:lnTo>
                    <a:pt x="5749709" y="4457831"/>
                  </a:lnTo>
                  <a:lnTo>
                    <a:pt x="5751705" y="4457831"/>
                  </a:lnTo>
                  <a:lnTo>
                    <a:pt x="5753700" y="4457831"/>
                  </a:lnTo>
                  <a:lnTo>
                    <a:pt x="5755696" y="4457831"/>
                  </a:lnTo>
                  <a:lnTo>
                    <a:pt x="5757692" y="4457831"/>
                  </a:lnTo>
                  <a:lnTo>
                    <a:pt x="5759687" y="4457831"/>
                  </a:lnTo>
                  <a:lnTo>
                    <a:pt x="5761683" y="4457831"/>
                  </a:lnTo>
                  <a:lnTo>
                    <a:pt x="5763679" y="4457831"/>
                  </a:lnTo>
                  <a:lnTo>
                    <a:pt x="5765675" y="4457831"/>
                  </a:lnTo>
                  <a:lnTo>
                    <a:pt x="5767670" y="4457831"/>
                  </a:lnTo>
                  <a:lnTo>
                    <a:pt x="5769666" y="4457831"/>
                  </a:lnTo>
                  <a:lnTo>
                    <a:pt x="5771662" y="4457831"/>
                  </a:lnTo>
                  <a:lnTo>
                    <a:pt x="5773658" y="4457831"/>
                  </a:lnTo>
                  <a:lnTo>
                    <a:pt x="5775653" y="4457831"/>
                  </a:lnTo>
                  <a:lnTo>
                    <a:pt x="5777649" y="4457831"/>
                  </a:lnTo>
                  <a:lnTo>
                    <a:pt x="5779645" y="4457831"/>
                  </a:lnTo>
                  <a:lnTo>
                    <a:pt x="5781641" y="4457831"/>
                  </a:lnTo>
                  <a:lnTo>
                    <a:pt x="5783636" y="4457831"/>
                  </a:lnTo>
                  <a:lnTo>
                    <a:pt x="5785632" y="4457831"/>
                  </a:lnTo>
                  <a:lnTo>
                    <a:pt x="5787628" y="4457831"/>
                  </a:lnTo>
                  <a:lnTo>
                    <a:pt x="5789623" y="4457831"/>
                  </a:lnTo>
                  <a:lnTo>
                    <a:pt x="5791619" y="4457831"/>
                  </a:lnTo>
                  <a:lnTo>
                    <a:pt x="5793615" y="4457831"/>
                  </a:lnTo>
                  <a:lnTo>
                    <a:pt x="5795611" y="4457831"/>
                  </a:lnTo>
                  <a:lnTo>
                    <a:pt x="5797606" y="4457831"/>
                  </a:lnTo>
                  <a:lnTo>
                    <a:pt x="5799602" y="4457831"/>
                  </a:lnTo>
                  <a:lnTo>
                    <a:pt x="5801598" y="4457831"/>
                  </a:lnTo>
                  <a:lnTo>
                    <a:pt x="5803594" y="4457831"/>
                  </a:lnTo>
                  <a:lnTo>
                    <a:pt x="5805589" y="4457831"/>
                  </a:lnTo>
                  <a:lnTo>
                    <a:pt x="5807585" y="4457831"/>
                  </a:lnTo>
                  <a:lnTo>
                    <a:pt x="5809581" y="4457831"/>
                  </a:lnTo>
                  <a:lnTo>
                    <a:pt x="5811577" y="4457831"/>
                  </a:lnTo>
                  <a:lnTo>
                    <a:pt x="5813572" y="4457831"/>
                  </a:lnTo>
                  <a:lnTo>
                    <a:pt x="5815568" y="4457831"/>
                  </a:lnTo>
                  <a:lnTo>
                    <a:pt x="5817564" y="4457831"/>
                  </a:lnTo>
                  <a:lnTo>
                    <a:pt x="5819559" y="4457831"/>
                  </a:lnTo>
                  <a:lnTo>
                    <a:pt x="5821555" y="4457831"/>
                  </a:lnTo>
                  <a:lnTo>
                    <a:pt x="5823551" y="4457831"/>
                  </a:lnTo>
                  <a:lnTo>
                    <a:pt x="5825547" y="4457831"/>
                  </a:lnTo>
                  <a:lnTo>
                    <a:pt x="5827542" y="4457831"/>
                  </a:lnTo>
                  <a:lnTo>
                    <a:pt x="5829538" y="4457831"/>
                  </a:lnTo>
                  <a:lnTo>
                    <a:pt x="5831534" y="4457831"/>
                  </a:lnTo>
                  <a:lnTo>
                    <a:pt x="5833530" y="4457831"/>
                  </a:lnTo>
                  <a:lnTo>
                    <a:pt x="5835525" y="4457831"/>
                  </a:lnTo>
                  <a:lnTo>
                    <a:pt x="5837521" y="4457831"/>
                  </a:lnTo>
                  <a:lnTo>
                    <a:pt x="5839517" y="4457831"/>
                  </a:lnTo>
                  <a:lnTo>
                    <a:pt x="5841513" y="4457831"/>
                  </a:lnTo>
                  <a:lnTo>
                    <a:pt x="5843508" y="4457831"/>
                  </a:lnTo>
                  <a:lnTo>
                    <a:pt x="5845504" y="4457831"/>
                  </a:lnTo>
                  <a:lnTo>
                    <a:pt x="5847500" y="4457831"/>
                  </a:lnTo>
                  <a:lnTo>
                    <a:pt x="5849495" y="4457831"/>
                  </a:lnTo>
                  <a:lnTo>
                    <a:pt x="5851491" y="4457831"/>
                  </a:lnTo>
                  <a:lnTo>
                    <a:pt x="5853487" y="4457831"/>
                  </a:lnTo>
                  <a:lnTo>
                    <a:pt x="5855483" y="4457831"/>
                  </a:lnTo>
                  <a:lnTo>
                    <a:pt x="5857478" y="4457831"/>
                  </a:lnTo>
                  <a:lnTo>
                    <a:pt x="5859474" y="4457831"/>
                  </a:lnTo>
                  <a:lnTo>
                    <a:pt x="5861470" y="4457831"/>
                  </a:lnTo>
                  <a:lnTo>
                    <a:pt x="5863466" y="4457831"/>
                  </a:lnTo>
                  <a:lnTo>
                    <a:pt x="5865461" y="4457831"/>
                  </a:lnTo>
                  <a:lnTo>
                    <a:pt x="5867457" y="4457831"/>
                  </a:lnTo>
                  <a:lnTo>
                    <a:pt x="5869453" y="4457831"/>
                  </a:lnTo>
                  <a:lnTo>
                    <a:pt x="5871449" y="4457831"/>
                  </a:lnTo>
                  <a:lnTo>
                    <a:pt x="5873444" y="4457831"/>
                  </a:lnTo>
                  <a:lnTo>
                    <a:pt x="5875440" y="4457831"/>
                  </a:lnTo>
                  <a:lnTo>
                    <a:pt x="5877436" y="4457831"/>
                  </a:lnTo>
                  <a:lnTo>
                    <a:pt x="5879431" y="4457831"/>
                  </a:lnTo>
                  <a:lnTo>
                    <a:pt x="5881427" y="4457831"/>
                  </a:lnTo>
                  <a:lnTo>
                    <a:pt x="5883423" y="4457831"/>
                  </a:lnTo>
                  <a:lnTo>
                    <a:pt x="5885419" y="4457831"/>
                  </a:lnTo>
                  <a:lnTo>
                    <a:pt x="5887414" y="4457831"/>
                  </a:lnTo>
                  <a:lnTo>
                    <a:pt x="5889410" y="4457831"/>
                  </a:lnTo>
                  <a:lnTo>
                    <a:pt x="5891406" y="4457831"/>
                  </a:lnTo>
                  <a:lnTo>
                    <a:pt x="5893402" y="4457831"/>
                  </a:lnTo>
                  <a:lnTo>
                    <a:pt x="5895397" y="4457831"/>
                  </a:lnTo>
                  <a:lnTo>
                    <a:pt x="5897393" y="4457831"/>
                  </a:lnTo>
                  <a:lnTo>
                    <a:pt x="5899389" y="4457831"/>
                  </a:lnTo>
                  <a:lnTo>
                    <a:pt x="5901385" y="4457831"/>
                  </a:lnTo>
                  <a:lnTo>
                    <a:pt x="5903380" y="4457831"/>
                  </a:lnTo>
                  <a:lnTo>
                    <a:pt x="5905376" y="4457831"/>
                  </a:lnTo>
                  <a:lnTo>
                    <a:pt x="5907372" y="4457831"/>
                  </a:lnTo>
                  <a:lnTo>
                    <a:pt x="5909367" y="4457831"/>
                  </a:lnTo>
                  <a:lnTo>
                    <a:pt x="5911363" y="4457831"/>
                  </a:lnTo>
                  <a:lnTo>
                    <a:pt x="5913359" y="4457831"/>
                  </a:lnTo>
                  <a:lnTo>
                    <a:pt x="5915355" y="4457831"/>
                  </a:lnTo>
                  <a:lnTo>
                    <a:pt x="5917350" y="4457831"/>
                  </a:lnTo>
                  <a:lnTo>
                    <a:pt x="5919346" y="4457831"/>
                  </a:lnTo>
                  <a:lnTo>
                    <a:pt x="5921342" y="4457831"/>
                  </a:lnTo>
                  <a:lnTo>
                    <a:pt x="5923338" y="4457831"/>
                  </a:lnTo>
                  <a:lnTo>
                    <a:pt x="5925333" y="4457831"/>
                  </a:lnTo>
                  <a:lnTo>
                    <a:pt x="5927329" y="4457831"/>
                  </a:lnTo>
                  <a:lnTo>
                    <a:pt x="5929325" y="4457831"/>
                  </a:lnTo>
                  <a:lnTo>
                    <a:pt x="5931321" y="4457831"/>
                  </a:lnTo>
                  <a:lnTo>
                    <a:pt x="5933316" y="4457831"/>
                  </a:lnTo>
                  <a:lnTo>
                    <a:pt x="5935312" y="4457831"/>
                  </a:lnTo>
                  <a:lnTo>
                    <a:pt x="5937308" y="4457831"/>
                  </a:lnTo>
                  <a:lnTo>
                    <a:pt x="5939303" y="4457831"/>
                  </a:lnTo>
                  <a:lnTo>
                    <a:pt x="5941299" y="4457831"/>
                  </a:lnTo>
                  <a:lnTo>
                    <a:pt x="5943295" y="4457831"/>
                  </a:lnTo>
                  <a:lnTo>
                    <a:pt x="5945291" y="4457831"/>
                  </a:lnTo>
                  <a:lnTo>
                    <a:pt x="5947286" y="4457831"/>
                  </a:lnTo>
                  <a:lnTo>
                    <a:pt x="5949282" y="4457831"/>
                  </a:lnTo>
                  <a:lnTo>
                    <a:pt x="5951278" y="4457831"/>
                  </a:lnTo>
                  <a:lnTo>
                    <a:pt x="5953274" y="4457831"/>
                  </a:lnTo>
                  <a:lnTo>
                    <a:pt x="5955269" y="4457831"/>
                  </a:lnTo>
                  <a:lnTo>
                    <a:pt x="5957265" y="4457831"/>
                  </a:lnTo>
                  <a:lnTo>
                    <a:pt x="5959261" y="4457831"/>
                  </a:lnTo>
                  <a:lnTo>
                    <a:pt x="5961257" y="4457831"/>
                  </a:lnTo>
                  <a:lnTo>
                    <a:pt x="5963252" y="4457831"/>
                  </a:lnTo>
                  <a:lnTo>
                    <a:pt x="5965248" y="4457831"/>
                  </a:lnTo>
                  <a:lnTo>
                    <a:pt x="5967244" y="4457831"/>
                  </a:lnTo>
                  <a:lnTo>
                    <a:pt x="5969240" y="4457831"/>
                  </a:lnTo>
                  <a:lnTo>
                    <a:pt x="5971235" y="4457831"/>
                  </a:lnTo>
                  <a:lnTo>
                    <a:pt x="5973231" y="4457831"/>
                  </a:lnTo>
                  <a:lnTo>
                    <a:pt x="5975227" y="4457831"/>
                  </a:lnTo>
                  <a:lnTo>
                    <a:pt x="5977222" y="4457831"/>
                  </a:lnTo>
                  <a:lnTo>
                    <a:pt x="5979218" y="4457831"/>
                  </a:lnTo>
                  <a:lnTo>
                    <a:pt x="5981214" y="4457831"/>
                  </a:lnTo>
                  <a:lnTo>
                    <a:pt x="5983210" y="4457831"/>
                  </a:lnTo>
                  <a:lnTo>
                    <a:pt x="5985205" y="4457831"/>
                  </a:lnTo>
                  <a:lnTo>
                    <a:pt x="5987201" y="4457831"/>
                  </a:lnTo>
                  <a:lnTo>
                    <a:pt x="5989197" y="4457831"/>
                  </a:lnTo>
                  <a:lnTo>
                    <a:pt x="5991193" y="4457831"/>
                  </a:lnTo>
                  <a:lnTo>
                    <a:pt x="5993188" y="4457831"/>
                  </a:lnTo>
                  <a:lnTo>
                    <a:pt x="5995184" y="4457831"/>
                  </a:lnTo>
                  <a:lnTo>
                    <a:pt x="5997180" y="4457831"/>
                  </a:lnTo>
                  <a:lnTo>
                    <a:pt x="5999176" y="4457831"/>
                  </a:lnTo>
                  <a:lnTo>
                    <a:pt x="6001171" y="4457831"/>
                  </a:lnTo>
                  <a:lnTo>
                    <a:pt x="6003167" y="4457831"/>
                  </a:lnTo>
                  <a:lnTo>
                    <a:pt x="6005163" y="4457831"/>
                  </a:lnTo>
                  <a:lnTo>
                    <a:pt x="6007158" y="4457831"/>
                  </a:lnTo>
                  <a:lnTo>
                    <a:pt x="6009154" y="4457831"/>
                  </a:lnTo>
                  <a:lnTo>
                    <a:pt x="6011150" y="4457831"/>
                  </a:lnTo>
                  <a:lnTo>
                    <a:pt x="6013146" y="4457831"/>
                  </a:lnTo>
                  <a:lnTo>
                    <a:pt x="6015141" y="4457831"/>
                  </a:lnTo>
                  <a:lnTo>
                    <a:pt x="6017137" y="4457831"/>
                  </a:lnTo>
                  <a:lnTo>
                    <a:pt x="6019133" y="4457831"/>
                  </a:lnTo>
                  <a:lnTo>
                    <a:pt x="6021129" y="4457831"/>
                  </a:lnTo>
                  <a:lnTo>
                    <a:pt x="6023124" y="4457831"/>
                  </a:lnTo>
                  <a:lnTo>
                    <a:pt x="6025120" y="4457831"/>
                  </a:lnTo>
                  <a:lnTo>
                    <a:pt x="6027116" y="4457831"/>
                  </a:lnTo>
                  <a:lnTo>
                    <a:pt x="6029112" y="4457831"/>
                  </a:lnTo>
                  <a:lnTo>
                    <a:pt x="6031107" y="4457831"/>
                  </a:lnTo>
                  <a:lnTo>
                    <a:pt x="6033103" y="4457831"/>
                  </a:lnTo>
                  <a:lnTo>
                    <a:pt x="6035099" y="4457831"/>
                  </a:lnTo>
                  <a:lnTo>
                    <a:pt x="6037094" y="4457831"/>
                  </a:lnTo>
                  <a:lnTo>
                    <a:pt x="6039090" y="4457831"/>
                  </a:lnTo>
                  <a:lnTo>
                    <a:pt x="6041086" y="4457831"/>
                  </a:lnTo>
                  <a:lnTo>
                    <a:pt x="6043082" y="4457831"/>
                  </a:lnTo>
                  <a:lnTo>
                    <a:pt x="6045077" y="4457831"/>
                  </a:lnTo>
                  <a:lnTo>
                    <a:pt x="6047073" y="4457831"/>
                  </a:lnTo>
                  <a:lnTo>
                    <a:pt x="6049069" y="4457831"/>
                  </a:lnTo>
                  <a:lnTo>
                    <a:pt x="6051065" y="4457831"/>
                  </a:lnTo>
                  <a:lnTo>
                    <a:pt x="6053060" y="4457831"/>
                  </a:lnTo>
                  <a:lnTo>
                    <a:pt x="6055056" y="4457831"/>
                  </a:lnTo>
                  <a:lnTo>
                    <a:pt x="6057052" y="4457831"/>
                  </a:lnTo>
                  <a:lnTo>
                    <a:pt x="6059048" y="4457831"/>
                  </a:lnTo>
                  <a:lnTo>
                    <a:pt x="6061043" y="4457831"/>
                  </a:lnTo>
                  <a:lnTo>
                    <a:pt x="6063039" y="4457831"/>
                  </a:lnTo>
                  <a:lnTo>
                    <a:pt x="6065035" y="4457831"/>
                  </a:lnTo>
                  <a:lnTo>
                    <a:pt x="6067030" y="4457831"/>
                  </a:lnTo>
                  <a:lnTo>
                    <a:pt x="6069026" y="4457831"/>
                  </a:lnTo>
                  <a:lnTo>
                    <a:pt x="6071022" y="4457831"/>
                  </a:lnTo>
                  <a:lnTo>
                    <a:pt x="6073018" y="4457831"/>
                  </a:lnTo>
                  <a:lnTo>
                    <a:pt x="6075013" y="4457831"/>
                  </a:lnTo>
                  <a:lnTo>
                    <a:pt x="6077009" y="4457831"/>
                  </a:lnTo>
                  <a:lnTo>
                    <a:pt x="6079005" y="4457831"/>
                  </a:lnTo>
                  <a:lnTo>
                    <a:pt x="6081001" y="4457831"/>
                  </a:lnTo>
                  <a:lnTo>
                    <a:pt x="6082996" y="4457831"/>
                  </a:lnTo>
                  <a:lnTo>
                    <a:pt x="6084992" y="4457831"/>
                  </a:lnTo>
                  <a:lnTo>
                    <a:pt x="6086988" y="4457831"/>
                  </a:lnTo>
                  <a:lnTo>
                    <a:pt x="6088984" y="4457831"/>
                  </a:lnTo>
                  <a:lnTo>
                    <a:pt x="6090979" y="4457831"/>
                  </a:lnTo>
                  <a:lnTo>
                    <a:pt x="6092975" y="4457831"/>
                  </a:lnTo>
                  <a:lnTo>
                    <a:pt x="6094971" y="4457831"/>
                  </a:lnTo>
                  <a:lnTo>
                    <a:pt x="6096966" y="4457831"/>
                  </a:lnTo>
                  <a:lnTo>
                    <a:pt x="6098962" y="4457831"/>
                  </a:lnTo>
                  <a:lnTo>
                    <a:pt x="6100958" y="4457831"/>
                  </a:lnTo>
                  <a:lnTo>
                    <a:pt x="6102954" y="4457831"/>
                  </a:lnTo>
                  <a:lnTo>
                    <a:pt x="6104949" y="4457831"/>
                  </a:lnTo>
                  <a:lnTo>
                    <a:pt x="6106945" y="4457831"/>
                  </a:lnTo>
                  <a:lnTo>
                    <a:pt x="6108941" y="4457831"/>
                  </a:lnTo>
                  <a:lnTo>
                    <a:pt x="6110937" y="4457831"/>
                  </a:lnTo>
                  <a:lnTo>
                    <a:pt x="6112932" y="4457831"/>
                  </a:lnTo>
                  <a:lnTo>
                    <a:pt x="6114928" y="4457831"/>
                  </a:lnTo>
                  <a:lnTo>
                    <a:pt x="6116924" y="4457831"/>
                  </a:lnTo>
                  <a:lnTo>
                    <a:pt x="6118920" y="4457831"/>
                  </a:lnTo>
                  <a:lnTo>
                    <a:pt x="6120915" y="4457831"/>
                  </a:lnTo>
                  <a:lnTo>
                    <a:pt x="6122911" y="4457831"/>
                  </a:lnTo>
                  <a:lnTo>
                    <a:pt x="6124907" y="4457831"/>
                  </a:lnTo>
                  <a:lnTo>
                    <a:pt x="6126902" y="4457831"/>
                  </a:lnTo>
                  <a:lnTo>
                    <a:pt x="6128898" y="4457831"/>
                  </a:lnTo>
                  <a:lnTo>
                    <a:pt x="6130894" y="4457831"/>
                  </a:lnTo>
                  <a:lnTo>
                    <a:pt x="6132890" y="4457831"/>
                  </a:lnTo>
                  <a:lnTo>
                    <a:pt x="6134885" y="4457831"/>
                  </a:lnTo>
                  <a:lnTo>
                    <a:pt x="6136881" y="4457831"/>
                  </a:lnTo>
                  <a:lnTo>
                    <a:pt x="6138877" y="4457831"/>
                  </a:lnTo>
                  <a:lnTo>
                    <a:pt x="6140873" y="4457831"/>
                  </a:lnTo>
                  <a:lnTo>
                    <a:pt x="6142868" y="4457831"/>
                  </a:lnTo>
                  <a:lnTo>
                    <a:pt x="6144864" y="4457831"/>
                  </a:lnTo>
                  <a:lnTo>
                    <a:pt x="6146860" y="4457831"/>
                  </a:lnTo>
                  <a:lnTo>
                    <a:pt x="6148856" y="4457831"/>
                  </a:lnTo>
                  <a:lnTo>
                    <a:pt x="6150851" y="4457831"/>
                  </a:lnTo>
                  <a:lnTo>
                    <a:pt x="6152847" y="4457831"/>
                  </a:lnTo>
                  <a:lnTo>
                    <a:pt x="6154843" y="4457831"/>
                  </a:lnTo>
                  <a:lnTo>
                    <a:pt x="6156838" y="4457831"/>
                  </a:lnTo>
                  <a:lnTo>
                    <a:pt x="6158834" y="4457831"/>
                  </a:lnTo>
                  <a:lnTo>
                    <a:pt x="6160830" y="4457831"/>
                  </a:lnTo>
                  <a:lnTo>
                    <a:pt x="6162826" y="4457831"/>
                  </a:lnTo>
                  <a:lnTo>
                    <a:pt x="6164821" y="4457831"/>
                  </a:lnTo>
                  <a:lnTo>
                    <a:pt x="6166817" y="4457831"/>
                  </a:lnTo>
                  <a:lnTo>
                    <a:pt x="6168813" y="4457831"/>
                  </a:lnTo>
                  <a:lnTo>
                    <a:pt x="6170809" y="4457831"/>
                  </a:lnTo>
                  <a:lnTo>
                    <a:pt x="6172804" y="4457831"/>
                  </a:lnTo>
                  <a:lnTo>
                    <a:pt x="6174800" y="4457831"/>
                  </a:lnTo>
                  <a:lnTo>
                    <a:pt x="6176796" y="4457831"/>
                  </a:lnTo>
                  <a:lnTo>
                    <a:pt x="6178792" y="4457831"/>
                  </a:lnTo>
                  <a:lnTo>
                    <a:pt x="6180787" y="4457831"/>
                  </a:lnTo>
                  <a:lnTo>
                    <a:pt x="6182783" y="4457831"/>
                  </a:lnTo>
                  <a:lnTo>
                    <a:pt x="6184779" y="4457831"/>
                  </a:lnTo>
                  <a:lnTo>
                    <a:pt x="6186774" y="4457831"/>
                  </a:lnTo>
                  <a:lnTo>
                    <a:pt x="6188770" y="4457831"/>
                  </a:lnTo>
                  <a:lnTo>
                    <a:pt x="6190766" y="4457831"/>
                  </a:lnTo>
                  <a:lnTo>
                    <a:pt x="6192762" y="4457831"/>
                  </a:lnTo>
                  <a:lnTo>
                    <a:pt x="6194757" y="4457831"/>
                  </a:lnTo>
                  <a:lnTo>
                    <a:pt x="6196753" y="4457831"/>
                  </a:lnTo>
                  <a:lnTo>
                    <a:pt x="6198749" y="4457831"/>
                  </a:lnTo>
                  <a:lnTo>
                    <a:pt x="6200745" y="4457831"/>
                  </a:lnTo>
                  <a:lnTo>
                    <a:pt x="6202740" y="4457831"/>
                  </a:lnTo>
                  <a:lnTo>
                    <a:pt x="6204736" y="4457831"/>
                  </a:lnTo>
                  <a:lnTo>
                    <a:pt x="6206732" y="4457831"/>
                  </a:lnTo>
                  <a:lnTo>
                    <a:pt x="6208728" y="4457831"/>
                  </a:lnTo>
                  <a:lnTo>
                    <a:pt x="6210723" y="4457831"/>
                  </a:lnTo>
                  <a:lnTo>
                    <a:pt x="6212719" y="4457831"/>
                  </a:lnTo>
                  <a:lnTo>
                    <a:pt x="6214715" y="4457831"/>
                  </a:lnTo>
                  <a:lnTo>
                    <a:pt x="6216711" y="4457831"/>
                  </a:lnTo>
                  <a:lnTo>
                    <a:pt x="6218706" y="4457831"/>
                  </a:lnTo>
                  <a:lnTo>
                    <a:pt x="6220702" y="4457831"/>
                  </a:lnTo>
                  <a:lnTo>
                    <a:pt x="6222698" y="4457831"/>
                  </a:lnTo>
                  <a:lnTo>
                    <a:pt x="6224693" y="4457831"/>
                  </a:lnTo>
                  <a:lnTo>
                    <a:pt x="6226689" y="4457831"/>
                  </a:lnTo>
                  <a:lnTo>
                    <a:pt x="6228685" y="4457831"/>
                  </a:lnTo>
                  <a:lnTo>
                    <a:pt x="6230681" y="4457831"/>
                  </a:lnTo>
                  <a:lnTo>
                    <a:pt x="6232676" y="4457831"/>
                  </a:lnTo>
                  <a:lnTo>
                    <a:pt x="6234672" y="4457831"/>
                  </a:lnTo>
                  <a:lnTo>
                    <a:pt x="6236668" y="4457831"/>
                  </a:lnTo>
                  <a:lnTo>
                    <a:pt x="6238664" y="4457831"/>
                  </a:lnTo>
                  <a:lnTo>
                    <a:pt x="6240659" y="4457831"/>
                  </a:lnTo>
                  <a:lnTo>
                    <a:pt x="6242655" y="4457831"/>
                  </a:lnTo>
                  <a:lnTo>
                    <a:pt x="6244651" y="4457831"/>
                  </a:lnTo>
                  <a:lnTo>
                    <a:pt x="6246647" y="4457831"/>
                  </a:lnTo>
                  <a:lnTo>
                    <a:pt x="6248642" y="4457831"/>
                  </a:lnTo>
                  <a:lnTo>
                    <a:pt x="6250638" y="4457831"/>
                  </a:lnTo>
                  <a:lnTo>
                    <a:pt x="6252634" y="4457831"/>
                  </a:lnTo>
                  <a:lnTo>
                    <a:pt x="6254629" y="4457831"/>
                  </a:lnTo>
                  <a:lnTo>
                    <a:pt x="6256625" y="4457831"/>
                  </a:lnTo>
                  <a:lnTo>
                    <a:pt x="6258621" y="4457831"/>
                  </a:lnTo>
                  <a:lnTo>
                    <a:pt x="6260617" y="4457831"/>
                  </a:lnTo>
                  <a:lnTo>
                    <a:pt x="6262612" y="4457831"/>
                  </a:lnTo>
                  <a:lnTo>
                    <a:pt x="6264608" y="4457831"/>
                  </a:lnTo>
                  <a:lnTo>
                    <a:pt x="6266604" y="4457831"/>
                  </a:lnTo>
                  <a:lnTo>
                    <a:pt x="6268600" y="4457831"/>
                  </a:lnTo>
                  <a:lnTo>
                    <a:pt x="6270595" y="4457831"/>
                  </a:lnTo>
                  <a:lnTo>
                    <a:pt x="6272591" y="4457831"/>
                  </a:lnTo>
                  <a:lnTo>
                    <a:pt x="6274587" y="4457831"/>
                  </a:lnTo>
                  <a:lnTo>
                    <a:pt x="6276583" y="4457831"/>
                  </a:lnTo>
                  <a:lnTo>
                    <a:pt x="6278578" y="4457831"/>
                  </a:lnTo>
                  <a:lnTo>
                    <a:pt x="6280574" y="4457831"/>
                  </a:lnTo>
                  <a:lnTo>
                    <a:pt x="6282570" y="4457831"/>
                  </a:lnTo>
                  <a:lnTo>
                    <a:pt x="6284565" y="4457831"/>
                  </a:lnTo>
                  <a:lnTo>
                    <a:pt x="6286561" y="4457831"/>
                  </a:lnTo>
                  <a:lnTo>
                    <a:pt x="6288557" y="4457831"/>
                  </a:lnTo>
                  <a:lnTo>
                    <a:pt x="6290553" y="4457831"/>
                  </a:lnTo>
                  <a:lnTo>
                    <a:pt x="6292548" y="4457831"/>
                  </a:lnTo>
                  <a:lnTo>
                    <a:pt x="6294544" y="4457831"/>
                  </a:lnTo>
                  <a:lnTo>
                    <a:pt x="6296540" y="4457831"/>
                  </a:lnTo>
                  <a:lnTo>
                    <a:pt x="6298536" y="4457831"/>
                  </a:lnTo>
                  <a:lnTo>
                    <a:pt x="6300531" y="4457831"/>
                  </a:lnTo>
                  <a:lnTo>
                    <a:pt x="6302527" y="4457831"/>
                  </a:lnTo>
                  <a:lnTo>
                    <a:pt x="6304523" y="4457831"/>
                  </a:lnTo>
                  <a:lnTo>
                    <a:pt x="6306519" y="4457831"/>
                  </a:lnTo>
                  <a:lnTo>
                    <a:pt x="6308514" y="4457831"/>
                  </a:lnTo>
                  <a:lnTo>
                    <a:pt x="6310510" y="4457831"/>
                  </a:lnTo>
                  <a:lnTo>
                    <a:pt x="6312506" y="4457831"/>
                  </a:lnTo>
                  <a:lnTo>
                    <a:pt x="6314501" y="4457831"/>
                  </a:lnTo>
                  <a:lnTo>
                    <a:pt x="6316497" y="4457831"/>
                  </a:lnTo>
                  <a:lnTo>
                    <a:pt x="6318493" y="4457831"/>
                  </a:lnTo>
                  <a:lnTo>
                    <a:pt x="6320489" y="4457831"/>
                  </a:lnTo>
                  <a:lnTo>
                    <a:pt x="6322484" y="4457831"/>
                  </a:lnTo>
                  <a:lnTo>
                    <a:pt x="6324480" y="4457831"/>
                  </a:lnTo>
                  <a:lnTo>
                    <a:pt x="6326476" y="4457831"/>
                  </a:lnTo>
                  <a:lnTo>
                    <a:pt x="6328472" y="4457831"/>
                  </a:lnTo>
                  <a:lnTo>
                    <a:pt x="6330467" y="4457831"/>
                  </a:lnTo>
                  <a:lnTo>
                    <a:pt x="6332463" y="4457831"/>
                  </a:lnTo>
                  <a:lnTo>
                    <a:pt x="6334459" y="4457831"/>
                  </a:lnTo>
                  <a:lnTo>
                    <a:pt x="6336455" y="4457831"/>
                  </a:lnTo>
                  <a:lnTo>
                    <a:pt x="6338450" y="4457831"/>
                  </a:lnTo>
                  <a:lnTo>
                    <a:pt x="6340446" y="4457831"/>
                  </a:lnTo>
                  <a:lnTo>
                    <a:pt x="6342442" y="4457831"/>
                  </a:lnTo>
                  <a:lnTo>
                    <a:pt x="6344437" y="4457831"/>
                  </a:lnTo>
                  <a:lnTo>
                    <a:pt x="6346433" y="4457831"/>
                  </a:lnTo>
                  <a:lnTo>
                    <a:pt x="6348429" y="4457831"/>
                  </a:lnTo>
                  <a:lnTo>
                    <a:pt x="6350425" y="4457831"/>
                  </a:lnTo>
                  <a:lnTo>
                    <a:pt x="6352420" y="4457831"/>
                  </a:lnTo>
                  <a:lnTo>
                    <a:pt x="6354416" y="4457831"/>
                  </a:lnTo>
                  <a:lnTo>
                    <a:pt x="6356412" y="4457831"/>
                  </a:lnTo>
                  <a:lnTo>
                    <a:pt x="6358408" y="4457831"/>
                  </a:lnTo>
                  <a:lnTo>
                    <a:pt x="6360403" y="4457831"/>
                  </a:lnTo>
                  <a:lnTo>
                    <a:pt x="6362399" y="4457831"/>
                  </a:lnTo>
                  <a:lnTo>
                    <a:pt x="6364395" y="4457831"/>
                  </a:lnTo>
                  <a:lnTo>
                    <a:pt x="6366391" y="4457831"/>
                  </a:lnTo>
                  <a:lnTo>
                    <a:pt x="6368386" y="4457831"/>
                  </a:lnTo>
                  <a:lnTo>
                    <a:pt x="6370382" y="4457831"/>
                  </a:lnTo>
                  <a:lnTo>
                    <a:pt x="6372378" y="4457831"/>
                  </a:lnTo>
                  <a:lnTo>
                    <a:pt x="6374373" y="4457831"/>
                  </a:lnTo>
                  <a:lnTo>
                    <a:pt x="6376369" y="4457831"/>
                  </a:lnTo>
                  <a:lnTo>
                    <a:pt x="6378365" y="4457831"/>
                  </a:lnTo>
                  <a:lnTo>
                    <a:pt x="6380361" y="4457831"/>
                  </a:lnTo>
                  <a:lnTo>
                    <a:pt x="6382356" y="4457831"/>
                  </a:lnTo>
                  <a:lnTo>
                    <a:pt x="6384352" y="4457831"/>
                  </a:lnTo>
                  <a:lnTo>
                    <a:pt x="6386348" y="4457831"/>
                  </a:lnTo>
                  <a:lnTo>
                    <a:pt x="6388344" y="4457831"/>
                  </a:lnTo>
                  <a:lnTo>
                    <a:pt x="6390339" y="4457831"/>
                  </a:lnTo>
                  <a:lnTo>
                    <a:pt x="6392335" y="4457831"/>
                  </a:lnTo>
                  <a:lnTo>
                    <a:pt x="6394331" y="4457831"/>
                  </a:lnTo>
                  <a:lnTo>
                    <a:pt x="6396327" y="4457831"/>
                  </a:lnTo>
                  <a:lnTo>
                    <a:pt x="6398322" y="4457831"/>
                  </a:lnTo>
                  <a:lnTo>
                    <a:pt x="6400318" y="4457831"/>
                  </a:lnTo>
                  <a:lnTo>
                    <a:pt x="6402314" y="4457831"/>
                  </a:lnTo>
                  <a:lnTo>
                    <a:pt x="6404309" y="4457831"/>
                  </a:lnTo>
                  <a:lnTo>
                    <a:pt x="6406305" y="4457831"/>
                  </a:lnTo>
                  <a:lnTo>
                    <a:pt x="6408301" y="4457831"/>
                  </a:lnTo>
                  <a:lnTo>
                    <a:pt x="6410297" y="4457831"/>
                  </a:lnTo>
                  <a:lnTo>
                    <a:pt x="6412292" y="4457831"/>
                  </a:lnTo>
                  <a:lnTo>
                    <a:pt x="6414288" y="4457831"/>
                  </a:lnTo>
                  <a:lnTo>
                    <a:pt x="6416284" y="4457831"/>
                  </a:lnTo>
                  <a:lnTo>
                    <a:pt x="6418280" y="4457831"/>
                  </a:lnTo>
                  <a:lnTo>
                    <a:pt x="6420275" y="4457831"/>
                  </a:lnTo>
                  <a:lnTo>
                    <a:pt x="6422271" y="4457831"/>
                  </a:lnTo>
                  <a:lnTo>
                    <a:pt x="6424267" y="4457831"/>
                  </a:lnTo>
                  <a:lnTo>
                    <a:pt x="6426263" y="4457831"/>
                  </a:lnTo>
                  <a:lnTo>
                    <a:pt x="6428258" y="4457831"/>
                  </a:lnTo>
                  <a:lnTo>
                    <a:pt x="6430254" y="4457831"/>
                  </a:lnTo>
                  <a:lnTo>
                    <a:pt x="6432250" y="4457831"/>
                  </a:lnTo>
                  <a:lnTo>
                    <a:pt x="6434245" y="4457831"/>
                  </a:lnTo>
                  <a:lnTo>
                    <a:pt x="6436241" y="4457831"/>
                  </a:lnTo>
                  <a:lnTo>
                    <a:pt x="6438237" y="4457831"/>
                  </a:lnTo>
                  <a:lnTo>
                    <a:pt x="6440233" y="4457831"/>
                  </a:lnTo>
                  <a:lnTo>
                    <a:pt x="6442228" y="4457831"/>
                  </a:lnTo>
                  <a:lnTo>
                    <a:pt x="6444224" y="4457831"/>
                  </a:lnTo>
                  <a:lnTo>
                    <a:pt x="6446220" y="4457831"/>
                  </a:lnTo>
                  <a:lnTo>
                    <a:pt x="6448216" y="4457831"/>
                  </a:lnTo>
                  <a:lnTo>
                    <a:pt x="6450211" y="4457831"/>
                  </a:lnTo>
                  <a:lnTo>
                    <a:pt x="6452207" y="4457831"/>
                  </a:lnTo>
                  <a:lnTo>
                    <a:pt x="6454203" y="4457831"/>
                  </a:lnTo>
                  <a:lnTo>
                    <a:pt x="6456199" y="4457831"/>
                  </a:lnTo>
                  <a:lnTo>
                    <a:pt x="6458194" y="4457831"/>
                  </a:lnTo>
                  <a:lnTo>
                    <a:pt x="6460190" y="4457831"/>
                  </a:lnTo>
                  <a:lnTo>
                    <a:pt x="6462186" y="4457831"/>
                  </a:lnTo>
                  <a:lnTo>
                    <a:pt x="6464182" y="4457831"/>
                  </a:lnTo>
                  <a:lnTo>
                    <a:pt x="6466177" y="4457831"/>
                  </a:lnTo>
                  <a:lnTo>
                    <a:pt x="6468173" y="4457831"/>
                  </a:lnTo>
                  <a:lnTo>
                    <a:pt x="6470169" y="4457831"/>
                  </a:lnTo>
                  <a:lnTo>
                    <a:pt x="6472164" y="4457831"/>
                  </a:lnTo>
                  <a:lnTo>
                    <a:pt x="6474160" y="4457831"/>
                  </a:lnTo>
                  <a:lnTo>
                    <a:pt x="6476156" y="4457831"/>
                  </a:lnTo>
                  <a:lnTo>
                    <a:pt x="6478152" y="4457831"/>
                  </a:lnTo>
                  <a:lnTo>
                    <a:pt x="6480147" y="4457831"/>
                  </a:lnTo>
                  <a:lnTo>
                    <a:pt x="6482143" y="4457831"/>
                  </a:lnTo>
                  <a:lnTo>
                    <a:pt x="6484139" y="4457831"/>
                  </a:lnTo>
                  <a:lnTo>
                    <a:pt x="6486135" y="4457831"/>
                  </a:lnTo>
                  <a:lnTo>
                    <a:pt x="6488130" y="4457831"/>
                  </a:lnTo>
                  <a:lnTo>
                    <a:pt x="6490126" y="4457831"/>
                  </a:lnTo>
                  <a:lnTo>
                    <a:pt x="6492122" y="4457831"/>
                  </a:lnTo>
                  <a:lnTo>
                    <a:pt x="6494118" y="4457831"/>
                  </a:lnTo>
                </a:path>
              </a:pathLst>
            </a:custGeom>
            <a:ln w="13550" cap="flat">
              <a:solidFill>
                <a:srgbClr val="BE9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7348078" y="6210522"/>
              <a:ext cx="1997729" cy="186820"/>
            </a:xfrm>
            <a:custGeom>
              <a:avLst/>
              <a:pathLst>
                <a:path w="1997729" h="186820">
                  <a:moveTo>
                    <a:pt x="0" y="0"/>
                  </a:moveTo>
                  <a:lnTo>
                    <a:pt x="1995" y="0"/>
                  </a:lnTo>
                  <a:lnTo>
                    <a:pt x="3991" y="0"/>
                  </a:lnTo>
                  <a:lnTo>
                    <a:pt x="5987" y="0"/>
                  </a:lnTo>
                  <a:lnTo>
                    <a:pt x="7982" y="0"/>
                  </a:lnTo>
                  <a:lnTo>
                    <a:pt x="9978" y="0"/>
                  </a:lnTo>
                  <a:lnTo>
                    <a:pt x="11974" y="0"/>
                  </a:lnTo>
                  <a:lnTo>
                    <a:pt x="13970" y="0"/>
                  </a:lnTo>
                  <a:lnTo>
                    <a:pt x="15965" y="0"/>
                  </a:lnTo>
                  <a:lnTo>
                    <a:pt x="17961" y="0"/>
                  </a:lnTo>
                  <a:lnTo>
                    <a:pt x="19957" y="0"/>
                  </a:lnTo>
                  <a:lnTo>
                    <a:pt x="21953" y="0"/>
                  </a:lnTo>
                  <a:lnTo>
                    <a:pt x="23948" y="0"/>
                  </a:lnTo>
                  <a:lnTo>
                    <a:pt x="25944" y="0"/>
                  </a:lnTo>
                  <a:lnTo>
                    <a:pt x="27940" y="0"/>
                  </a:lnTo>
                  <a:lnTo>
                    <a:pt x="29936" y="0"/>
                  </a:lnTo>
                  <a:lnTo>
                    <a:pt x="31931" y="0"/>
                  </a:lnTo>
                  <a:lnTo>
                    <a:pt x="33927" y="0"/>
                  </a:lnTo>
                  <a:lnTo>
                    <a:pt x="35923" y="0"/>
                  </a:lnTo>
                  <a:lnTo>
                    <a:pt x="37918" y="0"/>
                  </a:lnTo>
                  <a:lnTo>
                    <a:pt x="39914" y="0"/>
                  </a:lnTo>
                  <a:lnTo>
                    <a:pt x="41910" y="0"/>
                  </a:lnTo>
                  <a:lnTo>
                    <a:pt x="43906" y="0"/>
                  </a:lnTo>
                  <a:lnTo>
                    <a:pt x="45901" y="0"/>
                  </a:lnTo>
                  <a:lnTo>
                    <a:pt x="47897" y="0"/>
                  </a:lnTo>
                  <a:lnTo>
                    <a:pt x="49893" y="0"/>
                  </a:lnTo>
                  <a:lnTo>
                    <a:pt x="51889" y="0"/>
                  </a:lnTo>
                  <a:lnTo>
                    <a:pt x="53884" y="0"/>
                  </a:lnTo>
                  <a:lnTo>
                    <a:pt x="55880" y="0"/>
                  </a:lnTo>
                  <a:lnTo>
                    <a:pt x="57876" y="0"/>
                  </a:lnTo>
                  <a:lnTo>
                    <a:pt x="59872" y="0"/>
                  </a:lnTo>
                  <a:lnTo>
                    <a:pt x="61867" y="0"/>
                  </a:lnTo>
                  <a:lnTo>
                    <a:pt x="63863" y="0"/>
                  </a:lnTo>
                  <a:lnTo>
                    <a:pt x="65859" y="0"/>
                  </a:lnTo>
                  <a:lnTo>
                    <a:pt x="67854" y="0"/>
                  </a:lnTo>
                  <a:lnTo>
                    <a:pt x="69850" y="0"/>
                  </a:lnTo>
                  <a:lnTo>
                    <a:pt x="71846" y="0"/>
                  </a:lnTo>
                  <a:lnTo>
                    <a:pt x="73842" y="0"/>
                  </a:lnTo>
                  <a:lnTo>
                    <a:pt x="75837" y="0"/>
                  </a:lnTo>
                  <a:lnTo>
                    <a:pt x="77833" y="0"/>
                  </a:lnTo>
                  <a:lnTo>
                    <a:pt x="79829" y="0"/>
                  </a:lnTo>
                  <a:lnTo>
                    <a:pt x="81825" y="0"/>
                  </a:lnTo>
                  <a:lnTo>
                    <a:pt x="83820" y="0"/>
                  </a:lnTo>
                  <a:lnTo>
                    <a:pt x="85816" y="0"/>
                  </a:lnTo>
                  <a:lnTo>
                    <a:pt x="87812" y="0"/>
                  </a:lnTo>
                  <a:lnTo>
                    <a:pt x="89808" y="0"/>
                  </a:lnTo>
                  <a:lnTo>
                    <a:pt x="91803" y="0"/>
                  </a:lnTo>
                  <a:lnTo>
                    <a:pt x="93799" y="0"/>
                  </a:lnTo>
                  <a:lnTo>
                    <a:pt x="95795" y="0"/>
                  </a:lnTo>
                  <a:lnTo>
                    <a:pt x="97790" y="0"/>
                  </a:lnTo>
                  <a:lnTo>
                    <a:pt x="99786" y="0"/>
                  </a:lnTo>
                  <a:lnTo>
                    <a:pt x="101782" y="0"/>
                  </a:lnTo>
                  <a:lnTo>
                    <a:pt x="103778" y="0"/>
                  </a:lnTo>
                  <a:lnTo>
                    <a:pt x="105773" y="0"/>
                  </a:lnTo>
                  <a:lnTo>
                    <a:pt x="107769" y="0"/>
                  </a:lnTo>
                  <a:lnTo>
                    <a:pt x="109765" y="0"/>
                  </a:lnTo>
                  <a:lnTo>
                    <a:pt x="111761" y="0"/>
                  </a:lnTo>
                  <a:lnTo>
                    <a:pt x="113756" y="0"/>
                  </a:lnTo>
                  <a:lnTo>
                    <a:pt x="115752" y="0"/>
                  </a:lnTo>
                  <a:lnTo>
                    <a:pt x="117748" y="0"/>
                  </a:lnTo>
                  <a:lnTo>
                    <a:pt x="119744" y="0"/>
                  </a:lnTo>
                  <a:lnTo>
                    <a:pt x="121739" y="0"/>
                  </a:lnTo>
                  <a:lnTo>
                    <a:pt x="123735" y="0"/>
                  </a:lnTo>
                  <a:lnTo>
                    <a:pt x="125731" y="0"/>
                  </a:lnTo>
                  <a:lnTo>
                    <a:pt x="127726" y="0"/>
                  </a:lnTo>
                  <a:lnTo>
                    <a:pt x="129722" y="0"/>
                  </a:lnTo>
                  <a:lnTo>
                    <a:pt x="131718" y="0"/>
                  </a:lnTo>
                  <a:lnTo>
                    <a:pt x="133714" y="0"/>
                  </a:lnTo>
                  <a:lnTo>
                    <a:pt x="135709" y="0"/>
                  </a:lnTo>
                  <a:lnTo>
                    <a:pt x="137705" y="0"/>
                  </a:lnTo>
                  <a:lnTo>
                    <a:pt x="139701" y="0"/>
                  </a:lnTo>
                  <a:lnTo>
                    <a:pt x="141697" y="0"/>
                  </a:lnTo>
                  <a:lnTo>
                    <a:pt x="143692" y="0"/>
                  </a:lnTo>
                  <a:lnTo>
                    <a:pt x="145688" y="0"/>
                  </a:lnTo>
                  <a:lnTo>
                    <a:pt x="147684" y="0"/>
                  </a:lnTo>
                  <a:lnTo>
                    <a:pt x="149680" y="0"/>
                  </a:lnTo>
                  <a:lnTo>
                    <a:pt x="151675" y="0"/>
                  </a:lnTo>
                  <a:lnTo>
                    <a:pt x="153671" y="0"/>
                  </a:lnTo>
                  <a:lnTo>
                    <a:pt x="155667" y="0"/>
                  </a:lnTo>
                  <a:lnTo>
                    <a:pt x="157662" y="0"/>
                  </a:lnTo>
                  <a:lnTo>
                    <a:pt x="159658" y="0"/>
                  </a:lnTo>
                  <a:lnTo>
                    <a:pt x="161654" y="0"/>
                  </a:lnTo>
                  <a:lnTo>
                    <a:pt x="163650" y="0"/>
                  </a:lnTo>
                  <a:lnTo>
                    <a:pt x="165645" y="0"/>
                  </a:lnTo>
                  <a:lnTo>
                    <a:pt x="167641" y="0"/>
                  </a:lnTo>
                  <a:lnTo>
                    <a:pt x="169637" y="0"/>
                  </a:lnTo>
                  <a:lnTo>
                    <a:pt x="171633" y="0"/>
                  </a:lnTo>
                  <a:lnTo>
                    <a:pt x="173628" y="0"/>
                  </a:lnTo>
                  <a:lnTo>
                    <a:pt x="175624" y="0"/>
                  </a:lnTo>
                  <a:lnTo>
                    <a:pt x="177620" y="0"/>
                  </a:lnTo>
                  <a:lnTo>
                    <a:pt x="179616" y="0"/>
                  </a:lnTo>
                  <a:lnTo>
                    <a:pt x="181611" y="0"/>
                  </a:lnTo>
                  <a:lnTo>
                    <a:pt x="183607" y="0"/>
                  </a:lnTo>
                  <a:lnTo>
                    <a:pt x="185603" y="0"/>
                  </a:lnTo>
                  <a:lnTo>
                    <a:pt x="187598" y="0"/>
                  </a:lnTo>
                  <a:lnTo>
                    <a:pt x="189594" y="0"/>
                  </a:lnTo>
                  <a:lnTo>
                    <a:pt x="191590" y="0"/>
                  </a:lnTo>
                  <a:lnTo>
                    <a:pt x="193586" y="0"/>
                  </a:lnTo>
                  <a:lnTo>
                    <a:pt x="195581" y="0"/>
                  </a:lnTo>
                  <a:lnTo>
                    <a:pt x="197577" y="0"/>
                  </a:lnTo>
                  <a:lnTo>
                    <a:pt x="199573" y="0"/>
                  </a:lnTo>
                  <a:lnTo>
                    <a:pt x="201569" y="0"/>
                  </a:lnTo>
                  <a:lnTo>
                    <a:pt x="203564" y="0"/>
                  </a:lnTo>
                  <a:lnTo>
                    <a:pt x="205560" y="0"/>
                  </a:lnTo>
                  <a:lnTo>
                    <a:pt x="207556" y="0"/>
                  </a:lnTo>
                  <a:lnTo>
                    <a:pt x="209552" y="0"/>
                  </a:lnTo>
                  <a:lnTo>
                    <a:pt x="211547" y="0"/>
                  </a:lnTo>
                  <a:lnTo>
                    <a:pt x="213543" y="0"/>
                  </a:lnTo>
                  <a:lnTo>
                    <a:pt x="215539" y="0"/>
                  </a:lnTo>
                  <a:lnTo>
                    <a:pt x="217534" y="0"/>
                  </a:lnTo>
                  <a:lnTo>
                    <a:pt x="219530" y="0"/>
                  </a:lnTo>
                  <a:lnTo>
                    <a:pt x="221526" y="0"/>
                  </a:lnTo>
                  <a:lnTo>
                    <a:pt x="223522" y="0"/>
                  </a:lnTo>
                  <a:lnTo>
                    <a:pt x="225517" y="0"/>
                  </a:lnTo>
                  <a:lnTo>
                    <a:pt x="227513" y="0"/>
                  </a:lnTo>
                  <a:lnTo>
                    <a:pt x="229509" y="0"/>
                  </a:lnTo>
                  <a:lnTo>
                    <a:pt x="231505" y="0"/>
                  </a:lnTo>
                  <a:lnTo>
                    <a:pt x="233500" y="0"/>
                  </a:lnTo>
                  <a:lnTo>
                    <a:pt x="235496" y="0"/>
                  </a:lnTo>
                  <a:lnTo>
                    <a:pt x="237492" y="0"/>
                  </a:lnTo>
                  <a:lnTo>
                    <a:pt x="239488" y="0"/>
                  </a:lnTo>
                  <a:lnTo>
                    <a:pt x="241483" y="0"/>
                  </a:lnTo>
                  <a:lnTo>
                    <a:pt x="243479" y="0"/>
                  </a:lnTo>
                  <a:lnTo>
                    <a:pt x="245475" y="0"/>
                  </a:lnTo>
                  <a:lnTo>
                    <a:pt x="247470" y="0"/>
                  </a:lnTo>
                  <a:lnTo>
                    <a:pt x="249466" y="0"/>
                  </a:lnTo>
                  <a:lnTo>
                    <a:pt x="251462" y="0"/>
                  </a:lnTo>
                  <a:lnTo>
                    <a:pt x="253458" y="0"/>
                  </a:lnTo>
                  <a:lnTo>
                    <a:pt x="255453" y="0"/>
                  </a:lnTo>
                  <a:lnTo>
                    <a:pt x="257449" y="0"/>
                  </a:lnTo>
                  <a:lnTo>
                    <a:pt x="259445" y="0"/>
                  </a:lnTo>
                  <a:lnTo>
                    <a:pt x="261441" y="0"/>
                  </a:lnTo>
                  <a:lnTo>
                    <a:pt x="263436" y="0"/>
                  </a:lnTo>
                  <a:lnTo>
                    <a:pt x="265432" y="0"/>
                  </a:lnTo>
                  <a:lnTo>
                    <a:pt x="267428" y="0"/>
                  </a:lnTo>
                  <a:lnTo>
                    <a:pt x="269424" y="0"/>
                  </a:lnTo>
                  <a:lnTo>
                    <a:pt x="271419" y="0"/>
                  </a:lnTo>
                  <a:lnTo>
                    <a:pt x="273415" y="0"/>
                  </a:lnTo>
                  <a:lnTo>
                    <a:pt x="275411" y="0"/>
                  </a:lnTo>
                  <a:lnTo>
                    <a:pt x="277407" y="0"/>
                  </a:lnTo>
                  <a:lnTo>
                    <a:pt x="279402" y="0"/>
                  </a:lnTo>
                  <a:lnTo>
                    <a:pt x="281398" y="0"/>
                  </a:lnTo>
                  <a:lnTo>
                    <a:pt x="283394" y="0"/>
                  </a:lnTo>
                  <a:lnTo>
                    <a:pt x="285389" y="0"/>
                  </a:lnTo>
                  <a:lnTo>
                    <a:pt x="287385" y="0"/>
                  </a:lnTo>
                  <a:lnTo>
                    <a:pt x="289381" y="0"/>
                  </a:lnTo>
                  <a:lnTo>
                    <a:pt x="291377" y="0"/>
                  </a:lnTo>
                  <a:lnTo>
                    <a:pt x="293372" y="0"/>
                  </a:lnTo>
                  <a:lnTo>
                    <a:pt x="295368" y="0"/>
                  </a:lnTo>
                  <a:lnTo>
                    <a:pt x="297364" y="0"/>
                  </a:lnTo>
                  <a:lnTo>
                    <a:pt x="299360" y="0"/>
                  </a:lnTo>
                  <a:lnTo>
                    <a:pt x="301355" y="0"/>
                  </a:lnTo>
                  <a:lnTo>
                    <a:pt x="303351" y="0"/>
                  </a:lnTo>
                  <a:lnTo>
                    <a:pt x="305347" y="0"/>
                  </a:lnTo>
                  <a:lnTo>
                    <a:pt x="307343" y="0"/>
                  </a:lnTo>
                  <a:lnTo>
                    <a:pt x="309338" y="0"/>
                  </a:lnTo>
                  <a:lnTo>
                    <a:pt x="311334" y="0"/>
                  </a:lnTo>
                  <a:lnTo>
                    <a:pt x="313330" y="0"/>
                  </a:lnTo>
                  <a:lnTo>
                    <a:pt x="315325" y="0"/>
                  </a:lnTo>
                  <a:lnTo>
                    <a:pt x="317321" y="0"/>
                  </a:lnTo>
                  <a:lnTo>
                    <a:pt x="319317" y="0"/>
                  </a:lnTo>
                  <a:lnTo>
                    <a:pt x="321313" y="0"/>
                  </a:lnTo>
                  <a:lnTo>
                    <a:pt x="323308" y="0"/>
                  </a:lnTo>
                  <a:lnTo>
                    <a:pt x="325304" y="0"/>
                  </a:lnTo>
                  <a:lnTo>
                    <a:pt x="327300" y="0"/>
                  </a:lnTo>
                  <a:lnTo>
                    <a:pt x="329296" y="0"/>
                  </a:lnTo>
                  <a:lnTo>
                    <a:pt x="331291" y="0"/>
                  </a:lnTo>
                  <a:lnTo>
                    <a:pt x="333287" y="0"/>
                  </a:lnTo>
                  <a:lnTo>
                    <a:pt x="335283" y="0"/>
                  </a:lnTo>
                  <a:lnTo>
                    <a:pt x="337279" y="0"/>
                  </a:lnTo>
                  <a:lnTo>
                    <a:pt x="339274" y="0"/>
                  </a:lnTo>
                  <a:lnTo>
                    <a:pt x="341270" y="0"/>
                  </a:lnTo>
                  <a:lnTo>
                    <a:pt x="343266" y="0"/>
                  </a:lnTo>
                  <a:lnTo>
                    <a:pt x="345261" y="0"/>
                  </a:lnTo>
                  <a:lnTo>
                    <a:pt x="347257" y="0"/>
                  </a:lnTo>
                  <a:lnTo>
                    <a:pt x="349253" y="0"/>
                  </a:lnTo>
                  <a:lnTo>
                    <a:pt x="351249" y="0"/>
                  </a:lnTo>
                  <a:lnTo>
                    <a:pt x="353244" y="0"/>
                  </a:lnTo>
                  <a:lnTo>
                    <a:pt x="355240" y="0"/>
                  </a:lnTo>
                  <a:lnTo>
                    <a:pt x="357236" y="0"/>
                  </a:lnTo>
                  <a:lnTo>
                    <a:pt x="359232" y="0"/>
                  </a:lnTo>
                  <a:lnTo>
                    <a:pt x="361227" y="0"/>
                  </a:lnTo>
                  <a:lnTo>
                    <a:pt x="363223" y="0"/>
                  </a:lnTo>
                  <a:lnTo>
                    <a:pt x="365219" y="0"/>
                  </a:lnTo>
                  <a:lnTo>
                    <a:pt x="367215" y="0"/>
                  </a:lnTo>
                  <a:lnTo>
                    <a:pt x="369210" y="0"/>
                  </a:lnTo>
                  <a:lnTo>
                    <a:pt x="371206" y="0"/>
                  </a:lnTo>
                  <a:lnTo>
                    <a:pt x="373202" y="0"/>
                  </a:lnTo>
                  <a:lnTo>
                    <a:pt x="375197" y="0"/>
                  </a:lnTo>
                  <a:lnTo>
                    <a:pt x="377193" y="0"/>
                  </a:lnTo>
                  <a:lnTo>
                    <a:pt x="379189" y="0"/>
                  </a:lnTo>
                  <a:lnTo>
                    <a:pt x="381185" y="0"/>
                  </a:lnTo>
                  <a:lnTo>
                    <a:pt x="383180" y="0"/>
                  </a:lnTo>
                  <a:lnTo>
                    <a:pt x="385176" y="0"/>
                  </a:lnTo>
                  <a:lnTo>
                    <a:pt x="387172" y="0"/>
                  </a:lnTo>
                  <a:lnTo>
                    <a:pt x="389168" y="0"/>
                  </a:lnTo>
                  <a:lnTo>
                    <a:pt x="391163" y="0"/>
                  </a:lnTo>
                  <a:lnTo>
                    <a:pt x="393159" y="0"/>
                  </a:lnTo>
                  <a:lnTo>
                    <a:pt x="395155" y="0"/>
                  </a:lnTo>
                  <a:lnTo>
                    <a:pt x="397151" y="0"/>
                  </a:lnTo>
                  <a:lnTo>
                    <a:pt x="399146" y="0"/>
                  </a:lnTo>
                  <a:lnTo>
                    <a:pt x="401142" y="0"/>
                  </a:lnTo>
                  <a:lnTo>
                    <a:pt x="403138" y="0"/>
                  </a:lnTo>
                  <a:lnTo>
                    <a:pt x="405133" y="0"/>
                  </a:lnTo>
                  <a:lnTo>
                    <a:pt x="407129" y="0"/>
                  </a:lnTo>
                  <a:lnTo>
                    <a:pt x="409125" y="0"/>
                  </a:lnTo>
                  <a:lnTo>
                    <a:pt x="411121" y="0"/>
                  </a:lnTo>
                  <a:lnTo>
                    <a:pt x="413116" y="0"/>
                  </a:lnTo>
                  <a:lnTo>
                    <a:pt x="415112" y="0"/>
                  </a:lnTo>
                  <a:lnTo>
                    <a:pt x="417108" y="0"/>
                  </a:lnTo>
                  <a:lnTo>
                    <a:pt x="419104" y="0"/>
                  </a:lnTo>
                  <a:lnTo>
                    <a:pt x="421099" y="0"/>
                  </a:lnTo>
                  <a:lnTo>
                    <a:pt x="423095" y="0"/>
                  </a:lnTo>
                  <a:lnTo>
                    <a:pt x="425091" y="0"/>
                  </a:lnTo>
                  <a:lnTo>
                    <a:pt x="427087" y="0"/>
                  </a:lnTo>
                  <a:lnTo>
                    <a:pt x="429082" y="0"/>
                  </a:lnTo>
                  <a:lnTo>
                    <a:pt x="431078" y="0"/>
                  </a:lnTo>
                  <a:lnTo>
                    <a:pt x="433074" y="0"/>
                  </a:lnTo>
                  <a:lnTo>
                    <a:pt x="435069" y="0"/>
                  </a:lnTo>
                  <a:lnTo>
                    <a:pt x="437065" y="0"/>
                  </a:lnTo>
                  <a:lnTo>
                    <a:pt x="439061" y="0"/>
                  </a:lnTo>
                  <a:lnTo>
                    <a:pt x="441057" y="0"/>
                  </a:lnTo>
                  <a:lnTo>
                    <a:pt x="443052" y="0"/>
                  </a:lnTo>
                  <a:lnTo>
                    <a:pt x="445048" y="0"/>
                  </a:lnTo>
                  <a:lnTo>
                    <a:pt x="447044" y="0"/>
                  </a:lnTo>
                  <a:lnTo>
                    <a:pt x="449040" y="0"/>
                  </a:lnTo>
                  <a:lnTo>
                    <a:pt x="451035" y="0"/>
                  </a:lnTo>
                  <a:lnTo>
                    <a:pt x="453031" y="0"/>
                  </a:lnTo>
                  <a:lnTo>
                    <a:pt x="455027" y="0"/>
                  </a:lnTo>
                  <a:lnTo>
                    <a:pt x="457023" y="0"/>
                  </a:lnTo>
                  <a:lnTo>
                    <a:pt x="459018" y="0"/>
                  </a:lnTo>
                  <a:lnTo>
                    <a:pt x="461014" y="0"/>
                  </a:lnTo>
                  <a:lnTo>
                    <a:pt x="463010" y="0"/>
                  </a:lnTo>
                  <a:lnTo>
                    <a:pt x="465005" y="0"/>
                  </a:lnTo>
                  <a:lnTo>
                    <a:pt x="467001" y="0"/>
                  </a:lnTo>
                  <a:lnTo>
                    <a:pt x="468997" y="0"/>
                  </a:lnTo>
                  <a:lnTo>
                    <a:pt x="470993" y="0"/>
                  </a:lnTo>
                  <a:lnTo>
                    <a:pt x="472988" y="0"/>
                  </a:lnTo>
                  <a:lnTo>
                    <a:pt x="474984" y="0"/>
                  </a:lnTo>
                  <a:lnTo>
                    <a:pt x="476980" y="0"/>
                  </a:lnTo>
                  <a:lnTo>
                    <a:pt x="478976" y="0"/>
                  </a:lnTo>
                  <a:lnTo>
                    <a:pt x="480971" y="0"/>
                  </a:lnTo>
                  <a:lnTo>
                    <a:pt x="482967" y="0"/>
                  </a:lnTo>
                  <a:lnTo>
                    <a:pt x="484963" y="0"/>
                  </a:lnTo>
                  <a:lnTo>
                    <a:pt x="486959" y="0"/>
                  </a:lnTo>
                  <a:lnTo>
                    <a:pt x="488954" y="0"/>
                  </a:lnTo>
                  <a:lnTo>
                    <a:pt x="490950" y="0"/>
                  </a:lnTo>
                  <a:lnTo>
                    <a:pt x="492946" y="0"/>
                  </a:lnTo>
                  <a:lnTo>
                    <a:pt x="494941" y="0"/>
                  </a:lnTo>
                  <a:lnTo>
                    <a:pt x="496937" y="0"/>
                  </a:lnTo>
                  <a:lnTo>
                    <a:pt x="498933" y="0"/>
                  </a:lnTo>
                  <a:lnTo>
                    <a:pt x="500929" y="0"/>
                  </a:lnTo>
                  <a:lnTo>
                    <a:pt x="502924" y="0"/>
                  </a:lnTo>
                  <a:lnTo>
                    <a:pt x="504920" y="0"/>
                  </a:lnTo>
                  <a:lnTo>
                    <a:pt x="506916" y="0"/>
                  </a:lnTo>
                  <a:lnTo>
                    <a:pt x="508912" y="0"/>
                  </a:lnTo>
                  <a:lnTo>
                    <a:pt x="510907" y="0"/>
                  </a:lnTo>
                  <a:lnTo>
                    <a:pt x="512903" y="0"/>
                  </a:lnTo>
                  <a:lnTo>
                    <a:pt x="514899" y="0"/>
                  </a:lnTo>
                  <a:lnTo>
                    <a:pt x="516895" y="0"/>
                  </a:lnTo>
                  <a:lnTo>
                    <a:pt x="518890" y="0"/>
                  </a:lnTo>
                  <a:lnTo>
                    <a:pt x="520886" y="0"/>
                  </a:lnTo>
                  <a:lnTo>
                    <a:pt x="522882" y="0"/>
                  </a:lnTo>
                  <a:lnTo>
                    <a:pt x="524878" y="0"/>
                  </a:lnTo>
                  <a:lnTo>
                    <a:pt x="526873" y="0"/>
                  </a:lnTo>
                  <a:lnTo>
                    <a:pt x="528869" y="0"/>
                  </a:lnTo>
                  <a:lnTo>
                    <a:pt x="530865" y="0"/>
                  </a:lnTo>
                  <a:lnTo>
                    <a:pt x="532860" y="0"/>
                  </a:lnTo>
                  <a:lnTo>
                    <a:pt x="534856" y="0"/>
                  </a:lnTo>
                  <a:lnTo>
                    <a:pt x="536852" y="0"/>
                  </a:lnTo>
                  <a:lnTo>
                    <a:pt x="538848" y="0"/>
                  </a:lnTo>
                  <a:lnTo>
                    <a:pt x="540843" y="0"/>
                  </a:lnTo>
                  <a:lnTo>
                    <a:pt x="542839" y="0"/>
                  </a:lnTo>
                  <a:lnTo>
                    <a:pt x="544835" y="0"/>
                  </a:lnTo>
                  <a:lnTo>
                    <a:pt x="546831" y="186820"/>
                  </a:lnTo>
                  <a:lnTo>
                    <a:pt x="548826" y="186820"/>
                  </a:lnTo>
                  <a:lnTo>
                    <a:pt x="550822" y="186820"/>
                  </a:lnTo>
                  <a:lnTo>
                    <a:pt x="552818" y="186820"/>
                  </a:lnTo>
                  <a:lnTo>
                    <a:pt x="554814" y="186820"/>
                  </a:lnTo>
                  <a:lnTo>
                    <a:pt x="556809" y="186820"/>
                  </a:lnTo>
                  <a:lnTo>
                    <a:pt x="558805" y="186820"/>
                  </a:lnTo>
                  <a:lnTo>
                    <a:pt x="560801" y="186820"/>
                  </a:lnTo>
                  <a:lnTo>
                    <a:pt x="562796" y="186820"/>
                  </a:lnTo>
                  <a:lnTo>
                    <a:pt x="564792" y="186820"/>
                  </a:lnTo>
                  <a:lnTo>
                    <a:pt x="566788" y="186820"/>
                  </a:lnTo>
                  <a:lnTo>
                    <a:pt x="568784" y="186820"/>
                  </a:lnTo>
                  <a:lnTo>
                    <a:pt x="570779" y="186820"/>
                  </a:lnTo>
                  <a:lnTo>
                    <a:pt x="572775" y="186820"/>
                  </a:lnTo>
                  <a:lnTo>
                    <a:pt x="574771" y="186820"/>
                  </a:lnTo>
                  <a:lnTo>
                    <a:pt x="576767" y="186820"/>
                  </a:lnTo>
                  <a:lnTo>
                    <a:pt x="578762" y="186820"/>
                  </a:lnTo>
                  <a:lnTo>
                    <a:pt x="580758" y="186820"/>
                  </a:lnTo>
                  <a:lnTo>
                    <a:pt x="582754" y="186820"/>
                  </a:lnTo>
                  <a:lnTo>
                    <a:pt x="584750" y="186820"/>
                  </a:lnTo>
                  <a:lnTo>
                    <a:pt x="586745" y="186820"/>
                  </a:lnTo>
                  <a:lnTo>
                    <a:pt x="588741" y="186820"/>
                  </a:lnTo>
                  <a:lnTo>
                    <a:pt x="590737" y="186820"/>
                  </a:lnTo>
                  <a:lnTo>
                    <a:pt x="592732" y="186820"/>
                  </a:lnTo>
                  <a:lnTo>
                    <a:pt x="594728" y="186820"/>
                  </a:lnTo>
                  <a:lnTo>
                    <a:pt x="596724" y="186820"/>
                  </a:lnTo>
                  <a:lnTo>
                    <a:pt x="598720" y="186820"/>
                  </a:lnTo>
                  <a:lnTo>
                    <a:pt x="600715" y="186820"/>
                  </a:lnTo>
                  <a:lnTo>
                    <a:pt x="602711" y="186820"/>
                  </a:lnTo>
                  <a:lnTo>
                    <a:pt x="604707" y="186820"/>
                  </a:lnTo>
                  <a:lnTo>
                    <a:pt x="606703" y="186820"/>
                  </a:lnTo>
                  <a:lnTo>
                    <a:pt x="608698" y="186820"/>
                  </a:lnTo>
                  <a:lnTo>
                    <a:pt x="610694" y="186820"/>
                  </a:lnTo>
                  <a:lnTo>
                    <a:pt x="612690" y="186820"/>
                  </a:lnTo>
                  <a:lnTo>
                    <a:pt x="614686" y="186820"/>
                  </a:lnTo>
                  <a:lnTo>
                    <a:pt x="616681" y="186820"/>
                  </a:lnTo>
                  <a:lnTo>
                    <a:pt x="618677" y="186820"/>
                  </a:lnTo>
                  <a:lnTo>
                    <a:pt x="620673" y="186820"/>
                  </a:lnTo>
                  <a:lnTo>
                    <a:pt x="622668" y="186820"/>
                  </a:lnTo>
                  <a:lnTo>
                    <a:pt x="624664" y="186820"/>
                  </a:lnTo>
                  <a:lnTo>
                    <a:pt x="626660" y="186820"/>
                  </a:lnTo>
                  <a:lnTo>
                    <a:pt x="628656" y="186820"/>
                  </a:lnTo>
                  <a:lnTo>
                    <a:pt x="630651" y="186820"/>
                  </a:lnTo>
                  <a:lnTo>
                    <a:pt x="632647" y="186820"/>
                  </a:lnTo>
                  <a:lnTo>
                    <a:pt x="634643" y="186820"/>
                  </a:lnTo>
                  <a:lnTo>
                    <a:pt x="636639" y="186820"/>
                  </a:lnTo>
                  <a:lnTo>
                    <a:pt x="638634" y="186820"/>
                  </a:lnTo>
                  <a:lnTo>
                    <a:pt x="640630" y="186820"/>
                  </a:lnTo>
                  <a:lnTo>
                    <a:pt x="642626" y="186820"/>
                  </a:lnTo>
                  <a:lnTo>
                    <a:pt x="644622" y="186820"/>
                  </a:lnTo>
                  <a:lnTo>
                    <a:pt x="646617" y="186820"/>
                  </a:lnTo>
                  <a:lnTo>
                    <a:pt x="648613" y="186820"/>
                  </a:lnTo>
                  <a:lnTo>
                    <a:pt x="650609" y="186820"/>
                  </a:lnTo>
                  <a:lnTo>
                    <a:pt x="652604" y="186820"/>
                  </a:lnTo>
                  <a:lnTo>
                    <a:pt x="654600" y="186820"/>
                  </a:lnTo>
                  <a:lnTo>
                    <a:pt x="656596" y="186820"/>
                  </a:lnTo>
                  <a:lnTo>
                    <a:pt x="658592" y="186820"/>
                  </a:lnTo>
                  <a:lnTo>
                    <a:pt x="660587" y="186820"/>
                  </a:lnTo>
                  <a:lnTo>
                    <a:pt x="662583" y="186820"/>
                  </a:lnTo>
                  <a:lnTo>
                    <a:pt x="664579" y="186820"/>
                  </a:lnTo>
                  <a:lnTo>
                    <a:pt x="666575" y="186820"/>
                  </a:lnTo>
                  <a:lnTo>
                    <a:pt x="668570" y="186820"/>
                  </a:lnTo>
                  <a:lnTo>
                    <a:pt x="670566" y="186820"/>
                  </a:lnTo>
                  <a:lnTo>
                    <a:pt x="672562" y="186820"/>
                  </a:lnTo>
                  <a:lnTo>
                    <a:pt x="674558" y="186820"/>
                  </a:lnTo>
                  <a:lnTo>
                    <a:pt x="676553" y="186820"/>
                  </a:lnTo>
                  <a:lnTo>
                    <a:pt x="678549" y="186820"/>
                  </a:lnTo>
                  <a:lnTo>
                    <a:pt x="680545" y="186820"/>
                  </a:lnTo>
                  <a:lnTo>
                    <a:pt x="682540" y="186820"/>
                  </a:lnTo>
                  <a:lnTo>
                    <a:pt x="684536" y="186820"/>
                  </a:lnTo>
                  <a:lnTo>
                    <a:pt x="686532" y="186820"/>
                  </a:lnTo>
                  <a:lnTo>
                    <a:pt x="688528" y="186820"/>
                  </a:lnTo>
                  <a:lnTo>
                    <a:pt x="690523" y="186820"/>
                  </a:lnTo>
                  <a:lnTo>
                    <a:pt x="692519" y="186820"/>
                  </a:lnTo>
                  <a:lnTo>
                    <a:pt x="694515" y="186820"/>
                  </a:lnTo>
                  <a:lnTo>
                    <a:pt x="696511" y="186820"/>
                  </a:lnTo>
                  <a:lnTo>
                    <a:pt x="698506" y="186820"/>
                  </a:lnTo>
                  <a:lnTo>
                    <a:pt x="700502" y="186820"/>
                  </a:lnTo>
                  <a:lnTo>
                    <a:pt x="702498" y="186820"/>
                  </a:lnTo>
                  <a:lnTo>
                    <a:pt x="704494" y="186820"/>
                  </a:lnTo>
                  <a:lnTo>
                    <a:pt x="706489" y="186820"/>
                  </a:lnTo>
                  <a:lnTo>
                    <a:pt x="708485" y="186820"/>
                  </a:lnTo>
                  <a:lnTo>
                    <a:pt x="710481" y="186820"/>
                  </a:lnTo>
                  <a:lnTo>
                    <a:pt x="712476" y="186820"/>
                  </a:lnTo>
                  <a:lnTo>
                    <a:pt x="714472" y="186820"/>
                  </a:lnTo>
                  <a:lnTo>
                    <a:pt x="716468" y="186820"/>
                  </a:lnTo>
                  <a:lnTo>
                    <a:pt x="718464" y="186820"/>
                  </a:lnTo>
                  <a:lnTo>
                    <a:pt x="720459" y="186820"/>
                  </a:lnTo>
                  <a:lnTo>
                    <a:pt x="722455" y="186820"/>
                  </a:lnTo>
                  <a:lnTo>
                    <a:pt x="724451" y="186820"/>
                  </a:lnTo>
                  <a:lnTo>
                    <a:pt x="726447" y="186820"/>
                  </a:lnTo>
                  <a:lnTo>
                    <a:pt x="728442" y="186820"/>
                  </a:lnTo>
                  <a:lnTo>
                    <a:pt x="730438" y="186820"/>
                  </a:lnTo>
                  <a:lnTo>
                    <a:pt x="732434" y="186820"/>
                  </a:lnTo>
                  <a:lnTo>
                    <a:pt x="734430" y="186820"/>
                  </a:lnTo>
                  <a:lnTo>
                    <a:pt x="736425" y="186820"/>
                  </a:lnTo>
                  <a:lnTo>
                    <a:pt x="738421" y="186820"/>
                  </a:lnTo>
                  <a:lnTo>
                    <a:pt x="740417" y="186820"/>
                  </a:lnTo>
                  <a:lnTo>
                    <a:pt x="742412" y="186820"/>
                  </a:lnTo>
                  <a:lnTo>
                    <a:pt x="744408" y="186820"/>
                  </a:lnTo>
                  <a:lnTo>
                    <a:pt x="746404" y="186820"/>
                  </a:lnTo>
                  <a:lnTo>
                    <a:pt x="748400" y="186820"/>
                  </a:lnTo>
                  <a:lnTo>
                    <a:pt x="750395" y="186820"/>
                  </a:lnTo>
                  <a:lnTo>
                    <a:pt x="752391" y="186820"/>
                  </a:lnTo>
                  <a:lnTo>
                    <a:pt x="754387" y="186820"/>
                  </a:lnTo>
                  <a:lnTo>
                    <a:pt x="756383" y="186820"/>
                  </a:lnTo>
                  <a:lnTo>
                    <a:pt x="758378" y="186820"/>
                  </a:lnTo>
                  <a:lnTo>
                    <a:pt x="760374" y="186820"/>
                  </a:lnTo>
                  <a:lnTo>
                    <a:pt x="762370" y="186820"/>
                  </a:lnTo>
                  <a:lnTo>
                    <a:pt x="764366" y="186820"/>
                  </a:lnTo>
                  <a:lnTo>
                    <a:pt x="766361" y="186820"/>
                  </a:lnTo>
                  <a:lnTo>
                    <a:pt x="768357" y="186820"/>
                  </a:lnTo>
                  <a:lnTo>
                    <a:pt x="770353" y="186820"/>
                  </a:lnTo>
                  <a:lnTo>
                    <a:pt x="772349" y="186820"/>
                  </a:lnTo>
                  <a:lnTo>
                    <a:pt x="774344" y="186820"/>
                  </a:lnTo>
                  <a:lnTo>
                    <a:pt x="776340" y="186820"/>
                  </a:lnTo>
                  <a:lnTo>
                    <a:pt x="778336" y="186820"/>
                  </a:lnTo>
                  <a:lnTo>
                    <a:pt x="780331" y="186820"/>
                  </a:lnTo>
                  <a:lnTo>
                    <a:pt x="782327" y="186820"/>
                  </a:lnTo>
                  <a:lnTo>
                    <a:pt x="784323" y="186820"/>
                  </a:lnTo>
                  <a:lnTo>
                    <a:pt x="786319" y="186820"/>
                  </a:lnTo>
                  <a:lnTo>
                    <a:pt x="788314" y="186820"/>
                  </a:lnTo>
                  <a:lnTo>
                    <a:pt x="790310" y="186820"/>
                  </a:lnTo>
                  <a:lnTo>
                    <a:pt x="792306" y="186820"/>
                  </a:lnTo>
                  <a:lnTo>
                    <a:pt x="794302" y="186820"/>
                  </a:lnTo>
                  <a:lnTo>
                    <a:pt x="796297" y="186820"/>
                  </a:lnTo>
                  <a:lnTo>
                    <a:pt x="798293" y="186820"/>
                  </a:lnTo>
                  <a:lnTo>
                    <a:pt x="800289" y="186820"/>
                  </a:lnTo>
                  <a:lnTo>
                    <a:pt x="802285" y="186820"/>
                  </a:lnTo>
                  <a:lnTo>
                    <a:pt x="804280" y="186820"/>
                  </a:lnTo>
                  <a:lnTo>
                    <a:pt x="806276" y="186820"/>
                  </a:lnTo>
                  <a:lnTo>
                    <a:pt x="808272" y="186820"/>
                  </a:lnTo>
                  <a:lnTo>
                    <a:pt x="810267" y="186820"/>
                  </a:lnTo>
                  <a:lnTo>
                    <a:pt x="812263" y="186820"/>
                  </a:lnTo>
                  <a:lnTo>
                    <a:pt x="814259" y="186820"/>
                  </a:lnTo>
                  <a:lnTo>
                    <a:pt x="816255" y="186820"/>
                  </a:lnTo>
                  <a:lnTo>
                    <a:pt x="818250" y="186820"/>
                  </a:lnTo>
                  <a:lnTo>
                    <a:pt x="820246" y="186820"/>
                  </a:lnTo>
                  <a:lnTo>
                    <a:pt x="822242" y="186820"/>
                  </a:lnTo>
                  <a:lnTo>
                    <a:pt x="824238" y="186820"/>
                  </a:lnTo>
                  <a:lnTo>
                    <a:pt x="826233" y="186820"/>
                  </a:lnTo>
                  <a:lnTo>
                    <a:pt x="828229" y="186820"/>
                  </a:lnTo>
                  <a:lnTo>
                    <a:pt x="830225" y="186820"/>
                  </a:lnTo>
                  <a:lnTo>
                    <a:pt x="832221" y="186820"/>
                  </a:lnTo>
                  <a:lnTo>
                    <a:pt x="834216" y="186820"/>
                  </a:lnTo>
                  <a:lnTo>
                    <a:pt x="836212" y="186820"/>
                  </a:lnTo>
                  <a:lnTo>
                    <a:pt x="838208" y="186820"/>
                  </a:lnTo>
                  <a:lnTo>
                    <a:pt x="840203" y="186820"/>
                  </a:lnTo>
                  <a:lnTo>
                    <a:pt x="842199" y="186820"/>
                  </a:lnTo>
                  <a:lnTo>
                    <a:pt x="844195" y="186820"/>
                  </a:lnTo>
                  <a:lnTo>
                    <a:pt x="846191" y="186820"/>
                  </a:lnTo>
                  <a:lnTo>
                    <a:pt x="848186" y="186820"/>
                  </a:lnTo>
                  <a:lnTo>
                    <a:pt x="850182" y="186820"/>
                  </a:lnTo>
                  <a:lnTo>
                    <a:pt x="852178" y="186820"/>
                  </a:lnTo>
                  <a:lnTo>
                    <a:pt x="854174" y="186820"/>
                  </a:lnTo>
                  <a:lnTo>
                    <a:pt x="856169" y="186820"/>
                  </a:lnTo>
                  <a:lnTo>
                    <a:pt x="858165" y="186820"/>
                  </a:lnTo>
                  <a:lnTo>
                    <a:pt x="860161" y="186820"/>
                  </a:lnTo>
                  <a:lnTo>
                    <a:pt x="862157" y="186820"/>
                  </a:lnTo>
                  <a:lnTo>
                    <a:pt x="864152" y="186820"/>
                  </a:lnTo>
                  <a:lnTo>
                    <a:pt x="866148" y="186820"/>
                  </a:lnTo>
                  <a:lnTo>
                    <a:pt x="868144" y="186820"/>
                  </a:lnTo>
                  <a:lnTo>
                    <a:pt x="870139" y="186820"/>
                  </a:lnTo>
                  <a:lnTo>
                    <a:pt x="872135" y="186820"/>
                  </a:lnTo>
                  <a:lnTo>
                    <a:pt x="874131" y="186820"/>
                  </a:lnTo>
                  <a:lnTo>
                    <a:pt x="876127" y="186820"/>
                  </a:lnTo>
                  <a:lnTo>
                    <a:pt x="878122" y="186820"/>
                  </a:lnTo>
                  <a:lnTo>
                    <a:pt x="880118" y="186820"/>
                  </a:lnTo>
                  <a:lnTo>
                    <a:pt x="882114" y="186820"/>
                  </a:lnTo>
                  <a:lnTo>
                    <a:pt x="884110" y="186820"/>
                  </a:lnTo>
                  <a:lnTo>
                    <a:pt x="886105" y="186820"/>
                  </a:lnTo>
                  <a:lnTo>
                    <a:pt x="888101" y="186820"/>
                  </a:lnTo>
                  <a:lnTo>
                    <a:pt x="890097" y="186820"/>
                  </a:lnTo>
                  <a:lnTo>
                    <a:pt x="892093" y="186820"/>
                  </a:lnTo>
                  <a:lnTo>
                    <a:pt x="894088" y="186820"/>
                  </a:lnTo>
                  <a:lnTo>
                    <a:pt x="896084" y="186820"/>
                  </a:lnTo>
                  <a:lnTo>
                    <a:pt x="898080" y="186820"/>
                  </a:lnTo>
                  <a:lnTo>
                    <a:pt x="900075" y="186820"/>
                  </a:lnTo>
                  <a:lnTo>
                    <a:pt x="902071" y="186820"/>
                  </a:lnTo>
                  <a:lnTo>
                    <a:pt x="904067" y="186820"/>
                  </a:lnTo>
                  <a:lnTo>
                    <a:pt x="906063" y="186820"/>
                  </a:lnTo>
                  <a:lnTo>
                    <a:pt x="908058" y="186820"/>
                  </a:lnTo>
                  <a:lnTo>
                    <a:pt x="910054" y="186820"/>
                  </a:lnTo>
                  <a:lnTo>
                    <a:pt x="912050" y="186820"/>
                  </a:lnTo>
                  <a:lnTo>
                    <a:pt x="914046" y="186820"/>
                  </a:lnTo>
                  <a:lnTo>
                    <a:pt x="916041" y="186820"/>
                  </a:lnTo>
                  <a:lnTo>
                    <a:pt x="918037" y="186820"/>
                  </a:lnTo>
                  <a:lnTo>
                    <a:pt x="920033" y="186820"/>
                  </a:lnTo>
                  <a:lnTo>
                    <a:pt x="922029" y="186820"/>
                  </a:lnTo>
                  <a:lnTo>
                    <a:pt x="924024" y="186820"/>
                  </a:lnTo>
                  <a:lnTo>
                    <a:pt x="926020" y="186820"/>
                  </a:lnTo>
                  <a:lnTo>
                    <a:pt x="928016" y="186820"/>
                  </a:lnTo>
                  <a:lnTo>
                    <a:pt x="930011" y="186820"/>
                  </a:lnTo>
                  <a:lnTo>
                    <a:pt x="932007" y="186820"/>
                  </a:lnTo>
                  <a:lnTo>
                    <a:pt x="934003" y="186820"/>
                  </a:lnTo>
                  <a:lnTo>
                    <a:pt x="935999" y="186820"/>
                  </a:lnTo>
                  <a:lnTo>
                    <a:pt x="937994" y="186820"/>
                  </a:lnTo>
                  <a:lnTo>
                    <a:pt x="939990" y="186820"/>
                  </a:lnTo>
                  <a:lnTo>
                    <a:pt x="941986" y="186820"/>
                  </a:lnTo>
                  <a:lnTo>
                    <a:pt x="943982" y="186820"/>
                  </a:lnTo>
                  <a:lnTo>
                    <a:pt x="945977" y="186820"/>
                  </a:lnTo>
                  <a:lnTo>
                    <a:pt x="947973" y="186820"/>
                  </a:lnTo>
                  <a:lnTo>
                    <a:pt x="949969" y="186820"/>
                  </a:lnTo>
                  <a:lnTo>
                    <a:pt x="951965" y="186820"/>
                  </a:lnTo>
                  <a:lnTo>
                    <a:pt x="953960" y="186820"/>
                  </a:lnTo>
                  <a:lnTo>
                    <a:pt x="955956" y="186820"/>
                  </a:lnTo>
                  <a:lnTo>
                    <a:pt x="957952" y="186820"/>
                  </a:lnTo>
                  <a:lnTo>
                    <a:pt x="959947" y="186820"/>
                  </a:lnTo>
                  <a:lnTo>
                    <a:pt x="961943" y="186820"/>
                  </a:lnTo>
                  <a:lnTo>
                    <a:pt x="963939" y="186820"/>
                  </a:lnTo>
                  <a:lnTo>
                    <a:pt x="965935" y="186820"/>
                  </a:lnTo>
                  <a:lnTo>
                    <a:pt x="967930" y="186820"/>
                  </a:lnTo>
                  <a:lnTo>
                    <a:pt x="969926" y="186820"/>
                  </a:lnTo>
                  <a:lnTo>
                    <a:pt x="971922" y="186820"/>
                  </a:lnTo>
                  <a:lnTo>
                    <a:pt x="973918" y="186820"/>
                  </a:lnTo>
                  <a:lnTo>
                    <a:pt x="975913" y="186820"/>
                  </a:lnTo>
                  <a:lnTo>
                    <a:pt x="977909" y="186820"/>
                  </a:lnTo>
                  <a:lnTo>
                    <a:pt x="979905" y="186820"/>
                  </a:lnTo>
                  <a:lnTo>
                    <a:pt x="981901" y="186820"/>
                  </a:lnTo>
                  <a:lnTo>
                    <a:pt x="983896" y="186820"/>
                  </a:lnTo>
                  <a:lnTo>
                    <a:pt x="985892" y="186820"/>
                  </a:lnTo>
                  <a:lnTo>
                    <a:pt x="987888" y="186820"/>
                  </a:lnTo>
                  <a:lnTo>
                    <a:pt x="989883" y="186820"/>
                  </a:lnTo>
                  <a:lnTo>
                    <a:pt x="991879" y="186820"/>
                  </a:lnTo>
                  <a:lnTo>
                    <a:pt x="993875" y="186820"/>
                  </a:lnTo>
                  <a:lnTo>
                    <a:pt x="995871" y="186820"/>
                  </a:lnTo>
                  <a:lnTo>
                    <a:pt x="997866" y="186820"/>
                  </a:lnTo>
                  <a:lnTo>
                    <a:pt x="999862" y="186820"/>
                  </a:lnTo>
                  <a:lnTo>
                    <a:pt x="1001858" y="186820"/>
                  </a:lnTo>
                  <a:lnTo>
                    <a:pt x="1003854" y="186820"/>
                  </a:lnTo>
                  <a:lnTo>
                    <a:pt x="1005849" y="186820"/>
                  </a:lnTo>
                  <a:lnTo>
                    <a:pt x="1007845" y="186820"/>
                  </a:lnTo>
                  <a:lnTo>
                    <a:pt x="1009841" y="186820"/>
                  </a:lnTo>
                  <a:lnTo>
                    <a:pt x="1011837" y="186820"/>
                  </a:lnTo>
                  <a:lnTo>
                    <a:pt x="1013832" y="186820"/>
                  </a:lnTo>
                  <a:lnTo>
                    <a:pt x="1015828" y="186820"/>
                  </a:lnTo>
                  <a:lnTo>
                    <a:pt x="1017824" y="186820"/>
                  </a:lnTo>
                  <a:lnTo>
                    <a:pt x="1019820" y="186820"/>
                  </a:lnTo>
                  <a:lnTo>
                    <a:pt x="1021815" y="186820"/>
                  </a:lnTo>
                  <a:lnTo>
                    <a:pt x="1023811" y="186820"/>
                  </a:lnTo>
                  <a:lnTo>
                    <a:pt x="1025807" y="186820"/>
                  </a:lnTo>
                  <a:lnTo>
                    <a:pt x="1027802" y="186820"/>
                  </a:lnTo>
                  <a:lnTo>
                    <a:pt x="1029798" y="186820"/>
                  </a:lnTo>
                  <a:lnTo>
                    <a:pt x="1031794" y="186820"/>
                  </a:lnTo>
                  <a:lnTo>
                    <a:pt x="1033790" y="186820"/>
                  </a:lnTo>
                  <a:lnTo>
                    <a:pt x="1035785" y="186820"/>
                  </a:lnTo>
                  <a:lnTo>
                    <a:pt x="1037781" y="186820"/>
                  </a:lnTo>
                  <a:lnTo>
                    <a:pt x="1039777" y="186820"/>
                  </a:lnTo>
                  <a:lnTo>
                    <a:pt x="1041773" y="186820"/>
                  </a:lnTo>
                  <a:lnTo>
                    <a:pt x="1043768" y="186820"/>
                  </a:lnTo>
                  <a:lnTo>
                    <a:pt x="1045764" y="186820"/>
                  </a:lnTo>
                  <a:lnTo>
                    <a:pt x="1047760" y="186820"/>
                  </a:lnTo>
                  <a:lnTo>
                    <a:pt x="1049756" y="186820"/>
                  </a:lnTo>
                  <a:lnTo>
                    <a:pt x="1051751" y="186820"/>
                  </a:lnTo>
                  <a:lnTo>
                    <a:pt x="1053747" y="186820"/>
                  </a:lnTo>
                  <a:lnTo>
                    <a:pt x="1055743" y="186820"/>
                  </a:lnTo>
                  <a:lnTo>
                    <a:pt x="1057738" y="186820"/>
                  </a:lnTo>
                  <a:lnTo>
                    <a:pt x="1059734" y="186820"/>
                  </a:lnTo>
                  <a:lnTo>
                    <a:pt x="1061730" y="186820"/>
                  </a:lnTo>
                  <a:lnTo>
                    <a:pt x="1063726" y="186820"/>
                  </a:lnTo>
                  <a:lnTo>
                    <a:pt x="1065721" y="186820"/>
                  </a:lnTo>
                  <a:lnTo>
                    <a:pt x="1067717" y="186820"/>
                  </a:lnTo>
                  <a:lnTo>
                    <a:pt x="1069713" y="186820"/>
                  </a:lnTo>
                  <a:lnTo>
                    <a:pt x="1071709" y="186820"/>
                  </a:lnTo>
                  <a:lnTo>
                    <a:pt x="1073704" y="186820"/>
                  </a:lnTo>
                  <a:lnTo>
                    <a:pt x="1075700" y="186820"/>
                  </a:lnTo>
                  <a:lnTo>
                    <a:pt x="1077696" y="186820"/>
                  </a:lnTo>
                  <a:lnTo>
                    <a:pt x="1079692" y="186820"/>
                  </a:lnTo>
                  <a:lnTo>
                    <a:pt x="1081687" y="186820"/>
                  </a:lnTo>
                  <a:lnTo>
                    <a:pt x="1083683" y="186820"/>
                  </a:lnTo>
                  <a:lnTo>
                    <a:pt x="1085679" y="186820"/>
                  </a:lnTo>
                  <a:lnTo>
                    <a:pt x="1087674" y="186820"/>
                  </a:lnTo>
                  <a:lnTo>
                    <a:pt x="1089670" y="186820"/>
                  </a:lnTo>
                  <a:lnTo>
                    <a:pt x="1091666" y="186820"/>
                  </a:lnTo>
                  <a:lnTo>
                    <a:pt x="1093662" y="186820"/>
                  </a:lnTo>
                  <a:lnTo>
                    <a:pt x="1095657" y="186820"/>
                  </a:lnTo>
                  <a:lnTo>
                    <a:pt x="1097653" y="186820"/>
                  </a:lnTo>
                  <a:lnTo>
                    <a:pt x="1099649" y="186820"/>
                  </a:lnTo>
                  <a:lnTo>
                    <a:pt x="1101645" y="186820"/>
                  </a:lnTo>
                  <a:lnTo>
                    <a:pt x="1103640" y="186820"/>
                  </a:lnTo>
                  <a:lnTo>
                    <a:pt x="1105636" y="186820"/>
                  </a:lnTo>
                  <a:lnTo>
                    <a:pt x="1107632" y="186820"/>
                  </a:lnTo>
                  <a:lnTo>
                    <a:pt x="1109628" y="186820"/>
                  </a:lnTo>
                  <a:lnTo>
                    <a:pt x="1111623" y="186820"/>
                  </a:lnTo>
                  <a:lnTo>
                    <a:pt x="1113619" y="186820"/>
                  </a:lnTo>
                  <a:lnTo>
                    <a:pt x="1115615" y="186820"/>
                  </a:lnTo>
                  <a:lnTo>
                    <a:pt x="1117610" y="186820"/>
                  </a:lnTo>
                  <a:lnTo>
                    <a:pt x="1119606" y="186820"/>
                  </a:lnTo>
                  <a:lnTo>
                    <a:pt x="1121602" y="186820"/>
                  </a:lnTo>
                  <a:lnTo>
                    <a:pt x="1123598" y="186820"/>
                  </a:lnTo>
                  <a:lnTo>
                    <a:pt x="1125593" y="186820"/>
                  </a:lnTo>
                  <a:lnTo>
                    <a:pt x="1127589" y="186820"/>
                  </a:lnTo>
                  <a:lnTo>
                    <a:pt x="1129585" y="186820"/>
                  </a:lnTo>
                  <a:lnTo>
                    <a:pt x="1131581" y="186820"/>
                  </a:lnTo>
                  <a:lnTo>
                    <a:pt x="1133576" y="186820"/>
                  </a:lnTo>
                  <a:lnTo>
                    <a:pt x="1135572" y="186820"/>
                  </a:lnTo>
                  <a:lnTo>
                    <a:pt x="1137568" y="186820"/>
                  </a:lnTo>
                  <a:lnTo>
                    <a:pt x="1139564" y="186820"/>
                  </a:lnTo>
                  <a:lnTo>
                    <a:pt x="1141559" y="186820"/>
                  </a:lnTo>
                  <a:lnTo>
                    <a:pt x="1143555" y="186820"/>
                  </a:lnTo>
                  <a:lnTo>
                    <a:pt x="1145551" y="186820"/>
                  </a:lnTo>
                  <a:lnTo>
                    <a:pt x="1147546" y="186820"/>
                  </a:lnTo>
                  <a:lnTo>
                    <a:pt x="1149542" y="186820"/>
                  </a:lnTo>
                  <a:lnTo>
                    <a:pt x="1151538" y="186820"/>
                  </a:lnTo>
                  <a:lnTo>
                    <a:pt x="1153534" y="186820"/>
                  </a:lnTo>
                  <a:lnTo>
                    <a:pt x="1155529" y="186820"/>
                  </a:lnTo>
                  <a:lnTo>
                    <a:pt x="1157525" y="186820"/>
                  </a:lnTo>
                  <a:lnTo>
                    <a:pt x="1159521" y="186820"/>
                  </a:lnTo>
                  <a:lnTo>
                    <a:pt x="1161517" y="186820"/>
                  </a:lnTo>
                  <a:lnTo>
                    <a:pt x="1163512" y="186820"/>
                  </a:lnTo>
                  <a:lnTo>
                    <a:pt x="1165508" y="186820"/>
                  </a:lnTo>
                  <a:lnTo>
                    <a:pt x="1167504" y="186820"/>
                  </a:lnTo>
                  <a:lnTo>
                    <a:pt x="1169500" y="186820"/>
                  </a:lnTo>
                  <a:lnTo>
                    <a:pt x="1171495" y="186820"/>
                  </a:lnTo>
                  <a:lnTo>
                    <a:pt x="1173491" y="186820"/>
                  </a:lnTo>
                  <a:lnTo>
                    <a:pt x="1175487" y="186820"/>
                  </a:lnTo>
                  <a:lnTo>
                    <a:pt x="1177482" y="186820"/>
                  </a:lnTo>
                  <a:lnTo>
                    <a:pt x="1179478" y="186820"/>
                  </a:lnTo>
                  <a:lnTo>
                    <a:pt x="1181474" y="186820"/>
                  </a:lnTo>
                  <a:lnTo>
                    <a:pt x="1183470" y="186820"/>
                  </a:lnTo>
                  <a:lnTo>
                    <a:pt x="1185465" y="186820"/>
                  </a:lnTo>
                  <a:lnTo>
                    <a:pt x="1187461" y="186820"/>
                  </a:lnTo>
                  <a:lnTo>
                    <a:pt x="1189457" y="186820"/>
                  </a:lnTo>
                  <a:lnTo>
                    <a:pt x="1191453" y="186820"/>
                  </a:lnTo>
                  <a:lnTo>
                    <a:pt x="1193448" y="186820"/>
                  </a:lnTo>
                  <a:lnTo>
                    <a:pt x="1195444" y="186820"/>
                  </a:lnTo>
                  <a:lnTo>
                    <a:pt x="1197440" y="186820"/>
                  </a:lnTo>
                  <a:lnTo>
                    <a:pt x="1199436" y="186820"/>
                  </a:lnTo>
                  <a:lnTo>
                    <a:pt x="1201431" y="186820"/>
                  </a:lnTo>
                  <a:lnTo>
                    <a:pt x="1203427" y="186820"/>
                  </a:lnTo>
                  <a:lnTo>
                    <a:pt x="1205423" y="186820"/>
                  </a:lnTo>
                  <a:lnTo>
                    <a:pt x="1207418" y="186820"/>
                  </a:lnTo>
                  <a:lnTo>
                    <a:pt x="1209414" y="186820"/>
                  </a:lnTo>
                  <a:lnTo>
                    <a:pt x="1211410" y="186820"/>
                  </a:lnTo>
                  <a:lnTo>
                    <a:pt x="1213406" y="186820"/>
                  </a:lnTo>
                  <a:lnTo>
                    <a:pt x="1215401" y="186820"/>
                  </a:lnTo>
                  <a:lnTo>
                    <a:pt x="1217397" y="186820"/>
                  </a:lnTo>
                  <a:lnTo>
                    <a:pt x="1219393" y="186820"/>
                  </a:lnTo>
                  <a:lnTo>
                    <a:pt x="1221389" y="186820"/>
                  </a:lnTo>
                  <a:lnTo>
                    <a:pt x="1223384" y="186820"/>
                  </a:lnTo>
                  <a:lnTo>
                    <a:pt x="1225380" y="186820"/>
                  </a:lnTo>
                  <a:lnTo>
                    <a:pt x="1227376" y="186820"/>
                  </a:lnTo>
                  <a:lnTo>
                    <a:pt x="1229372" y="186820"/>
                  </a:lnTo>
                  <a:lnTo>
                    <a:pt x="1231367" y="186820"/>
                  </a:lnTo>
                  <a:lnTo>
                    <a:pt x="1233363" y="186820"/>
                  </a:lnTo>
                  <a:lnTo>
                    <a:pt x="1235359" y="186820"/>
                  </a:lnTo>
                  <a:lnTo>
                    <a:pt x="1237354" y="186820"/>
                  </a:lnTo>
                  <a:lnTo>
                    <a:pt x="1239350" y="186820"/>
                  </a:lnTo>
                  <a:lnTo>
                    <a:pt x="1241346" y="186820"/>
                  </a:lnTo>
                  <a:lnTo>
                    <a:pt x="1243342" y="186820"/>
                  </a:lnTo>
                  <a:lnTo>
                    <a:pt x="1245337" y="186820"/>
                  </a:lnTo>
                  <a:lnTo>
                    <a:pt x="1247333" y="186820"/>
                  </a:lnTo>
                  <a:lnTo>
                    <a:pt x="1249329" y="186820"/>
                  </a:lnTo>
                  <a:lnTo>
                    <a:pt x="1251325" y="186820"/>
                  </a:lnTo>
                  <a:lnTo>
                    <a:pt x="1253320" y="186820"/>
                  </a:lnTo>
                  <a:lnTo>
                    <a:pt x="1255316" y="186820"/>
                  </a:lnTo>
                  <a:lnTo>
                    <a:pt x="1257312" y="186820"/>
                  </a:lnTo>
                  <a:lnTo>
                    <a:pt x="1259308" y="186820"/>
                  </a:lnTo>
                  <a:lnTo>
                    <a:pt x="1261303" y="186820"/>
                  </a:lnTo>
                  <a:lnTo>
                    <a:pt x="1263299" y="186820"/>
                  </a:lnTo>
                  <a:lnTo>
                    <a:pt x="1265295" y="186820"/>
                  </a:lnTo>
                  <a:lnTo>
                    <a:pt x="1267291" y="186820"/>
                  </a:lnTo>
                  <a:lnTo>
                    <a:pt x="1269286" y="186820"/>
                  </a:lnTo>
                  <a:lnTo>
                    <a:pt x="1271282" y="186820"/>
                  </a:lnTo>
                  <a:lnTo>
                    <a:pt x="1273278" y="186820"/>
                  </a:lnTo>
                  <a:lnTo>
                    <a:pt x="1275273" y="186820"/>
                  </a:lnTo>
                  <a:lnTo>
                    <a:pt x="1277269" y="186820"/>
                  </a:lnTo>
                  <a:lnTo>
                    <a:pt x="1279265" y="186820"/>
                  </a:lnTo>
                  <a:lnTo>
                    <a:pt x="1281261" y="186820"/>
                  </a:lnTo>
                  <a:lnTo>
                    <a:pt x="1283256" y="186820"/>
                  </a:lnTo>
                  <a:lnTo>
                    <a:pt x="1285252" y="186820"/>
                  </a:lnTo>
                  <a:lnTo>
                    <a:pt x="1287248" y="186820"/>
                  </a:lnTo>
                  <a:lnTo>
                    <a:pt x="1289244" y="186820"/>
                  </a:lnTo>
                  <a:lnTo>
                    <a:pt x="1291239" y="186820"/>
                  </a:lnTo>
                  <a:lnTo>
                    <a:pt x="1293235" y="186820"/>
                  </a:lnTo>
                  <a:lnTo>
                    <a:pt x="1295231" y="186820"/>
                  </a:lnTo>
                  <a:lnTo>
                    <a:pt x="1297227" y="186820"/>
                  </a:lnTo>
                  <a:lnTo>
                    <a:pt x="1299222" y="186820"/>
                  </a:lnTo>
                  <a:lnTo>
                    <a:pt x="1301218" y="186820"/>
                  </a:lnTo>
                  <a:lnTo>
                    <a:pt x="1303214" y="186820"/>
                  </a:lnTo>
                  <a:lnTo>
                    <a:pt x="1305209" y="186820"/>
                  </a:lnTo>
                  <a:lnTo>
                    <a:pt x="1307205" y="186820"/>
                  </a:lnTo>
                  <a:lnTo>
                    <a:pt x="1309201" y="186820"/>
                  </a:lnTo>
                  <a:lnTo>
                    <a:pt x="1311197" y="186820"/>
                  </a:lnTo>
                  <a:lnTo>
                    <a:pt x="1313192" y="186820"/>
                  </a:lnTo>
                  <a:lnTo>
                    <a:pt x="1315188" y="186820"/>
                  </a:lnTo>
                  <a:lnTo>
                    <a:pt x="1317184" y="186820"/>
                  </a:lnTo>
                  <a:lnTo>
                    <a:pt x="1319180" y="186820"/>
                  </a:lnTo>
                  <a:lnTo>
                    <a:pt x="1321175" y="186820"/>
                  </a:lnTo>
                  <a:lnTo>
                    <a:pt x="1323171" y="186820"/>
                  </a:lnTo>
                  <a:lnTo>
                    <a:pt x="1325167" y="186820"/>
                  </a:lnTo>
                  <a:lnTo>
                    <a:pt x="1327163" y="186820"/>
                  </a:lnTo>
                  <a:lnTo>
                    <a:pt x="1329158" y="186820"/>
                  </a:lnTo>
                  <a:lnTo>
                    <a:pt x="1331154" y="186820"/>
                  </a:lnTo>
                  <a:lnTo>
                    <a:pt x="1333150" y="186820"/>
                  </a:lnTo>
                  <a:lnTo>
                    <a:pt x="1335145" y="186820"/>
                  </a:lnTo>
                  <a:lnTo>
                    <a:pt x="1337141" y="186820"/>
                  </a:lnTo>
                  <a:lnTo>
                    <a:pt x="1339137" y="186820"/>
                  </a:lnTo>
                  <a:lnTo>
                    <a:pt x="1341133" y="186820"/>
                  </a:lnTo>
                  <a:lnTo>
                    <a:pt x="1343128" y="186820"/>
                  </a:lnTo>
                  <a:lnTo>
                    <a:pt x="1345124" y="186820"/>
                  </a:lnTo>
                  <a:lnTo>
                    <a:pt x="1347120" y="186820"/>
                  </a:lnTo>
                  <a:lnTo>
                    <a:pt x="1349116" y="186820"/>
                  </a:lnTo>
                  <a:lnTo>
                    <a:pt x="1351111" y="186820"/>
                  </a:lnTo>
                  <a:lnTo>
                    <a:pt x="1353107" y="186820"/>
                  </a:lnTo>
                  <a:lnTo>
                    <a:pt x="1355103" y="186820"/>
                  </a:lnTo>
                  <a:lnTo>
                    <a:pt x="1357099" y="186820"/>
                  </a:lnTo>
                  <a:lnTo>
                    <a:pt x="1359094" y="186820"/>
                  </a:lnTo>
                  <a:lnTo>
                    <a:pt x="1361090" y="186820"/>
                  </a:lnTo>
                  <a:lnTo>
                    <a:pt x="1363086" y="186820"/>
                  </a:lnTo>
                  <a:lnTo>
                    <a:pt x="1365081" y="186820"/>
                  </a:lnTo>
                  <a:lnTo>
                    <a:pt x="1367077" y="186820"/>
                  </a:lnTo>
                  <a:lnTo>
                    <a:pt x="1369073" y="186820"/>
                  </a:lnTo>
                  <a:lnTo>
                    <a:pt x="1371069" y="186820"/>
                  </a:lnTo>
                  <a:lnTo>
                    <a:pt x="1373064" y="186820"/>
                  </a:lnTo>
                  <a:lnTo>
                    <a:pt x="1375060" y="186820"/>
                  </a:lnTo>
                  <a:lnTo>
                    <a:pt x="1377056" y="186820"/>
                  </a:lnTo>
                  <a:lnTo>
                    <a:pt x="1379052" y="186820"/>
                  </a:lnTo>
                  <a:lnTo>
                    <a:pt x="1381047" y="186820"/>
                  </a:lnTo>
                  <a:lnTo>
                    <a:pt x="1383043" y="186820"/>
                  </a:lnTo>
                  <a:lnTo>
                    <a:pt x="1385039" y="186820"/>
                  </a:lnTo>
                  <a:lnTo>
                    <a:pt x="1387035" y="186820"/>
                  </a:lnTo>
                  <a:lnTo>
                    <a:pt x="1389030" y="186820"/>
                  </a:lnTo>
                  <a:lnTo>
                    <a:pt x="1391026" y="186820"/>
                  </a:lnTo>
                  <a:lnTo>
                    <a:pt x="1393022" y="186820"/>
                  </a:lnTo>
                  <a:lnTo>
                    <a:pt x="1395017" y="186820"/>
                  </a:lnTo>
                  <a:lnTo>
                    <a:pt x="1397013" y="186820"/>
                  </a:lnTo>
                  <a:lnTo>
                    <a:pt x="1399009" y="186820"/>
                  </a:lnTo>
                  <a:lnTo>
                    <a:pt x="1401005" y="186820"/>
                  </a:lnTo>
                  <a:lnTo>
                    <a:pt x="1403000" y="186820"/>
                  </a:lnTo>
                  <a:lnTo>
                    <a:pt x="1404996" y="186820"/>
                  </a:lnTo>
                  <a:lnTo>
                    <a:pt x="1406992" y="186820"/>
                  </a:lnTo>
                  <a:lnTo>
                    <a:pt x="1408988" y="186820"/>
                  </a:lnTo>
                  <a:lnTo>
                    <a:pt x="1410983" y="186820"/>
                  </a:lnTo>
                  <a:lnTo>
                    <a:pt x="1412979" y="186820"/>
                  </a:lnTo>
                  <a:lnTo>
                    <a:pt x="1414975" y="186820"/>
                  </a:lnTo>
                  <a:lnTo>
                    <a:pt x="1416971" y="186820"/>
                  </a:lnTo>
                  <a:lnTo>
                    <a:pt x="1418966" y="186820"/>
                  </a:lnTo>
                  <a:lnTo>
                    <a:pt x="1420962" y="186820"/>
                  </a:lnTo>
                  <a:lnTo>
                    <a:pt x="1422958" y="186820"/>
                  </a:lnTo>
                  <a:lnTo>
                    <a:pt x="1424953" y="186820"/>
                  </a:lnTo>
                  <a:lnTo>
                    <a:pt x="1426949" y="186820"/>
                  </a:lnTo>
                  <a:lnTo>
                    <a:pt x="1428945" y="186820"/>
                  </a:lnTo>
                  <a:lnTo>
                    <a:pt x="1430941" y="186820"/>
                  </a:lnTo>
                  <a:lnTo>
                    <a:pt x="1432936" y="186820"/>
                  </a:lnTo>
                  <a:lnTo>
                    <a:pt x="1434932" y="186820"/>
                  </a:lnTo>
                  <a:lnTo>
                    <a:pt x="1436928" y="186820"/>
                  </a:lnTo>
                  <a:lnTo>
                    <a:pt x="1438924" y="186820"/>
                  </a:lnTo>
                  <a:lnTo>
                    <a:pt x="1440919" y="186820"/>
                  </a:lnTo>
                  <a:lnTo>
                    <a:pt x="1442915" y="186820"/>
                  </a:lnTo>
                  <a:lnTo>
                    <a:pt x="1444911" y="186820"/>
                  </a:lnTo>
                  <a:lnTo>
                    <a:pt x="1446907" y="186820"/>
                  </a:lnTo>
                  <a:lnTo>
                    <a:pt x="1448902" y="186820"/>
                  </a:lnTo>
                  <a:lnTo>
                    <a:pt x="1450898" y="186820"/>
                  </a:lnTo>
                  <a:lnTo>
                    <a:pt x="1452894" y="186820"/>
                  </a:lnTo>
                  <a:lnTo>
                    <a:pt x="1454889" y="186820"/>
                  </a:lnTo>
                  <a:lnTo>
                    <a:pt x="1456885" y="186820"/>
                  </a:lnTo>
                  <a:lnTo>
                    <a:pt x="1458881" y="186820"/>
                  </a:lnTo>
                  <a:lnTo>
                    <a:pt x="1460877" y="186820"/>
                  </a:lnTo>
                  <a:lnTo>
                    <a:pt x="1462872" y="186820"/>
                  </a:lnTo>
                  <a:lnTo>
                    <a:pt x="1464868" y="186820"/>
                  </a:lnTo>
                  <a:lnTo>
                    <a:pt x="1466864" y="186820"/>
                  </a:lnTo>
                  <a:lnTo>
                    <a:pt x="1468860" y="186820"/>
                  </a:lnTo>
                  <a:lnTo>
                    <a:pt x="1470855" y="186820"/>
                  </a:lnTo>
                  <a:lnTo>
                    <a:pt x="1472851" y="186820"/>
                  </a:lnTo>
                  <a:lnTo>
                    <a:pt x="1474847" y="186820"/>
                  </a:lnTo>
                  <a:lnTo>
                    <a:pt x="1476843" y="186820"/>
                  </a:lnTo>
                  <a:lnTo>
                    <a:pt x="1478838" y="186820"/>
                  </a:lnTo>
                  <a:lnTo>
                    <a:pt x="1480834" y="186820"/>
                  </a:lnTo>
                  <a:lnTo>
                    <a:pt x="1482830" y="186820"/>
                  </a:lnTo>
                  <a:lnTo>
                    <a:pt x="1484825" y="186820"/>
                  </a:lnTo>
                  <a:lnTo>
                    <a:pt x="1486821" y="186820"/>
                  </a:lnTo>
                  <a:lnTo>
                    <a:pt x="1488817" y="186820"/>
                  </a:lnTo>
                  <a:lnTo>
                    <a:pt x="1490813" y="186820"/>
                  </a:lnTo>
                  <a:lnTo>
                    <a:pt x="1492808" y="186820"/>
                  </a:lnTo>
                  <a:lnTo>
                    <a:pt x="1494804" y="186820"/>
                  </a:lnTo>
                  <a:lnTo>
                    <a:pt x="1496800" y="186820"/>
                  </a:lnTo>
                  <a:lnTo>
                    <a:pt x="1498796" y="186820"/>
                  </a:lnTo>
                  <a:lnTo>
                    <a:pt x="1500791" y="186820"/>
                  </a:lnTo>
                  <a:lnTo>
                    <a:pt x="1502787" y="186820"/>
                  </a:lnTo>
                  <a:lnTo>
                    <a:pt x="1504783" y="186820"/>
                  </a:lnTo>
                  <a:lnTo>
                    <a:pt x="1506779" y="186820"/>
                  </a:lnTo>
                  <a:lnTo>
                    <a:pt x="1508774" y="186820"/>
                  </a:lnTo>
                  <a:lnTo>
                    <a:pt x="1510770" y="186820"/>
                  </a:lnTo>
                  <a:lnTo>
                    <a:pt x="1512766" y="186820"/>
                  </a:lnTo>
                  <a:lnTo>
                    <a:pt x="1514762" y="186820"/>
                  </a:lnTo>
                  <a:lnTo>
                    <a:pt x="1516757" y="186820"/>
                  </a:lnTo>
                  <a:lnTo>
                    <a:pt x="1518753" y="186820"/>
                  </a:lnTo>
                  <a:lnTo>
                    <a:pt x="1520749" y="186820"/>
                  </a:lnTo>
                  <a:lnTo>
                    <a:pt x="1522744" y="186820"/>
                  </a:lnTo>
                  <a:lnTo>
                    <a:pt x="1524740" y="186820"/>
                  </a:lnTo>
                  <a:lnTo>
                    <a:pt x="1526736" y="186820"/>
                  </a:lnTo>
                  <a:lnTo>
                    <a:pt x="1528732" y="186820"/>
                  </a:lnTo>
                  <a:lnTo>
                    <a:pt x="1530727" y="186820"/>
                  </a:lnTo>
                  <a:lnTo>
                    <a:pt x="1532723" y="186820"/>
                  </a:lnTo>
                  <a:lnTo>
                    <a:pt x="1534719" y="186820"/>
                  </a:lnTo>
                  <a:lnTo>
                    <a:pt x="1536715" y="186820"/>
                  </a:lnTo>
                  <a:lnTo>
                    <a:pt x="1538710" y="186820"/>
                  </a:lnTo>
                  <a:lnTo>
                    <a:pt x="1540706" y="186820"/>
                  </a:lnTo>
                  <a:lnTo>
                    <a:pt x="1542702" y="186820"/>
                  </a:lnTo>
                  <a:lnTo>
                    <a:pt x="1544698" y="186820"/>
                  </a:lnTo>
                  <a:lnTo>
                    <a:pt x="1546693" y="186820"/>
                  </a:lnTo>
                  <a:lnTo>
                    <a:pt x="1548689" y="186820"/>
                  </a:lnTo>
                  <a:lnTo>
                    <a:pt x="1550685" y="186820"/>
                  </a:lnTo>
                  <a:lnTo>
                    <a:pt x="1552680" y="186820"/>
                  </a:lnTo>
                  <a:lnTo>
                    <a:pt x="1554676" y="186820"/>
                  </a:lnTo>
                  <a:lnTo>
                    <a:pt x="1556672" y="186820"/>
                  </a:lnTo>
                  <a:lnTo>
                    <a:pt x="1558668" y="186820"/>
                  </a:lnTo>
                  <a:lnTo>
                    <a:pt x="1560663" y="186820"/>
                  </a:lnTo>
                  <a:lnTo>
                    <a:pt x="1562659" y="186820"/>
                  </a:lnTo>
                  <a:lnTo>
                    <a:pt x="1564655" y="186820"/>
                  </a:lnTo>
                  <a:lnTo>
                    <a:pt x="1566651" y="186820"/>
                  </a:lnTo>
                  <a:lnTo>
                    <a:pt x="1568646" y="186820"/>
                  </a:lnTo>
                  <a:lnTo>
                    <a:pt x="1570642" y="186820"/>
                  </a:lnTo>
                  <a:lnTo>
                    <a:pt x="1572638" y="186820"/>
                  </a:lnTo>
                  <a:lnTo>
                    <a:pt x="1574634" y="186820"/>
                  </a:lnTo>
                  <a:lnTo>
                    <a:pt x="1576629" y="186820"/>
                  </a:lnTo>
                  <a:lnTo>
                    <a:pt x="1578625" y="186820"/>
                  </a:lnTo>
                  <a:lnTo>
                    <a:pt x="1580621" y="186820"/>
                  </a:lnTo>
                  <a:lnTo>
                    <a:pt x="1582616" y="186820"/>
                  </a:lnTo>
                  <a:lnTo>
                    <a:pt x="1584612" y="186820"/>
                  </a:lnTo>
                  <a:lnTo>
                    <a:pt x="1586608" y="186820"/>
                  </a:lnTo>
                  <a:lnTo>
                    <a:pt x="1588604" y="186820"/>
                  </a:lnTo>
                  <a:lnTo>
                    <a:pt x="1590599" y="186820"/>
                  </a:lnTo>
                  <a:lnTo>
                    <a:pt x="1592595" y="186820"/>
                  </a:lnTo>
                  <a:lnTo>
                    <a:pt x="1594591" y="186820"/>
                  </a:lnTo>
                  <a:lnTo>
                    <a:pt x="1596587" y="186820"/>
                  </a:lnTo>
                  <a:lnTo>
                    <a:pt x="1598582" y="186820"/>
                  </a:lnTo>
                  <a:lnTo>
                    <a:pt x="1600578" y="186820"/>
                  </a:lnTo>
                  <a:lnTo>
                    <a:pt x="1602574" y="186820"/>
                  </a:lnTo>
                  <a:lnTo>
                    <a:pt x="1604570" y="186820"/>
                  </a:lnTo>
                  <a:lnTo>
                    <a:pt x="1606565" y="186820"/>
                  </a:lnTo>
                  <a:lnTo>
                    <a:pt x="1608561" y="186820"/>
                  </a:lnTo>
                  <a:lnTo>
                    <a:pt x="1610557" y="186820"/>
                  </a:lnTo>
                  <a:lnTo>
                    <a:pt x="1612552" y="186820"/>
                  </a:lnTo>
                  <a:lnTo>
                    <a:pt x="1614548" y="186820"/>
                  </a:lnTo>
                  <a:lnTo>
                    <a:pt x="1616544" y="186820"/>
                  </a:lnTo>
                  <a:lnTo>
                    <a:pt x="1618540" y="186820"/>
                  </a:lnTo>
                  <a:lnTo>
                    <a:pt x="1620535" y="186820"/>
                  </a:lnTo>
                  <a:lnTo>
                    <a:pt x="1622531" y="186820"/>
                  </a:lnTo>
                  <a:lnTo>
                    <a:pt x="1624527" y="186820"/>
                  </a:lnTo>
                  <a:lnTo>
                    <a:pt x="1626523" y="186820"/>
                  </a:lnTo>
                  <a:lnTo>
                    <a:pt x="1628518" y="186820"/>
                  </a:lnTo>
                  <a:lnTo>
                    <a:pt x="1630514" y="186820"/>
                  </a:lnTo>
                  <a:lnTo>
                    <a:pt x="1632510" y="186820"/>
                  </a:lnTo>
                  <a:lnTo>
                    <a:pt x="1634506" y="186820"/>
                  </a:lnTo>
                  <a:lnTo>
                    <a:pt x="1636501" y="186820"/>
                  </a:lnTo>
                  <a:lnTo>
                    <a:pt x="1638497" y="186820"/>
                  </a:lnTo>
                  <a:lnTo>
                    <a:pt x="1640493" y="186820"/>
                  </a:lnTo>
                  <a:lnTo>
                    <a:pt x="1642488" y="186820"/>
                  </a:lnTo>
                  <a:lnTo>
                    <a:pt x="1644484" y="186820"/>
                  </a:lnTo>
                  <a:lnTo>
                    <a:pt x="1646480" y="186820"/>
                  </a:lnTo>
                  <a:lnTo>
                    <a:pt x="1648476" y="186820"/>
                  </a:lnTo>
                  <a:lnTo>
                    <a:pt x="1650471" y="186820"/>
                  </a:lnTo>
                  <a:lnTo>
                    <a:pt x="1652467" y="186820"/>
                  </a:lnTo>
                  <a:lnTo>
                    <a:pt x="1654463" y="186820"/>
                  </a:lnTo>
                  <a:lnTo>
                    <a:pt x="1656459" y="186820"/>
                  </a:lnTo>
                  <a:lnTo>
                    <a:pt x="1658454" y="186820"/>
                  </a:lnTo>
                  <a:lnTo>
                    <a:pt x="1660450" y="186820"/>
                  </a:lnTo>
                  <a:lnTo>
                    <a:pt x="1662446" y="186820"/>
                  </a:lnTo>
                  <a:lnTo>
                    <a:pt x="1664442" y="186820"/>
                  </a:lnTo>
                  <a:lnTo>
                    <a:pt x="1666437" y="186820"/>
                  </a:lnTo>
                  <a:lnTo>
                    <a:pt x="1668433" y="186820"/>
                  </a:lnTo>
                  <a:lnTo>
                    <a:pt x="1670429" y="186820"/>
                  </a:lnTo>
                  <a:lnTo>
                    <a:pt x="1672424" y="186820"/>
                  </a:lnTo>
                  <a:lnTo>
                    <a:pt x="1674420" y="186820"/>
                  </a:lnTo>
                  <a:lnTo>
                    <a:pt x="1676416" y="186820"/>
                  </a:lnTo>
                  <a:lnTo>
                    <a:pt x="1678412" y="186820"/>
                  </a:lnTo>
                  <a:lnTo>
                    <a:pt x="1680407" y="186820"/>
                  </a:lnTo>
                  <a:lnTo>
                    <a:pt x="1682403" y="186820"/>
                  </a:lnTo>
                  <a:lnTo>
                    <a:pt x="1684399" y="186820"/>
                  </a:lnTo>
                  <a:lnTo>
                    <a:pt x="1686395" y="186820"/>
                  </a:lnTo>
                  <a:lnTo>
                    <a:pt x="1688390" y="186820"/>
                  </a:lnTo>
                  <a:lnTo>
                    <a:pt x="1690386" y="186820"/>
                  </a:lnTo>
                  <a:lnTo>
                    <a:pt x="1692382" y="186820"/>
                  </a:lnTo>
                  <a:lnTo>
                    <a:pt x="1694378" y="186820"/>
                  </a:lnTo>
                  <a:lnTo>
                    <a:pt x="1696373" y="186820"/>
                  </a:lnTo>
                  <a:lnTo>
                    <a:pt x="1698369" y="186820"/>
                  </a:lnTo>
                  <a:lnTo>
                    <a:pt x="1700365" y="186820"/>
                  </a:lnTo>
                  <a:lnTo>
                    <a:pt x="1702360" y="186820"/>
                  </a:lnTo>
                  <a:lnTo>
                    <a:pt x="1704356" y="186820"/>
                  </a:lnTo>
                  <a:lnTo>
                    <a:pt x="1706352" y="186820"/>
                  </a:lnTo>
                  <a:lnTo>
                    <a:pt x="1708348" y="186820"/>
                  </a:lnTo>
                  <a:lnTo>
                    <a:pt x="1710343" y="186820"/>
                  </a:lnTo>
                  <a:lnTo>
                    <a:pt x="1712339" y="186820"/>
                  </a:lnTo>
                  <a:lnTo>
                    <a:pt x="1714335" y="186820"/>
                  </a:lnTo>
                  <a:lnTo>
                    <a:pt x="1716331" y="186820"/>
                  </a:lnTo>
                  <a:lnTo>
                    <a:pt x="1718326" y="186820"/>
                  </a:lnTo>
                  <a:lnTo>
                    <a:pt x="1720322" y="186820"/>
                  </a:lnTo>
                  <a:lnTo>
                    <a:pt x="1722318" y="186820"/>
                  </a:lnTo>
                  <a:lnTo>
                    <a:pt x="1724314" y="186820"/>
                  </a:lnTo>
                  <a:lnTo>
                    <a:pt x="1726309" y="186820"/>
                  </a:lnTo>
                  <a:lnTo>
                    <a:pt x="1728305" y="186820"/>
                  </a:lnTo>
                  <a:lnTo>
                    <a:pt x="1730301" y="186820"/>
                  </a:lnTo>
                  <a:lnTo>
                    <a:pt x="1732296" y="186820"/>
                  </a:lnTo>
                  <a:lnTo>
                    <a:pt x="1734292" y="186820"/>
                  </a:lnTo>
                  <a:lnTo>
                    <a:pt x="1736288" y="186820"/>
                  </a:lnTo>
                  <a:lnTo>
                    <a:pt x="1738284" y="186820"/>
                  </a:lnTo>
                  <a:lnTo>
                    <a:pt x="1740279" y="186820"/>
                  </a:lnTo>
                  <a:lnTo>
                    <a:pt x="1742275" y="186820"/>
                  </a:lnTo>
                  <a:lnTo>
                    <a:pt x="1744271" y="186820"/>
                  </a:lnTo>
                  <a:lnTo>
                    <a:pt x="1746267" y="186820"/>
                  </a:lnTo>
                  <a:lnTo>
                    <a:pt x="1748262" y="186820"/>
                  </a:lnTo>
                  <a:lnTo>
                    <a:pt x="1750258" y="186820"/>
                  </a:lnTo>
                  <a:lnTo>
                    <a:pt x="1752254" y="186820"/>
                  </a:lnTo>
                  <a:lnTo>
                    <a:pt x="1754250" y="186820"/>
                  </a:lnTo>
                  <a:lnTo>
                    <a:pt x="1756245" y="186820"/>
                  </a:lnTo>
                  <a:lnTo>
                    <a:pt x="1758241" y="186820"/>
                  </a:lnTo>
                  <a:lnTo>
                    <a:pt x="1760237" y="186820"/>
                  </a:lnTo>
                  <a:lnTo>
                    <a:pt x="1762233" y="186820"/>
                  </a:lnTo>
                  <a:lnTo>
                    <a:pt x="1764228" y="186820"/>
                  </a:lnTo>
                  <a:lnTo>
                    <a:pt x="1766224" y="186820"/>
                  </a:lnTo>
                  <a:lnTo>
                    <a:pt x="1768220" y="186820"/>
                  </a:lnTo>
                  <a:lnTo>
                    <a:pt x="1770215" y="186820"/>
                  </a:lnTo>
                  <a:lnTo>
                    <a:pt x="1772211" y="186820"/>
                  </a:lnTo>
                  <a:lnTo>
                    <a:pt x="1774207" y="186820"/>
                  </a:lnTo>
                  <a:lnTo>
                    <a:pt x="1776203" y="186820"/>
                  </a:lnTo>
                  <a:lnTo>
                    <a:pt x="1778198" y="186820"/>
                  </a:lnTo>
                  <a:lnTo>
                    <a:pt x="1780194" y="186820"/>
                  </a:lnTo>
                  <a:lnTo>
                    <a:pt x="1782190" y="186820"/>
                  </a:lnTo>
                  <a:lnTo>
                    <a:pt x="1784186" y="186820"/>
                  </a:lnTo>
                  <a:lnTo>
                    <a:pt x="1786181" y="186820"/>
                  </a:lnTo>
                  <a:lnTo>
                    <a:pt x="1788177" y="186820"/>
                  </a:lnTo>
                  <a:lnTo>
                    <a:pt x="1790173" y="186820"/>
                  </a:lnTo>
                  <a:lnTo>
                    <a:pt x="1792169" y="186820"/>
                  </a:lnTo>
                  <a:lnTo>
                    <a:pt x="1794164" y="186820"/>
                  </a:lnTo>
                  <a:lnTo>
                    <a:pt x="1796160" y="186820"/>
                  </a:lnTo>
                  <a:lnTo>
                    <a:pt x="1798156" y="186820"/>
                  </a:lnTo>
                  <a:lnTo>
                    <a:pt x="1800151" y="186820"/>
                  </a:lnTo>
                  <a:lnTo>
                    <a:pt x="1802147" y="186820"/>
                  </a:lnTo>
                  <a:lnTo>
                    <a:pt x="1804143" y="186820"/>
                  </a:lnTo>
                  <a:lnTo>
                    <a:pt x="1806139" y="186820"/>
                  </a:lnTo>
                  <a:lnTo>
                    <a:pt x="1808134" y="186820"/>
                  </a:lnTo>
                  <a:lnTo>
                    <a:pt x="1810130" y="186820"/>
                  </a:lnTo>
                  <a:lnTo>
                    <a:pt x="1812126" y="186820"/>
                  </a:lnTo>
                  <a:lnTo>
                    <a:pt x="1814122" y="186820"/>
                  </a:lnTo>
                  <a:lnTo>
                    <a:pt x="1816117" y="186820"/>
                  </a:lnTo>
                  <a:lnTo>
                    <a:pt x="1818113" y="186820"/>
                  </a:lnTo>
                  <a:lnTo>
                    <a:pt x="1820109" y="186820"/>
                  </a:lnTo>
                  <a:lnTo>
                    <a:pt x="1822105" y="186820"/>
                  </a:lnTo>
                  <a:lnTo>
                    <a:pt x="1824100" y="186820"/>
                  </a:lnTo>
                  <a:lnTo>
                    <a:pt x="1826096" y="186820"/>
                  </a:lnTo>
                  <a:lnTo>
                    <a:pt x="1828092" y="186820"/>
                  </a:lnTo>
                  <a:lnTo>
                    <a:pt x="1830087" y="186820"/>
                  </a:lnTo>
                  <a:lnTo>
                    <a:pt x="1832083" y="186820"/>
                  </a:lnTo>
                  <a:lnTo>
                    <a:pt x="1834079" y="186820"/>
                  </a:lnTo>
                  <a:lnTo>
                    <a:pt x="1836075" y="186820"/>
                  </a:lnTo>
                  <a:lnTo>
                    <a:pt x="1838070" y="186820"/>
                  </a:lnTo>
                  <a:lnTo>
                    <a:pt x="1840066" y="186820"/>
                  </a:lnTo>
                  <a:lnTo>
                    <a:pt x="1842062" y="186820"/>
                  </a:lnTo>
                  <a:lnTo>
                    <a:pt x="1844058" y="186820"/>
                  </a:lnTo>
                  <a:lnTo>
                    <a:pt x="1846053" y="186820"/>
                  </a:lnTo>
                  <a:lnTo>
                    <a:pt x="1848049" y="186820"/>
                  </a:lnTo>
                  <a:lnTo>
                    <a:pt x="1850045" y="186820"/>
                  </a:lnTo>
                  <a:lnTo>
                    <a:pt x="1852041" y="186820"/>
                  </a:lnTo>
                  <a:lnTo>
                    <a:pt x="1854036" y="186820"/>
                  </a:lnTo>
                  <a:lnTo>
                    <a:pt x="1856032" y="186820"/>
                  </a:lnTo>
                  <a:lnTo>
                    <a:pt x="1858028" y="186820"/>
                  </a:lnTo>
                  <a:lnTo>
                    <a:pt x="1860023" y="186820"/>
                  </a:lnTo>
                  <a:lnTo>
                    <a:pt x="1862019" y="186820"/>
                  </a:lnTo>
                  <a:lnTo>
                    <a:pt x="1864015" y="186820"/>
                  </a:lnTo>
                  <a:lnTo>
                    <a:pt x="1866011" y="186820"/>
                  </a:lnTo>
                  <a:lnTo>
                    <a:pt x="1868006" y="186820"/>
                  </a:lnTo>
                  <a:lnTo>
                    <a:pt x="1870002" y="186820"/>
                  </a:lnTo>
                  <a:lnTo>
                    <a:pt x="1871998" y="186820"/>
                  </a:lnTo>
                  <a:lnTo>
                    <a:pt x="1873994" y="186820"/>
                  </a:lnTo>
                  <a:lnTo>
                    <a:pt x="1875989" y="186820"/>
                  </a:lnTo>
                  <a:lnTo>
                    <a:pt x="1877985" y="186820"/>
                  </a:lnTo>
                  <a:lnTo>
                    <a:pt x="1879981" y="186820"/>
                  </a:lnTo>
                  <a:lnTo>
                    <a:pt x="1881977" y="186820"/>
                  </a:lnTo>
                  <a:lnTo>
                    <a:pt x="1883972" y="186820"/>
                  </a:lnTo>
                  <a:lnTo>
                    <a:pt x="1885968" y="186820"/>
                  </a:lnTo>
                  <a:lnTo>
                    <a:pt x="1887964" y="186820"/>
                  </a:lnTo>
                  <a:lnTo>
                    <a:pt x="1889959" y="186820"/>
                  </a:lnTo>
                  <a:lnTo>
                    <a:pt x="1891955" y="186820"/>
                  </a:lnTo>
                  <a:lnTo>
                    <a:pt x="1893951" y="186820"/>
                  </a:lnTo>
                  <a:lnTo>
                    <a:pt x="1895947" y="186820"/>
                  </a:lnTo>
                  <a:lnTo>
                    <a:pt x="1897942" y="186820"/>
                  </a:lnTo>
                  <a:lnTo>
                    <a:pt x="1899938" y="186820"/>
                  </a:lnTo>
                  <a:lnTo>
                    <a:pt x="1901934" y="186820"/>
                  </a:lnTo>
                  <a:lnTo>
                    <a:pt x="1903930" y="186820"/>
                  </a:lnTo>
                  <a:lnTo>
                    <a:pt x="1905925" y="186820"/>
                  </a:lnTo>
                  <a:lnTo>
                    <a:pt x="1907921" y="186820"/>
                  </a:lnTo>
                  <a:lnTo>
                    <a:pt x="1909917" y="186820"/>
                  </a:lnTo>
                  <a:lnTo>
                    <a:pt x="1911913" y="186820"/>
                  </a:lnTo>
                  <a:lnTo>
                    <a:pt x="1913908" y="186820"/>
                  </a:lnTo>
                  <a:lnTo>
                    <a:pt x="1915904" y="186820"/>
                  </a:lnTo>
                  <a:lnTo>
                    <a:pt x="1917900" y="186820"/>
                  </a:lnTo>
                  <a:lnTo>
                    <a:pt x="1919895" y="186820"/>
                  </a:lnTo>
                  <a:lnTo>
                    <a:pt x="1921891" y="186820"/>
                  </a:lnTo>
                  <a:lnTo>
                    <a:pt x="1923887" y="186820"/>
                  </a:lnTo>
                  <a:lnTo>
                    <a:pt x="1925883" y="186820"/>
                  </a:lnTo>
                  <a:lnTo>
                    <a:pt x="1927878" y="186820"/>
                  </a:lnTo>
                  <a:lnTo>
                    <a:pt x="1929874" y="186820"/>
                  </a:lnTo>
                  <a:lnTo>
                    <a:pt x="1931870" y="186820"/>
                  </a:lnTo>
                  <a:lnTo>
                    <a:pt x="1933866" y="186820"/>
                  </a:lnTo>
                  <a:lnTo>
                    <a:pt x="1935861" y="186820"/>
                  </a:lnTo>
                  <a:lnTo>
                    <a:pt x="1937857" y="186820"/>
                  </a:lnTo>
                  <a:lnTo>
                    <a:pt x="1939853" y="186820"/>
                  </a:lnTo>
                  <a:lnTo>
                    <a:pt x="1941849" y="186820"/>
                  </a:lnTo>
                  <a:lnTo>
                    <a:pt x="1943844" y="186820"/>
                  </a:lnTo>
                  <a:lnTo>
                    <a:pt x="1945840" y="186820"/>
                  </a:lnTo>
                  <a:lnTo>
                    <a:pt x="1947836" y="186820"/>
                  </a:lnTo>
                  <a:lnTo>
                    <a:pt x="1949831" y="186820"/>
                  </a:lnTo>
                  <a:lnTo>
                    <a:pt x="1951827" y="186820"/>
                  </a:lnTo>
                  <a:lnTo>
                    <a:pt x="1953823" y="186820"/>
                  </a:lnTo>
                  <a:lnTo>
                    <a:pt x="1955819" y="186820"/>
                  </a:lnTo>
                  <a:lnTo>
                    <a:pt x="1957814" y="186820"/>
                  </a:lnTo>
                  <a:lnTo>
                    <a:pt x="1959810" y="186820"/>
                  </a:lnTo>
                  <a:lnTo>
                    <a:pt x="1961806" y="186820"/>
                  </a:lnTo>
                  <a:lnTo>
                    <a:pt x="1963802" y="186820"/>
                  </a:lnTo>
                  <a:lnTo>
                    <a:pt x="1965797" y="186820"/>
                  </a:lnTo>
                  <a:lnTo>
                    <a:pt x="1967793" y="186820"/>
                  </a:lnTo>
                  <a:lnTo>
                    <a:pt x="1969789" y="186820"/>
                  </a:lnTo>
                  <a:lnTo>
                    <a:pt x="1971785" y="186820"/>
                  </a:lnTo>
                  <a:lnTo>
                    <a:pt x="1973780" y="186820"/>
                  </a:lnTo>
                  <a:lnTo>
                    <a:pt x="1975776" y="186820"/>
                  </a:lnTo>
                  <a:lnTo>
                    <a:pt x="1977772" y="186820"/>
                  </a:lnTo>
                  <a:lnTo>
                    <a:pt x="1979767" y="186820"/>
                  </a:lnTo>
                  <a:lnTo>
                    <a:pt x="1981763" y="186820"/>
                  </a:lnTo>
                  <a:lnTo>
                    <a:pt x="1983759" y="186820"/>
                  </a:lnTo>
                  <a:lnTo>
                    <a:pt x="1985755" y="186820"/>
                  </a:lnTo>
                  <a:lnTo>
                    <a:pt x="1987750" y="186820"/>
                  </a:lnTo>
                  <a:lnTo>
                    <a:pt x="1989746" y="186820"/>
                  </a:lnTo>
                  <a:lnTo>
                    <a:pt x="1991742" y="186820"/>
                  </a:lnTo>
                  <a:lnTo>
                    <a:pt x="1993738" y="186820"/>
                  </a:lnTo>
                  <a:lnTo>
                    <a:pt x="1995733" y="186820"/>
                  </a:lnTo>
                  <a:lnTo>
                    <a:pt x="1997729" y="186820"/>
                  </a:lnTo>
                </a:path>
              </a:pathLst>
            </a:custGeom>
            <a:ln w="13550" cap="flat">
              <a:solidFill>
                <a:srgbClr val="8C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51689" y="6670981"/>
              <a:ext cx="6494118" cy="917366"/>
            </a:xfrm>
            <a:custGeom>
              <a:avLst/>
              <a:pathLst>
                <a:path w="6494118" h="917366">
                  <a:moveTo>
                    <a:pt x="0" y="0"/>
                  </a:moveTo>
                  <a:lnTo>
                    <a:pt x="1995" y="0"/>
                  </a:lnTo>
                  <a:lnTo>
                    <a:pt x="3991" y="0"/>
                  </a:lnTo>
                  <a:lnTo>
                    <a:pt x="5987" y="0"/>
                  </a:lnTo>
                  <a:lnTo>
                    <a:pt x="7982" y="0"/>
                  </a:lnTo>
                  <a:lnTo>
                    <a:pt x="9978" y="0"/>
                  </a:lnTo>
                  <a:lnTo>
                    <a:pt x="11974" y="0"/>
                  </a:lnTo>
                  <a:lnTo>
                    <a:pt x="13970" y="0"/>
                  </a:lnTo>
                  <a:lnTo>
                    <a:pt x="15965" y="0"/>
                  </a:lnTo>
                  <a:lnTo>
                    <a:pt x="17961" y="0"/>
                  </a:lnTo>
                  <a:lnTo>
                    <a:pt x="19957" y="0"/>
                  </a:lnTo>
                  <a:lnTo>
                    <a:pt x="21953" y="0"/>
                  </a:lnTo>
                  <a:lnTo>
                    <a:pt x="23948" y="0"/>
                  </a:lnTo>
                  <a:lnTo>
                    <a:pt x="25944" y="0"/>
                  </a:lnTo>
                  <a:lnTo>
                    <a:pt x="27940" y="0"/>
                  </a:lnTo>
                  <a:lnTo>
                    <a:pt x="29936" y="0"/>
                  </a:lnTo>
                  <a:lnTo>
                    <a:pt x="31931" y="0"/>
                  </a:lnTo>
                  <a:lnTo>
                    <a:pt x="33927" y="0"/>
                  </a:lnTo>
                  <a:lnTo>
                    <a:pt x="35923" y="0"/>
                  </a:lnTo>
                  <a:lnTo>
                    <a:pt x="37918" y="0"/>
                  </a:lnTo>
                  <a:lnTo>
                    <a:pt x="39914" y="0"/>
                  </a:lnTo>
                  <a:lnTo>
                    <a:pt x="41910" y="0"/>
                  </a:lnTo>
                  <a:lnTo>
                    <a:pt x="43906" y="0"/>
                  </a:lnTo>
                  <a:lnTo>
                    <a:pt x="45901" y="0"/>
                  </a:lnTo>
                  <a:lnTo>
                    <a:pt x="47897" y="0"/>
                  </a:lnTo>
                  <a:lnTo>
                    <a:pt x="49893" y="0"/>
                  </a:lnTo>
                  <a:lnTo>
                    <a:pt x="51889" y="0"/>
                  </a:lnTo>
                  <a:lnTo>
                    <a:pt x="53884" y="0"/>
                  </a:lnTo>
                  <a:lnTo>
                    <a:pt x="55880" y="0"/>
                  </a:lnTo>
                  <a:lnTo>
                    <a:pt x="57876" y="0"/>
                  </a:lnTo>
                  <a:lnTo>
                    <a:pt x="59872" y="0"/>
                  </a:lnTo>
                  <a:lnTo>
                    <a:pt x="61867" y="0"/>
                  </a:lnTo>
                  <a:lnTo>
                    <a:pt x="63863" y="0"/>
                  </a:lnTo>
                  <a:lnTo>
                    <a:pt x="65859" y="0"/>
                  </a:lnTo>
                  <a:lnTo>
                    <a:pt x="67854" y="0"/>
                  </a:lnTo>
                  <a:lnTo>
                    <a:pt x="69850" y="0"/>
                  </a:lnTo>
                  <a:lnTo>
                    <a:pt x="71846" y="0"/>
                  </a:lnTo>
                  <a:lnTo>
                    <a:pt x="73842" y="0"/>
                  </a:lnTo>
                  <a:lnTo>
                    <a:pt x="75837" y="0"/>
                  </a:lnTo>
                  <a:lnTo>
                    <a:pt x="77833" y="0"/>
                  </a:lnTo>
                  <a:lnTo>
                    <a:pt x="79829" y="0"/>
                  </a:lnTo>
                  <a:lnTo>
                    <a:pt x="81825" y="0"/>
                  </a:lnTo>
                  <a:lnTo>
                    <a:pt x="83820" y="0"/>
                  </a:lnTo>
                  <a:lnTo>
                    <a:pt x="85816" y="0"/>
                  </a:lnTo>
                  <a:lnTo>
                    <a:pt x="87812" y="0"/>
                  </a:lnTo>
                  <a:lnTo>
                    <a:pt x="89808" y="0"/>
                  </a:lnTo>
                  <a:lnTo>
                    <a:pt x="91803" y="0"/>
                  </a:lnTo>
                  <a:lnTo>
                    <a:pt x="93799" y="0"/>
                  </a:lnTo>
                  <a:lnTo>
                    <a:pt x="95795" y="0"/>
                  </a:lnTo>
                  <a:lnTo>
                    <a:pt x="97790" y="0"/>
                  </a:lnTo>
                  <a:lnTo>
                    <a:pt x="99786" y="0"/>
                  </a:lnTo>
                  <a:lnTo>
                    <a:pt x="101782" y="0"/>
                  </a:lnTo>
                  <a:lnTo>
                    <a:pt x="103778" y="0"/>
                  </a:lnTo>
                  <a:lnTo>
                    <a:pt x="105773" y="0"/>
                  </a:lnTo>
                  <a:lnTo>
                    <a:pt x="107769" y="0"/>
                  </a:lnTo>
                  <a:lnTo>
                    <a:pt x="109765" y="0"/>
                  </a:lnTo>
                  <a:lnTo>
                    <a:pt x="111761" y="0"/>
                  </a:lnTo>
                  <a:lnTo>
                    <a:pt x="113756" y="0"/>
                  </a:lnTo>
                  <a:lnTo>
                    <a:pt x="115752" y="0"/>
                  </a:lnTo>
                  <a:lnTo>
                    <a:pt x="117748" y="0"/>
                  </a:lnTo>
                  <a:lnTo>
                    <a:pt x="119744" y="0"/>
                  </a:lnTo>
                  <a:lnTo>
                    <a:pt x="121739" y="0"/>
                  </a:lnTo>
                  <a:lnTo>
                    <a:pt x="123735" y="0"/>
                  </a:lnTo>
                  <a:lnTo>
                    <a:pt x="125731" y="0"/>
                  </a:lnTo>
                  <a:lnTo>
                    <a:pt x="127726" y="0"/>
                  </a:lnTo>
                  <a:lnTo>
                    <a:pt x="129722" y="0"/>
                  </a:lnTo>
                  <a:lnTo>
                    <a:pt x="131718" y="0"/>
                  </a:lnTo>
                  <a:lnTo>
                    <a:pt x="133714" y="0"/>
                  </a:lnTo>
                  <a:lnTo>
                    <a:pt x="135709" y="0"/>
                  </a:lnTo>
                  <a:lnTo>
                    <a:pt x="137705" y="0"/>
                  </a:lnTo>
                  <a:lnTo>
                    <a:pt x="139701" y="0"/>
                  </a:lnTo>
                  <a:lnTo>
                    <a:pt x="141697" y="0"/>
                  </a:lnTo>
                  <a:lnTo>
                    <a:pt x="143692" y="0"/>
                  </a:lnTo>
                  <a:lnTo>
                    <a:pt x="145688" y="0"/>
                  </a:lnTo>
                  <a:lnTo>
                    <a:pt x="147684" y="0"/>
                  </a:lnTo>
                  <a:lnTo>
                    <a:pt x="149680" y="0"/>
                  </a:lnTo>
                  <a:lnTo>
                    <a:pt x="151675" y="0"/>
                  </a:lnTo>
                  <a:lnTo>
                    <a:pt x="153671" y="0"/>
                  </a:lnTo>
                  <a:lnTo>
                    <a:pt x="155667" y="0"/>
                  </a:lnTo>
                  <a:lnTo>
                    <a:pt x="157662" y="0"/>
                  </a:lnTo>
                  <a:lnTo>
                    <a:pt x="159658" y="0"/>
                  </a:lnTo>
                  <a:lnTo>
                    <a:pt x="161654" y="0"/>
                  </a:lnTo>
                  <a:lnTo>
                    <a:pt x="163650" y="0"/>
                  </a:lnTo>
                  <a:lnTo>
                    <a:pt x="165645" y="0"/>
                  </a:lnTo>
                  <a:lnTo>
                    <a:pt x="167641" y="0"/>
                  </a:lnTo>
                  <a:lnTo>
                    <a:pt x="169637" y="0"/>
                  </a:lnTo>
                  <a:lnTo>
                    <a:pt x="171633" y="0"/>
                  </a:lnTo>
                  <a:lnTo>
                    <a:pt x="173628" y="0"/>
                  </a:lnTo>
                  <a:lnTo>
                    <a:pt x="175624" y="0"/>
                  </a:lnTo>
                  <a:lnTo>
                    <a:pt x="177620" y="0"/>
                  </a:lnTo>
                  <a:lnTo>
                    <a:pt x="179616" y="0"/>
                  </a:lnTo>
                  <a:lnTo>
                    <a:pt x="181611" y="0"/>
                  </a:lnTo>
                  <a:lnTo>
                    <a:pt x="183607" y="0"/>
                  </a:lnTo>
                  <a:lnTo>
                    <a:pt x="185603" y="0"/>
                  </a:lnTo>
                  <a:lnTo>
                    <a:pt x="187598" y="0"/>
                  </a:lnTo>
                  <a:lnTo>
                    <a:pt x="189594" y="0"/>
                  </a:lnTo>
                  <a:lnTo>
                    <a:pt x="191590" y="0"/>
                  </a:lnTo>
                  <a:lnTo>
                    <a:pt x="193586" y="0"/>
                  </a:lnTo>
                  <a:lnTo>
                    <a:pt x="195581" y="0"/>
                  </a:lnTo>
                  <a:lnTo>
                    <a:pt x="197577" y="0"/>
                  </a:lnTo>
                  <a:lnTo>
                    <a:pt x="199573" y="0"/>
                  </a:lnTo>
                  <a:lnTo>
                    <a:pt x="201569" y="0"/>
                  </a:lnTo>
                  <a:lnTo>
                    <a:pt x="203564" y="0"/>
                  </a:lnTo>
                  <a:lnTo>
                    <a:pt x="205560" y="0"/>
                  </a:lnTo>
                  <a:lnTo>
                    <a:pt x="207556" y="0"/>
                  </a:lnTo>
                  <a:lnTo>
                    <a:pt x="209552" y="0"/>
                  </a:lnTo>
                  <a:lnTo>
                    <a:pt x="211547" y="0"/>
                  </a:lnTo>
                  <a:lnTo>
                    <a:pt x="213543" y="0"/>
                  </a:lnTo>
                  <a:lnTo>
                    <a:pt x="215539" y="0"/>
                  </a:lnTo>
                  <a:lnTo>
                    <a:pt x="217534" y="0"/>
                  </a:lnTo>
                  <a:lnTo>
                    <a:pt x="219530" y="0"/>
                  </a:lnTo>
                  <a:lnTo>
                    <a:pt x="221526" y="0"/>
                  </a:lnTo>
                  <a:lnTo>
                    <a:pt x="223522" y="0"/>
                  </a:lnTo>
                  <a:lnTo>
                    <a:pt x="225517" y="0"/>
                  </a:lnTo>
                  <a:lnTo>
                    <a:pt x="227513" y="0"/>
                  </a:lnTo>
                  <a:lnTo>
                    <a:pt x="229509" y="0"/>
                  </a:lnTo>
                  <a:lnTo>
                    <a:pt x="231505" y="0"/>
                  </a:lnTo>
                  <a:lnTo>
                    <a:pt x="233500" y="0"/>
                  </a:lnTo>
                  <a:lnTo>
                    <a:pt x="235496" y="0"/>
                  </a:lnTo>
                  <a:lnTo>
                    <a:pt x="237492" y="0"/>
                  </a:lnTo>
                  <a:lnTo>
                    <a:pt x="239488" y="0"/>
                  </a:lnTo>
                  <a:lnTo>
                    <a:pt x="241483" y="0"/>
                  </a:lnTo>
                  <a:lnTo>
                    <a:pt x="243479" y="0"/>
                  </a:lnTo>
                  <a:lnTo>
                    <a:pt x="245475" y="0"/>
                  </a:lnTo>
                  <a:lnTo>
                    <a:pt x="247470" y="0"/>
                  </a:lnTo>
                  <a:lnTo>
                    <a:pt x="249466" y="0"/>
                  </a:lnTo>
                  <a:lnTo>
                    <a:pt x="251462" y="0"/>
                  </a:lnTo>
                  <a:lnTo>
                    <a:pt x="253458" y="0"/>
                  </a:lnTo>
                  <a:lnTo>
                    <a:pt x="255453" y="0"/>
                  </a:lnTo>
                  <a:lnTo>
                    <a:pt x="257449" y="0"/>
                  </a:lnTo>
                  <a:lnTo>
                    <a:pt x="259445" y="0"/>
                  </a:lnTo>
                  <a:lnTo>
                    <a:pt x="261441" y="0"/>
                  </a:lnTo>
                  <a:lnTo>
                    <a:pt x="263436" y="0"/>
                  </a:lnTo>
                  <a:lnTo>
                    <a:pt x="265432" y="0"/>
                  </a:lnTo>
                  <a:lnTo>
                    <a:pt x="267428" y="0"/>
                  </a:lnTo>
                  <a:lnTo>
                    <a:pt x="269424" y="0"/>
                  </a:lnTo>
                  <a:lnTo>
                    <a:pt x="271419" y="0"/>
                  </a:lnTo>
                  <a:lnTo>
                    <a:pt x="273415" y="0"/>
                  </a:lnTo>
                  <a:lnTo>
                    <a:pt x="275411" y="0"/>
                  </a:lnTo>
                  <a:lnTo>
                    <a:pt x="277407" y="0"/>
                  </a:lnTo>
                  <a:lnTo>
                    <a:pt x="279402" y="0"/>
                  </a:lnTo>
                  <a:lnTo>
                    <a:pt x="281398" y="0"/>
                  </a:lnTo>
                  <a:lnTo>
                    <a:pt x="283394" y="0"/>
                  </a:lnTo>
                  <a:lnTo>
                    <a:pt x="285389" y="0"/>
                  </a:lnTo>
                  <a:lnTo>
                    <a:pt x="287385" y="0"/>
                  </a:lnTo>
                  <a:lnTo>
                    <a:pt x="289381" y="0"/>
                  </a:lnTo>
                  <a:lnTo>
                    <a:pt x="291377" y="0"/>
                  </a:lnTo>
                  <a:lnTo>
                    <a:pt x="293372" y="0"/>
                  </a:lnTo>
                  <a:lnTo>
                    <a:pt x="295368" y="0"/>
                  </a:lnTo>
                  <a:lnTo>
                    <a:pt x="297364" y="0"/>
                  </a:lnTo>
                  <a:lnTo>
                    <a:pt x="299360" y="0"/>
                  </a:lnTo>
                  <a:lnTo>
                    <a:pt x="301355" y="0"/>
                  </a:lnTo>
                  <a:lnTo>
                    <a:pt x="303351" y="0"/>
                  </a:lnTo>
                  <a:lnTo>
                    <a:pt x="305347" y="0"/>
                  </a:lnTo>
                  <a:lnTo>
                    <a:pt x="307343" y="0"/>
                  </a:lnTo>
                  <a:lnTo>
                    <a:pt x="309338" y="0"/>
                  </a:lnTo>
                  <a:lnTo>
                    <a:pt x="311334" y="0"/>
                  </a:lnTo>
                  <a:lnTo>
                    <a:pt x="313330" y="0"/>
                  </a:lnTo>
                  <a:lnTo>
                    <a:pt x="315325" y="0"/>
                  </a:lnTo>
                  <a:lnTo>
                    <a:pt x="317321" y="0"/>
                  </a:lnTo>
                  <a:lnTo>
                    <a:pt x="319317" y="0"/>
                  </a:lnTo>
                  <a:lnTo>
                    <a:pt x="321313" y="0"/>
                  </a:lnTo>
                  <a:lnTo>
                    <a:pt x="323308" y="0"/>
                  </a:lnTo>
                  <a:lnTo>
                    <a:pt x="325304" y="0"/>
                  </a:lnTo>
                  <a:lnTo>
                    <a:pt x="327300" y="0"/>
                  </a:lnTo>
                  <a:lnTo>
                    <a:pt x="329296" y="0"/>
                  </a:lnTo>
                  <a:lnTo>
                    <a:pt x="331291" y="0"/>
                  </a:lnTo>
                  <a:lnTo>
                    <a:pt x="333287" y="0"/>
                  </a:lnTo>
                  <a:lnTo>
                    <a:pt x="335283" y="0"/>
                  </a:lnTo>
                  <a:lnTo>
                    <a:pt x="337279" y="0"/>
                  </a:lnTo>
                  <a:lnTo>
                    <a:pt x="339274" y="0"/>
                  </a:lnTo>
                  <a:lnTo>
                    <a:pt x="341270" y="0"/>
                  </a:lnTo>
                  <a:lnTo>
                    <a:pt x="343266" y="0"/>
                  </a:lnTo>
                  <a:lnTo>
                    <a:pt x="345261" y="0"/>
                  </a:lnTo>
                  <a:lnTo>
                    <a:pt x="347257" y="0"/>
                  </a:lnTo>
                  <a:lnTo>
                    <a:pt x="349253" y="0"/>
                  </a:lnTo>
                  <a:lnTo>
                    <a:pt x="351249" y="0"/>
                  </a:lnTo>
                  <a:lnTo>
                    <a:pt x="353244" y="0"/>
                  </a:lnTo>
                  <a:lnTo>
                    <a:pt x="355240" y="0"/>
                  </a:lnTo>
                  <a:lnTo>
                    <a:pt x="357236" y="0"/>
                  </a:lnTo>
                  <a:lnTo>
                    <a:pt x="359232" y="0"/>
                  </a:lnTo>
                  <a:lnTo>
                    <a:pt x="361227" y="0"/>
                  </a:lnTo>
                  <a:lnTo>
                    <a:pt x="363223" y="0"/>
                  </a:lnTo>
                  <a:lnTo>
                    <a:pt x="365219" y="0"/>
                  </a:lnTo>
                  <a:lnTo>
                    <a:pt x="367215" y="0"/>
                  </a:lnTo>
                  <a:lnTo>
                    <a:pt x="369210" y="0"/>
                  </a:lnTo>
                  <a:lnTo>
                    <a:pt x="371206" y="0"/>
                  </a:lnTo>
                  <a:lnTo>
                    <a:pt x="373202" y="0"/>
                  </a:lnTo>
                  <a:lnTo>
                    <a:pt x="375197" y="0"/>
                  </a:lnTo>
                  <a:lnTo>
                    <a:pt x="377193" y="0"/>
                  </a:lnTo>
                  <a:lnTo>
                    <a:pt x="379189" y="0"/>
                  </a:lnTo>
                  <a:lnTo>
                    <a:pt x="381185" y="0"/>
                  </a:lnTo>
                  <a:lnTo>
                    <a:pt x="383180" y="0"/>
                  </a:lnTo>
                  <a:lnTo>
                    <a:pt x="385176" y="0"/>
                  </a:lnTo>
                  <a:lnTo>
                    <a:pt x="387172" y="0"/>
                  </a:lnTo>
                  <a:lnTo>
                    <a:pt x="389168" y="0"/>
                  </a:lnTo>
                  <a:lnTo>
                    <a:pt x="391163" y="0"/>
                  </a:lnTo>
                  <a:lnTo>
                    <a:pt x="393159" y="0"/>
                  </a:lnTo>
                  <a:lnTo>
                    <a:pt x="395155" y="0"/>
                  </a:lnTo>
                  <a:lnTo>
                    <a:pt x="397151" y="0"/>
                  </a:lnTo>
                  <a:lnTo>
                    <a:pt x="399146" y="0"/>
                  </a:lnTo>
                  <a:lnTo>
                    <a:pt x="401142" y="0"/>
                  </a:lnTo>
                  <a:lnTo>
                    <a:pt x="403138" y="0"/>
                  </a:lnTo>
                  <a:lnTo>
                    <a:pt x="405133" y="0"/>
                  </a:lnTo>
                  <a:lnTo>
                    <a:pt x="407129" y="0"/>
                  </a:lnTo>
                  <a:lnTo>
                    <a:pt x="409125" y="0"/>
                  </a:lnTo>
                  <a:lnTo>
                    <a:pt x="411121" y="0"/>
                  </a:lnTo>
                  <a:lnTo>
                    <a:pt x="413116" y="0"/>
                  </a:lnTo>
                  <a:lnTo>
                    <a:pt x="415112" y="0"/>
                  </a:lnTo>
                  <a:lnTo>
                    <a:pt x="417108" y="0"/>
                  </a:lnTo>
                  <a:lnTo>
                    <a:pt x="419104" y="0"/>
                  </a:lnTo>
                  <a:lnTo>
                    <a:pt x="421099" y="0"/>
                  </a:lnTo>
                  <a:lnTo>
                    <a:pt x="423095" y="0"/>
                  </a:lnTo>
                  <a:lnTo>
                    <a:pt x="425091" y="0"/>
                  </a:lnTo>
                  <a:lnTo>
                    <a:pt x="427087" y="0"/>
                  </a:lnTo>
                  <a:lnTo>
                    <a:pt x="429082" y="0"/>
                  </a:lnTo>
                  <a:lnTo>
                    <a:pt x="431078" y="0"/>
                  </a:lnTo>
                  <a:lnTo>
                    <a:pt x="433074" y="0"/>
                  </a:lnTo>
                  <a:lnTo>
                    <a:pt x="435069" y="0"/>
                  </a:lnTo>
                  <a:lnTo>
                    <a:pt x="437065" y="0"/>
                  </a:lnTo>
                  <a:lnTo>
                    <a:pt x="439061" y="0"/>
                  </a:lnTo>
                  <a:lnTo>
                    <a:pt x="441057" y="0"/>
                  </a:lnTo>
                  <a:lnTo>
                    <a:pt x="443052" y="0"/>
                  </a:lnTo>
                  <a:lnTo>
                    <a:pt x="445048" y="0"/>
                  </a:lnTo>
                  <a:lnTo>
                    <a:pt x="447044" y="0"/>
                  </a:lnTo>
                  <a:lnTo>
                    <a:pt x="449040" y="0"/>
                  </a:lnTo>
                  <a:lnTo>
                    <a:pt x="451035" y="0"/>
                  </a:lnTo>
                  <a:lnTo>
                    <a:pt x="453031" y="0"/>
                  </a:lnTo>
                  <a:lnTo>
                    <a:pt x="455027" y="0"/>
                  </a:lnTo>
                  <a:lnTo>
                    <a:pt x="457023" y="0"/>
                  </a:lnTo>
                  <a:lnTo>
                    <a:pt x="459018" y="0"/>
                  </a:lnTo>
                  <a:lnTo>
                    <a:pt x="461014" y="0"/>
                  </a:lnTo>
                  <a:lnTo>
                    <a:pt x="463010" y="0"/>
                  </a:lnTo>
                  <a:lnTo>
                    <a:pt x="465005" y="0"/>
                  </a:lnTo>
                  <a:lnTo>
                    <a:pt x="467001" y="0"/>
                  </a:lnTo>
                  <a:lnTo>
                    <a:pt x="468997" y="0"/>
                  </a:lnTo>
                  <a:lnTo>
                    <a:pt x="470993" y="0"/>
                  </a:lnTo>
                  <a:lnTo>
                    <a:pt x="472988" y="0"/>
                  </a:lnTo>
                  <a:lnTo>
                    <a:pt x="474984" y="0"/>
                  </a:lnTo>
                  <a:lnTo>
                    <a:pt x="476980" y="0"/>
                  </a:lnTo>
                  <a:lnTo>
                    <a:pt x="478976" y="0"/>
                  </a:lnTo>
                  <a:lnTo>
                    <a:pt x="480971" y="0"/>
                  </a:lnTo>
                  <a:lnTo>
                    <a:pt x="482967" y="0"/>
                  </a:lnTo>
                  <a:lnTo>
                    <a:pt x="484963" y="0"/>
                  </a:lnTo>
                  <a:lnTo>
                    <a:pt x="486959" y="0"/>
                  </a:lnTo>
                  <a:lnTo>
                    <a:pt x="488954" y="0"/>
                  </a:lnTo>
                  <a:lnTo>
                    <a:pt x="490950" y="0"/>
                  </a:lnTo>
                  <a:lnTo>
                    <a:pt x="492946" y="0"/>
                  </a:lnTo>
                  <a:lnTo>
                    <a:pt x="494941" y="0"/>
                  </a:lnTo>
                  <a:lnTo>
                    <a:pt x="496937" y="0"/>
                  </a:lnTo>
                  <a:lnTo>
                    <a:pt x="498933" y="0"/>
                  </a:lnTo>
                  <a:lnTo>
                    <a:pt x="500929" y="0"/>
                  </a:lnTo>
                  <a:lnTo>
                    <a:pt x="502924" y="0"/>
                  </a:lnTo>
                  <a:lnTo>
                    <a:pt x="504920" y="0"/>
                  </a:lnTo>
                  <a:lnTo>
                    <a:pt x="506916" y="0"/>
                  </a:lnTo>
                  <a:lnTo>
                    <a:pt x="508912" y="0"/>
                  </a:lnTo>
                  <a:lnTo>
                    <a:pt x="510907" y="0"/>
                  </a:lnTo>
                  <a:lnTo>
                    <a:pt x="512903" y="0"/>
                  </a:lnTo>
                  <a:lnTo>
                    <a:pt x="514899" y="0"/>
                  </a:lnTo>
                  <a:lnTo>
                    <a:pt x="516895" y="0"/>
                  </a:lnTo>
                  <a:lnTo>
                    <a:pt x="518890" y="0"/>
                  </a:lnTo>
                  <a:lnTo>
                    <a:pt x="520886" y="0"/>
                  </a:lnTo>
                  <a:lnTo>
                    <a:pt x="522882" y="0"/>
                  </a:lnTo>
                  <a:lnTo>
                    <a:pt x="524878" y="0"/>
                  </a:lnTo>
                  <a:lnTo>
                    <a:pt x="526873" y="0"/>
                  </a:lnTo>
                  <a:lnTo>
                    <a:pt x="528869" y="0"/>
                  </a:lnTo>
                  <a:lnTo>
                    <a:pt x="530865" y="0"/>
                  </a:lnTo>
                  <a:lnTo>
                    <a:pt x="532860" y="0"/>
                  </a:lnTo>
                  <a:lnTo>
                    <a:pt x="534856" y="0"/>
                  </a:lnTo>
                  <a:lnTo>
                    <a:pt x="536852" y="0"/>
                  </a:lnTo>
                  <a:lnTo>
                    <a:pt x="538848" y="0"/>
                  </a:lnTo>
                  <a:lnTo>
                    <a:pt x="540843" y="0"/>
                  </a:lnTo>
                  <a:lnTo>
                    <a:pt x="542839" y="0"/>
                  </a:lnTo>
                  <a:lnTo>
                    <a:pt x="544835" y="0"/>
                  </a:lnTo>
                  <a:lnTo>
                    <a:pt x="546831" y="0"/>
                  </a:lnTo>
                  <a:lnTo>
                    <a:pt x="548826" y="0"/>
                  </a:lnTo>
                  <a:lnTo>
                    <a:pt x="550822" y="0"/>
                  </a:lnTo>
                  <a:lnTo>
                    <a:pt x="552818" y="0"/>
                  </a:lnTo>
                  <a:lnTo>
                    <a:pt x="554814" y="0"/>
                  </a:lnTo>
                  <a:lnTo>
                    <a:pt x="556809" y="0"/>
                  </a:lnTo>
                  <a:lnTo>
                    <a:pt x="558805" y="0"/>
                  </a:lnTo>
                  <a:lnTo>
                    <a:pt x="560801" y="0"/>
                  </a:lnTo>
                  <a:lnTo>
                    <a:pt x="562796" y="0"/>
                  </a:lnTo>
                  <a:lnTo>
                    <a:pt x="564792" y="0"/>
                  </a:lnTo>
                  <a:lnTo>
                    <a:pt x="566788" y="0"/>
                  </a:lnTo>
                  <a:lnTo>
                    <a:pt x="568784" y="0"/>
                  </a:lnTo>
                  <a:lnTo>
                    <a:pt x="570779" y="0"/>
                  </a:lnTo>
                  <a:lnTo>
                    <a:pt x="572775" y="0"/>
                  </a:lnTo>
                  <a:lnTo>
                    <a:pt x="574771" y="0"/>
                  </a:lnTo>
                  <a:lnTo>
                    <a:pt x="576767" y="0"/>
                  </a:lnTo>
                  <a:lnTo>
                    <a:pt x="578762" y="0"/>
                  </a:lnTo>
                  <a:lnTo>
                    <a:pt x="580758" y="0"/>
                  </a:lnTo>
                  <a:lnTo>
                    <a:pt x="582754" y="0"/>
                  </a:lnTo>
                  <a:lnTo>
                    <a:pt x="584750" y="0"/>
                  </a:lnTo>
                  <a:lnTo>
                    <a:pt x="586745" y="0"/>
                  </a:lnTo>
                  <a:lnTo>
                    <a:pt x="588741" y="0"/>
                  </a:lnTo>
                  <a:lnTo>
                    <a:pt x="590737" y="0"/>
                  </a:lnTo>
                  <a:lnTo>
                    <a:pt x="592732" y="0"/>
                  </a:lnTo>
                  <a:lnTo>
                    <a:pt x="594728" y="0"/>
                  </a:lnTo>
                  <a:lnTo>
                    <a:pt x="596724" y="0"/>
                  </a:lnTo>
                  <a:lnTo>
                    <a:pt x="598720" y="0"/>
                  </a:lnTo>
                  <a:lnTo>
                    <a:pt x="600715" y="0"/>
                  </a:lnTo>
                  <a:lnTo>
                    <a:pt x="602711" y="0"/>
                  </a:lnTo>
                  <a:lnTo>
                    <a:pt x="604707" y="0"/>
                  </a:lnTo>
                  <a:lnTo>
                    <a:pt x="606703" y="0"/>
                  </a:lnTo>
                  <a:lnTo>
                    <a:pt x="608698" y="0"/>
                  </a:lnTo>
                  <a:lnTo>
                    <a:pt x="610694" y="0"/>
                  </a:lnTo>
                  <a:lnTo>
                    <a:pt x="612690" y="0"/>
                  </a:lnTo>
                  <a:lnTo>
                    <a:pt x="614686" y="0"/>
                  </a:lnTo>
                  <a:lnTo>
                    <a:pt x="616681" y="0"/>
                  </a:lnTo>
                  <a:lnTo>
                    <a:pt x="618677" y="0"/>
                  </a:lnTo>
                  <a:lnTo>
                    <a:pt x="620673" y="0"/>
                  </a:lnTo>
                  <a:lnTo>
                    <a:pt x="622668" y="0"/>
                  </a:lnTo>
                  <a:lnTo>
                    <a:pt x="624664" y="0"/>
                  </a:lnTo>
                  <a:lnTo>
                    <a:pt x="626660" y="0"/>
                  </a:lnTo>
                  <a:lnTo>
                    <a:pt x="628656" y="0"/>
                  </a:lnTo>
                  <a:lnTo>
                    <a:pt x="630651" y="0"/>
                  </a:lnTo>
                  <a:lnTo>
                    <a:pt x="632647" y="0"/>
                  </a:lnTo>
                  <a:lnTo>
                    <a:pt x="634643" y="0"/>
                  </a:lnTo>
                  <a:lnTo>
                    <a:pt x="636639" y="0"/>
                  </a:lnTo>
                  <a:lnTo>
                    <a:pt x="638634" y="0"/>
                  </a:lnTo>
                  <a:lnTo>
                    <a:pt x="640630" y="0"/>
                  </a:lnTo>
                  <a:lnTo>
                    <a:pt x="642626" y="0"/>
                  </a:lnTo>
                  <a:lnTo>
                    <a:pt x="644622" y="0"/>
                  </a:lnTo>
                  <a:lnTo>
                    <a:pt x="646617" y="0"/>
                  </a:lnTo>
                  <a:lnTo>
                    <a:pt x="648613" y="0"/>
                  </a:lnTo>
                  <a:lnTo>
                    <a:pt x="650609" y="0"/>
                  </a:lnTo>
                  <a:lnTo>
                    <a:pt x="652604" y="0"/>
                  </a:lnTo>
                  <a:lnTo>
                    <a:pt x="654600" y="0"/>
                  </a:lnTo>
                  <a:lnTo>
                    <a:pt x="656596" y="0"/>
                  </a:lnTo>
                  <a:lnTo>
                    <a:pt x="658592" y="0"/>
                  </a:lnTo>
                  <a:lnTo>
                    <a:pt x="660587" y="0"/>
                  </a:lnTo>
                  <a:lnTo>
                    <a:pt x="662583" y="0"/>
                  </a:lnTo>
                  <a:lnTo>
                    <a:pt x="664579" y="0"/>
                  </a:lnTo>
                  <a:lnTo>
                    <a:pt x="666575" y="0"/>
                  </a:lnTo>
                  <a:lnTo>
                    <a:pt x="668570" y="0"/>
                  </a:lnTo>
                  <a:lnTo>
                    <a:pt x="670566" y="0"/>
                  </a:lnTo>
                  <a:lnTo>
                    <a:pt x="672562" y="0"/>
                  </a:lnTo>
                  <a:lnTo>
                    <a:pt x="674558" y="0"/>
                  </a:lnTo>
                  <a:lnTo>
                    <a:pt x="676553" y="0"/>
                  </a:lnTo>
                  <a:lnTo>
                    <a:pt x="678549" y="0"/>
                  </a:lnTo>
                  <a:lnTo>
                    <a:pt x="680545" y="0"/>
                  </a:lnTo>
                  <a:lnTo>
                    <a:pt x="682540" y="0"/>
                  </a:lnTo>
                  <a:lnTo>
                    <a:pt x="684536" y="0"/>
                  </a:lnTo>
                  <a:lnTo>
                    <a:pt x="686532" y="0"/>
                  </a:lnTo>
                  <a:lnTo>
                    <a:pt x="688528" y="0"/>
                  </a:lnTo>
                  <a:lnTo>
                    <a:pt x="690523" y="0"/>
                  </a:lnTo>
                  <a:lnTo>
                    <a:pt x="692519" y="0"/>
                  </a:lnTo>
                  <a:lnTo>
                    <a:pt x="694515" y="0"/>
                  </a:lnTo>
                  <a:lnTo>
                    <a:pt x="696511" y="0"/>
                  </a:lnTo>
                  <a:lnTo>
                    <a:pt x="698506" y="0"/>
                  </a:lnTo>
                  <a:lnTo>
                    <a:pt x="700502" y="0"/>
                  </a:lnTo>
                  <a:lnTo>
                    <a:pt x="702498" y="0"/>
                  </a:lnTo>
                  <a:lnTo>
                    <a:pt x="704494" y="0"/>
                  </a:lnTo>
                  <a:lnTo>
                    <a:pt x="706489" y="0"/>
                  </a:lnTo>
                  <a:lnTo>
                    <a:pt x="708485" y="0"/>
                  </a:lnTo>
                  <a:lnTo>
                    <a:pt x="710481" y="0"/>
                  </a:lnTo>
                  <a:lnTo>
                    <a:pt x="712476" y="0"/>
                  </a:lnTo>
                  <a:lnTo>
                    <a:pt x="714472" y="0"/>
                  </a:lnTo>
                  <a:lnTo>
                    <a:pt x="716468" y="0"/>
                  </a:lnTo>
                  <a:lnTo>
                    <a:pt x="718464" y="0"/>
                  </a:lnTo>
                  <a:lnTo>
                    <a:pt x="720459" y="0"/>
                  </a:lnTo>
                  <a:lnTo>
                    <a:pt x="722455" y="0"/>
                  </a:lnTo>
                  <a:lnTo>
                    <a:pt x="724451" y="0"/>
                  </a:lnTo>
                  <a:lnTo>
                    <a:pt x="726447" y="0"/>
                  </a:lnTo>
                  <a:lnTo>
                    <a:pt x="728442" y="0"/>
                  </a:lnTo>
                  <a:lnTo>
                    <a:pt x="730438" y="0"/>
                  </a:lnTo>
                  <a:lnTo>
                    <a:pt x="732434" y="0"/>
                  </a:lnTo>
                  <a:lnTo>
                    <a:pt x="734430" y="0"/>
                  </a:lnTo>
                  <a:lnTo>
                    <a:pt x="736425" y="0"/>
                  </a:lnTo>
                  <a:lnTo>
                    <a:pt x="738421" y="0"/>
                  </a:lnTo>
                  <a:lnTo>
                    <a:pt x="740417" y="0"/>
                  </a:lnTo>
                  <a:lnTo>
                    <a:pt x="742412" y="0"/>
                  </a:lnTo>
                  <a:lnTo>
                    <a:pt x="744408" y="0"/>
                  </a:lnTo>
                  <a:lnTo>
                    <a:pt x="746404" y="0"/>
                  </a:lnTo>
                  <a:lnTo>
                    <a:pt x="748400" y="0"/>
                  </a:lnTo>
                  <a:lnTo>
                    <a:pt x="750395" y="0"/>
                  </a:lnTo>
                  <a:lnTo>
                    <a:pt x="752391" y="0"/>
                  </a:lnTo>
                  <a:lnTo>
                    <a:pt x="754387" y="0"/>
                  </a:lnTo>
                  <a:lnTo>
                    <a:pt x="756383" y="0"/>
                  </a:lnTo>
                  <a:lnTo>
                    <a:pt x="758378" y="0"/>
                  </a:lnTo>
                  <a:lnTo>
                    <a:pt x="760374" y="0"/>
                  </a:lnTo>
                  <a:lnTo>
                    <a:pt x="762370" y="0"/>
                  </a:lnTo>
                  <a:lnTo>
                    <a:pt x="764366" y="0"/>
                  </a:lnTo>
                  <a:lnTo>
                    <a:pt x="766361" y="0"/>
                  </a:lnTo>
                  <a:lnTo>
                    <a:pt x="768357" y="0"/>
                  </a:lnTo>
                  <a:lnTo>
                    <a:pt x="770353" y="0"/>
                  </a:lnTo>
                  <a:lnTo>
                    <a:pt x="772349" y="0"/>
                  </a:lnTo>
                  <a:lnTo>
                    <a:pt x="774344" y="0"/>
                  </a:lnTo>
                  <a:lnTo>
                    <a:pt x="776340" y="0"/>
                  </a:lnTo>
                  <a:lnTo>
                    <a:pt x="778336" y="0"/>
                  </a:lnTo>
                  <a:lnTo>
                    <a:pt x="780331" y="0"/>
                  </a:lnTo>
                  <a:lnTo>
                    <a:pt x="782327" y="0"/>
                  </a:lnTo>
                  <a:lnTo>
                    <a:pt x="784323" y="0"/>
                  </a:lnTo>
                  <a:lnTo>
                    <a:pt x="786319" y="0"/>
                  </a:lnTo>
                  <a:lnTo>
                    <a:pt x="788314" y="0"/>
                  </a:lnTo>
                  <a:lnTo>
                    <a:pt x="790310" y="0"/>
                  </a:lnTo>
                  <a:lnTo>
                    <a:pt x="792306" y="0"/>
                  </a:lnTo>
                  <a:lnTo>
                    <a:pt x="794302" y="0"/>
                  </a:lnTo>
                  <a:lnTo>
                    <a:pt x="796297" y="0"/>
                  </a:lnTo>
                  <a:lnTo>
                    <a:pt x="798293" y="0"/>
                  </a:lnTo>
                  <a:lnTo>
                    <a:pt x="800289" y="0"/>
                  </a:lnTo>
                  <a:lnTo>
                    <a:pt x="802285" y="0"/>
                  </a:lnTo>
                  <a:lnTo>
                    <a:pt x="804280" y="0"/>
                  </a:lnTo>
                  <a:lnTo>
                    <a:pt x="806276" y="0"/>
                  </a:lnTo>
                  <a:lnTo>
                    <a:pt x="808272" y="0"/>
                  </a:lnTo>
                  <a:lnTo>
                    <a:pt x="810267" y="0"/>
                  </a:lnTo>
                  <a:lnTo>
                    <a:pt x="812263" y="0"/>
                  </a:lnTo>
                  <a:lnTo>
                    <a:pt x="814259" y="0"/>
                  </a:lnTo>
                  <a:lnTo>
                    <a:pt x="816255" y="0"/>
                  </a:lnTo>
                  <a:lnTo>
                    <a:pt x="818250" y="0"/>
                  </a:lnTo>
                  <a:lnTo>
                    <a:pt x="820246" y="0"/>
                  </a:lnTo>
                  <a:lnTo>
                    <a:pt x="822242" y="0"/>
                  </a:lnTo>
                  <a:lnTo>
                    <a:pt x="824238" y="0"/>
                  </a:lnTo>
                  <a:lnTo>
                    <a:pt x="826233" y="0"/>
                  </a:lnTo>
                  <a:lnTo>
                    <a:pt x="828229" y="0"/>
                  </a:lnTo>
                  <a:lnTo>
                    <a:pt x="830225" y="0"/>
                  </a:lnTo>
                  <a:lnTo>
                    <a:pt x="832221" y="0"/>
                  </a:lnTo>
                  <a:lnTo>
                    <a:pt x="834216" y="0"/>
                  </a:lnTo>
                  <a:lnTo>
                    <a:pt x="836212" y="0"/>
                  </a:lnTo>
                  <a:lnTo>
                    <a:pt x="838208" y="0"/>
                  </a:lnTo>
                  <a:lnTo>
                    <a:pt x="840203" y="0"/>
                  </a:lnTo>
                  <a:lnTo>
                    <a:pt x="842199" y="0"/>
                  </a:lnTo>
                  <a:lnTo>
                    <a:pt x="844195" y="0"/>
                  </a:lnTo>
                  <a:lnTo>
                    <a:pt x="846191" y="0"/>
                  </a:lnTo>
                  <a:lnTo>
                    <a:pt x="848186" y="0"/>
                  </a:lnTo>
                  <a:lnTo>
                    <a:pt x="850182" y="0"/>
                  </a:lnTo>
                  <a:lnTo>
                    <a:pt x="852178" y="0"/>
                  </a:lnTo>
                  <a:lnTo>
                    <a:pt x="854174" y="0"/>
                  </a:lnTo>
                  <a:lnTo>
                    <a:pt x="856169" y="0"/>
                  </a:lnTo>
                  <a:lnTo>
                    <a:pt x="858165" y="0"/>
                  </a:lnTo>
                  <a:lnTo>
                    <a:pt x="860161" y="0"/>
                  </a:lnTo>
                  <a:lnTo>
                    <a:pt x="862157" y="0"/>
                  </a:lnTo>
                  <a:lnTo>
                    <a:pt x="864152" y="0"/>
                  </a:lnTo>
                  <a:lnTo>
                    <a:pt x="866148" y="0"/>
                  </a:lnTo>
                  <a:lnTo>
                    <a:pt x="868144" y="0"/>
                  </a:lnTo>
                  <a:lnTo>
                    <a:pt x="870139" y="0"/>
                  </a:lnTo>
                  <a:lnTo>
                    <a:pt x="872135" y="0"/>
                  </a:lnTo>
                  <a:lnTo>
                    <a:pt x="874131" y="0"/>
                  </a:lnTo>
                  <a:lnTo>
                    <a:pt x="876127" y="0"/>
                  </a:lnTo>
                  <a:lnTo>
                    <a:pt x="878122" y="0"/>
                  </a:lnTo>
                  <a:lnTo>
                    <a:pt x="880118" y="0"/>
                  </a:lnTo>
                  <a:lnTo>
                    <a:pt x="882114" y="0"/>
                  </a:lnTo>
                  <a:lnTo>
                    <a:pt x="884110" y="0"/>
                  </a:lnTo>
                  <a:lnTo>
                    <a:pt x="886105" y="0"/>
                  </a:lnTo>
                  <a:lnTo>
                    <a:pt x="888101" y="0"/>
                  </a:lnTo>
                  <a:lnTo>
                    <a:pt x="890097" y="0"/>
                  </a:lnTo>
                  <a:lnTo>
                    <a:pt x="892093" y="0"/>
                  </a:lnTo>
                  <a:lnTo>
                    <a:pt x="894088" y="0"/>
                  </a:lnTo>
                  <a:lnTo>
                    <a:pt x="896084" y="0"/>
                  </a:lnTo>
                  <a:lnTo>
                    <a:pt x="898080" y="0"/>
                  </a:lnTo>
                  <a:lnTo>
                    <a:pt x="900075" y="0"/>
                  </a:lnTo>
                  <a:lnTo>
                    <a:pt x="902071" y="0"/>
                  </a:lnTo>
                  <a:lnTo>
                    <a:pt x="904067" y="0"/>
                  </a:lnTo>
                  <a:lnTo>
                    <a:pt x="906063" y="0"/>
                  </a:lnTo>
                  <a:lnTo>
                    <a:pt x="908058" y="0"/>
                  </a:lnTo>
                  <a:lnTo>
                    <a:pt x="910054" y="0"/>
                  </a:lnTo>
                  <a:lnTo>
                    <a:pt x="912050" y="0"/>
                  </a:lnTo>
                  <a:lnTo>
                    <a:pt x="914046" y="0"/>
                  </a:lnTo>
                  <a:lnTo>
                    <a:pt x="916041" y="0"/>
                  </a:lnTo>
                  <a:lnTo>
                    <a:pt x="918037" y="0"/>
                  </a:lnTo>
                  <a:lnTo>
                    <a:pt x="920033" y="0"/>
                  </a:lnTo>
                  <a:lnTo>
                    <a:pt x="922029" y="0"/>
                  </a:lnTo>
                  <a:lnTo>
                    <a:pt x="924024" y="0"/>
                  </a:lnTo>
                  <a:lnTo>
                    <a:pt x="926020" y="0"/>
                  </a:lnTo>
                  <a:lnTo>
                    <a:pt x="928016" y="0"/>
                  </a:lnTo>
                  <a:lnTo>
                    <a:pt x="930011" y="0"/>
                  </a:lnTo>
                  <a:lnTo>
                    <a:pt x="932007" y="0"/>
                  </a:lnTo>
                  <a:lnTo>
                    <a:pt x="934003" y="0"/>
                  </a:lnTo>
                  <a:lnTo>
                    <a:pt x="935999" y="0"/>
                  </a:lnTo>
                  <a:lnTo>
                    <a:pt x="937994" y="0"/>
                  </a:lnTo>
                  <a:lnTo>
                    <a:pt x="939990" y="0"/>
                  </a:lnTo>
                  <a:lnTo>
                    <a:pt x="941986" y="0"/>
                  </a:lnTo>
                  <a:lnTo>
                    <a:pt x="943982" y="0"/>
                  </a:lnTo>
                  <a:lnTo>
                    <a:pt x="945977" y="0"/>
                  </a:lnTo>
                  <a:lnTo>
                    <a:pt x="947973" y="0"/>
                  </a:lnTo>
                  <a:lnTo>
                    <a:pt x="949969" y="0"/>
                  </a:lnTo>
                  <a:lnTo>
                    <a:pt x="951965" y="0"/>
                  </a:lnTo>
                  <a:lnTo>
                    <a:pt x="953960" y="0"/>
                  </a:lnTo>
                  <a:lnTo>
                    <a:pt x="955956" y="0"/>
                  </a:lnTo>
                  <a:lnTo>
                    <a:pt x="957952" y="0"/>
                  </a:lnTo>
                  <a:lnTo>
                    <a:pt x="959947" y="0"/>
                  </a:lnTo>
                  <a:lnTo>
                    <a:pt x="961943" y="0"/>
                  </a:lnTo>
                  <a:lnTo>
                    <a:pt x="963939" y="0"/>
                  </a:lnTo>
                  <a:lnTo>
                    <a:pt x="965935" y="0"/>
                  </a:lnTo>
                  <a:lnTo>
                    <a:pt x="967930" y="0"/>
                  </a:lnTo>
                  <a:lnTo>
                    <a:pt x="969926" y="0"/>
                  </a:lnTo>
                  <a:lnTo>
                    <a:pt x="971922" y="0"/>
                  </a:lnTo>
                  <a:lnTo>
                    <a:pt x="973918" y="0"/>
                  </a:lnTo>
                  <a:lnTo>
                    <a:pt x="975913" y="0"/>
                  </a:lnTo>
                  <a:lnTo>
                    <a:pt x="977909" y="0"/>
                  </a:lnTo>
                  <a:lnTo>
                    <a:pt x="979905" y="0"/>
                  </a:lnTo>
                  <a:lnTo>
                    <a:pt x="981901" y="0"/>
                  </a:lnTo>
                  <a:lnTo>
                    <a:pt x="983896" y="0"/>
                  </a:lnTo>
                  <a:lnTo>
                    <a:pt x="985892" y="0"/>
                  </a:lnTo>
                  <a:lnTo>
                    <a:pt x="987888" y="0"/>
                  </a:lnTo>
                  <a:lnTo>
                    <a:pt x="989883" y="0"/>
                  </a:lnTo>
                  <a:lnTo>
                    <a:pt x="991879" y="0"/>
                  </a:lnTo>
                  <a:lnTo>
                    <a:pt x="993875" y="0"/>
                  </a:lnTo>
                  <a:lnTo>
                    <a:pt x="995871" y="0"/>
                  </a:lnTo>
                  <a:lnTo>
                    <a:pt x="997866" y="0"/>
                  </a:lnTo>
                  <a:lnTo>
                    <a:pt x="999862" y="0"/>
                  </a:lnTo>
                  <a:lnTo>
                    <a:pt x="1001858" y="0"/>
                  </a:lnTo>
                  <a:lnTo>
                    <a:pt x="1003854" y="0"/>
                  </a:lnTo>
                  <a:lnTo>
                    <a:pt x="1005849" y="0"/>
                  </a:lnTo>
                  <a:lnTo>
                    <a:pt x="1007845" y="0"/>
                  </a:lnTo>
                  <a:lnTo>
                    <a:pt x="1009841" y="0"/>
                  </a:lnTo>
                  <a:lnTo>
                    <a:pt x="1011837" y="0"/>
                  </a:lnTo>
                  <a:lnTo>
                    <a:pt x="1013832" y="0"/>
                  </a:lnTo>
                  <a:lnTo>
                    <a:pt x="1015828" y="0"/>
                  </a:lnTo>
                  <a:lnTo>
                    <a:pt x="1017824" y="0"/>
                  </a:lnTo>
                  <a:lnTo>
                    <a:pt x="1019820" y="0"/>
                  </a:lnTo>
                  <a:lnTo>
                    <a:pt x="1021815" y="0"/>
                  </a:lnTo>
                  <a:lnTo>
                    <a:pt x="1023811" y="0"/>
                  </a:lnTo>
                  <a:lnTo>
                    <a:pt x="1025807" y="0"/>
                  </a:lnTo>
                  <a:lnTo>
                    <a:pt x="1027802" y="0"/>
                  </a:lnTo>
                  <a:lnTo>
                    <a:pt x="1029798" y="0"/>
                  </a:lnTo>
                  <a:lnTo>
                    <a:pt x="1031794" y="0"/>
                  </a:lnTo>
                  <a:lnTo>
                    <a:pt x="1033790" y="0"/>
                  </a:lnTo>
                  <a:lnTo>
                    <a:pt x="1035785" y="0"/>
                  </a:lnTo>
                  <a:lnTo>
                    <a:pt x="1037781" y="0"/>
                  </a:lnTo>
                  <a:lnTo>
                    <a:pt x="1039777" y="0"/>
                  </a:lnTo>
                  <a:lnTo>
                    <a:pt x="1041773" y="0"/>
                  </a:lnTo>
                  <a:lnTo>
                    <a:pt x="1043768" y="0"/>
                  </a:lnTo>
                  <a:lnTo>
                    <a:pt x="1045764" y="0"/>
                  </a:lnTo>
                  <a:lnTo>
                    <a:pt x="1047760" y="0"/>
                  </a:lnTo>
                  <a:lnTo>
                    <a:pt x="1049756" y="0"/>
                  </a:lnTo>
                  <a:lnTo>
                    <a:pt x="1051751" y="0"/>
                  </a:lnTo>
                  <a:lnTo>
                    <a:pt x="1053747" y="0"/>
                  </a:lnTo>
                  <a:lnTo>
                    <a:pt x="1055743" y="0"/>
                  </a:lnTo>
                  <a:lnTo>
                    <a:pt x="1057738" y="0"/>
                  </a:lnTo>
                  <a:lnTo>
                    <a:pt x="1059734" y="0"/>
                  </a:lnTo>
                  <a:lnTo>
                    <a:pt x="1061730" y="0"/>
                  </a:lnTo>
                  <a:lnTo>
                    <a:pt x="1063726" y="0"/>
                  </a:lnTo>
                  <a:lnTo>
                    <a:pt x="1065721" y="0"/>
                  </a:lnTo>
                  <a:lnTo>
                    <a:pt x="1067717" y="0"/>
                  </a:lnTo>
                  <a:lnTo>
                    <a:pt x="1069713" y="0"/>
                  </a:lnTo>
                  <a:lnTo>
                    <a:pt x="1071709" y="0"/>
                  </a:lnTo>
                  <a:lnTo>
                    <a:pt x="1073704" y="0"/>
                  </a:lnTo>
                  <a:lnTo>
                    <a:pt x="1075700" y="0"/>
                  </a:lnTo>
                  <a:lnTo>
                    <a:pt x="1077696" y="0"/>
                  </a:lnTo>
                  <a:lnTo>
                    <a:pt x="1079692" y="0"/>
                  </a:lnTo>
                  <a:lnTo>
                    <a:pt x="1081687" y="0"/>
                  </a:lnTo>
                  <a:lnTo>
                    <a:pt x="1083683" y="0"/>
                  </a:lnTo>
                  <a:lnTo>
                    <a:pt x="1085679" y="0"/>
                  </a:lnTo>
                  <a:lnTo>
                    <a:pt x="1087674" y="0"/>
                  </a:lnTo>
                  <a:lnTo>
                    <a:pt x="1089670" y="0"/>
                  </a:lnTo>
                  <a:lnTo>
                    <a:pt x="1091666" y="0"/>
                  </a:lnTo>
                  <a:lnTo>
                    <a:pt x="1093662" y="0"/>
                  </a:lnTo>
                  <a:lnTo>
                    <a:pt x="1095657" y="0"/>
                  </a:lnTo>
                  <a:lnTo>
                    <a:pt x="1097653" y="0"/>
                  </a:lnTo>
                  <a:lnTo>
                    <a:pt x="1099649" y="0"/>
                  </a:lnTo>
                  <a:lnTo>
                    <a:pt x="1101645" y="0"/>
                  </a:lnTo>
                  <a:lnTo>
                    <a:pt x="1103640" y="0"/>
                  </a:lnTo>
                  <a:lnTo>
                    <a:pt x="1105636" y="0"/>
                  </a:lnTo>
                  <a:lnTo>
                    <a:pt x="1107632" y="0"/>
                  </a:lnTo>
                  <a:lnTo>
                    <a:pt x="1109628" y="0"/>
                  </a:lnTo>
                  <a:lnTo>
                    <a:pt x="1111623" y="0"/>
                  </a:lnTo>
                  <a:lnTo>
                    <a:pt x="1113619" y="0"/>
                  </a:lnTo>
                  <a:lnTo>
                    <a:pt x="1115615" y="0"/>
                  </a:lnTo>
                  <a:lnTo>
                    <a:pt x="1117610" y="0"/>
                  </a:lnTo>
                  <a:lnTo>
                    <a:pt x="1119606" y="0"/>
                  </a:lnTo>
                  <a:lnTo>
                    <a:pt x="1121602" y="0"/>
                  </a:lnTo>
                  <a:lnTo>
                    <a:pt x="1123598" y="0"/>
                  </a:lnTo>
                  <a:lnTo>
                    <a:pt x="1125593" y="0"/>
                  </a:lnTo>
                  <a:lnTo>
                    <a:pt x="1127589" y="0"/>
                  </a:lnTo>
                  <a:lnTo>
                    <a:pt x="1129585" y="0"/>
                  </a:lnTo>
                  <a:lnTo>
                    <a:pt x="1131581" y="0"/>
                  </a:lnTo>
                  <a:lnTo>
                    <a:pt x="1133576" y="0"/>
                  </a:lnTo>
                  <a:lnTo>
                    <a:pt x="1135572" y="0"/>
                  </a:lnTo>
                  <a:lnTo>
                    <a:pt x="1137568" y="0"/>
                  </a:lnTo>
                  <a:lnTo>
                    <a:pt x="1139564" y="0"/>
                  </a:lnTo>
                  <a:lnTo>
                    <a:pt x="1141559" y="0"/>
                  </a:lnTo>
                  <a:lnTo>
                    <a:pt x="1143555" y="0"/>
                  </a:lnTo>
                  <a:lnTo>
                    <a:pt x="1145551" y="0"/>
                  </a:lnTo>
                  <a:lnTo>
                    <a:pt x="1147546" y="0"/>
                  </a:lnTo>
                  <a:lnTo>
                    <a:pt x="1149542" y="0"/>
                  </a:lnTo>
                  <a:lnTo>
                    <a:pt x="1151538" y="0"/>
                  </a:lnTo>
                  <a:lnTo>
                    <a:pt x="1153534" y="0"/>
                  </a:lnTo>
                  <a:lnTo>
                    <a:pt x="1155529" y="0"/>
                  </a:lnTo>
                  <a:lnTo>
                    <a:pt x="1157525" y="0"/>
                  </a:lnTo>
                  <a:lnTo>
                    <a:pt x="1159521" y="0"/>
                  </a:lnTo>
                  <a:lnTo>
                    <a:pt x="1161517" y="0"/>
                  </a:lnTo>
                  <a:lnTo>
                    <a:pt x="1163512" y="0"/>
                  </a:lnTo>
                  <a:lnTo>
                    <a:pt x="1165508" y="0"/>
                  </a:lnTo>
                  <a:lnTo>
                    <a:pt x="1167504" y="0"/>
                  </a:lnTo>
                  <a:lnTo>
                    <a:pt x="1169500" y="0"/>
                  </a:lnTo>
                  <a:lnTo>
                    <a:pt x="1171495" y="0"/>
                  </a:lnTo>
                  <a:lnTo>
                    <a:pt x="1173491" y="0"/>
                  </a:lnTo>
                  <a:lnTo>
                    <a:pt x="1175487" y="0"/>
                  </a:lnTo>
                  <a:lnTo>
                    <a:pt x="1177482" y="0"/>
                  </a:lnTo>
                  <a:lnTo>
                    <a:pt x="1179478" y="0"/>
                  </a:lnTo>
                  <a:lnTo>
                    <a:pt x="1181474" y="0"/>
                  </a:lnTo>
                  <a:lnTo>
                    <a:pt x="1183470" y="0"/>
                  </a:lnTo>
                  <a:lnTo>
                    <a:pt x="1185465" y="0"/>
                  </a:lnTo>
                  <a:lnTo>
                    <a:pt x="1187461" y="0"/>
                  </a:lnTo>
                  <a:lnTo>
                    <a:pt x="1189457" y="0"/>
                  </a:lnTo>
                  <a:lnTo>
                    <a:pt x="1191453" y="0"/>
                  </a:lnTo>
                  <a:lnTo>
                    <a:pt x="1193448" y="0"/>
                  </a:lnTo>
                  <a:lnTo>
                    <a:pt x="1195444" y="0"/>
                  </a:lnTo>
                  <a:lnTo>
                    <a:pt x="1197440" y="0"/>
                  </a:lnTo>
                  <a:lnTo>
                    <a:pt x="1199436" y="0"/>
                  </a:lnTo>
                  <a:lnTo>
                    <a:pt x="1201431" y="0"/>
                  </a:lnTo>
                  <a:lnTo>
                    <a:pt x="1203427" y="0"/>
                  </a:lnTo>
                  <a:lnTo>
                    <a:pt x="1205423" y="0"/>
                  </a:lnTo>
                  <a:lnTo>
                    <a:pt x="1207418" y="0"/>
                  </a:lnTo>
                  <a:lnTo>
                    <a:pt x="1209414" y="0"/>
                  </a:lnTo>
                  <a:lnTo>
                    <a:pt x="1211410" y="0"/>
                  </a:lnTo>
                  <a:lnTo>
                    <a:pt x="1213406" y="0"/>
                  </a:lnTo>
                  <a:lnTo>
                    <a:pt x="1215401" y="0"/>
                  </a:lnTo>
                  <a:lnTo>
                    <a:pt x="1217397" y="0"/>
                  </a:lnTo>
                  <a:lnTo>
                    <a:pt x="1219393" y="0"/>
                  </a:lnTo>
                  <a:lnTo>
                    <a:pt x="1221389" y="0"/>
                  </a:lnTo>
                  <a:lnTo>
                    <a:pt x="1223384" y="0"/>
                  </a:lnTo>
                  <a:lnTo>
                    <a:pt x="1225380" y="0"/>
                  </a:lnTo>
                  <a:lnTo>
                    <a:pt x="1227376" y="0"/>
                  </a:lnTo>
                  <a:lnTo>
                    <a:pt x="1229372" y="0"/>
                  </a:lnTo>
                  <a:lnTo>
                    <a:pt x="1231367" y="0"/>
                  </a:lnTo>
                  <a:lnTo>
                    <a:pt x="1233363" y="0"/>
                  </a:lnTo>
                  <a:lnTo>
                    <a:pt x="1235359" y="0"/>
                  </a:lnTo>
                  <a:lnTo>
                    <a:pt x="1237354" y="0"/>
                  </a:lnTo>
                  <a:lnTo>
                    <a:pt x="1239350" y="0"/>
                  </a:lnTo>
                  <a:lnTo>
                    <a:pt x="1241346" y="0"/>
                  </a:lnTo>
                  <a:lnTo>
                    <a:pt x="1243342" y="0"/>
                  </a:lnTo>
                  <a:lnTo>
                    <a:pt x="1245337" y="0"/>
                  </a:lnTo>
                  <a:lnTo>
                    <a:pt x="1247333" y="0"/>
                  </a:lnTo>
                  <a:lnTo>
                    <a:pt x="1249329" y="0"/>
                  </a:lnTo>
                  <a:lnTo>
                    <a:pt x="1251325" y="0"/>
                  </a:lnTo>
                  <a:lnTo>
                    <a:pt x="1253320" y="0"/>
                  </a:lnTo>
                  <a:lnTo>
                    <a:pt x="1255316" y="0"/>
                  </a:lnTo>
                  <a:lnTo>
                    <a:pt x="1257312" y="0"/>
                  </a:lnTo>
                  <a:lnTo>
                    <a:pt x="1259308" y="0"/>
                  </a:lnTo>
                  <a:lnTo>
                    <a:pt x="1261303" y="0"/>
                  </a:lnTo>
                  <a:lnTo>
                    <a:pt x="1263299" y="0"/>
                  </a:lnTo>
                  <a:lnTo>
                    <a:pt x="1265295" y="0"/>
                  </a:lnTo>
                  <a:lnTo>
                    <a:pt x="1267291" y="0"/>
                  </a:lnTo>
                  <a:lnTo>
                    <a:pt x="1269286" y="0"/>
                  </a:lnTo>
                  <a:lnTo>
                    <a:pt x="1271282" y="0"/>
                  </a:lnTo>
                  <a:lnTo>
                    <a:pt x="1273278" y="0"/>
                  </a:lnTo>
                  <a:lnTo>
                    <a:pt x="1275273" y="0"/>
                  </a:lnTo>
                  <a:lnTo>
                    <a:pt x="1277269" y="0"/>
                  </a:lnTo>
                  <a:lnTo>
                    <a:pt x="1279265" y="0"/>
                  </a:lnTo>
                  <a:lnTo>
                    <a:pt x="1281261" y="0"/>
                  </a:lnTo>
                  <a:lnTo>
                    <a:pt x="1283256" y="0"/>
                  </a:lnTo>
                  <a:lnTo>
                    <a:pt x="1285252" y="0"/>
                  </a:lnTo>
                  <a:lnTo>
                    <a:pt x="1287248" y="0"/>
                  </a:lnTo>
                  <a:lnTo>
                    <a:pt x="1289244" y="0"/>
                  </a:lnTo>
                  <a:lnTo>
                    <a:pt x="1291239" y="0"/>
                  </a:lnTo>
                  <a:lnTo>
                    <a:pt x="1293235" y="0"/>
                  </a:lnTo>
                  <a:lnTo>
                    <a:pt x="1295231" y="0"/>
                  </a:lnTo>
                  <a:lnTo>
                    <a:pt x="1297227" y="0"/>
                  </a:lnTo>
                  <a:lnTo>
                    <a:pt x="1299222" y="0"/>
                  </a:lnTo>
                  <a:lnTo>
                    <a:pt x="1301218" y="0"/>
                  </a:lnTo>
                  <a:lnTo>
                    <a:pt x="1303214" y="0"/>
                  </a:lnTo>
                  <a:lnTo>
                    <a:pt x="1305209" y="0"/>
                  </a:lnTo>
                  <a:lnTo>
                    <a:pt x="1307205" y="0"/>
                  </a:lnTo>
                  <a:lnTo>
                    <a:pt x="1309201" y="0"/>
                  </a:lnTo>
                  <a:lnTo>
                    <a:pt x="1311197" y="0"/>
                  </a:lnTo>
                  <a:lnTo>
                    <a:pt x="1313192" y="0"/>
                  </a:lnTo>
                  <a:lnTo>
                    <a:pt x="1315188" y="0"/>
                  </a:lnTo>
                  <a:lnTo>
                    <a:pt x="1317184" y="0"/>
                  </a:lnTo>
                  <a:lnTo>
                    <a:pt x="1319180" y="0"/>
                  </a:lnTo>
                  <a:lnTo>
                    <a:pt x="1321175" y="0"/>
                  </a:lnTo>
                  <a:lnTo>
                    <a:pt x="1323171" y="0"/>
                  </a:lnTo>
                  <a:lnTo>
                    <a:pt x="1325167" y="0"/>
                  </a:lnTo>
                  <a:lnTo>
                    <a:pt x="1327163" y="0"/>
                  </a:lnTo>
                  <a:lnTo>
                    <a:pt x="1329158" y="0"/>
                  </a:lnTo>
                  <a:lnTo>
                    <a:pt x="1331154" y="0"/>
                  </a:lnTo>
                  <a:lnTo>
                    <a:pt x="1333150" y="0"/>
                  </a:lnTo>
                  <a:lnTo>
                    <a:pt x="1335145" y="0"/>
                  </a:lnTo>
                  <a:lnTo>
                    <a:pt x="1337141" y="0"/>
                  </a:lnTo>
                  <a:lnTo>
                    <a:pt x="1339137" y="0"/>
                  </a:lnTo>
                  <a:lnTo>
                    <a:pt x="1341133" y="0"/>
                  </a:lnTo>
                  <a:lnTo>
                    <a:pt x="1343128" y="0"/>
                  </a:lnTo>
                  <a:lnTo>
                    <a:pt x="1345124" y="0"/>
                  </a:lnTo>
                  <a:lnTo>
                    <a:pt x="1347120" y="0"/>
                  </a:lnTo>
                  <a:lnTo>
                    <a:pt x="1349116" y="0"/>
                  </a:lnTo>
                  <a:lnTo>
                    <a:pt x="1351111" y="0"/>
                  </a:lnTo>
                  <a:lnTo>
                    <a:pt x="1353107" y="0"/>
                  </a:lnTo>
                  <a:lnTo>
                    <a:pt x="1355103" y="0"/>
                  </a:lnTo>
                  <a:lnTo>
                    <a:pt x="1357099" y="0"/>
                  </a:lnTo>
                  <a:lnTo>
                    <a:pt x="1359094" y="0"/>
                  </a:lnTo>
                  <a:lnTo>
                    <a:pt x="1361090" y="0"/>
                  </a:lnTo>
                  <a:lnTo>
                    <a:pt x="1363086" y="0"/>
                  </a:lnTo>
                  <a:lnTo>
                    <a:pt x="1365081" y="0"/>
                  </a:lnTo>
                  <a:lnTo>
                    <a:pt x="1367077" y="0"/>
                  </a:lnTo>
                  <a:lnTo>
                    <a:pt x="1369073" y="0"/>
                  </a:lnTo>
                  <a:lnTo>
                    <a:pt x="1371069" y="0"/>
                  </a:lnTo>
                  <a:lnTo>
                    <a:pt x="1373064" y="0"/>
                  </a:lnTo>
                  <a:lnTo>
                    <a:pt x="1375060" y="0"/>
                  </a:lnTo>
                  <a:lnTo>
                    <a:pt x="1377056" y="0"/>
                  </a:lnTo>
                  <a:lnTo>
                    <a:pt x="1379052" y="0"/>
                  </a:lnTo>
                  <a:lnTo>
                    <a:pt x="1381047" y="0"/>
                  </a:lnTo>
                  <a:lnTo>
                    <a:pt x="1383043" y="0"/>
                  </a:lnTo>
                  <a:lnTo>
                    <a:pt x="1385039" y="0"/>
                  </a:lnTo>
                  <a:lnTo>
                    <a:pt x="1387035" y="0"/>
                  </a:lnTo>
                  <a:lnTo>
                    <a:pt x="1389030" y="0"/>
                  </a:lnTo>
                  <a:lnTo>
                    <a:pt x="1391026" y="0"/>
                  </a:lnTo>
                  <a:lnTo>
                    <a:pt x="1393022" y="0"/>
                  </a:lnTo>
                  <a:lnTo>
                    <a:pt x="1395017" y="0"/>
                  </a:lnTo>
                  <a:lnTo>
                    <a:pt x="1397013" y="0"/>
                  </a:lnTo>
                  <a:lnTo>
                    <a:pt x="1399009" y="0"/>
                  </a:lnTo>
                  <a:lnTo>
                    <a:pt x="1401005" y="0"/>
                  </a:lnTo>
                  <a:lnTo>
                    <a:pt x="1403000" y="0"/>
                  </a:lnTo>
                  <a:lnTo>
                    <a:pt x="1404996" y="0"/>
                  </a:lnTo>
                  <a:lnTo>
                    <a:pt x="1406992" y="0"/>
                  </a:lnTo>
                  <a:lnTo>
                    <a:pt x="1408988" y="0"/>
                  </a:lnTo>
                  <a:lnTo>
                    <a:pt x="1410983" y="0"/>
                  </a:lnTo>
                  <a:lnTo>
                    <a:pt x="1412979" y="0"/>
                  </a:lnTo>
                  <a:lnTo>
                    <a:pt x="1414975" y="0"/>
                  </a:lnTo>
                  <a:lnTo>
                    <a:pt x="1416971" y="0"/>
                  </a:lnTo>
                  <a:lnTo>
                    <a:pt x="1418966" y="0"/>
                  </a:lnTo>
                  <a:lnTo>
                    <a:pt x="1420962" y="0"/>
                  </a:lnTo>
                  <a:lnTo>
                    <a:pt x="1422958" y="0"/>
                  </a:lnTo>
                  <a:lnTo>
                    <a:pt x="1424953" y="0"/>
                  </a:lnTo>
                  <a:lnTo>
                    <a:pt x="1426949" y="0"/>
                  </a:lnTo>
                  <a:lnTo>
                    <a:pt x="1428945" y="0"/>
                  </a:lnTo>
                  <a:lnTo>
                    <a:pt x="1430941" y="0"/>
                  </a:lnTo>
                  <a:lnTo>
                    <a:pt x="1432936" y="0"/>
                  </a:lnTo>
                  <a:lnTo>
                    <a:pt x="1434932" y="0"/>
                  </a:lnTo>
                  <a:lnTo>
                    <a:pt x="1436928" y="0"/>
                  </a:lnTo>
                  <a:lnTo>
                    <a:pt x="1438924" y="0"/>
                  </a:lnTo>
                  <a:lnTo>
                    <a:pt x="1440919" y="0"/>
                  </a:lnTo>
                  <a:lnTo>
                    <a:pt x="1442915" y="0"/>
                  </a:lnTo>
                  <a:lnTo>
                    <a:pt x="1444911" y="0"/>
                  </a:lnTo>
                  <a:lnTo>
                    <a:pt x="1446907" y="0"/>
                  </a:lnTo>
                  <a:lnTo>
                    <a:pt x="1448902" y="0"/>
                  </a:lnTo>
                  <a:lnTo>
                    <a:pt x="1450898" y="0"/>
                  </a:lnTo>
                  <a:lnTo>
                    <a:pt x="1452894" y="0"/>
                  </a:lnTo>
                  <a:lnTo>
                    <a:pt x="1454889" y="0"/>
                  </a:lnTo>
                  <a:lnTo>
                    <a:pt x="1456885" y="0"/>
                  </a:lnTo>
                  <a:lnTo>
                    <a:pt x="1458881" y="0"/>
                  </a:lnTo>
                  <a:lnTo>
                    <a:pt x="1460877" y="0"/>
                  </a:lnTo>
                  <a:lnTo>
                    <a:pt x="1462872" y="0"/>
                  </a:lnTo>
                  <a:lnTo>
                    <a:pt x="1464868" y="0"/>
                  </a:lnTo>
                  <a:lnTo>
                    <a:pt x="1466864" y="0"/>
                  </a:lnTo>
                  <a:lnTo>
                    <a:pt x="1468860" y="0"/>
                  </a:lnTo>
                  <a:lnTo>
                    <a:pt x="1470855" y="0"/>
                  </a:lnTo>
                  <a:lnTo>
                    <a:pt x="1472851" y="0"/>
                  </a:lnTo>
                  <a:lnTo>
                    <a:pt x="1474847" y="0"/>
                  </a:lnTo>
                  <a:lnTo>
                    <a:pt x="1476843" y="0"/>
                  </a:lnTo>
                  <a:lnTo>
                    <a:pt x="1478838" y="0"/>
                  </a:lnTo>
                  <a:lnTo>
                    <a:pt x="1480834" y="0"/>
                  </a:lnTo>
                  <a:lnTo>
                    <a:pt x="1482830" y="0"/>
                  </a:lnTo>
                  <a:lnTo>
                    <a:pt x="1484825" y="0"/>
                  </a:lnTo>
                  <a:lnTo>
                    <a:pt x="1486821" y="0"/>
                  </a:lnTo>
                  <a:lnTo>
                    <a:pt x="1488817" y="0"/>
                  </a:lnTo>
                  <a:lnTo>
                    <a:pt x="1490813" y="0"/>
                  </a:lnTo>
                  <a:lnTo>
                    <a:pt x="1492808" y="0"/>
                  </a:lnTo>
                  <a:lnTo>
                    <a:pt x="1494804" y="0"/>
                  </a:lnTo>
                  <a:lnTo>
                    <a:pt x="1496800" y="0"/>
                  </a:lnTo>
                  <a:lnTo>
                    <a:pt x="1498796" y="0"/>
                  </a:lnTo>
                  <a:lnTo>
                    <a:pt x="1500791" y="0"/>
                  </a:lnTo>
                  <a:lnTo>
                    <a:pt x="1502787" y="0"/>
                  </a:lnTo>
                  <a:lnTo>
                    <a:pt x="1504783" y="0"/>
                  </a:lnTo>
                  <a:lnTo>
                    <a:pt x="1506779" y="0"/>
                  </a:lnTo>
                  <a:lnTo>
                    <a:pt x="1508774" y="0"/>
                  </a:lnTo>
                  <a:lnTo>
                    <a:pt x="1510770" y="0"/>
                  </a:lnTo>
                  <a:lnTo>
                    <a:pt x="1512766" y="0"/>
                  </a:lnTo>
                  <a:lnTo>
                    <a:pt x="1514762" y="0"/>
                  </a:lnTo>
                  <a:lnTo>
                    <a:pt x="1516757" y="0"/>
                  </a:lnTo>
                  <a:lnTo>
                    <a:pt x="1518753" y="0"/>
                  </a:lnTo>
                  <a:lnTo>
                    <a:pt x="1520749" y="0"/>
                  </a:lnTo>
                  <a:lnTo>
                    <a:pt x="1522744" y="0"/>
                  </a:lnTo>
                  <a:lnTo>
                    <a:pt x="1524740" y="0"/>
                  </a:lnTo>
                  <a:lnTo>
                    <a:pt x="1526736" y="0"/>
                  </a:lnTo>
                  <a:lnTo>
                    <a:pt x="1528732" y="0"/>
                  </a:lnTo>
                  <a:lnTo>
                    <a:pt x="1530727" y="0"/>
                  </a:lnTo>
                  <a:lnTo>
                    <a:pt x="1532723" y="0"/>
                  </a:lnTo>
                  <a:lnTo>
                    <a:pt x="1534719" y="0"/>
                  </a:lnTo>
                  <a:lnTo>
                    <a:pt x="1536715" y="0"/>
                  </a:lnTo>
                  <a:lnTo>
                    <a:pt x="1538710" y="0"/>
                  </a:lnTo>
                  <a:lnTo>
                    <a:pt x="1540706" y="0"/>
                  </a:lnTo>
                  <a:lnTo>
                    <a:pt x="1542702" y="0"/>
                  </a:lnTo>
                  <a:lnTo>
                    <a:pt x="1544698" y="0"/>
                  </a:lnTo>
                  <a:lnTo>
                    <a:pt x="1546693" y="0"/>
                  </a:lnTo>
                  <a:lnTo>
                    <a:pt x="1548689" y="0"/>
                  </a:lnTo>
                  <a:lnTo>
                    <a:pt x="1550685" y="0"/>
                  </a:lnTo>
                  <a:lnTo>
                    <a:pt x="1552680" y="0"/>
                  </a:lnTo>
                  <a:lnTo>
                    <a:pt x="1554676" y="0"/>
                  </a:lnTo>
                  <a:lnTo>
                    <a:pt x="1556672" y="0"/>
                  </a:lnTo>
                  <a:lnTo>
                    <a:pt x="1558668" y="0"/>
                  </a:lnTo>
                  <a:lnTo>
                    <a:pt x="1560663" y="0"/>
                  </a:lnTo>
                  <a:lnTo>
                    <a:pt x="1562659" y="0"/>
                  </a:lnTo>
                  <a:lnTo>
                    <a:pt x="1564655" y="0"/>
                  </a:lnTo>
                  <a:lnTo>
                    <a:pt x="1566651" y="0"/>
                  </a:lnTo>
                  <a:lnTo>
                    <a:pt x="1568646" y="0"/>
                  </a:lnTo>
                  <a:lnTo>
                    <a:pt x="1570642" y="0"/>
                  </a:lnTo>
                  <a:lnTo>
                    <a:pt x="1572638" y="0"/>
                  </a:lnTo>
                  <a:lnTo>
                    <a:pt x="1574634" y="0"/>
                  </a:lnTo>
                  <a:lnTo>
                    <a:pt x="1576629" y="0"/>
                  </a:lnTo>
                  <a:lnTo>
                    <a:pt x="1578625" y="0"/>
                  </a:lnTo>
                  <a:lnTo>
                    <a:pt x="1580621" y="0"/>
                  </a:lnTo>
                  <a:lnTo>
                    <a:pt x="1582616" y="0"/>
                  </a:lnTo>
                  <a:lnTo>
                    <a:pt x="1584612" y="0"/>
                  </a:lnTo>
                  <a:lnTo>
                    <a:pt x="1586608" y="0"/>
                  </a:lnTo>
                  <a:lnTo>
                    <a:pt x="1588604" y="0"/>
                  </a:lnTo>
                  <a:lnTo>
                    <a:pt x="1590599" y="0"/>
                  </a:lnTo>
                  <a:lnTo>
                    <a:pt x="1592595" y="0"/>
                  </a:lnTo>
                  <a:lnTo>
                    <a:pt x="1594591" y="0"/>
                  </a:lnTo>
                  <a:lnTo>
                    <a:pt x="1596587" y="0"/>
                  </a:lnTo>
                  <a:lnTo>
                    <a:pt x="1598582" y="0"/>
                  </a:lnTo>
                  <a:lnTo>
                    <a:pt x="1600578" y="0"/>
                  </a:lnTo>
                  <a:lnTo>
                    <a:pt x="1602574" y="0"/>
                  </a:lnTo>
                  <a:lnTo>
                    <a:pt x="1604570" y="0"/>
                  </a:lnTo>
                  <a:lnTo>
                    <a:pt x="1606565" y="0"/>
                  </a:lnTo>
                  <a:lnTo>
                    <a:pt x="1608561" y="0"/>
                  </a:lnTo>
                  <a:lnTo>
                    <a:pt x="1610557" y="0"/>
                  </a:lnTo>
                  <a:lnTo>
                    <a:pt x="1612552" y="0"/>
                  </a:lnTo>
                  <a:lnTo>
                    <a:pt x="1614548" y="0"/>
                  </a:lnTo>
                  <a:lnTo>
                    <a:pt x="1616544" y="0"/>
                  </a:lnTo>
                  <a:lnTo>
                    <a:pt x="1618540" y="0"/>
                  </a:lnTo>
                  <a:lnTo>
                    <a:pt x="1620535" y="0"/>
                  </a:lnTo>
                  <a:lnTo>
                    <a:pt x="1622531" y="0"/>
                  </a:lnTo>
                  <a:lnTo>
                    <a:pt x="1624527" y="0"/>
                  </a:lnTo>
                  <a:lnTo>
                    <a:pt x="1626523" y="0"/>
                  </a:lnTo>
                  <a:lnTo>
                    <a:pt x="1628518" y="0"/>
                  </a:lnTo>
                  <a:lnTo>
                    <a:pt x="1630514" y="0"/>
                  </a:lnTo>
                  <a:lnTo>
                    <a:pt x="1632510" y="0"/>
                  </a:lnTo>
                  <a:lnTo>
                    <a:pt x="1634506" y="0"/>
                  </a:lnTo>
                  <a:lnTo>
                    <a:pt x="1636501" y="0"/>
                  </a:lnTo>
                  <a:lnTo>
                    <a:pt x="1638497" y="0"/>
                  </a:lnTo>
                  <a:lnTo>
                    <a:pt x="1640493" y="0"/>
                  </a:lnTo>
                  <a:lnTo>
                    <a:pt x="1642488" y="0"/>
                  </a:lnTo>
                  <a:lnTo>
                    <a:pt x="1644484" y="0"/>
                  </a:lnTo>
                  <a:lnTo>
                    <a:pt x="1646480" y="0"/>
                  </a:lnTo>
                  <a:lnTo>
                    <a:pt x="1648476" y="0"/>
                  </a:lnTo>
                  <a:lnTo>
                    <a:pt x="1650471" y="0"/>
                  </a:lnTo>
                  <a:lnTo>
                    <a:pt x="1652467" y="0"/>
                  </a:lnTo>
                  <a:lnTo>
                    <a:pt x="1654463" y="0"/>
                  </a:lnTo>
                  <a:lnTo>
                    <a:pt x="1656459" y="0"/>
                  </a:lnTo>
                  <a:lnTo>
                    <a:pt x="1658454" y="0"/>
                  </a:lnTo>
                  <a:lnTo>
                    <a:pt x="1660450" y="0"/>
                  </a:lnTo>
                  <a:lnTo>
                    <a:pt x="1662446" y="0"/>
                  </a:lnTo>
                  <a:lnTo>
                    <a:pt x="1664442" y="0"/>
                  </a:lnTo>
                  <a:lnTo>
                    <a:pt x="1666437" y="0"/>
                  </a:lnTo>
                  <a:lnTo>
                    <a:pt x="1668433" y="0"/>
                  </a:lnTo>
                  <a:lnTo>
                    <a:pt x="1670429" y="0"/>
                  </a:lnTo>
                  <a:lnTo>
                    <a:pt x="1672424" y="0"/>
                  </a:lnTo>
                  <a:lnTo>
                    <a:pt x="1674420" y="0"/>
                  </a:lnTo>
                  <a:lnTo>
                    <a:pt x="1676416" y="0"/>
                  </a:lnTo>
                  <a:lnTo>
                    <a:pt x="1678412" y="0"/>
                  </a:lnTo>
                  <a:lnTo>
                    <a:pt x="1680407" y="0"/>
                  </a:lnTo>
                  <a:lnTo>
                    <a:pt x="1682403" y="0"/>
                  </a:lnTo>
                  <a:lnTo>
                    <a:pt x="1684399" y="0"/>
                  </a:lnTo>
                  <a:lnTo>
                    <a:pt x="1686395" y="0"/>
                  </a:lnTo>
                  <a:lnTo>
                    <a:pt x="1688390" y="0"/>
                  </a:lnTo>
                  <a:lnTo>
                    <a:pt x="1690386" y="0"/>
                  </a:lnTo>
                  <a:lnTo>
                    <a:pt x="1692382" y="0"/>
                  </a:lnTo>
                  <a:lnTo>
                    <a:pt x="1694378" y="0"/>
                  </a:lnTo>
                  <a:lnTo>
                    <a:pt x="1696373" y="0"/>
                  </a:lnTo>
                  <a:lnTo>
                    <a:pt x="1698369" y="0"/>
                  </a:lnTo>
                  <a:lnTo>
                    <a:pt x="1700365" y="0"/>
                  </a:lnTo>
                  <a:lnTo>
                    <a:pt x="1702360" y="0"/>
                  </a:lnTo>
                  <a:lnTo>
                    <a:pt x="1704356" y="0"/>
                  </a:lnTo>
                  <a:lnTo>
                    <a:pt x="1706352" y="0"/>
                  </a:lnTo>
                  <a:lnTo>
                    <a:pt x="1708348" y="0"/>
                  </a:lnTo>
                  <a:lnTo>
                    <a:pt x="1710343" y="0"/>
                  </a:lnTo>
                  <a:lnTo>
                    <a:pt x="1712339" y="0"/>
                  </a:lnTo>
                  <a:lnTo>
                    <a:pt x="1714335" y="0"/>
                  </a:lnTo>
                  <a:lnTo>
                    <a:pt x="1716331" y="0"/>
                  </a:lnTo>
                  <a:lnTo>
                    <a:pt x="1718326" y="0"/>
                  </a:lnTo>
                  <a:lnTo>
                    <a:pt x="1720322" y="0"/>
                  </a:lnTo>
                  <a:lnTo>
                    <a:pt x="1722318" y="0"/>
                  </a:lnTo>
                  <a:lnTo>
                    <a:pt x="1724314" y="0"/>
                  </a:lnTo>
                  <a:lnTo>
                    <a:pt x="1726309" y="0"/>
                  </a:lnTo>
                  <a:lnTo>
                    <a:pt x="1728305" y="0"/>
                  </a:lnTo>
                  <a:lnTo>
                    <a:pt x="1730301" y="0"/>
                  </a:lnTo>
                  <a:lnTo>
                    <a:pt x="1732296" y="0"/>
                  </a:lnTo>
                  <a:lnTo>
                    <a:pt x="1734292" y="0"/>
                  </a:lnTo>
                  <a:lnTo>
                    <a:pt x="1736288" y="0"/>
                  </a:lnTo>
                  <a:lnTo>
                    <a:pt x="1738284" y="0"/>
                  </a:lnTo>
                  <a:lnTo>
                    <a:pt x="1740279" y="0"/>
                  </a:lnTo>
                  <a:lnTo>
                    <a:pt x="1742275" y="0"/>
                  </a:lnTo>
                  <a:lnTo>
                    <a:pt x="1744271" y="0"/>
                  </a:lnTo>
                  <a:lnTo>
                    <a:pt x="1746267" y="0"/>
                  </a:lnTo>
                  <a:lnTo>
                    <a:pt x="1748262" y="0"/>
                  </a:lnTo>
                  <a:lnTo>
                    <a:pt x="1750258" y="0"/>
                  </a:lnTo>
                  <a:lnTo>
                    <a:pt x="1752254" y="0"/>
                  </a:lnTo>
                  <a:lnTo>
                    <a:pt x="1754250" y="0"/>
                  </a:lnTo>
                  <a:lnTo>
                    <a:pt x="1756245" y="0"/>
                  </a:lnTo>
                  <a:lnTo>
                    <a:pt x="1758241" y="0"/>
                  </a:lnTo>
                  <a:lnTo>
                    <a:pt x="1760237" y="582457"/>
                  </a:lnTo>
                  <a:lnTo>
                    <a:pt x="1762233" y="582457"/>
                  </a:lnTo>
                  <a:lnTo>
                    <a:pt x="1764228" y="582457"/>
                  </a:lnTo>
                  <a:lnTo>
                    <a:pt x="1766224" y="582457"/>
                  </a:lnTo>
                  <a:lnTo>
                    <a:pt x="1768220" y="582457"/>
                  </a:lnTo>
                  <a:lnTo>
                    <a:pt x="1770215" y="582457"/>
                  </a:lnTo>
                  <a:lnTo>
                    <a:pt x="1772211" y="582457"/>
                  </a:lnTo>
                  <a:lnTo>
                    <a:pt x="1774207" y="582457"/>
                  </a:lnTo>
                  <a:lnTo>
                    <a:pt x="1776203" y="582457"/>
                  </a:lnTo>
                  <a:lnTo>
                    <a:pt x="1778198" y="582457"/>
                  </a:lnTo>
                  <a:lnTo>
                    <a:pt x="1780194" y="582457"/>
                  </a:lnTo>
                  <a:lnTo>
                    <a:pt x="1782190" y="582457"/>
                  </a:lnTo>
                  <a:lnTo>
                    <a:pt x="1784186" y="582457"/>
                  </a:lnTo>
                  <a:lnTo>
                    <a:pt x="1786181" y="582457"/>
                  </a:lnTo>
                  <a:lnTo>
                    <a:pt x="1788177" y="582457"/>
                  </a:lnTo>
                  <a:lnTo>
                    <a:pt x="1790173" y="582457"/>
                  </a:lnTo>
                  <a:lnTo>
                    <a:pt x="1792169" y="582457"/>
                  </a:lnTo>
                  <a:lnTo>
                    <a:pt x="1794164" y="582457"/>
                  </a:lnTo>
                  <a:lnTo>
                    <a:pt x="1796160" y="582457"/>
                  </a:lnTo>
                  <a:lnTo>
                    <a:pt x="1798156" y="582457"/>
                  </a:lnTo>
                  <a:lnTo>
                    <a:pt x="1800151" y="582457"/>
                  </a:lnTo>
                  <a:lnTo>
                    <a:pt x="1802147" y="582457"/>
                  </a:lnTo>
                  <a:lnTo>
                    <a:pt x="1804143" y="582457"/>
                  </a:lnTo>
                  <a:lnTo>
                    <a:pt x="1806139" y="582457"/>
                  </a:lnTo>
                  <a:lnTo>
                    <a:pt x="1808134" y="582457"/>
                  </a:lnTo>
                  <a:lnTo>
                    <a:pt x="1810130" y="582457"/>
                  </a:lnTo>
                  <a:lnTo>
                    <a:pt x="1812126" y="582457"/>
                  </a:lnTo>
                  <a:lnTo>
                    <a:pt x="1814122" y="582457"/>
                  </a:lnTo>
                  <a:lnTo>
                    <a:pt x="1816117" y="582457"/>
                  </a:lnTo>
                  <a:lnTo>
                    <a:pt x="1818113" y="582457"/>
                  </a:lnTo>
                  <a:lnTo>
                    <a:pt x="1820109" y="582457"/>
                  </a:lnTo>
                  <a:lnTo>
                    <a:pt x="1822105" y="582457"/>
                  </a:lnTo>
                  <a:lnTo>
                    <a:pt x="1824100" y="582457"/>
                  </a:lnTo>
                  <a:lnTo>
                    <a:pt x="1826096" y="582457"/>
                  </a:lnTo>
                  <a:lnTo>
                    <a:pt x="1828092" y="582457"/>
                  </a:lnTo>
                  <a:lnTo>
                    <a:pt x="1830087" y="582457"/>
                  </a:lnTo>
                  <a:lnTo>
                    <a:pt x="1832083" y="582457"/>
                  </a:lnTo>
                  <a:lnTo>
                    <a:pt x="1834079" y="582457"/>
                  </a:lnTo>
                  <a:lnTo>
                    <a:pt x="1836075" y="582457"/>
                  </a:lnTo>
                  <a:lnTo>
                    <a:pt x="1838070" y="582457"/>
                  </a:lnTo>
                  <a:lnTo>
                    <a:pt x="1840066" y="582457"/>
                  </a:lnTo>
                  <a:lnTo>
                    <a:pt x="1842062" y="582457"/>
                  </a:lnTo>
                  <a:lnTo>
                    <a:pt x="1844058" y="582457"/>
                  </a:lnTo>
                  <a:lnTo>
                    <a:pt x="1846053" y="582457"/>
                  </a:lnTo>
                  <a:lnTo>
                    <a:pt x="1848049" y="582457"/>
                  </a:lnTo>
                  <a:lnTo>
                    <a:pt x="1850045" y="582457"/>
                  </a:lnTo>
                  <a:lnTo>
                    <a:pt x="1852041" y="582457"/>
                  </a:lnTo>
                  <a:lnTo>
                    <a:pt x="1854036" y="582457"/>
                  </a:lnTo>
                  <a:lnTo>
                    <a:pt x="1856032" y="582457"/>
                  </a:lnTo>
                  <a:lnTo>
                    <a:pt x="1858028" y="582457"/>
                  </a:lnTo>
                  <a:lnTo>
                    <a:pt x="1860023" y="582457"/>
                  </a:lnTo>
                  <a:lnTo>
                    <a:pt x="1862019" y="582457"/>
                  </a:lnTo>
                  <a:lnTo>
                    <a:pt x="1864015" y="582457"/>
                  </a:lnTo>
                  <a:lnTo>
                    <a:pt x="1866011" y="582457"/>
                  </a:lnTo>
                  <a:lnTo>
                    <a:pt x="1868006" y="582457"/>
                  </a:lnTo>
                  <a:lnTo>
                    <a:pt x="1870002" y="582457"/>
                  </a:lnTo>
                  <a:lnTo>
                    <a:pt x="1871998" y="582457"/>
                  </a:lnTo>
                  <a:lnTo>
                    <a:pt x="1873994" y="582457"/>
                  </a:lnTo>
                  <a:lnTo>
                    <a:pt x="1875989" y="582457"/>
                  </a:lnTo>
                  <a:lnTo>
                    <a:pt x="1877985" y="582457"/>
                  </a:lnTo>
                  <a:lnTo>
                    <a:pt x="1879981" y="582457"/>
                  </a:lnTo>
                  <a:lnTo>
                    <a:pt x="1881977" y="582457"/>
                  </a:lnTo>
                  <a:lnTo>
                    <a:pt x="1883972" y="582457"/>
                  </a:lnTo>
                  <a:lnTo>
                    <a:pt x="1885968" y="582457"/>
                  </a:lnTo>
                  <a:lnTo>
                    <a:pt x="1887964" y="582457"/>
                  </a:lnTo>
                  <a:lnTo>
                    <a:pt x="1889959" y="582457"/>
                  </a:lnTo>
                  <a:lnTo>
                    <a:pt x="1891955" y="582457"/>
                  </a:lnTo>
                  <a:lnTo>
                    <a:pt x="1893951" y="582457"/>
                  </a:lnTo>
                  <a:lnTo>
                    <a:pt x="1895947" y="582457"/>
                  </a:lnTo>
                  <a:lnTo>
                    <a:pt x="1897942" y="582457"/>
                  </a:lnTo>
                  <a:lnTo>
                    <a:pt x="1899938" y="582457"/>
                  </a:lnTo>
                  <a:lnTo>
                    <a:pt x="1901934" y="582457"/>
                  </a:lnTo>
                  <a:lnTo>
                    <a:pt x="1903930" y="582457"/>
                  </a:lnTo>
                  <a:lnTo>
                    <a:pt x="1905925" y="582457"/>
                  </a:lnTo>
                  <a:lnTo>
                    <a:pt x="1907921" y="582457"/>
                  </a:lnTo>
                  <a:lnTo>
                    <a:pt x="1909917" y="582457"/>
                  </a:lnTo>
                  <a:lnTo>
                    <a:pt x="1911913" y="582457"/>
                  </a:lnTo>
                  <a:lnTo>
                    <a:pt x="1913908" y="582457"/>
                  </a:lnTo>
                  <a:lnTo>
                    <a:pt x="1915904" y="582457"/>
                  </a:lnTo>
                  <a:lnTo>
                    <a:pt x="1917900" y="582457"/>
                  </a:lnTo>
                  <a:lnTo>
                    <a:pt x="1919895" y="582457"/>
                  </a:lnTo>
                  <a:lnTo>
                    <a:pt x="1921891" y="582457"/>
                  </a:lnTo>
                  <a:lnTo>
                    <a:pt x="1923887" y="582457"/>
                  </a:lnTo>
                  <a:lnTo>
                    <a:pt x="1925883" y="582457"/>
                  </a:lnTo>
                  <a:lnTo>
                    <a:pt x="1927878" y="582457"/>
                  </a:lnTo>
                  <a:lnTo>
                    <a:pt x="1929874" y="582457"/>
                  </a:lnTo>
                  <a:lnTo>
                    <a:pt x="1931870" y="582457"/>
                  </a:lnTo>
                  <a:lnTo>
                    <a:pt x="1933866" y="582457"/>
                  </a:lnTo>
                  <a:lnTo>
                    <a:pt x="1935861" y="582457"/>
                  </a:lnTo>
                  <a:lnTo>
                    <a:pt x="1937857" y="582457"/>
                  </a:lnTo>
                  <a:lnTo>
                    <a:pt x="1939853" y="582457"/>
                  </a:lnTo>
                  <a:lnTo>
                    <a:pt x="1941849" y="582457"/>
                  </a:lnTo>
                  <a:lnTo>
                    <a:pt x="1943844" y="582457"/>
                  </a:lnTo>
                  <a:lnTo>
                    <a:pt x="1945840" y="582457"/>
                  </a:lnTo>
                  <a:lnTo>
                    <a:pt x="1947836" y="582457"/>
                  </a:lnTo>
                  <a:lnTo>
                    <a:pt x="1949831" y="582457"/>
                  </a:lnTo>
                  <a:lnTo>
                    <a:pt x="1951827" y="582457"/>
                  </a:lnTo>
                  <a:lnTo>
                    <a:pt x="1953823" y="582457"/>
                  </a:lnTo>
                  <a:lnTo>
                    <a:pt x="1955819" y="582457"/>
                  </a:lnTo>
                  <a:lnTo>
                    <a:pt x="1957814" y="582457"/>
                  </a:lnTo>
                  <a:lnTo>
                    <a:pt x="1959810" y="582457"/>
                  </a:lnTo>
                  <a:lnTo>
                    <a:pt x="1961806" y="582457"/>
                  </a:lnTo>
                  <a:lnTo>
                    <a:pt x="1963802" y="582457"/>
                  </a:lnTo>
                  <a:lnTo>
                    <a:pt x="1965797" y="582457"/>
                  </a:lnTo>
                  <a:lnTo>
                    <a:pt x="1967793" y="582457"/>
                  </a:lnTo>
                  <a:lnTo>
                    <a:pt x="1969789" y="582457"/>
                  </a:lnTo>
                  <a:lnTo>
                    <a:pt x="1971785" y="582457"/>
                  </a:lnTo>
                  <a:lnTo>
                    <a:pt x="1973780" y="582457"/>
                  </a:lnTo>
                  <a:lnTo>
                    <a:pt x="1975776" y="582457"/>
                  </a:lnTo>
                  <a:lnTo>
                    <a:pt x="1977772" y="582457"/>
                  </a:lnTo>
                  <a:lnTo>
                    <a:pt x="1979767" y="582457"/>
                  </a:lnTo>
                  <a:lnTo>
                    <a:pt x="1981763" y="582457"/>
                  </a:lnTo>
                  <a:lnTo>
                    <a:pt x="1983759" y="582457"/>
                  </a:lnTo>
                  <a:lnTo>
                    <a:pt x="1985755" y="582457"/>
                  </a:lnTo>
                  <a:lnTo>
                    <a:pt x="1987750" y="582457"/>
                  </a:lnTo>
                  <a:lnTo>
                    <a:pt x="1989746" y="582457"/>
                  </a:lnTo>
                  <a:lnTo>
                    <a:pt x="1991742" y="582457"/>
                  </a:lnTo>
                  <a:lnTo>
                    <a:pt x="1993738" y="582457"/>
                  </a:lnTo>
                  <a:lnTo>
                    <a:pt x="1995733" y="582457"/>
                  </a:lnTo>
                  <a:lnTo>
                    <a:pt x="1997729" y="582457"/>
                  </a:lnTo>
                  <a:lnTo>
                    <a:pt x="1999725" y="582457"/>
                  </a:lnTo>
                  <a:lnTo>
                    <a:pt x="2001721" y="582457"/>
                  </a:lnTo>
                  <a:lnTo>
                    <a:pt x="2003716" y="582457"/>
                  </a:lnTo>
                  <a:lnTo>
                    <a:pt x="2005712" y="582457"/>
                  </a:lnTo>
                  <a:lnTo>
                    <a:pt x="2007708" y="582457"/>
                  </a:lnTo>
                  <a:lnTo>
                    <a:pt x="2009704" y="582457"/>
                  </a:lnTo>
                  <a:lnTo>
                    <a:pt x="2011699" y="582457"/>
                  </a:lnTo>
                  <a:lnTo>
                    <a:pt x="2013695" y="582457"/>
                  </a:lnTo>
                  <a:lnTo>
                    <a:pt x="2015691" y="582457"/>
                  </a:lnTo>
                  <a:lnTo>
                    <a:pt x="2017686" y="582457"/>
                  </a:lnTo>
                  <a:lnTo>
                    <a:pt x="2019682" y="582457"/>
                  </a:lnTo>
                  <a:lnTo>
                    <a:pt x="2021678" y="582457"/>
                  </a:lnTo>
                  <a:lnTo>
                    <a:pt x="2023674" y="582457"/>
                  </a:lnTo>
                  <a:lnTo>
                    <a:pt x="2025669" y="582457"/>
                  </a:lnTo>
                  <a:lnTo>
                    <a:pt x="2027665" y="582457"/>
                  </a:lnTo>
                  <a:lnTo>
                    <a:pt x="2029661" y="582457"/>
                  </a:lnTo>
                  <a:lnTo>
                    <a:pt x="2031657" y="582457"/>
                  </a:lnTo>
                  <a:lnTo>
                    <a:pt x="2033652" y="582457"/>
                  </a:lnTo>
                  <a:lnTo>
                    <a:pt x="2035648" y="582457"/>
                  </a:lnTo>
                  <a:lnTo>
                    <a:pt x="2037644" y="582457"/>
                  </a:lnTo>
                  <a:lnTo>
                    <a:pt x="2039640" y="582457"/>
                  </a:lnTo>
                  <a:lnTo>
                    <a:pt x="2041635" y="582457"/>
                  </a:lnTo>
                  <a:lnTo>
                    <a:pt x="2043631" y="582457"/>
                  </a:lnTo>
                  <a:lnTo>
                    <a:pt x="2045627" y="582457"/>
                  </a:lnTo>
                  <a:lnTo>
                    <a:pt x="2047622" y="582457"/>
                  </a:lnTo>
                  <a:lnTo>
                    <a:pt x="2049618" y="582457"/>
                  </a:lnTo>
                  <a:lnTo>
                    <a:pt x="2051614" y="582457"/>
                  </a:lnTo>
                  <a:lnTo>
                    <a:pt x="2053610" y="582457"/>
                  </a:lnTo>
                  <a:lnTo>
                    <a:pt x="2055605" y="582457"/>
                  </a:lnTo>
                  <a:lnTo>
                    <a:pt x="2057601" y="582457"/>
                  </a:lnTo>
                  <a:lnTo>
                    <a:pt x="2059597" y="582457"/>
                  </a:lnTo>
                  <a:lnTo>
                    <a:pt x="2061593" y="582457"/>
                  </a:lnTo>
                  <a:lnTo>
                    <a:pt x="2063588" y="582457"/>
                  </a:lnTo>
                  <a:lnTo>
                    <a:pt x="2065584" y="582457"/>
                  </a:lnTo>
                  <a:lnTo>
                    <a:pt x="2067580" y="582457"/>
                  </a:lnTo>
                  <a:lnTo>
                    <a:pt x="2069576" y="582457"/>
                  </a:lnTo>
                  <a:lnTo>
                    <a:pt x="2071571" y="582457"/>
                  </a:lnTo>
                  <a:lnTo>
                    <a:pt x="2073567" y="582457"/>
                  </a:lnTo>
                  <a:lnTo>
                    <a:pt x="2075563" y="582457"/>
                  </a:lnTo>
                  <a:lnTo>
                    <a:pt x="2077558" y="582457"/>
                  </a:lnTo>
                  <a:lnTo>
                    <a:pt x="2079554" y="582457"/>
                  </a:lnTo>
                  <a:lnTo>
                    <a:pt x="2081550" y="582457"/>
                  </a:lnTo>
                  <a:lnTo>
                    <a:pt x="2083546" y="582457"/>
                  </a:lnTo>
                  <a:lnTo>
                    <a:pt x="2085541" y="582457"/>
                  </a:lnTo>
                  <a:lnTo>
                    <a:pt x="2087537" y="582457"/>
                  </a:lnTo>
                  <a:lnTo>
                    <a:pt x="2089533" y="582457"/>
                  </a:lnTo>
                  <a:lnTo>
                    <a:pt x="2091529" y="582457"/>
                  </a:lnTo>
                  <a:lnTo>
                    <a:pt x="2093524" y="582457"/>
                  </a:lnTo>
                  <a:lnTo>
                    <a:pt x="2095520" y="582457"/>
                  </a:lnTo>
                  <a:lnTo>
                    <a:pt x="2097516" y="582457"/>
                  </a:lnTo>
                  <a:lnTo>
                    <a:pt x="2099512" y="582457"/>
                  </a:lnTo>
                  <a:lnTo>
                    <a:pt x="2101507" y="582457"/>
                  </a:lnTo>
                  <a:lnTo>
                    <a:pt x="2103503" y="582457"/>
                  </a:lnTo>
                  <a:lnTo>
                    <a:pt x="2105499" y="582457"/>
                  </a:lnTo>
                  <a:lnTo>
                    <a:pt x="2107494" y="582457"/>
                  </a:lnTo>
                  <a:lnTo>
                    <a:pt x="2109490" y="582457"/>
                  </a:lnTo>
                  <a:lnTo>
                    <a:pt x="2111486" y="582457"/>
                  </a:lnTo>
                  <a:lnTo>
                    <a:pt x="2113482" y="582457"/>
                  </a:lnTo>
                  <a:lnTo>
                    <a:pt x="2115477" y="582457"/>
                  </a:lnTo>
                  <a:lnTo>
                    <a:pt x="2117473" y="582457"/>
                  </a:lnTo>
                  <a:lnTo>
                    <a:pt x="2119469" y="582457"/>
                  </a:lnTo>
                  <a:lnTo>
                    <a:pt x="2121465" y="582457"/>
                  </a:lnTo>
                  <a:lnTo>
                    <a:pt x="2123460" y="582457"/>
                  </a:lnTo>
                  <a:lnTo>
                    <a:pt x="2125456" y="582457"/>
                  </a:lnTo>
                  <a:lnTo>
                    <a:pt x="2127452" y="582457"/>
                  </a:lnTo>
                  <a:lnTo>
                    <a:pt x="2129448" y="582457"/>
                  </a:lnTo>
                  <a:lnTo>
                    <a:pt x="2131443" y="582457"/>
                  </a:lnTo>
                  <a:lnTo>
                    <a:pt x="2133439" y="582457"/>
                  </a:lnTo>
                  <a:lnTo>
                    <a:pt x="2135435" y="582457"/>
                  </a:lnTo>
                  <a:lnTo>
                    <a:pt x="2137430" y="582457"/>
                  </a:lnTo>
                  <a:lnTo>
                    <a:pt x="2139426" y="582457"/>
                  </a:lnTo>
                  <a:lnTo>
                    <a:pt x="2141422" y="582457"/>
                  </a:lnTo>
                  <a:lnTo>
                    <a:pt x="2143418" y="582457"/>
                  </a:lnTo>
                  <a:lnTo>
                    <a:pt x="2145413" y="582457"/>
                  </a:lnTo>
                  <a:lnTo>
                    <a:pt x="2147409" y="582457"/>
                  </a:lnTo>
                  <a:lnTo>
                    <a:pt x="2149405" y="582457"/>
                  </a:lnTo>
                  <a:lnTo>
                    <a:pt x="2151401" y="582457"/>
                  </a:lnTo>
                  <a:lnTo>
                    <a:pt x="2153396" y="582457"/>
                  </a:lnTo>
                  <a:lnTo>
                    <a:pt x="2155392" y="582457"/>
                  </a:lnTo>
                  <a:lnTo>
                    <a:pt x="2157388" y="582457"/>
                  </a:lnTo>
                  <a:lnTo>
                    <a:pt x="2159384" y="582457"/>
                  </a:lnTo>
                  <a:lnTo>
                    <a:pt x="2161379" y="582457"/>
                  </a:lnTo>
                  <a:lnTo>
                    <a:pt x="2163375" y="582457"/>
                  </a:lnTo>
                  <a:lnTo>
                    <a:pt x="2165371" y="582457"/>
                  </a:lnTo>
                  <a:lnTo>
                    <a:pt x="2167366" y="582457"/>
                  </a:lnTo>
                  <a:lnTo>
                    <a:pt x="2169362" y="582457"/>
                  </a:lnTo>
                  <a:lnTo>
                    <a:pt x="2171358" y="582457"/>
                  </a:lnTo>
                  <a:lnTo>
                    <a:pt x="2173354" y="582457"/>
                  </a:lnTo>
                  <a:lnTo>
                    <a:pt x="2175349" y="582457"/>
                  </a:lnTo>
                  <a:lnTo>
                    <a:pt x="2177345" y="582457"/>
                  </a:lnTo>
                  <a:lnTo>
                    <a:pt x="2179341" y="582457"/>
                  </a:lnTo>
                  <a:lnTo>
                    <a:pt x="2181337" y="582457"/>
                  </a:lnTo>
                  <a:lnTo>
                    <a:pt x="2183332" y="582457"/>
                  </a:lnTo>
                  <a:lnTo>
                    <a:pt x="2185328" y="582457"/>
                  </a:lnTo>
                  <a:lnTo>
                    <a:pt x="2187324" y="582457"/>
                  </a:lnTo>
                  <a:lnTo>
                    <a:pt x="2189320" y="582457"/>
                  </a:lnTo>
                  <a:lnTo>
                    <a:pt x="2191315" y="582457"/>
                  </a:lnTo>
                  <a:lnTo>
                    <a:pt x="2193311" y="582457"/>
                  </a:lnTo>
                  <a:lnTo>
                    <a:pt x="2195307" y="582457"/>
                  </a:lnTo>
                  <a:lnTo>
                    <a:pt x="2197302" y="582457"/>
                  </a:lnTo>
                  <a:lnTo>
                    <a:pt x="2199298" y="582457"/>
                  </a:lnTo>
                  <a:lnTo>
                    <a:pt x="2201294" y="582457"/>
                  </a:lnTo>
                  <a:lnTo>
                    <a:pt x="2203290" y="582457"/>
                  </a:lnTo>
                  <a:lnTo>
                    <a:pt x="2205285" y="582457"/>
                  </a:lnTo>
                  <a:lnTo>
                    <a:pt x="2207281" y="582457"/>
                  </a:lnTo>
                  <a:lnTo>
                    <a:pt x="2209277" y="582457"/>
                  </a:lnTo>
                  <a:lnTo>
                    <a:pt x="2211273" y="582457"/>
                  </a:lnTo>
                  <a:lnTo>
                    <a:pt x="2213268" y="582457"/>
                  </a:lnTo>
                  <a:lnTo>
                    <a:pt x="2215264" y="582457"/>
                  </a:lnTo>
                  <a:lnTo>
                    <a:pt x="2217260" y="582457"/>
                  </a:lnTo>
                  <a:lnTo>
                    <a:pt x="2219256" y="582457"/>
                  </a:lnTo>
                  <a:lnTo>
                    <a:pt x="2221251" y="582457"/>
                  </a:lnTo>
                  <a:lnTo>
                    <a:pt x="2223247" y="582457"/>
                  </a:lnTo>
                  <a:lnTo>
                    <a:pt x="2225243" y="582457"/>
                  </a:lnTo>
                  <a:lnTo>
                    <a:pt x="2227238" y="582457"/>
                  </a:lnTo>
                  <a:lnTo>
                    <a:pt x="2229234" y="582457"/>
                  </a:lnTo>
                  <a:lnTo>
                    <a:pt x="2231230" y="582457"/>
                  </a:lnTo>
                  <a:lnTo>
                    <a:pt x="2233226" y="582457"/>
                  </a:lnTo>
                  <a:lnTo>
                    <a:pt x="2235221" y="582457"/>
                  </a:lnTo>
                  <a:lnTo>
                    <a:pt x="2237217" y="582457"/>
                  </a:lnTo>
                  <a:lnTo>
                    <a:pt x="2239213" y="582457"/>
                  </a:lnTo>
                  <a:lnTo>
                    <a:pt x="2241209" y="582457"/>
                  </a:lnTo>
                  <a:lnTo>
                    <a:pt x="2243204" y="582457"/>
                  </a:lnTo>
                  <a:lnTo>
                    <a:pt x="2245200" y="582457"/>
                  </a:lnTo>
                  <a:lnTo>
                    <a:pt x="2247196" y="582457"/>
                  </a:lnTo>
                  <a:lnTo>
                    <a:pt x="2249192" y="582457"/>
                  </a:lnTo>
                  <a:lnTo>
                    <a:pt x="2251187" y="582457"/>
                  </a:lnTo>
                  <a:lnTo>
                    <a:pt x="2253183" y="582457"/>
                  </a:lnTo>
                  <a:lnTo>
                    <a:pt x="2255179" y="582457"/>
                  </a:lnTo>
                  <a:lnTo>
                    <a:pt x="2257175" y="582457"/>
                  </a:lnTo>
                  <a:lnTo>
                    <a:pt x="2259170" y="582457"/>
                  </a:lnTo>
                  <a:lnTo>
                    <a:pt x="2261166" y="582457"/>
                  </a:lnTo>
                  <a:lnTo>
                    <a:pt x="2263162" y="582457"/>
                  </a:lnTo>
                  <a:lnTo>
                    <a:pt x="2265157" y="582457"/>
                  </a:lnTo>
                  <a:lnTo>
                    <a:pt x="2267153" y="582457"/>
                  </a:lnTo>
                  <a:lnTo>
                    <a:pt x="2269149" y="582457"/>
                  </a:lnTo>
                  <a:lnTo>
                    <a:pt x="2271145" y="582457"/>
                  </a:lnTo>
                  <a:lnTo>
                    <a:pt x="2273140" y="582457"/>
                  </a:lnTo>
                  <a:lnTo>
                    <a:pt x="2275136" y="582457"/>
                  </a:lnTo>
                  <a:lnTo>
                    <a:pt x="2277132" y="582457"/>
                  </a:lnTo>
                  <a:lnTo>
                    <a:pt x="2279128" y="582457"/>
                  </a:lnTo>
                  <a:lnTo>
                    <a:pt x="2281123" y="582457"/>
                  </a:lnTo>
                  <a:lnTo>
                    <a:pt x="2283119" y="582457"/>
                  </a:lnTo>
                  <a:lnTo>
                    <a:pt x="2285115" y="582457"/>
                  </a:lnTo>
                  <a:lnTo>
                    <a:pt x="2287111" y="582457"/>
                  </a:lnTo>
                  <a:lnTo>
                    <a:pt x="2289106" y="582457"/>
                  </a:lnTo>
                  <a:lnTo>
                    <a:pt x="2291102" y="582457"/>
                  </a:lnTo>
                  <a:lnTo>
                    <a:pt x="2293098" y="582457"/>
                  </a:lnTo>
                  <a:lnTo>
                    <a:pt x="2295093" y="582457"/>
                  </a:lnTo>
                  <a:lnTo>
                    <a:pt x="2297089" y="582457"/>
                  </a:lnTo>
                  <a:lnTo>
                    <a:pt x="2299085" y="582457"/>
                  </a:lnTo>
                  <a:lnTo>
                    <a:pt x="2301081" y="582457"/>
                  </a:lnTo>
                  <a:lnTo>
                    <a:pt x="2303076" y="582457"/>
                  </a:lnTo>
                  <a:lnTo>
                    <a:pt x="2305072" y="582457"/>
                  </a:lnTo>
                  <a:lnTo>
                    <a:pt x="2307068" y="582457"/>
                  </a:lnTo>
                  <a:lnTo>
                    <a:pt x="2309064" y="582457"/>
                  </a:lnTo>
                  <a:lnTo>
                    <a:pt x="2311059" y="582457"/>
                  </a:lnTo>
                  <a:lnTo>
                    <a:pt x="2313055" y="582457"/>
                  </a:lnTo>
                  <a:lnTo>
                    <a:pt x="2315051" y="582457"/>
                  </a:lnTo>
                  <a:lnTo>
                    <a:pt x="2317047" y="582457"/>
                  </a:lnTo>
                  <a:lnTo>
                    <a:pt x="2319042" y="582457"/>
                  </a:lnTo>
                  <a:lnTo>
                    <a:pt x="2321038" y="582457"/>
                  </a:lnTo>
                  <a:lnTo>
                    <a:pt x="2323034" y="582457"/>
                  </a:lnTo>
                  <a:lnTo>
                    <a:pt x="2325029" y="582457"/>
                  </a:lnTo>
                  <a:lnTo>
                    <a:pt x="2327025" y="582457"/>
                  </a:lnTo>
                  <a:lnTo>
                    <a:pt x="2329021" y="582457"/>
                  </a:lnTo>
                  <a:lnTo>
                    <a:pt x="2331017" y="582457"/>
                  </a:lnTo>
                  <a:lnTo>
                    <a:pt x="2333012" y="582457"/>
                  </a:lnTo>
                  <a:lnTo>
                    <a:pt x="2335008" y="582457"/>
                  </a:lnTo>
                  <a:lnTo>
                    <a:pt x="2337004" y="582457"/>
                  </a:lnTo>
                  <a:lnTo>
                    <a:pt x="2339000" y="582457"/>
                  </a:lnTo>
                  <a:lnTo>
                    <a:pt x="2340995" y="582457"/>
                  </a:lnTo>
                  <a:lnTo>
                    <a:pt x="2342991" y="582457"/>
                  </a:lnTo>
                  <a:lnTo>
                    <a:pt x="2344987" y="582457"/>
                  </a:lnTo>
                  <a:lnTo>
                    <a:pt x="2346983" y="582457"/>
                  </a:lnTo>
                  <a:lnTo>
                    <a:pt x="2348978" y="582457"/>
                  </a:lnTo>
                  <a:lnTo>
                    <a:pt x="2350974" y="582457"/>
                  </a:lnTo>
                  <a:lnTo>
                    <a:pt x="2352970" y="582457"/>
                  </a:lnTo>
                  <a:lnTo>
                    <a:pt x="2354965" y="582457"/>
                  </a:lnTo>
                  <a:lnTo>
                    <a:pt x="2356961" y="582457"/>
                  </a:lnTo>
                  <a:lnTo>
                    <a:pt x="2358957" y="582457"/>
                  </a:lnTo>
                  <a:lnTo>
                    <a:pt x="2360953" y="582457"/>
                  </a:lnTo>
                  <a:lnTo>
                    <a:pt x="2362948" y="582457"/>
                  </a:lnTo>
                  <a:lnTo>
                    <a:pt x="2364944" y="582457"/>
                  </a:lnTo>
                  <a:lnTo>
                    <a:pt x="2366940" y="582457"/>
                  </a:lnTo>
                  <a:lnTo>
                    <a:pt x="2368936" y="582457"/>
                  </a:lnTo>
                  <a:lnTo>
                    <a:pt x="2370931" y="582457"/>
                  </a:lnTo>
                  <a:lnTo>
                    <a:pt x="2372927" y="582457"/>
                  </a:lnTo>
                  <a:lnTo>
                    <a:pt x="2374923" y="582457"/>
                  </a:lnTo>
                  <a:lnTo>
                    <a:pt x="2376919" y="582457"/>
                  </a:lnTo>
                  <a:lnTo>
                    <a:pt x="2378914" y="582457"/>
                  </a:lnTo>
                  <a:lnTo>
                    <a:pt x="2380910" y="582457"/>
                  </a:lnTo>
                  <a:lnTo>
                    <a:pt x="2382906" y="582457"/>
                  </a:lnTo>
                  <a:lnTo>
                    <a:pt x="2384901" y="582457"/>
                  </a:lnTo>
                  <a:lnTo>
                    <a:pt x="2386897" y="582457"/>
                  </a:lnTo>
                  <a:lnTo>
                    <a:pt x="2388893" y="582457"/>
                  </a:lnTo>
                  <a:lnTo>
                    <a:pt x="2390889" y="582457"/>
                  </a:lnTo>
                  <a:lnTo>
                    <a:pt x="2392884" y="582457"/>
                  </a:lnTo>
                  <a:lnTo>
                    <a:pt x="2394880" y="582457"/>
                  </a:lnTo>
                  <a:lnTo>
                    <a:pt x="2396876" y="582457"/>
                  </a:lnTo>
                  <a:lnTo>
                    <a:pt x="2398872" y="582457"/>
                  </a:lnTo>
                  <a:lnTo>
                    <a:pt x="2400867" y="582457"/>
                  </a:lnTo>
                  <a:lnTo>
                    <a:pt x="2402863" y="582457"/>
                  </a:lnTo>
                  <a:lnTo>
                    <a:pt x="2404859" y="582457"/>
                  </a:lnTo>
                  <a:lnTo>
                    <a:pt x="2406855" y="582457"/>
                  </a:lnTo>
                  <a:lnTo>
                    <a:pt x="2408850" y="582457"/>
                  </a:lnTo>
                  <a:lnTo>
                    <a:pt x="2410846" y="582457"/>
                  </a:lnTo>
                  <a:lnTo>
                    <a:pt x="2412842" y="582457"/>
                  </a:lnTo>
                  <a:lnTo>
                    <a:pt x="2414837" y="582457"/>
                  </a:lnTo>
                  <a:lnTo>
                    <a:pt x="2416833" y="582457"/>
                  </a:lnTo>
                  <a:lnTo>
                    <a:pt x="2418829" y="582457"/>
                  </a:lnTo>
                  <a:lnTo>
                    <a:pt x="2420825" y="582457"/>
                  </a:lnTo>
                  <a:lnTo>
                    <a:pt x="2422820" y="582457"/>
                  </a:lnTo>
                  <a:lnTo>
                    <a:pt x="2424816" y="582457"/>
                  </a:lnTo>
                  <a:lnTo>
                    <a:pt x="2426812" y="582457"/>
                  </a:lnTo>
                  <a:lnTo>
                    <a:pt x="2428808" y="582457"/>
                  </a:lnTo>
                  <a:lnTo>
                    <a:pt x="2430803" y="582457"/>
                  </a:lnTo>
                  <a:lnTo>
                    <a:pt x="2432799" y="582457"/>
                  </a:lnTo>
                  <a:lnTo>
                    <a:pt x="2434795" y="582457"/>
                  </a:lnTo>
                  <a:lnTo>
                    <a:pt x="2436791" y="582457"/>
                  </a:lnTo>
                  <a:lnTo>
                    <a:pt x="2438786" y="582457"/>
                  </a:lnTo>
                  <a:lnTo>
                    <a:pt x="2440782" y="582457"/>
                  </a:lnTo>
                  <a:lnTo>
                    <a:pt x="2442778" y="582457"/>
                  </a:lnTo>
                  <a:lnTo>
                    <a:pt x="2444773" y="582457"/>
                  </a:lnTo>
                  <a:lnTo>
                    <a:pt x="2446769" y="582457"/>
                  </a:lnTo>
                  <a:lnTo>
                    <a:pt x="2448765" y="582457"/>
                  </a:lnTo>
                  <a:lnTo>
                    <a:pt x="2450761" y="582457"/>
                  </a:lnTo>
                  <a:lnTo>
                    <a:pt x="2452756" y="582457"/>
                  </a:lnTo>
                  <a:lnTo>
                    <a:pt x="2454752" y="582457"/>
                  </a:lnTo>
                  <a:lnTo>
                    <a:pt x="2456748" y="582457"/>
                  </a:lnTo>
                  <a:lnTo>
                    <a:pt x="2458744" y="582457"/>
                  </a:lnTo>
                  <a:lnTo>
                    <a:pt x="2460739" y="582457"/>
                  </a:lnTo>
                  <a:lnTo>
                    <a:pt x="2462735" y="582457"/>
                  </a:lnTo>
                  <a:lnTo>
                    <a:pt x="2464731" y="582457"/>
                  </a:lnTo>
                  <a:lnTo>
                    <a:pt x="2466727" y="582457"/>
                  </a:lnTo>
                  <a:lnTo>
                    <a:pt x="2468722" y="582457"/>
                  </a:lnTo>
                  <a:lnTo>
                    <a:pt x="2470718" y="582457"/>
                  </a:lnTo>
                  <a:lnTo>
                    <a:pt x="2472714" y="582457"/>
                  </a:lnTo>
                  <a:lnTo>
                    <a:pt x="2474709" y="582457"/>
                  </a:lnTo>
                  <a:lnTo>
                    <a:pt x="2476705" y="582457"/>
                  </a:lnTo>
                  <a:lnTo>
                    <a:pt x="2478701" y="582457"/>
                  </a:lnTo>
                  <a:lnTo>
                    <a:pt x="2480697" y="582457"/>
                  </a:lnTo>
                  <a:lnTo>
                    <a:pt x="2482692" y="582457"/>
                  </a:lnTo>
                  <a:lnTo>
                    <a:pt x="2484688" y="582457"/>
                  </a:lnTo>
                  <a:lnTo>
                    <a:pt x="2486684" y="582457"/>
                  </a:lnTo>
                  <a:lnTo>
                    <a:pt x="2488680" y="582457"/>
                  </a:lnTo>
                  <a:lnTo>
                    <a:pt x="2490675" y="582457"/>
                  </a:lnTo>
                  <a:lnTo>
                    <a:pt x="2492671" y="582457"/>
                  </a:lnTo>
                  <a:lnTo>
                    <a:pt x="2494667" y="582457"/>
                  </a:lnTo>
                  <a:lnTo>
                    <a:pt x="2496663" y="582457"/>
                  </a:lnTo>
                  <a:lnTo>
                    <a:pt x="2498658" y="582457"/>
                  </a:lnTo>
                  <a:lnTo>
                    <a:pt x="2500654" y="582457"/>
                  </a:lnTo>
                  <a:lnTo>
                    <a:pt x="2502650" y="582457"/>
                  </a:lnTo>
                  <a:lnTo>
                    <a:pt x="2504646" y="582457"/>
                  </a:lnTo>
                  <a:lnTo>
                    <a:pt x="2506641" y="582457"/>
                  </a:lnTo>
                  <a:lnTo>
                    <a:pt x="2508637" y="582457"/>
                  </a:lnTo>
                  <a:lnTo>
                    <a:pt x="2510633" y="582457"/>
                  </a:lnTo>
                  <a:lnTo>
                    <a:pt x="2512628" y="582457"/>
                  </a:lnTo>
                  <a:lnTo>
                    <a:pt x="2514624" y="582457"/>
                  </a:lnTo>
                  <a:lnTo>
                    <a:pt x="2516620" y="582457"/>
                  </a:lnTo>
                  <a:lnTo>
                    <a:pt x="2518616" y="582457"/>
                  </a:lnTo>
                  <a:lnTo>
                    <a:pt x="2520611" y="582457"/>
                  </a:lnTo>
                  <a:lnTo>
                    <a:pt x="2522607" y="582457"/>
                  </a:lnTo>
                  <a:lnTo>
                    <a:pt x="2524603" y="582457"/>
                  </a:lnTo>
                  <a:lnTo>
                    <a:pt x="2526599" y="582457"/>
                  </a:lnTo>
                  <a:lnTo>
                    <a:pt x="2528594" y="582457"/>
                  </a:lnTo>
                  <a:lnTo>
                    <a:pt x="2530590" y="582457"/>
                  </a:lnTo>
                  <a:lnTo>
                    <a:pt x="2532586" y="582457"/>
                  </a:lnTo>
                  <a:lnTo>
                    <a:pt x="2534582" y="582457"/>
                  </a:lnTo>
                  <a:lnTo>
                    <a:pt x="2536577" y="582457"/>
                  </a:lnTo>
                  <a:lnTo>
                    <a:pt x="2538573" y="582457"/>
                  </a:lnTo>
                  <a:lnTo>
                    <a:pt x="2540569" y="582457"/>
                  </a:lnTo>
                  <a:lnTo>
                    <a:pt x="2542564" y="582457"/>
                  </a:lnTo>
                  <a:lnTo>
                    <a:pt x="2544560" y="582457"/>
                  </a:lnTo>
                  <a:lnTo>
                    <a:pt x="2546556" y="582457"/>
                  </a:lnTo>
                  <a:lnTo>
                    <a:pt x="2548552" y="582457"/>
                  </a:lnTo>
                  <a:lnTo>
                    <a:pt x="2550547" y="582457"/>
                  </a:lnTo>
                  <a:lnTo>
                    <a:pt x="2552543" y="582457"/>
                  </a:lnTo>
                  <a:lnTo>
                    <a:pt x="2554539" y="582457"/>
                  </a:lnTo>
                  <a:lnTo>
                    <a:pt x="2556535" y="582457"/>
                  </a:lnTo>
                  <a:lnTo>
                    <a:pt x="2558530" y="582457"/>
                  </a:lnTo>
                  <a:lnTo>
                    <a:pt x="2560526" y="582457"/>
                  </a:lnTo>
                  <a:lnTo>
                    <a:pt x="2562522" y="582457"/>
                  </a:lnTo>
                  <a:lnTo>
                    <a:pt x="2564518" y="582457"/>
                  </a:lnTo>
                  <a:lnTo>
                    <a:pt x="2566513" y="582457"/>
                  </a:lnTo>
                  <a:lnTo>
                    <a:pt x="2568509" y="582457"/>
                  </a:lnTo>
                  <a:lnTo>
                    <a:pt x="2570505" y="582457"/>
                  </a:lnTo>
                  <a:lnTo>
                    <a:pt x="2572500" y="582457"/>
                  </a:lnTo>
                  <a:lnTo>
                    <a:pt x="2574496" y="582457"/>
                  </a:lnTo>
                  <a:lnTo>
                    <a:pt x="2576492" y="582457"/>
                  </a:lnTo>
                  <a:lnTo>
                    <a:pt x="2578488" y="582457"/>
                  </a:lnTo>
                  <a:lnTo>
                    <a:pt x="2580483" y="582457"/>
                  </a:lnTo>
                  <a:lnTo>
                    <a:pt x="2582479" y="582457"/>
                  </a:lnTo>
                  <a:lnTo>
                    <a:pt x="2584475" y="582457"/>
                  </a:lnTo>
                  <a:lnTo>
                    <a:pt x="2586471" y="582457"/>
                  </a:lnTo>
                  <a:lnTo>
                    <a:pt x="2588466" y="582457"/>
                  </a:lnTo>
                  <a:lnTo>
                    <a:pt x="2590462" y="582457"/>
                  </a:lnTo>
                  <a:lnTo>
                    <a:pt x="2592458" y="582457"/>
                  </a:lnTo>
                  <a:lnTo>
                    <a:pt x="2594454" y="582457"/>
                  </a:lnTo>
                  <a:lnTo>
                    <a:pt x="2596449" y="582457"/>
                  </a:lnTo>
                  <a:lnTo>
                    <a:pt x="2598445" y="582457"/>
                  </a:lnTo>
                  <a:lnTo>
                    <a:pt x="2600441" y="582457"/>
                  </a:lnTo>
                  <a:lnTo>
                    <a:pt x="2602436" y="582457"/>
                  </a:lnTo>
                  <a:lnTo>
                    <a:pt x="2604432" y="582457"/>
                  </a:lnTo>
                  <a:lnTo>
                    <a:pt x="2606428" y="582457"/>
                  </a:lnTo>
                  <a:lnTo>
                    <a:pt x="2608424" y="582457"/>
                  </a:lnTo>
                  <a:lnTo>
                    <a:pt x="2610419" y="721091"/>
                  </a:lnTo>
                  <a:lnTo>
                    <a:pt x="2612415" y="721091"/>
                  </a:lnTo>
                  <a:lnTo>
                    <a:pt x="2614411" y="721091"/>
                  </a:lnTo>
                  <a:lnTo>
                    <a:pt x="2616407" y="721091"/>
                  </a:lnTo>
                  <a:lnTo>
                    <a:pt x="2618402" y="721091"/>
                  </a:lnTo>
                  <a:lnTo>
                    <a:pt x="2620398" y="721091"/>
                  </a:lnTo>
                  <a:lnTo>
                    <a:pt x="2622394" y="721091"/>
                  </a:lnTo>
                  <a:lnTo>
                    <a:pt x="2624390" y="721091"/>
                  </a:lnTo>
                  <a:lnTo>
                    <a:pt x="2626385" y="721091"/>
                  </a:lnTo>
                  <a:lnTo>
                    <a:pt x="2628381" y="721091"/>
                  </a:lnTo>
                  <a:lnTo>
                    <a:pt x="2630377" y="721091"/>
                  </a:lnTo>
                  <a:lnTo>
                    <a:pt x="2632372" y="721091"/>
                  </a:lnTo>
                  <a:lnTo>
                    <a:pt x="2634368" y="721091"/>
                  </a:lnTo>
                  <a:lnTo>
                    <a:pt x="2636364" y="721091"/>
                  </a:lnTo>
                  <a:lnTo>
                    <a:pt x="2638360" y="721091"/>
                  </a:lnTo>
                  <a:lnTo>
                    <a:pt x="2640355" y="721091"/>
                  </a:lnTo>
                  <a:lnTo>
                    <a:pt x="2642351" y="721091"/>
                  </a:lnTo>
                  <a:lnTo>
                    <a:pt x="2644347" y="721091"/>
                  </a:lnTo>
                  <a:lnTo>
                    <a:pt x="2646343" y="721091"/>
                  </a:lnTo>
                  <a:lnTo>
                    <a:pt x="2648338" y="721091"/>
                  </a:lnTo>
                  <a:lnTo>
                    <a:pt x="2650334" y="721091"/>
                  </a:lnTo>
                  <a:lnTo>
                    <a:pt x="2652330" y="721091"/>
                  </a:lnTo>
                  <a:lnTo>
                    <a:pt x="2654326" y="721091"/>
                  </a:lnTo>
                  <a:lnTo>
                    <a:pt x="2656321" y="721091"/>
                  </a:lnTo>
                  <a:lnTo>
                    <a:pt x="2658317" y="721091"/>
                  </a:lnTo>
                  <a:lnTo>
                    <a:pt x="2660313" y="721091"/>
                  </a:lnTo>
                  <a:lnTo>
                    <a:pt x="2662308" y="721091"/>
                  </a:lnTo>
                  <a:lnTo>
                    <a:pt x="2664304" y="721091"/>
                  </a:lnTo>
                  <a:lnTo>
                    <a:pt x="2666300" y="721091"/>
                  </a:lnTo>
                  <a:lnTo>
                    <a:pt x="2668296" y="721091"/>
                  </a:lnTo>
                  <a:lnTo>
                    <a:pt x="2670291" y="721091"/>
                  </a:lnTo>
                  <a:lnTo>
                    <a:pt x="2672287" y="721091"/>
                  </a:lnTo>
                  <a:lnTo>
                    <a:pt x="2674283" y="721091"/>
                  </a:lnTo>
                  <a:lnTo>
                    <a:pt x="2676279" y="721091"/>
                  </a:lnTo>
                  <a:lnTo>
                    <a:pt x="2678274" y="721091"/>
                  </a:lnTo>
                  <a:lnTo>
                    <a:pt x="2680270" y="721091"/>
                  </a:lnTo>
                  <a:lnTo>
                    <a:pt x="2682266" y="721091"/>
                  </a:lnTo>
                  <a:lnTo>
                    <a:pt x="2684262" y="721091"/>
                  </a:lnTo>
                  <a:lnTo>
                    <a:pt x="2686257" y="721091"/>
                  </a:lnTo>
                  <a:lnTo>
                    <a:pt x="2688253" y="721091"/>
                  </a:lnTo>
                  <a:lnTo>
                    <a:pt x="2690249" y="721091"/>
                  </a:lnTo>
                  <a:lnTo>
                    <a:pt x="2692244" y="721091"/>
                  </a:lnTo>
                  <a:lnTo>
                    <a:pt x="2694240" y="721091"/>
                  </a:lnTo>
                  <a:lnTo>
                    <a:pt x="2696236" y="721091"/>
                  </a:lnTo>
                  <a:lnTo>
                    <a:pt x="2698232" y="721091"/>
                  </a:lnTo>
                  <a:lnTo>
                    <a:pt x="2700227" y="721091"/>
                  </a:lnTo>
                  <a:lnTo>
                    <a:pt x="2702223" y="721091"/>
                  </a:lnTo>
                  <a:lnTo>
                    <a:pt x="2704219" y="721091"/>
                  </a:lnTo>
                  <a:lnTo>
                    <a:pt x="2706215" y="721091"/>
                  </a:lnTo>
                  <a:lnTo>
                    <a:pt x="2708210" y="721091"/>
                  </a:lnTo>
                  <a:lnTo>
                    <a:pt x="2710206" y="721091"/>
                  </a:lnTo>
                  <a:lnTo>
                    <a:pt x="2712202" y="721091"/>
                  </a:lnTo>
                  <a:lnTo>
                    <a:pt x="2714198" y="721091"/>
                  </a:lnTo>
                  <a:lnTo>
                    <a:pt x="2716193" y="721091"/>
                  </a:lnTo>
                  <a:lnTo>
                    <a:pt x="2718189" y="721091"/>
                  </a:lnTo>
                  <a:lnTo>
                    <a:pt x="2720185" y="721091"/>
                  </a:lnTo>
                  <a:lnTo>
                    <a:pt x="2722180" y="721091"/>
                  </a:lnTo>
                  <a:lnTo>
                    <a:pt x="2724176" y="721091"/>
                  </a:lnTo>
                  <a:lnTo>
                    <a:pt x="2726172" y="721091"/>
                  </a:lnTo>
                  <a:lnTo>
                    <a:pt x="2728168" y="721091"/>
                  </a:lnTo>
                  <a:lnTo>
                    <a:pt x="2730163" y="721091"/>
                  </a:lnTo>
                  <a:lnTo>
                    <a:pt x="2732159" y="721091"/>
                  </a:lnTo>
                  <a:lnTo>
                    <a:pt x="2734155" y="721091"/>
                  </a:lnTo>
                  <a:lnTo>
                    <a:pt x="2736151" y="721091"/>
                  </a:lnTo>
                  <a:lnTo>
                    <a:pt x="2738146" y="721091"/>
                  </a:lnTo>
                  <a:lnTo>
                    <a:pt x="2740142" y="721091"/>
                  </a:lnTo>
                  <a:lnTo>
                    <a:pt x="2742138" y="721091"/>
                  </a:lnTo>
                  <a:lnTo>
                    <a:pt x="2744134" y="721091"/>
                  </a:lnTo>
                  <a:lnTo>
                    <a:pt x="2746129" y="721091"/>
                  </a:lnTo>
                  <a:lnTo>
                    <a:pt x="2748125" y="721091"/>
                  </a:lnTo>
                  <a:lnTo>
                    <a:pt x="2750121" y="721091"/>
                  </a:lnTo>
                  <a:lnTo>
                    <a:pt x="2752117" y="721091"/>
                  </a:lnTo>
                  <a:lnTo>
                    <a:pt x="2754112" y="721091"/>
                  </a:lnTo>
                  <a:lnTo>
                    <a:pt x="2756108" y="721091"/>
                  </a:lnTo>
                  <a:lnTo>
                    <a:pt x="2758104" y="721091"/>
                  </a:lnTo>
                  <a:lnTo>
                    <a:pt x="2760099" y="721091"/>
                  </a:lnTo>
                  <a:lnTo>
                    <a:pt x="2762095" y="721091"/>
                  </a:lnTo>
                  <a:lnTo>
                    <a:pt x="2764091" y="721091"/>
                  </a:lnTo>
                  <a:lnTo>
                    <a:pt x="2766087" y="721091"/>
                  </a:lnTo>
                  <a:lnTo>
                    <a:pt x="2768082" y="721091"/>
                  </a:lnTo>
                  <a:lnTo>
                    <a:pt x="2770078" y="721091"/>
                  </a:lnTo>
                  <a:lnTo>
                    <a:pt x="2772074" y="721091"/>
                  </a:lnTo>
                  <a:lnTo>
                    <a:pt x="2774070" y="721091"/>
                  </a:lnTo>
                  <a:lnTo>
                    <a:pt x="2776065" y="721091"/>
                  </a:lnTo>
                  <a:lnTo>
                    <a:pt x="2778061" y="721091"/>
                  </a:lnTo>
                  <a:lnTo>
                    <a:pt x="2780057" y="721091"/>
                  </a:lnTo>
                  <a:lnTo>
                    <a:pt x="2782053" y="721091"/>
                  </a:lnTo>
                  <a:lnTo>
                    <a:pt x="2784048" y="721091"/>
                  </a:lnTo>
                  <a:lnTo>
                    <a:pt x="2786044" y="721091"/>
                  </a:lnTo>
                  <a:lnTo>
                    <a:pt x="2788040" y="721091"/>
                  </a:lnTo>
                  <a:lnTo>
                    <a:pt x="2790035" y="721091"/>
                  </a:lnTo>
                  <a:lnTo>
                    <a:pt x="2792031" y="721091"/>
                  </a:lnTo>
                  <a:lnTo>
                    <a:pt x="2794027" y="721091"/>
                  </a:lnTo>
                  <a:lnTo>
                    <a:pt x="2796023" y="721091"/>
                  </a:lnTo>
                  <a:lnTo>
                    <a:pt x="2798018" y="721091"/>
                  </a:lnTo>
                  <a:lnTo>
                    <a:pt x="2800014" y="721091"/>
                  </a:lnTo>
                  <a:lnTo>
                    <a:pt x="2802010" y="721091"/>
                  </a:lnTo>
                  <a:lnTo>
                    <a:pt x="2804006" y="721091"/>
                  </a:lnTo>
                  <a:lnTo>
                    <a:pt x="2806001" y="721091"/>
                  </a:lnTo>
                  <a:lnTo>
                    <a:pt x="2807997" y="721091"/>
                  </a:lnTo>
                  <a:lnTo>
                    <a:pt x="2809993" y="721091"/>
                  </a:lnTo>
                  <a:lnTo>
                    <a:pt x="2811989" y="721091"/>
                  </a:lnTo>
                  <a:lnTo>
                    <a:pt x="2813984" y="721091"/>
                  </a:lnTo>
                  <a:lnTo>
                    <a:pt x="2815980" y="721091"/>
                  </a:lnTo>
                  <a:lnTo>
                    <a:pt x="2817976" y="721091"/>
                  </a:lnTo>
                  <a:lnTo>
                    <a:pt x="2819971" y="721091"/>
                  </a:lnTo>
                  <a:lnTo>
                    <a:pt x="2821967" y="721091"/>
                  </a:lnTo>
                  <a:lnTo>
                    <a:pt x="2823963" y="721091"/>
                  </a:lnTo>
                  <a:lnTo>
                    <a:pt x="2825959" y="721091"/>
                  </a:lnTo>
                  <a:lnTo>
                    <a:pt x="2827954" y="721091"/>
                  </a:lnTo>
                  <a:lnTo>
                    <a:pt x="2829950" y="721091"/>
                  </a:lnTo>
                  <a:lnTo>
                    <a:pt x="2831946" y="721091"/>
                  </a:lnTo>
                  <a:lnTo>
                    <a:pt x="2833942" y="721091"/>
                  </a:lnTo>
                  <a:lnTo>
                    <a:pt x="2835937" y="721091"/>
                  </a:lnTo>
                  <a:lnTo>
                    <a:pt x="2837933" y="721091"/>
                  </a:lnTo>
                  <a:lnTo>
                    <a:pt x="2839929" y="721091"/>
                  </a:lnTo>
                  <a:lnTo>
                    <a:pt x="2841925" y="721091"/>
                  </a:lnTo>
                  <a:lnTo>
                    <a:pt x="2843920" y="721091"/>
                  </a:lnTo>
                  <a:lnTo>
                    <a:pt x="2845916" y="721091"/>
                  </a:lnTo>
                  <a:lnTo>
                    <a:pt x="2847912" y="721091"/>
                  </a:lnTo>
                  <a:lnTo>
                    <a:pt x="2849907" y="721091"/>
                  </a:lnTo>
                  <a:lnTo>
                    <a:pt x="2851903" y="721091"/>
                  </a:lnTo>
                  <a:lnTo>
                    <a:pt x="2853899" y="721091"/>
                  </a:lnTo>
                  <a:lnTo>
                    <a:pt x="2855895" y="721091"/>
                  </a:lnTo>
                  <a:lnTo>
                    <a:pt x="2857890" y="721091"/>
                  </a:lnTo>
                  <a:lnTo>
                    <a:pt x="2859886" y="721091"/>
                  </a:lnTo>
                  <a:lnTo>
                    <a:pt x="2861882" y="721091"/>
                  </a:lnTo>
                  <a:lnTo>
                    <a:pt x="2863878" y="721091"/>
                  </a:lnTo>
                  <a:lnTo>
                    <a:pt x="2865873" y="721091"/>
                  </a:lnTo>
                  <a:lnTo>
                    <a:pt x="2867869" y="721091"/>
                  </a:lnTo>
                  <a:lnTo>
                    <a:pt x="2869865" y="721091"/>
                  </a:lnTo>
                  <a:lnTo>
                    <a:pt x="2871861" y="721091"/>
                  </a:lnTo>
                  <a:lnTo>
                    <a:pt x="2873856" y="721091"/>
                  </a:lnTo>
                  <a:lnTo>
                    <a:pt x="2875852" y="721091"/>
                  </a:lnTo>
                  <a:lnTo>
                    <a:pt x="2877848" y="721091"/>
                  </a:lnTo>
                  <a:lnTo>
                    <a:pt x="2879843" y="721091"/>
                  </a:lnTo>
                  <a:lnTo>
                    <a:pt x="2881839" y="721091"/>
                  </a:lnTo>
                  <a:lnTo>
                    <a:pt x="2883835" y="721091"/>
                  </a:lnTo>
                  <a:lnTo>
                    <a:pt x="2885831" y="721091"/>
                  </a:lnTo>
                  <a:lnTo>
                    <a:pt x="2887826" y="721091"/>
                  </a:lnTo>
                  <a:lnTo>
                    <a:pt x="2889822" y="721091"/>
                  </a:lnTo>
                  <a:lnTo>
                    <a:pt x="2891818" y="721091"/>
                  </a:lnTo>
                  <a:lnTo>
                    <a:pt x="2893814" y="721091"/>
                  </a:lnTo>
                  <a:lnTo>
                    <a:pt x="2895809" y="721091"/>
                  </a:lnTo>
                  <a:lnTo>
                    <a:pt x="2897805" y="721091"/>
                  </a:lnTo>
                  <a:lnTo>
                    <a:pt x="2899801" y="721091"/>
                  </a:lnTo>
                  <a:lnTo>
                    <a:pt x="2901797" y="721091"/>
                  </a:lnTo>
                  <a:lnTo>
                    <a:pt x="2903792" y="721091"/>
                  </a:lnTo>
                  <a:lnTo>
                    <a:pt x="2905788" y="721091"/>
                  </a:lnTo>
                  <a:lnTo>
                    <a:pt x="2907784" y="721091"/>
                  </a:lnTo>
                  <a:lnTo>
                    <a:pt x="2909779" y="721091"/>
                  </a:lnTo>
                  <a:lnTo>
                    <a:pt x="2911775" y="721091"/>
                  </a:lnTo>
                  <a:lnTo>
                    <a:pt x="2913771" y="721091"/>
                  </a:lnTo>
                  <a:lnTo>
                    <a:pt x="2915767" y="721091"/>
                  </a:lnTo>
                  <a:lnTo>
                    <a:pt x="2917762" y="721091"/>
                  </a:lnTo>
                  <a:lnTo>
                    <a:pt x="2919758" y="721091"/>
                  </a:lnTo>
                  <a:lnTo>
                    <a:pt x="2921754" y="721091"/>
                  </a:lnTo>
                  <a:lnTo>
                    <a:pt x="2923750" y="721091"/>
                  </a:lnTo>
                  <a:lnTo>
                    <a:pt x="2925745" y="721091"/>
                  </a:lnTo>
                  <a:lnTo>
                    <a:pt x="2927741" y="721091"/>
                  </a:lnTo>
                  <a:lnTo>
                    <a:pt x="2929737" y="721091"/>
                  </a:lnTo>
                  <a:lnTo>
                    <a:pt x="2931733" y="721091"/>
                  </a:lnTo>
                  <a:lnTo>
                    <a:pt x="2933728" y="721091"/>
                  </a:lnTo>
                  <a:lnTo>
                    <a:pt x="2935724" y="721091"/>
                  </a:lnTo>
                  <a:lnTo>
                    <a:pt x="2937720" y="721091"/>
                  </a:lnTo>
                  <a:lnTo>
                    <a:pt x="2939715" y="721091"/>
                  </a:lnTo>
                  <a:lnTo>
                    <a:pt x="2941711" y="721091"/>
                  </a:lnTo>
                  <a:lnTo>
                    <a:pt x="2943707" y="721091"/>
                  </a:lnTo>
                  <a:lnTo>
                    <a:pt x="2945703" y="721091"/>
                  </a:lnTo>
                  <a:lnTo>
                    <a:pt x="2947698" y="721091"/>
                  </a:lnTo>
                  <a:lnTo>
                    <a:pt x="2949694" y="721091"/>
                  </a:lnTo>
                  <a:lnTo>
                    <a:pt x="2951690" y="721091"/>
                  </a:lnTo>
                  <a:lnTo>
                    <a:pt x="2953686" y="721091"/>
                  </a:lnTo>
                  <a:lnTo>
                    <a:pt x="2955681" y="721091"/>
                  </a:lnTo>
                  <a:lnTo>
                    <a:pt x="2957677" y="721091"/>
                  </a:lnTo>
                  <a:lnTo>
                    <a:pt x="2959673" y="721091"/>
                  </a:lnTo>
                  <a:lnTo>
                    <a:pt x="2961669" y="721091"/>
                  </a:lnTo>
                  <a:lnTo>
                    <a:pt x="2963664" y="721091"/>
                  </a:lnTo>
                  <a:lnTo>
                    <a:pt x="2965660" y="721091"/>
                  </a:lnTo>
                  <a:lnTo>
                    <a:pt x="2967656" y="721091"/>
                  </a:lnTo>
                  <a:lnTo>
                    <a:pt x="2969651" y="721091"/>
                  </a:lnTo>
                  <a:lnTo>
                    <a:pt x="2971647" y="721091"/>
                  </a:lnTo>
                  <a:lnTo>
                    <a:pt x="2973643" y="721091"/>
                  </a:lnTo>
                  <a:lnTo>
                    <a:pt x="2975639" y="721091"/>
                  </a:lnTo>
                  <a:lnTo>
                    <a:pt x="2977634" y="721091"/>
                  </a:lnTo>
                  <a:lnTo>
                    <a:pt x="2979630" y="721091"/>
                  </a:lnTo>
                  <a:lnTo>
                    <a:pt x="2981626" y="721091"/>
                  </a:lnTo>
                  <a:lnTo>
                    <a:pt x="2983622" y="721091"/>
                  </a:lnTo>
                  <a:lnTo>
                    <a:pt x="2985617" y="721091"/>
                  </a:lnTo>
                  <a:lnTo>
                    <a:pt x="2987613" y="721091"/>
                  </a:lnTo>
                  <a:lnTo>
                    <a:pt x="2989609" y="721091"/>
                  </a:lnTo>
                  <a:lnTo>
                    <a:pt x="2991605" y="721091"/>
                  </a:lnTo>
                  <a:lnTo>
                    <a:pt x="2993600" y="721091"/>
                  </a:lnTo>
                  <a:lnTo>
                    <a:pt x="2995596" y="721091"/>
                  </a:lnTo>
                  <a:lnTo>
                    <a:pt x="2997592" y="721091"/>
                  </a:lnTo>
                  <a:lnTo>
                    <a:pt x="2999588" y="721091"/>
                  </a:lnTo>
                  <a:lnTo>
                    <a:pt x="3001583" y="721091"/>
                  </a:lnTo>
                  <a:lnTo>
                    <a:pt x="3003579" y="721091"/>
                  </a:lnTo>
                  <a:lnTo>
                    <a:pt x="3005575" y="721091"/>
                  </a:lnTo>
                  <a:lnTo>
                    <a:pt x="3007570" y="721091"/>
                  </a:lnTo>
                  <a:lnTo>
                    <a:pt x="3009566" y="721091"/>
                  </a:lnTo>
                  <a:lnTo>
                    <a:pt x="3011562" y="721091"/>
                  </a:lnTo>
                  <a:lnTo>
                    <a:pt x="3013558" y="721091"/>
                  </a:lnTo>
                  <a:lnTo>
                    <a:pt x="3015553" y="721091"/>
                  </a:lnTo>
                  <a:lnTo>
                    <a:pt x="3017549" y="721091"/>
                  </a:lnTo>
                  <a:lnTo>
                    <a:pt x="3019545" y="721091"/>
                  </a:lnTo>
                  <a:lnTo>
                    <a:pt x="3021541" y="721091"/>
                  </a:lnTo>
                  <a:lnTo>
                    <a:pt x="3023536" y="721091"/>
                  </a:lnTo>
                  <a:lnTo>
                    <a:pt x="3025532" y="721091"/>
                  </a:lnTo>
                  <a:lnTo>
                    <a:pt x="3027528" y="721091"/>
                  </a:lnTo>
                  <a:lnTo>
                    <a:pt x="3029524" y="721091"/>
                  </a:lnTo>
                  <a:lnTo>
                    <a:pt x="3031519" y="721091"/>
                  </a:lnTo>
                  <a:lnTo>
                    <a:pt x="3033515" y="721091"/>
                  </a:lnTo>
                  <a:lnTo>
                    <a:pt x="3035511" y="721091"/>
                  </a:lnTo>
                  <a:lnTo>
                    <a:pt x="3037506" y="887522"/>
                  </a:lnTo>
                  <a:lnTo>
                    <a:pt x="3039502" y="887522"/>
                  </a:lnTo>
                  <a:lnTo>
                    <a:pt x="3041498" y="887522"/>
                  </a:lnTo>
                  <a:lnTo>
                    <a:pt x="3043494" y="887522"/>
                  </a:lnTo>
                  <a:lnTo>
                    <a:pt x="3045489" y="887522"/>
                  </a:lnTo>
                  <a:lnTo>
                    <a:pt x="3047485" y="887522"/>
                  </a:lnTo>
                  <a:lnTo>
                    <a:pt x="3049481" y="887522"/>
                  </a:lnTo>
                  <a:lnTo>
                    <a:pt x="3051477" y="887522"/>
                  </a:lnTo>
                  <a:lnTo>
                    <a:pt x="3053472" y="887522"/>
                  </a:lnTo>
                  <a:lnTo>
                    <a:pt x="3055468" y="887522"/>
                  </a:lnTo>
                  <a:lnTo>
                    <a:pt x="3057464" y="887522"/>
                  </a:lnTo>
                  <a:lnTo>
                    <a:pt x="3059460" y="887522"/>
                  </a:lnTo>
                  <a:lnTo>
                    <a:pt x="3061455" y="887522"/>
                  </a:lnTo>
                  <a:lnTo>
                    <a:pt x="3063451" y="887522"/>
                  </a:lnTo>
                  <a:lnTo>
                    <a:pt x="3065447" y="887522"/>
                  </a:lnTo>
                  <a:lnTo>
                    <a:pt x="3067442" y="887522"/>
                  </a:lnTo>
                  <a:lnTo>
                    <a:pt x="3069438" y="887522"/>
                  </a:lnTo>
                  <a:lnTo>
                    <a:pt x="3071434" y="887522"/>
                  </a:lnTo>
                  <a:lnTo>
                    <a:pt x="3073430" y="887522"/>
                  </a:lnTo>
                  <a:lnTo>
                    <a:pt x="3075425" y="887522"/>
                  </a:lnTo>
                  <a:lnTo>
                    <a:pt x="3077421" y="887522"/>
                  </a:lnTo>
                  <a:lnTo>
                    <a:pt x="3079417" y="887522"/>
                  </a:lnTo>
                  <a:lnTo>
                    <a:pt x="3081413" y="887522"/>
                  </a:lnTo>
                  <a:lnTo>
                    <a:pt x="3083408" y="887522"/>
                  </a:lnTo>
                  <a:lnTo>
                    <a:pt x="3085404" y="887522"/>
                  </a:lnTo>
                  <a:lnTo>
                    <a:pt x="3087400" y="887522"/>
                  </a:lnTo>
                  <a:lnTo>
                    <a:pt x="3089396" y="887522"/>
                  </a:lnTo>
                  <a:lnTo>
                    <a:pt x="3091391" y="887522"/>
                  </a:lnTo>
                  <a:lnTo>
                    <a:pt x="3093387" y="887522"/>
                  </a:lnTo>
                  <a:lnTo>
                    <a:pt x="3095383" y="887522"/>
                  </a:lnTo>
                  <a:lnTo>
                    <a:pt x="3097378" y="887522"/>
                  </a:lnTo>
                  <a:lnTo>
                    <a:pt x="3099374" y="887522"/>
                  </a:lnTo>
                  <a:lnTo>
                    <a:pt x="3101370" y="887522"/>
                  </a:lnTo>
                  <a:lnTo>
                    <a:pt x="3103366" y="887522"/>
                  </a:lnTo>
                  <a:lnTo>
                    <a:pt x="3105361" y="887522"/>
                  </a:lnTo>
                  <a:lnTo>
                    <a:pt x="3107357" y="887522"/>
                  </a:lnTo>
                  <a:lnTo>
                    <a:pt x="3109353" y="887522"/>
                  </a:lnTo>
                  <a:lnTo>
                    <a:pt x="3111349" y="887522"/>
                  </a:lnTo>
                  <a:lnTo>
                    <a:pt x="3113344" y="887522"/>
                  </a:lnTo>
                  <a:lnTo>
                    <a:pt x="3115340" y="887522"/>
                  </a:lnTo>
                  <a:lnTo>
                    <a:pt x="3117336" y="887522"/>
                  </a:lnTo>
                  <a:lnTo>
                    <a:pt x="3119332" y="887522"/>
                  </a:lnTo>
                  <a:lnTo>
                    <a:pt x="3121327" y="887522"/>
                  </a:lnTo>
                  <a:lnTo>
                    <a:pt x="3123323" y="887522"/>
                  </a:lnTo>
                  <a:lnTo>
                    <a:pt x="3125319" y="887522"/>
                  </a:lnTo>
                  <a:lnTo>
                    <a:pt x="3127314" y="887522"/>
                  </a:lnTo>
                  <a:lnTo>
                    <a:pt x="3129310" y="887522"/>
                  </a:lnTo>
                  <a:lnTo>
                    <a:pt x="3131306" y="887522"/>
                  </a:lnTo>
                  <a:lnTo>
                    <a:pt x="3133302" y="887522"/>
                  </a:lnTo>
                  <a:lnTo>
                    <a:pt x="3135297" y="887522"/>
                  </a:lnTo>
                  <a:lnTo>
                    <a:pt x="3137293" y="887522"/>
                  </a:lnTo>
                  <a:lnTo>
                    <a:pt x="3139289" y="887522"/>
                  </a:lnTo>
                  <a:lnTo>
                    <a:pt x="3141285" y="887522"/>
                  </a:lnTo>
                  <a:lnTo>
                    <a:pt x="3143280" y="887522"/>
                  </a:lnTo>
                  <a:lnTo>
                    <a:pt x="3145276" y="887522"/>
                  </a:lnTo>
                  <a:lnTo>
                    <a:pt x="3147272" y="887522"/>
                  </a:lnTo>
                  <a:lnTo>
                    <a:pt x="3149268" y="887522"/>
                  </a:lnTo>
                  <a:lnTo>
                    <a:pt x="3151263" y="887522"/>
                  </a:lnTo>
                  <a:lnTo>
                    <a:pt x="3153259" y="887522"/>
                  </a:lnTo>
                  <a:lnTo>
                    <a:pt x="3155255" y="887522"/>
                  </a:lnTo>
                  <a:lnTo>
                    <a:pt x="3157250" y="887522"/>
                  </a:lnTo>
                  <a:lnTo>
                    <a:pt x="3159246" y="887522"/>
                  </a:lnTo>
                  <a:lnTo>
                    <a:pt x="3161242" y="887522"/>
                  </a:lnTo>
                  <a:lnTo>
                    <a:pt x="3163238" y="887522"/>
                  </a:lnTo>
                  <a:lnTo>
                    <a:pt x="3165233" y="887522"/>
                  </a:lnTo>
                  <a:lnTo>
                    <a:pt x="3167229" y="887522"/>
                  </a:lnTo>
                  <a:lnTo>
                    <a:pt x="3169225" y="887522"/>
                  </a:lnTo>
                  <a:lnTo>
                    <a:pt x="3171221" y="887522"/>
                  </a:lnTo>
                  <a:lnTo>
                    <a:pt x="3173216" y="887522"/>
                  </a:lnTo>
                  <a:lnTo>
                    <a:pt x="3175212" y="887522"/>
                  </a:lnTo>
                  <a:lnTo>
                    <a:pt x="3177208" y="887522"/>
                  </a:lnTo>
                  <a:lnTo>
                    <a:pt x="3179204" y="887522"/>
                  </a:lnTo>
                  <a:lnTo>
                    <a:pt x="3181199" y="887522"/>
                  </a:lnTo>
                  <a:lnTo>
                    <a:pt x="3183195" y="887522"/>
                  </a:lnTo>
                  <a:lnTo>
                    <a:pt x="3185191" y="887522"/>
                  </a:lnTo>
                  <a:lnTo>
                    <a:pt x="3187186" y="887522"/>
                  </a:lnTo>
                  <a:lnTo>
                    <a:pt x="3189182" y="887522"/>
                  </a:lnTo>
                  <a:lnTo>
                    <a:pt x="3191178" y="887522"/>
                  </a:lnTo>
                  <a:lnTo>
                    <a:pt x="3193174" y="887522"/>
                  </a:lnTo>
                  <a:lnTo>
                    <a:pt x="3195169" y="887522"/>
                  </a:lnTo>
                  <a:lnTo>
                    <a:pt x="3197165" y="887522"/>
                  </a:lnTo>
                  <a:lnTo>
                    <a:pt x="3199161" y="887522"/>
                  </a:lnTo>
                  <a:lnTo>
                    <a:pt x="3201157" y="887522"/>
                  </a:lnTo>
                  <a:lnTo>
                    <a:pt x="3203152" y="887522"/>
                  </a:lnTo>
                  <a:lnTo>
                    <a:pt x="3205148" y="887522"/>
                  </a:lnTo>
                  <a:lnTo>
                    <a:pt x="3207144" y="887522"/>
                  </a:lnTo>
                  <a:lnTo>
                    <a:pt x="3209140" y="887522"/>
                  </a:lnTo>
                  <a:lnTo>
                    <a:pt x="3211135" y="887522"/>
                  </a:lnTo>
                  <a:lnTo>
                    <a:pt x="3213131" y="887522"/>
                  </a:lnTo>
                  <a:lnTo>
                    <a:pt x="3215127" y="887522"/>
                  </a:lnTo>
                  <a:lnTo>
                    <a:pt x="3217122" y="887522"/>
                  </a:lnTo>
                  <a:lnTo>
                    <a:pt x="3219118" y="887522"/>
                  </a:lnTo>
                  <a:lnTo>
                    <a:pt x="3221114" y="887522"/>
                  </a:lnTo>
                  <a:lnTo>
                    <a:pt x="3223110" y="887522"/>
                  </a:lnTo>
                  <a:lnTo>
                    <a:pt x="3225105" y="887522"/>
                  </a:lnTo>
                  <a:lnTo>
                    <a:pt x="3227101" y="887522"/>
                  </a:lnTo>
                  <a:lnTo>
                    <a:pt x="3229097" y="887522"/>
                  </a:lnTo>
                  <a:lnTo>
                    <a:pt x="3231093" y="887522"/>
                  </a:lnTo>
                  <a:lnTo>
                    <a:pt x="3233088" y="887522"/>
                  </a:lnTo>
                  <a:lnTo>
                    <a:pt x="3235084" y="887522"/>
                  </a:lnTo>
                  <a:lnTo>
                    <a:pt x="3237080" y="887522"/>
                  </a:lnTo>
                  <a:lnTo>
                    <a:pt x="3239076" y="887522"/>
                  </a:lnTo>
                  <a:lnTo>
                    <a:pt x="3241071" y="887522"/>
                  </a:lnTo>
                  <a:lnTo>
                    <a:pt x="3243067" y="887522"/>
                  </a:lnTo>
                  <a:lnTo>
                    <a:pt x="3245063" y="887522"/>
                  </a:lnTo>
                  <a:lnTo>
                    <a:pt x="3247059" y="887522"/>
                  </a:lnTo>
                  <a:lnTo>
                    <a:pt x="3249054" y="887522"/>
                  </a:lnTo>
                  <a:lnTo>
                    <a:pt x="3251050" y="887522"/>
                  </a:lnTo>
                  <a:lnTo>
                    <a:pt x="3253046" y="887522"/>
                  </a:lnTo>
                  <a:lnTo>
                    <a:pt x="3255041" y="887522"/>
                  </a:lnTo>
                  <a:lnTo>
                    <a:pt x="3257037" y="887522"/>
                  </a:lnTo>
                  <a:lnTo>
                    <a:pt x="3259033" y="887522"/>
                  </a:lnTo>
                  <a:lnTo>
                    <a:pt x="3261029" y="887522"/>
                  </a:lnTo>
                  <a:lnTo>
                    <a:pt x="3263024" y="887522"/>
                  </a:lnTo>
                  <a:lnTo>
                    <a:pt x="3265020" y="887522"/>
                  </a:lnTo>
                  <a:lnTo>
                    <a:pt x="3267016" y="887522"/>
                  </a:lnTo>
                  <a:lnTo>
                    <a:pt x="3269012" y="887522"/>
                  </a:lnTo>
                  <a:lnTo>
                    <a:pt x="3271007" y="887522"/>
                  </a:lnTo>
                  <a:lnTo>
                    <a:pt x="3273003" y="887522"/>
                  </a:lnTo>
                  <a:lnTo>
                    <a:pt x="3274999" y="887522"/>
                  </a:lnTo>
                  <a:lnTo>
                    <a:pt x="3276995" y="887522"/>
                  </a:lnTo>
                  <a:lnTo>
                    <a:pt x="3278990" y="887522"/>
                  </a:lnTo>
                  <a:lnTo>
                    <a:pt x="3280986" y="887522"/>
                  </a:lnTo>
                  <a:lnTo>
                    <a:pt x="3282982" y="887522"/>
                  </a:lnTo>
                  <a:lnTo>
                    <a:pt x="3284977" y="887522"/>
                  </a:lnTo>
                  <a:lnTo>
                    <a:pt x="3286973" y="887522"/>
                  </a:lnTo>
                  <a:lnTo>
                    <a:pt x="3288969" y="887522"/>
                  </a:lnTo>
                  <a:lnTo>
                    <a:pt x="3290965" y="887522"/>
                  </a:lnTo>
                  <a:lnTo>
                    <a:pt x="3292960" y="887522"/>
                  </a:lnTo>
                  <a:lnTo>
                    <a:pt x="3294956" y="887522"/>
                  </a:lnTo>
                  <a:lnTo>
                    <a:pt x="3296952" y="887522"/>
                  </a:lnTo>
                  <a:lnTo>
                    <a:pt x="3298948" y="887522"/>
                  </a:lnTo>
                  <a:lnTo>
                    <a:pt x="3300943" y="887522"/>
                  </a:lnTo>
                  <a:lnTo>
                    <a:pt x="3302939" y="887522"/>
                  </a:lnTo>
                  <a:lnTo>
                    <a:pt x="3304935" y="887522"/>
                  </a:lnTo>
                  <a:lnTo>
                    <a:pt x="3306931" y="887522"/>
                  </a:lnTo>
                  <a:lnTo>
                    <a:pt x="3308926" y="887522"/>
                  </a:lnTo>
                  <a:lnTo>
                    <a:pt x="3310922" y="887522"/>
                  </a:lnTo>
                  <a:lnTo>
                    <a:pt x="3312918" y="887522"/>
                  </a:lnTo>
                  <a:lnTo>
                    <a:pt x="3314913" y="887522"/>
                  </a:lnTo>
                  <a:lnTo>
                    <a:pt x="3316909" y="887522"/>
                  </a:lnTo>
                  <a:lnTo>
                    <a:pt x="3318905" y="887522"/>
                  </a:lnTo>
                  <a:lnTo>
                    <a:pt x="3320901" y="887522"/>
                  </a:lnTo>
                  <a:lnTo>
                    <a:pt x="3322896" y="887522"/>
                  </a:lnTo>
                  <a:lnTo>
                    <a:pt x="3324892" y="887522"/>
                  </a:lnTo>
                  <a:lnTo>
                    <a:pt x="3326888" y="887522"/>
                  </a:lnTo>
                  <a:lnTo>
                    <a:pt x="3328884" y="887522"/>
                  </a:lnTo>
                  <a:lnTo>
                    <a:pt x="3330879" y="887522"/>
                  </a:lnTo>
                  <a:lnTo>
                    <a:pt x="3332875" y="887522"/>
                  </a:lnTo>
                  <a:lnTo>
                    <a:pt x="3334871" y="887522"/>
                  </a:lnTo>
                  <a:lnTo>
                    <a:pt x="3336867" y="887522"/>
                  </a:lnTo>
                  <a:lnTo>
                    <a:pt x="3338862" y="887522"/>
                  </a:lnTo>
                  <a:lnTo>
                    <a:pt x="3340858" y="887522"/>
                  </a:lnTo>
                  <a:lnTo>
                    <a:pt x="3342854" y="887522"/>
                  </a:lnTo>
                  <a:lnTo>
                    <a:pt x="3344849" y="887522"/>
                  </a:lnTo>
                  <a:lnTo>
                    <a:pt x="3346845" y="887522"/>
                  </a:lnTo>
                  <a:lnTo>
                    <a:pt x="3348841" y="887522"/>
                  </a:lnTo>
                  <a:lnTo>
                    <a:pt x="3350837" y="887522"/>
                  </a:lnTo>
                  <a:lnTo>
                    <a:pt x="3352832" y="887522"/>
                  </a:lnTo>
                  <a:lnTo>
                    <a:pt x="3354828" y="887522"/>
                  </a:lnTo>
                  <a:lnTo>
                    <a:pt x="3356824" y="887522"/>
                  </a:lnTo>
                  <a:lnTo>
                    <a:pt x="3358820" y="887522"/>
                  </a:lnTo>
                  <a:lnTo>
                    <a:pt x="3360815" y="887522"/>
                  </a:lnTo>
                  <a:lnTo>
                    <a:pt x="3362811" y="887522"/>
                  </a:lnTo>
                  <a:lnTo>
                    <a:pt x="3364807" y="887522"/>
                  </a:lnTo>
                  <a:lnTo>
                    <a:pt x="3366803" y="887522"/>
                  </a:lnTo>
                  <a:lnTo>
                    <a:pt x="3368798" y="887522"/>
                  </a:lnTo>
                  <a:lnTo>
                    <a:pt x="3370794" y="887522"/>
                  </a:lnTo>
                  <a:lnTo>
                    <a:pt x="3372790" y="887522"/>
                  </a:lnTo>
                  <a:lnTo>
                    <a:pt x="3374785" y="887522"/>
                  </a:lnTo>
                  <a:lnTo>
                    <a:pt x="3376781" y="887522"/>
                  </a:lnTo>
                  <a:lnTo>
                    <a:pt x="3378777" y="887522"/>
                  </a:lnTo>
                  <a:lnTo>
                    <a:pt x="3380773" y="887522"/>
                  </a:lnTo>
                  <a:lnTo>
                    <a:pt x="3382768" y="887522"/>
                  </a:lnTo>
                  <a:lnTo>
                    <a:pt x="3384764" y="887522"/>
                  </a:lnTo>
                  <a:lnTo>
                    <a:pt x="3386760" y="887522"/>
                  </a:lnTo>
                  <a:lnTo>
                    <a:pt x="3388756" y="887522"/>
                  </a:lnTo>
                  <a:lnTo>
                    <a:pt x="3390751" y="887522"/>
                  </a:lnTo>
                  <a:lnTo>
                    <a:pt x="3392747" y="887522"/>
                  </a:lnTo>
                  <a:lnTo>
                    <a:pt x="3394743" y="887522"/>
                  </a:lnTo>
                  <a:lnTo>
                    <a:pt x="3396739" y="887522"/>
                  </a:lnTo>
                  <a:lnTo>
                    <a:pt x="3398734" y="887522"/>
                  </a:lnTo>
                  <a:lnTo>
                    <a:pt x="3400730" y="887522"/>
                  </a:lnTo>
                  <a:lnTo>
                    <a:pt x="3402726" y="887522"/>
                  </a:lnTo>
                  <a:lnTo>
                    <a:pt x="3404721" y="887522"/>
                  </a:lnTo>
                  <a:lnTo>
                    <a:pt x="3406717" y="887522"/>
                  </a:lnTo>
                  <a:lnTo>
                    <a:pt x="3408713" y="887522"/>
                  </a:lnTo>
                  <a:lnTo>
                    <a:pt x="3410709" y="887522"/>
                  </a:lnTo>
                  <a:lnTo>
                    <a:pt x="3412704" y="887522"/>
                  </a:lnTo>
                  <a:lnTo>
                    <a:pt x="3414700" y="887522"/>
                  </a:lnTo>
                  <a:lnTo>
                    <a:pt x="3416696" y="887522"/>
                  </a:lnTo>
                  <a:lnTo>
                    <a:pt x="3418692" y="887522"/>
                  </a:lnTo>
                  <a:lnTo>
                    <a:pt x="3420687" y="887522"/>
                  </a:lnTo>
                  <a:lnTo>
                    <a:pt x="3422683" y="887522"/>
                  </a:lnTo>
                  <a:lnTo>
                    <a:pt x="3424679" y="887522"/>
                  </a:lnTo>
                  <a:lnTo>
                    <a:pt x="3426675" y="887522"/>
                  </a:lnTo>
                  <a:lnTo>
                    <a:pt x="3428670" y="887522"/>
                  </a:lnTo>
                  <a:lnTo>
                    <a:pt x="3430666" y="887522"/>
                  </a:lnTo>
                  <a:lnTo>
                    <a:pt x="3432662" y="887522"/>
                  </a:lnTo>
                  <a:lnTo>
                    <a:pt x="3434657" y="887522"/>
                  </a:lnTo>
                  <a:lnTo>
                    <a:pt x="3436653" y="887522"/>
                  </a:lnTo>
                  <a:lnTo>
                    <a:pt x="3438649" y="887522"/>
                  </a:lnTo>
                  <a:lnTo>
                    <a:pt x="3440645" y="887522"/>
                  </a:lnTo>
                  <a:lnTo>
                    <a:pt x="3442640" y="887522"/>
                  </a:lnTo>
                  <a:lnTo>
                    <a:pt x="3444636" y="887522"/>
                  </a:lnTo>
                  <a:lnTo>
                    <a:pt x="3446632" y="887522"/>
                  </a:lnTo>
                  <a:lnTo>
                    <a:pt x="3448628" y="887522"/>
                  </a:lnTo>
                  <a:lnTo>
                    <a:pt x="3450623" y="887522"/>
                  </a:lnTo>
                  <a:lnTo>
                    <a:pt x="3452619" y="887522"/>
                  </a:lnTo>
                  <a:lnTo>
                    <a:pt x="3454615" y="887522"/>
                  </a:lnTo>
                  <a:lnTo>
                    <a:pt x="3456611" y="887522"/>
                  </a:lnTo>
                  <a:lnTo>
                    <a:pt x="3458606" y="887522"/>
                  </a:lnTo>
                  <a:lnTo>
                    <a:pt x="3460602" y="887522"/>
                  </a:lnTo>
                  <a:lnTo>
                    <a:pt x="3462598" y="887522"/>
                  </a:lnTo>
                  <a:lnTo>
                    <a:pt x="3464593" y="887522"/>
                  </a:lnTo>
                  <a:lnTo>
                    <a:pt x="3466589" y="887522"/>
                  </a:lnTo>
                  <a:lnTo>
                    <a:pt x="3468585" y="887522"/>
                  </a:lnTo>
                  <a:lnTo>
                    <a:pt x="3470581" y="887522"/>
                  </a:lnTo>
                  <a:lnTo>
                    <a:pt x="3472576" y="887522"/>
                  </a:lnTo>
                  <a:lnTo>
                    <a:pt x="3474572" y="887522"/>
                  </a:lnTo>
                  <a:lnTo>
                    <a:pt x="3476568" y="887522"/>
                  </a:lnTo>
                  <a:lnTo>
                    <a:pt x="3478564" y="887522"/>
                  </a:lnTo>
                  <a:lnTo>
                    <a:pt x="3480559" y="887522"/>
                  </a:lnTo>
                  <a:lnTo>
                    <a:pt x="3482555" y="887522"/>
                  </a:lnTo>
                  <a:lnTo>
                    <a:pt x="3484551" y="887522"/>
                  </a:lnTo>
                  <a:lnTo>
                    <a:pt x="3486547" y="887522"/>
                  </a:lnTo>
                  <a:lnTo>
                    <a:pt x="3488542" y="887522"/>
                  </a:lnTo>
                  <a:lnTo>
                    <a:pt x="3490538" y="887522"/>
                  </a:lnTo>
                  <a:lnTo>
                    <a:pt x="3492534" y="887522"/>
                  </a:lnTo>
                  <a:lnTo>
                    <a:pt x="3494530" y="887522"/>
                  </a:lnTo>
                  <a:lnTo>
                    <a:pt x="3496525" y="887522"/>
                  </a:lnTo>
                  <a:lnTo>
                    <a:pt x="3498521" y="887522"/>
                  </a:lnTo>
                  <a:lnTo>
                    <a:pt x="3500517" y="887522"/>
                  </a:lnTo>
                  <a:lnTo>
                    <a:pt x="3502512" y="887522"/>
                  </a:lnTo>
                  <a:lnTo>
                    <a:pt x="3504508" y="887522"/>
                  </a:lnTo>
                  <a:lnTo>
                    <a:pt x="3506504" y="887522"/>
                  </a:lnTo>
                  <a:lnTo>
                    <a:pt x="3508500" y="887522"/>
                  </a:lnTo>
                  <a:lnTo>
                    <a:pt x="3510495" y="887522"/>
                  </a:lnTo>
                  <a:lnTo>
                    <a:pt x="3512491" y="887522"/>
                  </a:lnTo>
                  <a:lnTo>
                    <a:pt x="3514487" y="887522"/>
                  </a:lnTo>
                  <a:lnTo>
                    <a:pt x="3516483" y="887522"/>
                  </a:lnTo>
                  <a:lnTo>
                    <a:pt x="3518478" y="887522"/>
                  </a:lnTo>
                  <a:lnTo>
                    <a:pt x="3520474" y="887522"/>
                  </a:lnTo>
                  <a:lnTo>
                    <a:pt x="3522470" y="887522"/>
                  </a:lnTo>
                  <a:lnTo>
                    <a:pt x="3524466" y="887522"/>
                  </a:lnTo>
                  <a:lnTo>
                    <a:pt x="3526461" y="887522"/>
                  </a:lnTo>
                  <a:lnTo>
                    <a:pt x="3528457" y="887522"/>
                  </a:lnTo>
                  <a:lnTo>
                    <a:pt x="3530453" y="887522"/>
                  </a:lnTo>
                  <a:lnTo>
                    <a:pt x="3532448" y="887522"/>
                  </a:lnTo>
                  <a:lnTo>
                    <a:pt x="3534444" y="887522"/>
                  </a:lnTo>
                  <a:lnTo>
                    <a:pt x="3536440" y="887522"/>
                  </a:lnTo>
                  <a:lnTo>
                    <a:pt x="3538436" y="887522"/>
                  </a:lnTo>
                  <a:lnTo>
                    <a:pt x="3540431" y="887522"/>
                  </a:lnTo>
                  <a:lnTo>
                    <a:pt x="3542427" y="887522"/>
                  </a:lnTo>
                  <a:lnTo>
                    <a:pt x="3544423" y="887522"/>
                  </a:lnTo>
                  <a:lnTo>
                    <a:pt x="3546419" y="887522"/>
                  </a:lnTo>
                  <a:lnTo>
                    <a:pt x="3548414" y="887522"/>
                  </a:lnTo>
                  <a:lnTo>
                    <a:pt x="3550410" y="887522"/>
                  </a:lnTo>
                  <a:lnTo>
                    <a:pt x="3552406" y="887522"/>
                  </a:lnTo>
                  <a:lnTo>
                    <a:pt x="3554402" y="887522"/>
                  </a:lnTo>
                  <a:lnTo>
                    <a:pt x="3556397" y="887522"/>
                  </a:lnTo>
                  <a:lnTo>
                    <a:pt x="3558393" y="887522"/>
                  </a:lnTo>
                  <a:lnTo>
                    <a:pt x="3560389" y="887522"/>
                  </a:lnTo>
                  <a:lnTo>
                    <a:pt x="3562384" y="887522"/>
                  </a:lnTo>
                  <a:lnTo>
                    <a:pt x="3564380" y="887522"/>
                  </a:lnTo>
                  <a:lnTo>
                    <a:pt x="3566376" y="887522"/>
                  </a:lnTo>
                  <a:lnTo>
                    <a:pt x="3568372" y="887522"/>
                  </a:lnTo>
                  <a:lnTo>
                    <a:pt x="3570367" y="887522"/>
                  </a:lnTo>
                  <a:lnTo>
                    <a:pt x="3572363" y="887522"/>
                  </a:lnTo>
                  <a:lnTo>
                    <a:pt x="3574359" y="887522"/>
                  </a:lnTo>
                  <a:lnTo>
                    <a:pt x="3576355" y="887522"/>
                  </a:lnTo>
                  <a:lnTo>
                    <a:pt x="3578350" y="887522"/>
                  </a:lnTo>
                  <a:lnTo>
                    <a:pt x="3580346" y="887522"/>
                  </a:lnTo>
                  <a:lnTo>
                    <a:pt x="3582342" y="887522"/>
                  </a:lnTo>
                  <a:lnTo>
                    <a:pt x="3584338" y="890306"/>
                  </a:lnTo>
                  <a:lnTo>
                    <a:pt x="3586333" y="890306"/>
                  </a:lnTo>
                  <a:lnTo>
                    <a:pt x="3588329" y="890306"/>
                  </a:lnTo>
                  <a:lnTo>
                    <a:pt x="3590325" y="890306"/>
                  </a:lnTo>
                  <a:lnTo>
                    <a:pt x="3592320" y="890306"/>
                  </a:lnTo>
                  <a:lnTo>
                    <a:pt x="3594316" y="890306"/>
                  </a:lnTo>
                  <a:lnTo>
                    <a:pt x="3596312" y="890306"/>
                  </a:lnTo>
                  <a:lnTo>
                    <a:pt x="3598308" y="890306"/>
                  </a:lnTo>
                  <a:lnTo>
                    <a:pt x="3600303" y="890306"/>
                  </a:lnTo>
                  <a:lnTo>
                    <a:pt x="3602299" y="890306"/>
                  </a:lnTo>
                  <a:lnTo>
                    <a:pt x="3604295" y="890306"/>
                  </a:lnTo>
                  <a:lnTo>
                    <a:pt x="3606291" y="890306"/>
                  </a:lnTo>
                  <a:lnTo>
                    <a:pt x="3608286" y="890306"/>
                  </a:lnTo>
                  <a:lnTo>
                    <a:pt x="3610282" y="890306"/>
                  </a:lnTo>
                  <a:lnTo>
                    <a:pt x="3612278" y="890306"/>
                  </a:lnTo>
                  <a:lnTo>
                    <a:pt x="3614274" y="890306"/>
                  </a:lnTo>
                  <a:lnTo>
                    <a:pt x="3616269" y="890306"/>
                  </a:lnTo>
                  <a:lnTo>
                    <a:pt x="3618265" y="890306"/>
                  </a:lnTo>
                  <a:lnTo>
                    <a:pt x="3620261" y="890306"/>
                  </a:lnTo>
                  <a:lnTo>
                    <a:pt x="3622256" y="890306"/>
                  </a:lnTo>
                  <a:lnTo>
                    <a:pt x="3624252" y="890306"/>
                  </a:lnTo>
                  <a:lnTo>
                    <a:pt x="3626248" y="890306"/>
                  </a:lnTo>
                  <a:lnTo>
                    <a:pt x="3628244" y="890306"/>
                  </a:lnTo>
                  <a:lnTo>
                    <a:pt x="3630239" y="890306"/>
                  </a:lnTo>
                  <a:lnTo>
                    <a:pt x="3632235" y="890306"/>
                  </a:lnTo>
                  <a:lnTo>
                    <a:pt x="3634231" y="890306"/>
                  </a:lnTo>
                  <a:lnTo>
                    <a:pt x="3636227" y="890306"/>
                  </a:lnTo>
                  <a:lnTo>
                    <a:pt x="3638222" y="890306"/>
                  </a:lnTo>
                  <a:lnTo>
                    <a:pt x="3640218" y="890306"/>
                  </a:lnTo>
                  <a:lnTo>
                    <a:pt x="3642214" y="890306"/>
                  </a:lnTo>
                  <a:lnTo>
                    <a:pt x="3644210" y="890306"/>
                  </a:lnTo>
                  <a:lnTo>
                    <a:pt x="3646205" y="890306"/>
                  </a:lnTo>
                  <a:lnTo>
                    <a:pt x="3648201" y="890306"/>
                  </a:lnTo>
                  <a:lnTo>
                    <a:pt x="3650197" y="890306"/>
                  </a:lnTo>
                  <a:lnTo>
                    <a:pt x="3652192" y="890306"/>
                  </a:lnTo>
                  <a:lnTo>
                    <a:pt x="3654188" y="890306"/>
                  </a:lnTo>
                  <a:lnTo>
                    <a:pt x="3656184" y="890306"/>
                  </a:lnTo>
                  <a:lnTo>
                    <a:pt x="3658180" y="890306"/>
                  </a:lnTo>
                  <a:lnTo>
                    <a:pt x="3660175" y="890306"/>
                  </a:lnTo>
                  <a:lnTo>
                    <a:pt x="3662171" y="890306"/>
                  </a:lnTo>
                  <a:lnTo>
                    <a:pt x="3664167" y="890306"/>
                  </a:lnTo>
                  <a:lnTo>
                    <a:pt x="3666163" y="890306"/>
                  </a:lnTo>
                  <a:lnTo>
                    <a:pt x="3668158" y="890306"/>
                  </a:lnTo>
                  <a:lnTo>
                    <a:pt x="3670154" y="890306"/>
                  </a:lnTo>
                  <a:lnTo>
                    <a:pt x="3672150" y="890306"/>
                  </a:lnTo>
                  <a:lnTo>
                    <a:pt x="3674146" y="890306"/>
                  </a:lnTo>
                  <a:lnTo>
                    <a:pt x="3676141" y="890306"/>
                  </a:lnTo>
                  <a:lnTo>
                    <a:pt x="3678137" y="890306"/>
                  </a:lnTo>
                  <a:lnTo>
                    <a:pt x="3680133" y="890306"/>
                  </a:lnTo>
                  <a:lnTo>
                    <a:pt x="3682128" y="890306"/>
                  </a:lnTo>
                  <a:lnTo>
                    <a:pt x="3684124" y="890306"/>
                  </a:lnTo>
                  <a:lnTo>
                    <a:pt x="3686120" y="890306"/>
                  </a:lnTo>
                  <a:lnTo>
                    <a:pt x="3688116" y="890306"/>
                  </a:lnTo>
                  <a:lnTo>
                    <a:pt x="3690111" y="890306"/>
                  </a:lnTo>
                  <a:lnTo>
                    <a:pt x="3692107" y="890306"/>
                  </a:lnTo>
                  <a:lnTo>
                    <a:pt x="3694103" y="890306"/>
                  </a:lnTo>
                  <a:lnTo>
                    <a:pt x="3696099" y="890306"/>
                  </a:lnTo>
                  <a:lnTo>
                    <a:pt x="3698094" y="890306"/>
                  </a:lnTo>
                  <a:lnTo>
                    <a:pt x="3700090" y="890306"/>
                  </a:lnTo>
                  <a:lnTo>
                    <a:pt x="3702086" y="890306"/>
                  </a:lnTo>
                  <a:lnTo>
                    <a:pt x="3704082" y="890306"/>
                  </a:lnTo>
                  <a:lnTo>
                    <a:pt x="3706077" y="885218"/>
                  </a:lnTo>
                  <a:lnTo>
                    <a:pt x="3708073" y="885218"/>
                  </a:lnTo>
                  <a:lnTo>
                    <a:pt x="3710069" y="885218"/>
                  </a:lnTo>
                  <a:lnTo>
                    <a:pt x="3712064" y="885218"/>
                  </a:lnTo>
                  <a:lnTo>
                    <a:pt x="3714060" y="885218"/>
                  </a:lnTo>
                  <a:lnTo>
                    <a:pt x="3716056" y="885218"/>
                  </a:lnTo>
                  <a:lnTo>
                    <a:pt x="3718052" y="885218"/>
                  </a:lnTo>
                  <a:lnTo>
                    <a:pt x="3720047" y="885218"/>
                  </a:lnTo>
                  <a:lnTo>
                    <a:pt x="3722043" y="885218"/>
                  </a:lnTo>
                  <a:lnTo>
                    <a:pt x="3724039" y="885218"/>
                  </a:lnTo>
                  <a:lnTo>
                    <a:pt x="3726035" y="885218"/>
                  </a:lnTo>
                  <a:lnTo>
                    <a:pt x="3728030" y="885218"/>
                  </a:lnTo>
                  <a:lnTo>
                    <a:pt x="3730026" y="885218"/>
                  </a:lnTo>
                  <a:lnTo>
                    <a:pt x="3732022" y="885218"/>
                  </a:lnTo>
                  <a:lnTo>
                    <a:pt x="3734018" y="885218"/>
                  </a:lnTo>
                  <a:lnTo>
                    <a:pt x="3736013" y="885218"/>
                  </a:lnTo>
                  <a:lnTo>
                    <a:pt x="3738009" y="885218"/>
                  </a:lnTo>
                  <a:lnTo>
                    <a:pt x="3740005" y="885218"/>
                  </a:lnTo>
                  <a:lnTo>
                    <a:pt x="3742001" y="885218"/>
                  </a:lnTo>
                  <a:lnTo>
                    <a:pt x="3743996" y="885218"/>
                  </a:lnTo>
                  <a:lnTo>
                    <a:pt x="3745992" y="885218"/>
                  </a:lnTo>
                  <a:lnTo>
                    <a:pt x="3747988" y="885218"/>
                  </a:lnTo>
                  <a:lnTo>
                    <a:pt x="3749983" y="885218"/>
                  </a:lnTo>
                  <a:lnTo>
                    <a:pt x="3751979" y="885218"/>
                  </a:lnTo>
                  <a:lnTo>
                    <a:pt x="3753975" y="885218"/>
                  </a:lnTo>
                  <a:lnTo>
                    <a:pt x="3755971" y="885218"/>
                  </a:lnTo>
                  <a:lnTo>
                    <a:pt x="3757966" y="885218"/>
                  </a:lnTo>
                  <a:lnTo>
                    <a:pt x="3759962" y="885218"/>
                  </a:lnTo>
                  <a:lnTo>
                    <a:pt x="3761958" y="885218"/>
                  </a:lnTo>
                  <a:lnTo>
                    <a:pt x="3763954" y="885218"/>
                  </a:lnTo>
                  <a:lnTo>
                    <a:pt x="3765949" y="885218"/>
                  </a:lnTo>
                  <a:lnTo>
                    <a:pt x="3767945" y="885218"/>
                  </a:lnTo>
                  <a:lnTo>
                    <a:pt x="3769941" y="885218"/>
                  </a:lnTo>
                  <a:lnTo>
                    <a:pt x="3771937" y="885218"/>
                  </a:lnTo>
                  <a:lnTo>
                    <a:pt x="3773932" y="885218"/>
                  </a:lnTo>
                  <a:lnTo>
                    <a:pt x="3775928" y="885218"/>
                  </a:lnTo>
                  <a:lnTo>
                    <a:pt x="3777924" y="885218"/>
                  </a:lnTo>
                  <a:lnTo>
                    <a:pt x="3779919" y="885218"/>
                  </a:lnTo>
                  <a:lnTo>
                    <a:pt x="3781915" y="885218"/>
                  </a:lnTo>
                  <a:lnTo>
                    <a:pt x="3783911" y="885218"/>
                  </a:lnTo>
                  <a:lnTo>
                    <a:pt x="3785907" y="885218"/>
                  </a:lnTo>
                  <a:lnTo>
                    <a:pt x="3787902" y="885218"/>
                  </a:lnTo>
                  <a:lnTo>
                    <a:pt x="3789898" y="885218"/>
                  </a:lnTo>
                  <a:lnTo>
                    <a:pt x="3791894" y="885218"/>
                  </a:lnTo>
                  <a:lnTo>
                    <a:pt x="3793890" y="885218"/>
                  </a:lnTo>
                  <a:lnTo>
                    <a:pt x="3795885" y="885218"/>
                  </a:lnTo>
                  <a:lnTo>
                    <a:pt x="3797881" y="885218"/>
                  </a:lnTo>
                  <a:lnTo>
                    <a:pt x="3799877" y="885218"/>
                  </a:lnTo>
                  <a:lnTo>
                    <a:pt x="3801873" y="885218"/>
                  </a:lnTo>
                  <a:lnTo>
                    <a:pt x="3803868" y="885218"/>
                  </a:lnTo>
                  <a:lnTo>
                    <a:pt x="3805864" y="885218"/>
                  </a:lnTo>
                  <a:lnTo>
                    <a:pt x="3807860" y="885218"/>
                  </a:lnTo>
                  <a:lnTo>
                    <a:pt x="3809855" y="885218"/>
                  </a:lnTo>
                  <a:lnTo>
                    <a:pt x="3811851" y="885218"/>
                  </a:lnTo>
                  <a:lnTo>
                    <a:pt x="3813847" y="885218"/>
                  </a:lnTo>
                  <a:lnTo>
                    <a:pt x="3815843" y="885218"/>
                  </a:lnTo>
                  <a:lnTo>
                    <a:pt x="3817838" y="885218"/>
                  </a:lnTo>
                  <a:lnTo>
                    <a:pt x="3819834" y="885218"/>
                  </a:lnTo>
                  <a:lnTo>
                    <a:pt x="3821830" y="885218"/>
                  </a:lnTo>
                  <a:lnTo>
                    <a:pt x="3823826" y="885218"/>
                  </a:lnTo>
                  <a:lnTo>
                    <a:pt x="3825821" y="885218"/>
                  </a:lnTo>
                  <a:lnTo>
                    <a:pt x="3827817" y="885218"/>
                  </a:lnTo>
                  <a:lnTo>
                    <a:pt x="3829813" y="885218"/>
                  </a:lnTo>
                  <a:lnTo>
                    <a:pt x="3831809" y="885218"/>
                  </a:lnTo>
                  <a:lnTo>
                    <a:pt x="3833804" y="885218"/>
                  </a:lnTo>
                  <a:lnTo>
                    <a:pt x="3835800" y="885218"/>
                  </a:lnTo>
                  <a:lnTo>
                    <a:pt x="3837796" y="885218"/>
                  </a:lnTo>
                  <a:lnTo>
                    <a:pt x="3839791" y="885218"/>
                  </a:lnTo>
                  <a:lnTo>
                    <a:pt x="3841787" y="885218"/>
                  </a:lnTo>
                  <a:lnTo>
                    <a:pt x="3843783" y="885218"/>
                  </a:lnTo>
                  <a:lnTo>
                    <a:pt x="3845779" y="885218"/>
                  </a:lnTo>
                  <a:lnTo>
                    <a:pt x="3847774" y="885218"/>
                  </a:lnTo>
                  <a:lnTo>
                    <a:pt x="3849770" y="885218"/>
                  </a:lnTo>
                  <a:lnTo>
                    <a:pt x="3851766" y="885218"/>
                  </a:lnTo>
                  <a:lnTo>
                    <a:pt x="3853762" y="885218"/>
                  </a:lnTo>
                  <a:lnTo>
                    <a:pt x="3855757" y="885218"/>
                  </a:lnTo>
                  <a:lnTo>
                    <a:pt x="3857753" y="885218"/>
                  </a:lnTo>
                  <a:lnTo>
                    <a:pt x="3859749" y="885218"/>
                  </a:lnTo>
                  <a:lnTo>
                    <a:pt x="3861745" y="885218"/>
                  </a:lnTo>
                  <a:lnTo>
                    <a:pt x="3863740" y="885218"/>
                  </a:lnTo>
                  <a:lnTo>
                    <a:pt x="3865736" y="885218"/>
                  </a:lnTo>
                  <a:lnTo>
                    <a:pt x="3867732" y="885218"/>
                  </a:lnTo>
                  <a:lnTo>
                    <a:pt x="3869727" y="885218"/>
                  </a:lnTo>
                  <a:lnTo>
                    <a:pt x="3871723" y="885218"/>
                  </a:lnTo>
                  <a:lnTo>
                    <a:pt x="3873719" y="885218"/>
                  </a:lnTo>
                  <a:lnTo>
                    <a:pt x="3875715" y="885218"/>
                  </a:lnTo>
                  <a:lnTo>
                    <a:pt x="3877710" y="885218"/>
                  </a:lnTo>
                  <a:lnTo>
                    <a:pt x="3879706" y="885218"/>
                  </a:lnTo>
                  <a:lnTo>
                    <a:pt x="3881702" y="885218"/>
                  </a:lnTo>
                  <a:lnTo>
                    <a:pt x="3883698" y="885218"/>
                  </a:lnTo>
                  <a:lnTo>
                    <a:pt x="3885693" y="885218"/>
                  </a:lnTo>
                  <a:lnTo>
                    <a:pt x="3887689" y="885218"/>
                  </a:lnTo>
                  <a:lnTo>
                    <a:pt x="3889685" y="885218"/>
                  </a:lnTo>
                  <a:lnTo>
                    <a:pt x="3891681" y="885218"/>
                  </a:lnTo>
                  <a:lnTo>
                    <a:pt x="3893676" y="885218"/>
                  </a:lnTo>
                  <a:lnTo>
                    <a:pt x="3895672" y="885218"/>
                  </a:lnTo>
                  <a:lnTo>
                    <a:pt x="3897668" y="885218"/>
                  </a:lnTo>
                  <a:lnTo>
                    <a:pt x="3899663" y="885218"/>
                  </a:lnTo>
                  <a:lnTo>
                    <a:pt x="3901659" y="885218"/>
                  </a:lnTo>
                  <a:lnTo>
                    <a:pt x="3903655" y="885218"/>
                  </a:lnTo>
                  <a:lnTo>
                    <a:pt x="3905651" y="885218"/>
                  </a:lnTo>
                  <a:lnTo>
                    <a:pt x="3907646" y="885218"/>
                  </a:lnTo>
                  <a:lnTo>
                    <a:pt x="3909642" y="885218"/>
                  </a:lnTo>
                  <a:lnTo>
                    <a:pt x="3911638" y="885218"/>
                  </a:lnTo>
                  <a:lnTo>
                    <a:pt x="3913634" y="885218"/>
                  </a:lnTo>
                  <a:lnTo>
                    <a:pt x="3915629" y="885218"/>
                  </a:lnTo>
                  <a:lnTo>
                    <a:pt x="3917625" y="885218"/>
                  </a:lnTo>
                  <a:lnTo>
                    <a:pt x="3919621" y="885218"/>
                  </a:lnTo>
                  <a:lnTo>
                    <a:pt x="3921617" y="885218"/>
                  </a:lnTo>
                  <a:lnTo>
                    <a:pt x="3923612" y="885218"/>
                  </a:lnTo>
                  <a:lnTo>
                    <a:pt x="3925608" y="885218"/>
                  </a:lnTo>
                  <a:lnTo>
                    <a:pt x="3927604" y="885218"/>
                  </a:lnTo>
                  <a:lnTo>
                    <a:pt x="3929599" y="885218"/>
                  </a:lnTo>
                  <a:lnTo>
                    <a:pt x="3931595" y="885218"/>
                  </a:lnTo>
                  <a:lnTo>
                    <a:pt x="3933591" y="885218"/>
                  </a:lnTo>
                  <a:lnTo>
                    <a:pt x="3935587" y="885218"/>
                  </a:lnTo>
                  <a:lnTo>
                    <a:pt x="3937582" y="885218"/>
                  </a:lnTo>
                  <a:lnTo>
                    <a:pt x="3939578" y="885218"/>
                  </a:lnTo>
                  <a:lnTo>
                    <a:pt x="3941574" y="885218"/>
                  </a:lnTo>
                  <a:lnTo>
                    <a:pt x="3943570" y="885218"/>
                  </a:lnTo>
                  <a:lnTo>
                    <a:pt x="3945565" y="885218"/>
                  </a:lnTo>
                  <a:lnTo>
                    <a:pt x="3947561" y="885218"/>
                  </a:lnTo>
                  <a:lnTo>
                    <a:pt x="3949557" y="885218"/>
                  </a:lnTo>
                  <a:lnTo>
                    <a:pt x="3951553" y="885218"/>
                  </a:lnTo>
                  <a:lnTo>
                    <a:pt x="3953548" y="885218"/>
                  </a:lnTo>
                  <a:lnTo>
                    <a:pt x="3955544" y="885218"/>
                  </a:lnTo>
                  <a:lnTo>
                    <a:pt x="3957540" y="885218"/>
                  </a:lnTo>
                  <a:lnTo>
                    <a:pt x="3959535" y="885218"/>
                  </a:lnTo>
                  <a:lnTo>
                    <a:pt x="3961531" y="885218"/>
                  </a:lnTo>
                  <a:lnTo>
                    <a:pt x="3963527" y="885218"/>
                  </a:lnTo>
                  <a:lnTo>
                    <a:pt x="3965523" y="885218"/>
                  </a:lnTo>
                  <a:lnTo>
                    <a:pt x="3967518" y="885218"/>
                  </a:lnTo>
                  <a:lnTo>
                    <a:pt x="3969514" y="885218"/>
                  </a:lnTo>
                  <a:lnTo>
                    <a:pt x="3971510" y="885218"/>
                  </a:lnTo>
                  <a:lnTo>
                    <a:pt x="3973506" y="885218"/>
                  </a:lnTo>
                  <a:lnTo>
                    <a:pt x="3975501" y="885218"/>
                  </a:lnTo>
                  <a:lnTo>
                    <a:pt x="3977497" y="885218"/>
                  </a:lnTo>
                  <a:lnTo>
                    <a:pt x="3979493" y="885218"/>
                  </a:lnTo>
                  <a:lnTo>
                    <a:pt x="3981489" y="885218"/>
                  </a:lnTo>
                  <a:lnTo>
                    <a:pt x="3983484" y="885218"/>
                  </a:lnTo>
                  <a:lnTo>
                    <a:pt x="3985480" y="885218"/>
                  </a:lnTo>
                  <a:lnTo>
                    <a:pt x="3987476" y="885218"/>
                  </a:lnTo>
                  <a:lnTo>
                    <a:pt x="3989472" y="885218"/>
                  </a:lnTo>
                  <a:lnTo>
                    <a:pt x="3991467" y="885218"/>
                  </a:lnTo>
                  <a:lnTo>
                    <a:pt x="3993463" y="885218"/>
                  </a:lnTo>
                  <a:lnTo>
                    <a:pt x="3995459" y="885218"/>
                  </a:lnTo>
                  <a:lnTo>
                    <a:pt x="3997454" y="885218"/>
                  </a:lnTo>
                  <a:lnTo>
                    <a:pt x="3999450" y="885218"/>
                  </a:lnTo>
                  <a:lnTo>
                    <a:pt x="4001446" y="885218"/>
                  </a:lnTo>
                  <a:lnTo>
                    <a:pt x="4003442" y="885218"/>
                  </a:lnTo>
                  <a:lnTo>
                    <a:pt x="4005437" y="885218"/>
                  </a:lnTo>
                  <a:lnTo>
                    <a:pt x="4007433" y="885218"/>
                  </a:lnTo>
                  <a:lnTo>
                    <a:pt x="4009429" y="885218"/>
                  </a:lnTo>
                  <a:lnTo>
                    <a:pt x="4011425" y="885218"/>
                  </a:lnTo>
                  <a:lnTo>
                    <a:pt x="4013420" y="885218"/>
                  </a:lnTo>
                  <a:lnTo>
                    <a:pt x="4015416" y="885218"/>
                  </a:lnTo>
                  <a:lnTo>
                    <a:pt x="4017412" y="885218"/>
                  </a:lnTo>
                  <a:lnTo>
                    <a:pt x="4019408" y="885218"/>
                  </a:lnTo>
                  <a:lnTo>
                    <a:pt x="4021403" y="885218"/>
                  </a:lnTo>
                  <a:lnTo>
                    <a:pt x="4023399" y="885218"/>
                  </a:lnTo>
                  <a:lnTo>
                    <a:pt x="4025395" y="885218"/>
                  </a:lnTo>
                  <a:lnTo>
                    <a:pt x="4027390" y="885218"/>
                  </a:lnTo>
                  <a:lnTo>
                    <a:pt x="4029386" y="885218"/>
                  </a:lnTo>
                  <a:lnTo>
                    <a:pt x="4031382" y="885218"/>
                  </a:lnTo>
                  <a:lnTo>
                    <a:pt x="4033378" y="885218"/>
                  </a:lnTo>
                  <a:lnTo>
                    <a:pt x="4035373" y="885218"/>
                  </a:lnTo>
                  <a:lnTo>
                    <a:pt x="4037369" y="885218"/>
                  </a:lnTo>
                  <a:lnTo>
                    <a:pt x="4039365" y="885218"/>
                  </a:lnTo>
                  <a:lnTo>
                    <a:pt x="4041361" y="885218"/>
                  </a:lnTo>
                  <a:lnTo>
                    <a:pt x="4043356" y="885218"/>
                  </a:lnTo>
                  <a:lnTo>
                    <a:pt x="4045352" y="885218"/>
                  </a:lnTo>
                  <a:lnTo>
                    <a:pt x="4047348" y="885218"/>
                  </a:lnTo>
                  <a:lnTo>
                    <a:pt x="4049344" y="885218"/>
                  </a:lnTo>
                  <a:lnTo>
                    <a:pt x="4051339" y="885218"/>
                  </a:lnTo>
                  <a:lnTo>
                    <a:pt x="4053335" y="885218"/>
                  </a:lnTo>
                  <a:lnTo>
                    <a:pt x="4055331" y="885218"/>
                  </a:lnTo>
                  <a:lnTo>
                    <a:pt x="4057326" y="885218"/>
                  </a:lnTo>
                  <a:lnTo>
                    <a:pt x="4059322" y="885218"/>
                  </a:lnTo>
                  <a:lnTo>
                    <a:pt x="4061318" y="885218"/>
                  </a:lnTo>
                  <a:lnTo>
                    <a:pt x="4063314" y="885218"/>
                  </a:lnTo>
                  <a:lnTo>
                    <a:pt x="4065309" y="885218"/>
                  </a:lnTo>
                  <a:lnTo>
                    <a:pt x="4067305" y="885218"/>
                  </a:lnTo>
                  <a:lnTo>
                    <a:pt x="4069301" y="885218"/>
                  </a:lnTo>
                  <a:lnTo>
                    <a:pt x="4071297" y="885218"/>
                  </a:lnTo>
                  <a:lnTo>
                    <a:pt x="4073292" y="885218"/>
                  </a:lnTo>
                  <a:lnTo>
                    <a:pt x="4075288" y="885218"/>
                  </a:lnTo>
                  <a:lnTo>
                    <a:pt x="4077284" y="885218"/>
                  </a:lnTo>
                  <a:lnTo>
                    <a:pt x="4079280" y="885218"/>
                  </a:lnTo>
                  <a:lnTo>
                    <a:pt x="4081275" y="885218"/>
                  </a:lnTo>
                  <a:lnTo>
                    <a:pt x="4083271" y="885218"/>
                  </a:lnTo>
                  <a:lnTo>
                    <a:pt x="4085267" y="885218"/>
                  </a:lnTo>
                  <a:lnTo>
                    <a:pt x="4087262" y="885218"/>
                  </a:lnTo>
                  <a:lnTo>
                    <a:pt x="4089258" y="885218"/>
                  </a:lnTo>
                  <a:lnTo>
                    <a:pt x="4091254" y="885218"/>
                  </a:lnTo>
                  <a:lnTo>
                    <a:pt x="4093250" y="885218"/>
                  </a:lnTo>
                  <a:lnTo>
                    <a:pt x="4095245" y="885218"/>
                  </a:lnTo>
                  <a:lnTo>
                    <a:pt x="4097241" y="885218"/>
                  </a:lnTo>
                  <a:lnTo>
                    <a:pt x="4099237" y="885218"/>
                  </a:lnTo>
                  <a:lnTo>
                    <a:pt x="4101233" y="885218"/>
                  </a:lnTo>
                  <a:lnTo>
                    <a:pt x="4103228" y="885218"/>
                  </a:lnTo>
                  <a:lnTo>
                    <a:pt x="4105224" y="885218"/>
                  </a:lnTo>
                  <a:lnTo>
                    <a:pt x="4107220" y="885218"/>
                  </a:lnTo>
                  <a:lnTo>
                    <a:pt x="4109216" y="885218"/>
                  </a:lnTo>
                  <a:lnTo>
                    <a:pt x="4111211" y="885218"/>
                  </a:lnTo>
                  <a:lnTo>
                    <a:pt x="4113207" y="885218"/>
                  </a:lnTo>
                  <a:lnTo>
                    <a:pt x="4115203" y="885218"/>
                  </a:lnTo>
                  <a:lnTo>
                    <a:pt x="4117198" y="885218"/>
                  </a:lnTo>
                  <a:lnTo>
                    <a:pt x="4119194" y="885218"/>
                  </a:lnTo>
                  <a:lnTo>
                    <a:pt x="4121190" y="885218"/>
                  </a:lnTo>
                  <a:lnTo>
                    <a:pt x="4123186" y="885218"/>
                  </a:lnTo>
                  <a:lnTo>
                    <a:pt x="4125181" y="885218"/>
                  </a:lnTo>
                  <a:lnTo>
                    <a:pt x="4127177" y="885218"/>
                  </a:lnTo>
                  <a:lnTo>
                    <a:pt x="4129173" y="885218"/>
                  </a:lnTo>
                  <a:lnTo>
                    <a:pt x="4131169" y="885218"/>
                  </a:lnTo>
                  <a:lnTo>
                    <a:pt x="4133164" y="885218"/>
                  </a:lnTo>
                  <a:lnTo>
                    <a:pt x="4135160" y="885218"/>
                  </a:lnTo>
                  <a:lnTo>
                    <a:pt x="4137156" y="885218"/>
                  </a:lnTo>
                  <a:lnTo>
                    <a:pt x="4139152" y="885218"/>
                  </a:lnTo>
                  <a:lnTo>
                    <a:pt x="4141147" y="885218"/>
                  </a:lnTo>
                  <a:lnTo>
                    <a:pt x="4143143" y="885218"/>
                  </a:lnTo>
                  <a:lnTo>
                    <a:pt x="4145139" y="885218"/>
                  </a:lnTo>
                  <a:lnTo>
                    <a:pt x="4147134" y="885218"/>
                  </a:lnTo>
                  <a:lnTo>
                    <a:pt x="4149130" y="885218"/>
                  </a:lnTo>
                  <a:lnTo>
                    <a:pt x="4151126" y="885218"/>
                  </a:lnTo>
                  <a:lnTo>
                    <a:pt x="4153122" y="885218"/>
                  </a:lnTo>
                  <a:lnTo>
                    <a:pt x="4155117" y="885218"/>
                  </a:lnTo>
                  <a:lnTo>
                    <a:pt x="4157113" y="885218"/>
                  </a:lnTo>
                  <a:lnTo>
                    <a:pt x="4159109" y="885218"/>
                  </a:lnTo>
                  <a:lnTo>
                    <a:pt x="4161105" y="885218"/>
                  </a:lnTo>
                  <a:lnTo>
                    <a:pt x="4163100" y="885218"/>
                  </a:lnTo>
                  <a:lnTo>
                    <a:pt x="4165096" y="885218"/>
                  </a:lnTo>
                  <a:lnTo>
                    <a:pt x="4167092" y="885218"/>
                  </a:lnTo>
                  <a:lnTo>
                    <a:pt x="4169088" y="885218"/>
                  </a:lnTo>
                  <a:lnTo>
                    <a:pt x="4171083" y="885218"/>
                  </a:lnTo>
                  <a:lnTo>
                    <a:pt x="4173079" y="885218"/>
                  </a:lnTo>
                  <a:lnTo>
                    <a:pt x="4175075" y="885218"/>
                  </a:lnTo>
                  <a:lnTo>
                    <a:pt x="4177070" y="885218"/>
                  </a:lnTo>
                  <a:lnTo>
                    <a:pt x="4179066" y="885218"/>
                  </a:lnTo>
                  <a:lnTo>
                    <a:pt x="4181062" y="885218"/>
                  </a:lnTo>
                  <a:lnTo>
                    <a:pt x="4183058" y="885218"/>
                  </a:lnTo>
                  <a:lnTo>
                    <a:pt x="4185053" y="885218"/>
                  </a:lnTo>
                  <a:lnTo>
                    <a:pt x="4187049" y="885218"/>
                  </a:lnTo>
                  <a:lnTo>
                    <a:pt x="4189045" y="885218"/>
                  </a:lnTo>
                  <a:lnTo>
                    <a:pt x="4191041" y="885218"/>
                  </a:lnTo>
                  <a:lnTo>
                    <a:pt x="4193036" y="885218"/>
                  </a:lnTo>
                  <a:lnTo>
                    <a:pt x="4195032" y="885218"/>
                  </a:lnTo>
                  <a:lnTo>
                    <a:pt x="4197028" y="885218"/>
                  </a:lnTo>
                  <a:lnTo>
                    <a:pt x="4199024" y="885218"/>
                  </a:lnTo>
                  <a:lnTo>
                    <a:pt x="4201019" y="885218"/>
                  </a:lnTo>
                  <a:lnTo>
                    <a:pt x="4203015" y="885218"/>
                  </a:lnTo>
                  <a:lnTo>
                    <a:pt x="4205011" y="885218"/>
                  </a:lnTo>
                  <a:lnTo>
                    <a:pt x="4207006" y="885218"/>
                  </a:lnTo>
                  <a:lnTo>
                    <a:pt x="4209002" y="885218"/>
                  </a:lnTo>
                  <a:lnTo>
                    <a:pt x="4210998" y="885218"/>
                  </a:lnTo>
                  <a:lnTo>
                    <a:pt x="4212994" y="885218"/>
                  </a:lnTo>
                  <a:lnTo>
                    <a:pt x="4214989" y="885218"/>
                  </a:lnTo>
                  <a:lnTo>
                    <a:pt x="4216985" y="885218"/>
                  </a:lnTo>
                  <a:lnTo>
                    <a:pt x="4218981" y="885218"/>
                  </a:lnTo>
                  <a:lnTo>
                    <a:pt x="4220977" y="885218"/>
                  </a:lnTo>
                  <a:lnTo>
                    <a:pt x="4222972" y="885218"/>
                  </a:lnTo>
                  <a:lnTo>
                    <a:pt x="4224968" y="885218"/>
                  </a:lnTo>
                  <a:lnTo>
                    <a:pt x="4226964" y="885218"/>
                  </a:lnTo>
                  <a:lnTo>
                    <a:pt x="4228960" y="885218"/>
                  </a:lnTo>
                  <a:lnTo>
                    <a:pt x="4230955" y="885218"/>
                  </a:lnTo>
                  <a:lnTo>
                    <a:pt x="4232951" y="885218"/>
                  </a:lnTo>
                  <a:lnTo>
                    <a:pt x="4234947" y="885218"/>
                  </a:lnTo>
                  <a:lnTo>
                    <a:pt x="4236943" y="885218"/>
                  </a:lnTo>
                  <a:lnTo>
                    <a:pt x="4238938" y="885218"/>
                  </a:lnTo>
                  <a:lnTo>
                    <a:pt x="4240934" y="885218"/>
                  </a:lnTo>
                  <a:lnTo>
                    <a:pt x="4242930" y="885218"/>
                  </a:lnTo>
                  <a:lnTo>
                    <a:pt x="4244925" y="885218"/>
                  </a:lnTo>
                  <a:lnTo>
                    <a:pt x="4246921" y="885218"/>
                  </a:lnTo>
                  <a:lnTo>
                    <a:pt x="4248917" y="885218"/>
                  </a:lnTo>
                  <a:lnTo>
                    <a:pt x="4250913" y="885218"/>
                  </a:lnTo>
                  <a:lnTo>
                    <a:pt x="4252908" y="885218"/>
                  </a:lnTo>
                  <a:lnTo>
                    <a:pt x="4254904" y="885218"/>
                  </a:lnTo>
                  <a:lnTo>
                    <a:pt x="4256900" y="885218"/>
                  </a:lnTo>
                  <a:lnTo>
                    <a:pt x="4258896" y="885218"/>
                  </a:lnTo>
                  <a:lnTo>
                    <a:pt x="4260891" y="885218"/>
                  </a:lnTo>
                  <a:lnTo>
                    <a:pt x="4262887" y="885218"/>
                  </a:lnTo>
                  <a:lnTo>
                    <a:pt x="4264883" y="885218"/>
                  </a:lnTo>
                  <a:lnTo>
                    <a:pt x="4266879" y="885218"/>
                  </a:lnTo>
                  <a:lnTo>
                    <a:pt x="4268874" y="885218"/>
                  </a:lnTo>
                  <a:lnTo>
                    <a:pt x="4270870" y="885218"/>
                  </a:lnTo>
                  <a:lnTo>
                    <a:pt x="4272866" y="885218"/>
                  </a:lnTo>
                  <a:lnTo>
                    <a:pt x="4274861" y="885218"/>
                  </a:lnTo>
                  <a:lnTo>
                    <a:pt x="4276857" y="885218"/>
                  </a:lnTo>
                  <a:lnTo>
                    <a:pt x="4278853" y="885218"/>
                  </a:lnTo>
                  <a:lnTo>
                    <a:pt x="4280849" y="885218"/>
                  </a:lnTo>
                  <a:lnTo>
                    <a:pt x="4282844" y="885218"/>
                  </a:lnTo>
                  <a:lnTo>
                    <a:pt x="4284840" y="885218"/>
                  </a:lnTo>
                  <a:lnTo>
                    <a:pt x="4286836" y="885218"/>
                  </a:lnTo>
                  <a:lnTo>
                    <a:pt x="4288832" y="885218"/>
                  </a:lnTo>
                  <a:lnTo>
                    <a:pt x="4290827" y="885218"/>
                  </a:lnTo>
                  <a:lnTo>
                    <a:pt x="4292823" y="885218"/>
                  </a:lnTo>
                  <a:lnTo>
                    <a:pt x="4294819" y="885218"/>
                  </a:lnTo>
                  <a:lnTo>
                    <a:pt x="4296815" y="885218"/>
                  </a:lnTo>
                  <a:lnTo>
                    <a:pt x="4298810" y="885218"/>
                  </a:lnTo>
                  <a:lnTo>
                    <a:pt x="4300806" y="885218"/>
                  </a:lnTo>
                  <a:lnTo>
                    <a:pt x="4302802" y="885218"/>
                  </a:lnTo>
                  <a:lnTo>
                    <a:pt x="4304797" y="885218"/>
                  </a:lnTo>
                  <a:lnTo>
                    <a:pt x="4306793" y="885218"/>
                  </a:lnTo>
                  <a:lnTo>
                    <a:pt x="4308789" y="885218"/>
                  </a:lnTo>
                  <a:lnTo>
                    <a:pt x="4310785" y="885218"/>
                  </a:lnTo>
                  <a:lnTo>
                    <a:pt x="4312780" y="885218"/>
                  </a:lnTo>
                  <a:lnTo>
                    <a:pt x="4314776" y="885218"/>
                  </a:lnTo>
                  <a:lnTo>
                    <a:pt x="4316772" y="885218"/>
                  </a:lnTo>
                  <a:lnTo>
                    <a:pt x="4318768" y="885218"/>
                  </a:lnTo>
                  <a:lnTo>
                    <a:pt x="4320763" y="885218"/>
                  </a:lnTo>
                  <a:lnTo>
                    <a:pt x="4322759" y="885218"/>
                  </a:lnTo>
                  <a:lnTo>
                    <a:pt x="4324755" y="885218"/>
                  </a:lnTo>
                  <a:lnTo>
                    <a:pt x="4326751" y="885218"/>
                  </a:lnTo>
                  <a:lnTo>
                    <a:pt x="4328746" y="885218"/>
                  </a:lnTo>
                  <a:lnTo>
                    <a:pt x="4330742" y="885218"/>
                  </a:lnTo>
                  <a:lnTo>
                    <a:pt x="4332738" y="885218"/>
                  </a:lnTo>
                  <a:lnTo>
                    <a:pt x="4334733" y="885218"/>
                  </a:lnTo>
                  <a:lnTo>
                    <a:pt x="4336729" y="885218"/>
                  </a:lnTo>
                  <a:lnTo>
                    <a:pt x="4338725" y="885218"/>
                  </a:lnTo>
                  <a:lnTo>
                    <a:pt x="4340721" y="885218"/>
                  </a:lnTo>
                  <a:lnTo>
                    <a:pt x="4342716" y="885218"/>
                  </a:lnTo>
                  <a:lnTo>
                    <a:pt x="4344712" y="885218"/>
                  </a:lnTo>
                  <a:lnTo>
                    <a:pt x="4346708" y="885218"/>
                  </a:lnTo>
                  <a:lnTo>
                    <a:pt x="4348704" y="885218"/>
                  </a:lnTo>
                  <a:lnTo>
                    <a:pt x="4350699" y="885218"/>
                  </a:lnTo>
                  <a:lnTo>
                    <a:pt x="4352695" y="885218"/>
                  </a:lnTo>
                  <a:lnTo>
                    <a:pt x="4354691" y="885218"/>
                  </a:lnTo>
                  <a:lnTo>
                    <a:pt x="4356687" y="885218"/>
                  </a:lnTo>
                  <a:lnTo>
                    <a:pt x="4358682" y="885218"/>
                  </a:lnTo>
                  <a:lnTo>
                    <a:pt x="4360678" y="885218"/>
                  </a:lnTo>
                  <a:lnTo>
                    <a:pt x="4362674" y="885218"/>
                  </a:lnTo>
                  <a:lnTo>
                    <a:pt x="4364669" y="885218"/>
                  </a:lnTo>
                  <a:lnTo>
                    <a:pt x="4366665" y="885218"/>
                  </a:lnTo>
                  <a:lnTo>
                    <a:pt x="4368661" y="885218"/>
                  </a:lnTo>
                  <a:lnTo>
                    <a:pt x="4370657" y="885218"/>
                  </a:lnTo>
                  <a:lnTo>
                    <a:pt x="4372652" y="885218"/>
                  </a:lnTo>
                  <a:lnTo>
                    <a:pt x="4374648" y="885218"/>
                  </a:lnTo>
                  <a:lnTo>
                    <a:pt x="4376644" y="885218"/>
                  </a:lnTo>
                  <a:lnTo>
                    <a:pt x="4378640" y="885218"/>
                  </a:lnTo>
                  <a:lnTo>
                    <a:pt x="4380635" y="885218"/>
                  </a:lnTo>
                  <a:lnTo>
                    <a:pt x="4382631" y="885218"/>
                  </a:lnTo>
                  <a:lnTo>
                    <a:pt x="4384627" y="885218"/>
                  </a:lnTo>
                  <a:lnTo>
                    <a:pt x="4386623" y="885218"/>
                  </a:lnTo>
                  <a:lnTo>
                    <a:pt x="4388618" y="885218"/>
                  </a:lnTo>
                  <a:lnTo>
                    <a:pt x="4390614" y="885218"/>
                  </a:lnTo>
                  <a:lnTo>
                    <a:pt x="4392610" y="885218"/>
                  </a:lnTo>
                  <a:lnTo>
                    <a:pt x="4394605" y="885218"/>
                  </a:lnTo>
                  <a:lnTo>
                    <a:pt x="4396601" y="885218"/>
                  </a:lnTo>
                  <a:lnTo>
                    <a:pt x="4398597" y="885218"/>
                  </a:lnTo>
                  <a:lnTo>
                    <a:pt x="4400593" y="885218"/>
                  </a:lnTo>
                  <a:lnTo>
                    <a:pt x="4402588" y="885218"/>
                  </a:lnTo>
                  <a:lnTo>
                    <a:pt x="4404584" y="885218"/>
                  </a:lnTo>
                  <a:lnTo>
                    <a:pt x="4406580" y="885218"/>
                  </a:lnTo>
                  <a:lnTo>
                    <a:pt x="4408576" y="885218"/>
                  </a:lnTo>
                  <a:lnTo>
                    <a:pt x="4410571" y="885218"/>
                  </a:lnTo>
                  <a:lnTo>
                    <a:pt x="4412567" y="885218"/>
                  </a:lnTo>
                  <a:lnTo>
                    <a:pt x="4414563" y="885218"/>
                  </a:lnTo>
                  <a:lnTo>
                    <a:pt x="4416559" y="885218"/>
                  </a:lnTo>
                  <a:lnTo>
                    <a:pt x="4418554" y="885218"/>
                  </a:lnTo>
                  <a:lnTo>
                    <a:pt x="4420550" y="885218"/>
                  </a:lnTo>
                  <a:lnTo>
                    <a:pt x="4422546" y="885218"/>
                  </a:lnTo>
                  <a:lnTo>
                    <a:pt x="4424541" y="885218"/>
                  </a:lnTo>
                  <a:lnTo>
                    <a:pt x="4426537" y="885218"/>
                  </a:lnTo>
                  <a:lnTo>
                    <a:pt x="4428533" y="885218"/>
                  </a:lnTo>
                  <a:lnTo>
                    <a:pt x="4430529" y="885218"/>
                  </a:lnTo>
                  <a:lnTo>
                    <a:pt x="4432524" y="885218"/>
                  </a:lnTo>
                  <a:lnTo>
                    <a:pt x="4434520" y="885218"/>
                  </a:lnTo>
                  <a:lnTo>
                    <a:pt x="4436516" y="885218"/>
                  </a:lnTo>
                  <a:lnTo>
                    <a:pt x="4438512" y="885218"/>
                  </a:lnTo>
                  <a:lnTo>
                    <a:pt x="4440507" y="885218"/>
                  </a:lnTo>
                  <a:lnTo>
                    <a:pt x="4442503" y="885218"/>
                  </a:lnTo>
                  <a:lnTo>
                    <a:pt x="4444499" y="885218"/>
                  </a:lnTo>
                  <a:lnTo>
                    <a:pt x="4446495" y="885218"/>
                  </a:lnTo>
                  <a:lnTo>
                    <a:pt x="4448490" y="885218"/>
                  </a:lnTo>
                  <a:lnTo>
                    <a:pt x="4450486" y="885218"/>
                  </a:lnTo>
                  <a:lnTo>
                    <a:pt x="4452482" y="885218"/>
                  </a:lnTo>
                  <a:lnTo>
                    <a:pt x="4454477" y="885218"/>
                  </a:lnTo>
                  <a:lnTo>
                    <a:pt x="4456473" y="885218"/>
                  </a:lnTo>
                  <a:lnTo>
                    <a:pt x="4458469" y="885218"/>
                  </a:lnTo>
                  <a:lnTo>
                    <a:pt x="4460465" y="885218"/>
                  </a:lnTo>
                  <a:lnTo>
                    <a:pt x="4462460" y="885218"/>
                  </a:lnTo>
                  <a:lnTo>
                    <a:pt x="4464456" y="885218"/>
                  </a:lnTo>
                  <a:lnTo>
                    <a:pt x="4466452" y="885218"/>
                  </a:lnTo>
                  <a:lnTo>
                    <a:pt x="4468448" y="885218"/>
                  </a:lnTo>
                  <a:lnTo>
                    <a:pt x="4470443" y="885218"/>
                  </a:lnTo>
                  <a:lnTo>
                    <a:pt x="4472439" y="885218"/>
                  </a:lnTo>
                  <a:lnTo>
                    <a:pt x="4474435" y="885218"/>
                  </a:lnTo>
                  <a:lnTo>
                    <a:pt x="4476431" y="885218"/>
                  </a:lnTo>
                  <a:lnTo>
                    <a:pt x="4478426" y="885218"/>
                  </a:lnTo>
                  <a:lnTo>
                    <a:pt x="4480422" y="885218"/>
                  </a:lnTo>
                  <a:lnTo>
                    <a:pt x="4482418" y="885218"/>
                  </a:lnTo>
                  <a:lnTo>
                    <a:pt x="4484414" y="885218"/>
                  </a:lnTo>
                  <a:lnTo>
                    <a:pt x="4486409" y="885218"/>
                  </a:lnTo>
                  <a:lnTo>
                    <a:pt x="4488405" y="885218"/>
                  </a:lnTo>
                  <a:lnTo>
                    <a:pt x="4490401" y="885218"/>
                  </a:lnTo>
                  <a:lnTo>
                    <a:pt x="4492396" y="885218"/>
                  </a:lnTo>
                  <a:lnTo>
                    <a:pt x="4494392" y="885218"/>
                  </a:lnTo>
                  <a:lnTo>
                    <a:pt x="4496388" y="885218"/>
                  </a:lnTo>
                  <a:lnTo>
                    <a:pt x="4498384" y="885218"/>
                  </a:lnTo>
                  <a:lnTo>
                    <a:pt x="4500379" y="885218"/>
                  </a:lnTo>
                  <a:lnTo>
                    <a:pt x="4502375" y="885218"/>
                  </a:lnTo>
                  <a:lnTo>
                    <a:pt x="4504371" y="885218"/>
                  </a:lnTo>
                  <a:lnTo>
                    <a:pt x="4506367" y="885218"/>
                  </a:lnTo>
                  <a:lnTo>
                    <a:pt x="4508362" y="885218"/>
                  </a:lnTo>
                  <a:lnTo>
                    <a:pt x="4510358" y="885218"/>
                  </a:lnTo>
                  <a:lnTo>
                    <a:pt x="4512354" y="885218"/>
                  </a:lnTo>
                  <a:lnTo>
                    <a:pt x="4514350" y="885218"/>
                  </a:lnTo>
                  <a:lnTo>
                    <a:pt x="4516345" y="885218"/>
                  </a:lnTo>
                  <a:lnTo>
                    <a:pt x="4518341" y="885218"/>
                  </a:lnTo>
                  <a:lnTo>
                    <a:pt x="4520337" y="885218"/>
                  </a:lnTo>
                  <a:lnTo>
                    <a:pt x="4522332" y="885218"/>
                  </a:lnTo>
                  <a:lnTo>
                    <a:pt x="4524328" y="885218"/>
                  </a:lnTo>
                  <a:lnTo>
                    <a:pt x="4526324" y="885218"/>
                  </a:lnTo>
                  <a:lnTo>
                    <a:pt x="4528320" y="885218"/>
                  </a:lnTo>
                  <a:lnTo>
                    <a:pt x="4530315" y="885218"/>
                  </a:lnTo>
                  <a:lnTo>
                    <a:pt x="4532311" y="885218"/>
                  </a:lnTo>
                  <a:lnTo>
                    <a:pt x="4534307" y="885218"/>
                  </a:lnTo>
                  <a:lnTo>
                    <a:pt x="4536303" y="885218"/>
                  </a:lnTo>
                  <a:lnTo>
                    <a:pt x="4538298" y="885218"/>
                  </a:lnTo>
                  <a:lnTo>
                    <a:pt x="4540294" y="885218"/>
                  </a:lnTo>
                  <a:lnTo>
                    <a:pt x="4542290" y="885218"/>
                  </a:lnTo>
                  <a:lnTo>
                    <a:pt x="4544286" y="885218"/>
                  </a:lnTo>
                  <a:lnTo>
                    <a:pt x="4546281" y="885218"/>
                  </a:lnTo>
                  <a:lnTo>
                    <a:pt x="4548277" y="885218"/>
                  </a:lnTo>
                  <a:lnTo>
                    <a:pt x="4550273" y="885218"/>
                  </a:lnTo>
                  <a:lnTo>
                    <a:pt x="4552268" y="885218"/>
                  </a:lnTo>
                  <a:lnTo>
                    <a:pt x="4554264" y="885218"/>
                  </a:lnTo>
                  <a:lnTo>
                    <a:pt x="4556260" y="885218"/>
                  </a:lnTo>
                  <a:lnTo>
                    <a:pt x="4558256" y="885218"/>
                  </a:lnTo>
                  <a:lnTo>
                    <a:pt x="4560251" y="885218"/>
                  </a:lnTo>
                  <a:lnTo>
                    <a:pt x="4562247" y="885218"/>
                  </a:lnTo>
                  <a:lnTo>
                    <a:pt x="4564243" y="885218"/>
                  </a:lnTo>
                  <a:lnTo>
                    <a:pt x="4566239" y="885218"/>
                  </a:lnTo>
                  <a:lnTo>
                    <a:pt x="4568234" y="885218"/>
                  </a:lnTo>
                  <a:lnTo>
                    <a:pt x="4570230" y="885218"/>
                  </a:lnTo>
                  <a:lnTo>
                    <a:pt x="4572226" y="885218"/>
                  </a:lnTo>
                  <a:lnTo>
                    <a:pt x="4574222" y="885218"/>
                  </a:lnTo>
                  <a:lnTo>
                    <a:pt x="4576217" y="885218"/>
                  </a:lnTo>
                  <a:lnTo>
                    <a:pt x="4578213" y="885218"/>
                  </a:lnTo>
                  <a:lnTo>
                    <a:pt x="4580209" y="885218"/>
                  </a:lnTo>
                  <a:lnTo>
                    <a:pt x="4582204" y="885218"/>
                  </a:lnTo>
                  <a:lnTo>
                    <a:pt x="4584200" y="885218"/>
                  </a:lnTo>
                  <a:lnTo>
                    <a:pt x="4586196" y="885218"/>
                  </a:lnTo>
                  <a:lnTo>
                    <a:pt x="4588192" y="885218"/>
                  </a:lnTo>
                  <a:lnTo>
                    <a:pt x="4590187" y="885218"/>
                  </a:lnTo>
                  <a:lnTo>
                    <a:pt x="4592183" y="885218"/>
                  </a:lnTo>
                  <a:lnTo>
                    <a:pt x="4594179" y="885218"/>
                  </a:lnTo>
                  <a:lnTo>
                    <a:pt x="4596175" y="885218"/>
                  </a:lnTo>
                  <a:lnTo>
                    <a:pt x="4598170" y="885218"/>
                  </a:lnTo>
                  <a:lnTo>
                    <a:pt x="4600166" y="885218"/>
                  </a:lnTo>
                  <a:lnTo>
                    <a:pt x="4602162" y="885218"/>
                  </a:lnTo>
                  <a:lnTo>
                    <a:pt x="4604158" y="885218"/>
                  </a:lnTo>
                  <a:lnTo>
                    <a:pt x="4606153" y="885218"/>
                  </a:lnTo>
                  <a:lnTo>
                    <a:pt x="4608149" y="885218"/>
                  </a:lnTo>
                  <a:lnTo>
                    <a:pt x="4610145" y="885218"/>
                  </a:lnTo>
                  <a:lnTo>
                    <a:pt x="4612140" y="885218"/>
                  </a:lnTo>
                  <a:lnTo>
                    <a:pt x="4614136" y="885218"/>
                  </a:lnTo>
                  <a:lnTo>
                    <a:pt x="4616132" y="885218"/>
                  </a:lnTo>
                  <a:lnTo>
                    <a:pt x="4618128" y="885218"/>
                  </a:lnTo>
                  <a:lnTo>
                    <a:pt x="4620123" y="885218"/>
                  </a:lnTo>
                  <a:lnTo>
                    <a:pt x="4622119" y="885218"/>
                  </a:lnTo>
                  <a:lnTo>
                    <a:pt x="4624115" y="885218"/>
                  </a:lnTo>
                  <a:lnTo>
                    <a:pt x="4626111" y="885218"/>
                  </a:lnTo>
                  <a:lnTo>
                    <a:pt x="4628106" y="885218"/>
                  </a:lnTo>
                  <a:lnTo>
                    <a:pt x="4630102" y="885218"/>
                  </a:lnTo>
                  <a:lnTo>
                    <a:pt x="4632098" y="885218"/>
                  </a:lnTo>
                  <a:lnTo>
                    <a:pt x="4634094" y="885218"/>
                  </a:lnTo>
                  <a:lnTo>
                    <a:pt x="4636089" y="885218"/>
                  </a:lnTo>
                  <a:lnTo>
                    <a:pt x="4638085" y="885218"/>
                  </a:lnTo>
                  <a:lnTo>
                    <a:pt x="4640081" y="885218"/>
                  </a:lnTo>
                  <a:lnTo>
                    <a:pt x="4642076" y="885218"/>
                  </a:lnTo>
                  <a:lnTo>
                    <a:pt x="4644072" y="885218"/>
                  </a:lnTo>
                  <a:lnTo>
                    <a:pt x="4646068" y="885218"/>
                  </a:lnTo>
                  <a:lnTo>
                    <a:pt x="4648064" y="885218"/>
                  </a:lnTo>
                  <a:lnTo>
                    <a:pt x="4650059" y="885218"/>
                  </a:lnTo>
                  <a:lnTo>
                    <a:pt x="4652055" y="885218"/>
                  </a:lnTo>
                  <a:lnTo>
                    <a:pt x="4654051" y="885218"/>
                  </a:lnTo>
                  <a:lnTo>
                    <a:pt x="4656047" y="885218"/>
                  </a:lnTo>
                  <a:lnTo>
                    <a:pt x="4658042" y="885218"/>
                  </a:lnTo>
                  <a:lnTo>
                    <a:pt x="4660038" y="885218"/>
                  </a:lnTo>
                  <a:lnTo>
                    <a:pt x="4662034" y="885218"/>
                  </a:lnTo>
                  <a:lnTo>
                    <a:pt x="4664030" y="885218"/>
                  </a:lnTo>
                  <a:lnTo>
                    <a:pt x="4666025" y="885218"/>
                  </a:lnTo>
                  <a:lnTo>
                    <a:pt x="4668021" y="885218"/>
                  </a:lnTo>
                  <a:lnTo>
                    <a:pt x="4670017" y="885218"/>
                  </a:lnTo>
                  <a:lnTo>
                    <a:pt x="4672012" y="885218"/>
                  </a:lnTo>
                  <a:lnTo>
                    <a:pt x="4674008" y="885218"/>
                  </a:lnTo>
                  <a:lnTo>
                    <a:pt x="4676004" y="885218"/>
                  </a:lnTo>
                  <a:lnTo>
                    <a:pt x="4678000" y="885218"/>
                  </a:lnTo>
                  <a:lnTo>
                    <a:pt x="4679995" y="885218"/>
                  </a:lnTo>
                  <a:lnTo>
                    <a:pt x="4681991" y="885218"/>
                  </a:lnTo>
                  <a:lnTo>
                    <a:pt x="4683987" y="885218"/>
                  </a:lnTo>
                  <a:lnTo>
                    <a:pt x="4685983" y="885218"/>
                  </a:lnTo>
                  <a:lnTo>
                    <a:pt x="4687978" y="885218"/>
                  </a:lnTo>
                  <a:lnTo>
                    <a:pt x="4689974" y="885218"/>
                  </a:lnTo>
                  <a:lnTo>
                    <a:pt x="4691970" y="885218"/>
                  </a:lnTo>
                  <a:lnTo>
                    <a:pt x="4693966" y="885218"/>
                  </a:lnTo>
                  <a:lnTo>
                    <a:pt x="4695961" y="885218"/>
                  </a:lnTo>
                  <a:lnTo>
                    <a:pt x="4697957" y="885218"/>
                  </a:lnTo>
                  <a:lnTo>
                    <a:pt x="4699953" y="885218"/>
                  </a:lnTo>
                  <a:lnTo>
                    <a:pt x="4701948" y="885218"/>
                  </a:lnTo>
                  <a:lnTo>
                    <a:pt x="4703944" y="885218"/>
                  </a:lnTo>
                  <a:lnTo>
                    <a:pt x="4705940" y="885218"/>
                  </a:lnTo>
                  <a:lnTo>
                    <a:pt x="4707936" y="885218"/>
                  </a:lnTo>
                  <a:lnTo>
                    <a:pt x="4709931" y="885218"/>
                  </a:lnTo>
                  <a:lnTo>
                    <a:pt x="4711927" y="885218"/>
                  </a:lnTo>
                  <a:lnTo>
                    <a:pt x="4713923" y="885218"/>
                  </a:lnTo>
                  <a:lnTo>
                    <a:pt x="4715919" y="885218"/>
                  </a:lnTo>
                  <a:lnTo>
                    <a:pt x="4717914" y="885218"/>
                  </a:lnTo>
                  <a:lnTo>
                    <a:pt x="4719910" y="885218"/>
                  </a:lnTo>
                  <a:lnTo>
                    <a:pt x="4721906" y="885218"/>
                  </a:lnTo>
                  <a:lnTo>
                    <a:pt x="4723902" y="885218"/>
                  </a:lnTo>
                  <a:lnTo>
                    <a:pt x="4725897" y="885218"/>
                  </a:lnTo>
                  <a:lnTo>
                    <a:pt x="4727893" y="885218"/>
                  </a:lnTo>
                  <a:lnTo>
                    <a:pt x="4729889" y="885218"/>
                  </a:lnTo>
                  <a:lnTo>
                    <a:pt x="4731885" y="885218"/>
                  </a:lnTo>
                  <a:lnTo>
                    <a:pt x="4733880" y="885218"/>
                  </a:lnTo>
                  <a:lnTo>
                    <a:pt x="4735876" y="885218"/>
                  </a:lnTo>
                  <a:lnTo>
                    <a:pt x="4737872" y="885218"/>
                  </a:lnTo>
                  <a:lnTo>
                    <a:pt x="4739867" y="885218"/>
                  </a:lnTo>
                  <a:lnTo>
                    <a:pt x="4741863" y="885218"/>
                  </a:lnTo>
                  <a:lnTo>
                    <a:pt x="4743859" y="885218"/>
                  </a:lnTo>
                  <a:lnTo>
                    <a:pt x="4745855" y="885218"/>
                  </a:lnTo>
                  <a:lnTo>
                    <a:pt x="4747850" y="885218"/>
                  </a:lnTo>
                  <a:lnTo>
                    <a:pt x="4749846" y="885218"/>
                  </a:lnTo>
                  <a:lnTo>
                    <a:pt x="4751842" y="885218"/>
                  </a:lnTo>
                  <a:lnTo>
                    <a:pt x="4753838" y="885218"/>
                  </a:lnTo>
                  <a:lnTo>
                    <a:pt x="4755833" y="885218"/>
                  </a:lnTo>
                  <a:lnTo>
                    <a:pt x="4757829" y="885218"/>
                  </a:lnTo>
                  <a:lnTo>
                    <a:pt x="4759825" y="885218"/>
                  </a:lnTo>
                  <a:lnTo>
                    <a:pt x="4761821" y="885218"/>
                  </a:lnTo>
                  <a:lnTo>
                    <a:pt x="4763816" y="885218"/>
                  </a:lnTo>
                  <a:lnTo>
                    <a:pt x="4765812" y="885218"/>
                  </a:lnTo>
                  <a:lnTo>
                    <a:pt x="4767808" y="885218"/>
                  </a:lnTo>
                  <a:lnTo>
                    <a:pt x="4769803" y="885218"/>
                  </a:lnTo>
                  <a:lnTo>
                    <a:pt x="4771799" y="885218"/>
                  </a:lnTo>
                  <a:lnTo>
                    <a:pt x="4773795" y="885218"/>
                  </a:lnTo>
                  <a:lnTo>
                    <a:pt x="4775791" y="885218"/>
                  </a:lnTo>
                  <a:lnTo>
                    <a:pt x="4777786" y="885218"/>
                  </a:lnTo>
                  <a:lnTo>
                    <a:pt x="4779782" y="885218"/>
                  </a:lnTo>
                  <a:lnTo>
                    <a:pt x="4781778" y="885218"/>
                  </a:lnTo>
                  <a:lnTo>
                    <a:pt x="4783774" y="885218"/>
                  </a:lnTo>
                  <a:lnTo>
                    <a:pt x="4785769" y="885218"/>
                  </a:lnTo>
                  <a:lnTo>
                    <a:pt x="4787765" y="885218"/>
                  </a:lnTo>
                  <a:lnTo>
                    <a:pt x="4789761" y="885218"/>
                  </a:lnTo>
                  <a:lnTo>
                    <a:pt x="4791757" y="885218"/>
                  </a:lnTo>
                  <a:lnTo>
                    <a:pt x="4793752" y="885218"/>
                  </a:lnTo>
                  <a:lnTo>
                    <a:pt x="4795748" y="885218"/>
                  </a:lnTo>
                  <a:lnTo>
                    <a:pt x="4797744" y="885218"/>
                  </a:lnTo>
                  <a:lnTo>
                    <a:pt x="4799739" y="885218"/>
                  </a:lnTo>
                  <a:lnTo>
                    <a:pt x="4801735" y="885218"/>
                  </a:lnTo>
                  <a:lnTo>
                    <a:pt x="4803731" y="885218"/>
                  </a:lnTo>
                  <a:lnTo>
                    <a:pt x="4805727" y="885218"/>
                  </a:lnTo>
                  <a:lnTo>
                    <a:pt x="4807722" y="885218"/>
                  </a:lnTo>
                  <a:lnTo>
                    <a:pt x="4809718" y="885218"/>
                  </a:lnTo>
                  <a:lnTo>
                    <a:pt x="4811714" y="885218"/>
                  </a:lnTo>
                  <a:lnTo>
                    <a:pt x="4813710" y="885218"/>
                  </a:lnTo>
                  <a:lnTo>
                    <a:pt x="4815705" y="885218"/>
                  </a:lnTo>
                  <a:lnTo>
                    <a:pt x="4817701" y="885218"/>
                  </a:lnTo>
                  <a:lnTo>
                    <a:pt x="4819697" y="885218"/>
                  </a:lnTo>
                  <a:lnTo>
                    <a:pt x="4821693" y="885218"/>
                  </a:lnTo>
                  <a:lnTo>
                    <a:pt x="4823688" y="885218"/>
                  </a:lnTo>
                  <a:lnTo>
                    <a:pt x="4825684" y="885218"/>
                  </a:lnTo>
                  <a:lnTo>
                    <a:pt x="4827680" y="885218"/>
                  </a:lnTo>
                  <a:lnTo>
                    <a:pt x="4829675" y="885218"/>
                  </a:lnTo>
                  <a:lnTo>
                    <a:pt x="4831671" y="885218"/>
                  </a:lnTo>
                  <a:lnTo>
                    <a:pt x="4833667" y="885218"/>
                  </a:lnTo>
                  <a:lnTo>
                    <a:pt x="4835663" y="885218"/>
                  </a:lnTo>
                  <a:lnTo>
                    <a:pt x="4837658" y="885218"/>
                  </a:lnTo>
                  <a:lnTo>
                    <a:pt x="4839654" y="885218"/>
                  </a:lnTo>
                  <a:lnTo>
                    <a:pt x="4841650" y="885218"/>
                  </a:lnTo>
                  <a:lnTo>
                    <a:pt x="4843646" y="885218"/>
                  </a:lnTo>
                  <a:lnTo>
                    <a:pt x="4845641" y="885218"/>
                  </a:lnTo>
                  <a:lnTo>
                    <a:pt x="4847637" y="885218"/>
                  </a:lnTo>
                  <a:lnTo>
                    <a:pt x="4849633" y="885218"/>
                  </a:lnTo>
                  <a:lnTo>
                    <a:pt x="4851629" y="885218"/>
                  </a:lnTo>
                  <a:lnTo>
                    <a:pt x="4853624" y="885218"/>
                  </a:lnTo>
                  <a:lnTo>
                    <a:pt x="4855620" y="885218"/>
                  </a:lnTo>
                  <a:lnTo>
                    <a:pt x="4857616" y="885218"/>
                  </a:lnTo>
                  <a:lnTo>
                    <a:pt x="4859611" y="885218"/>
                  </a:lnTo>
                  <a:lnTo>
                    <a:pt x="4861607" y="885218"/>
                  </a:lnTo>
                  <a:lnTo>
                    <a:pt x="4863603" y="885218"/>
                  </a:lnTo>
                  <a:lnTo>
                    <a:pt x="4865599" y="885218"/>
                  </a:lnTo>
                  <a:lnTo>
                    <a:pt x="4867594" y="885218"/>
                  </a:lnTo>
                  <a:lnTo>
                    <a:pt x="4869590" y="885218"/>
                  </a:lnTo>
                  <a:lnTo>
                    <a:pt x="4871586" y="885218"/>
                  </a:lnTo>
                  <a:lnTo>
                    <a:pt x="4873582" y="885218"/>
                  </a:lnTo>
                  <a:lnTo>
                    <a:pt x="4875577" y="885218"/>
                  </a:lnTo>
                  <a:lnTo>
                    <a:pt x="4877573" y="885218"/>
                  </a:lnTo>
                  <a:lnTo>
                    <a:pt x="4879569" y="885218"/>
                  </a:lnTo>
                  <a:lnTo>
                    <a:pt x="4881565" y="885218"/>
                  </a:lnTo>
                  <a:lnTo>
                    <a:pt x="4883560" y="885218"/>
                  </a:lnTo>
                  <a:lnTo>
                    <a:pt x="4885556" y="885218"/>
                  </a:lnTo>
                  <a:lnTo>
                    <a:pt x="4887552" y="885218"/>
                  </a:lnTo>
                  <a:lnTo>
                    <a:pt x="4889547" y="885218"/>
                  </a:lnTo>
                  <a:lnTo>
                    <a:pt x="4891543" y="885218"/>
                  </a:lnTo>
                  <a:lnTo>
                    <a:pt x="4893539" y="885218"/>
                  </a:lnTo>
                  <a:lnTo>
                    <a:pt x="4895535" y="885218"/>
                  </a:lnTo>
                  <a:lnTo>
                    <a:pt x="4897530" y="885218"/>
                  </a:lnTo>
                  <a:lnTo>
                    <a:pt x="4899526" y="885218"/>
                  </a:lnTo>
                  <a:lnTo>
                    <a:pt x="4901522" y="885218"/>
                  </a:lnTo>
                  <a:lnTo>
                    <a:pt x="4903518" y="885218"/>
                  </a:lnTo>
                  <a:lnTo>
                    <a:pt x="4905513" y="885218"/>
                  </a:lnTo>
                  <a:lnTo>
                    <a:pt x="4907509" y="885218"/>
                  </a:lnTo>
                  <a:lnTo>
                    <a:pt x="4909505" y="885218"/>
                  </a:lnTo>
                  <a:lnTo>
                    <a:pt x="4911501" y="885218"/>
                  </a:lnTo>
                  <a:lnTo>
                    <a:pt x="4913496" y="885218"/>
                  </a:lnTo>
                  <a:lnTo>
                    <a:pt x="4915492" y="885218"/>
                  </a:lnTo>
                  <a:lnTo>
                    <a:pt x="4917488" y="885218"/>
                  </a:lnTo>
                  <a:lnTo>
                    <a:pt x="4919483" y="885218"/>
                  </a:lnTo>
                  <a:lnTo>
                    <a:pt x="4921479" y="885218"/>
                  </a:lnTo>
                  <a:lnTo>
                    <a:pt x="4923475" y="885218"/>
                  </a:lnTo>
                  <a:lnTo>
                    <a:pt x="4925471" y="885218"/>
                  </a:lnTo>
                  <a:lnTo>
                    <a:pt x="4927466" y="885218"/>
                  </a:lnTo>
                  <a:lnTo>
                    <a:pt x="4929462" y="885218"/>
                  </a:lnTo>
                  <a:lnTo>
                    <a:pt x="4931458" y="885218"/>
                  </a:lnTo>
                  <a:lnTo>
                    <a:pt x="4933454" y="885218"/>
                  </a:lnTo>
                  <a:lnTo>
                    <a:pt x="4935449" y="885218"/>
                  </a:lnTo>
                  <a:lnTo>
                    <a:pt x="4937445" y="885218"/>
                  </a:lnTo>
                  <a:lnTo>
                    <a:pt x="4939441" y="885218"/>
                  </a:lnTo>
                  <a:lnTo>
                    <a:pt x="4941437" y="885218"/>
                  </a:lnTo>
                  <a:lnTo>
                    <a:pt x="4943432" y="885218"/>
                  </a:lnTo>
                  <a:lnTo>
                    <a:pt x="4945428" y="885218"/>
                  </a:lnTo>
                  <a:lnTo>
                    <a:pt x="4947424" y="885218"/>
                  </a:lnTo>
                  <a:lnTo>
                    <a:pt x="4949419" y="885218"/>
                  </a:lnTo>
                  <a:lnTo>
                    <a:pt x="4951415" y="885218"/>
                  </a:lnTo>
                  <a:lnTo>
                    <a:pt x="4953411" y="885218"/>
                  </a:lnTo>
                  <a:lnTo>
                    <a:pt x="4955407" y="885218"/>
                  </a:lnTo>
                  <a:lnTo>
                    <a:pt x="4957402" y="885218"/>
                  </a:lnTo>
                  <a:lnTo>
                    <a:pt x="4959398" y="885218"/>
                  </a:lnTo>
                  <a:lnTo>
                    <a:pt x="4961394" y="885218"/>
                  </a:lnTo>
                  <a:lnTo>
                    <a:pt x="4963390" y="885218"/>
                  </a:lnTo>
                  <a:lnTo>
                    <a:pt x="4965385" y="885218"/>
                  </a:lnTo>
                  <a:lnTo>
                    <a:pt x="4967381" y="885218"/>
                  </a:lnTo>
                  <a:lnTo>
                    <a:pt x="4969377" y="885218"/>
                  </a:lnTo>
                  <a:lnTo>
                    <a:pt x="4971373" y="885218"/>
                  </a:lnTo>
                  <a:lnTo>
                    <a:pt x="4973368" y="885218"/>
                  </a:lnTo>
                  <a:lnTo>
                    <a:pt x="4975364" y="885218"/>
                  </a:lnTo>
                  <a:lnTo>
                    <a:pt x="4977360" y="885218"/>
                  </a:lnTo>
                  <a:lnTo>
                    <a:pt x="4979356" y="885218"/>
                  </a:lnTo>
                  <a:lnTo>
                    <a:pt x="4981351" y="885218"/>
                  </a:lnTo>
                  <a:lnTo>
                    <a:pt x="4983347" y="885218"/>
                  </a:lnTo>
                  <a:lnTo>
                    <a:pt x="4985343" y="885218"/>
                  </a:lnTo>
                  <a:lnTo>
                    <a:pt x="4987338" y="885218"/>
                  </a:lnTo>
                  <a:lnTo>
                    <a:pt x="4989334" y="885218"/>
                  </a:lnTo>
                  <a:lnTo>
                    <a:pt x="4991330" y="885218"/>
                  </a:lnTo>
                  <a:lnTo>
                    <a:pt x="4993326" y="885218"/>
                  </a:lnTo>
                  <a:lnTo>
                    <a:pt x="4995321" y="885218"/>
                  </a:lnTo>
                  <a:lnTo>
                    <a:pt x="4997317" y="885218"/>
                  </a:lnTo>
                  <a:lnTo>
                    <a:pt x="4999313" y="885218"/>
                  </a:lnTo>
                  <a:lnTo>
                    <a:pt x="5001309" y="885218"/>
                  </a:lnTo>
                  <a:lnTo>
                    <a:pt x="5003304" y="885218"/>
                  </a:lnTo>
                  <a:lnTo>
                    <a:pt x="5005300" y="885218"/>
                  </a:lnTo>
                  <a:lnTo>
                    <a:pt x="5007296" y="885218"/>
                  </a:lnTo>
                  <a:lnTo>
                    <a:pt x="5009292" y="885218"/>
                  </a:lnTo>
                  <a:lnTo>
                    <a:pt x="5011287" y="885218"/>
                  </a:lnTo>
                  <a:lnTo>
                    <a:pt x="5013283" y="885218"/>
                  </a:lnTo>
                  <a:lnTo>
                    <a:pt x="5015279" y="885218"/>
                  </a:lnTo>
                  <a:lnTo>
                    <a:pt x="5017274" y="885218"/>
                  </a:lnTo>
                  <a:lnTo>
                    <a:pt x="5019270" y="885218"/>
                  </a:lnTo>
                  <a:lnTo>
                    <a:pt x="5021266" y="885218"/>
                  </a:lnTo>
                  <a:lnTo>
                    <a:pt x="5023262" y="885218"/>
                  </a:lnTo>
                  <a:lnTo>
                    <a:pt x="5025257" y="885218"/>
                  </a:lnTo>
                  <a:lnTo>
                    <a:pt x="5027253" y="885218"/>
                  </a:lnTo>
                  <a:lnTo>
                    <a:pt x="5029249" y="885218"/>
                  </a:lnTo>
                  <a:lnTo>
                    <a:pt x="5031245" y="885218"/>
                  </a:lnTo>
                  <a:lnTo>
                    <a:pt x="5033240" y="885218"/>
                  </a:lnTo>
                  <a:lnTo>
                    <a:pt x="5035236" y="885218"/>
                  </a:lnTo>
                  <a:lnTo>
                    <a:pt x="5037232" y="885218"/>
                  </a:lnTo>
                  <a:lnTo>
                    <a:pt x="5039228" y="885218"/>
                  </a:lnTo>
                  <a:lnTo>
                    <a:pt x="5041223" y="885218"/>
                  </a:lnTo>
                  <a:lnTo>
                    <a:pt x="5043219" y="917366"/>
                  </a:lnTo>
                  <a:lnTo>
                    <a:pt x="5045215" y="917366"/>
                  </a:lnTo>
                  <a:lnTo>
                    <a:pt x="5047210" y="917366"/>
                  </a:lnTo>
                  <a:lnTo>
                    <a:pt x="5049206" y="917366"/>
                  </a:lnTo>
                  <a:lnTo>
                    <a:pt x="5051202" y="917366"/>
                  </a:lnTo>
                  <a:lnTo>
                    <a:pt x="5053198" y="917366"/>
                  </a:lnTo>
                  <a:lnTo>
                    <a:pt x="5055193" y="917366"/>
                  </a:lnTo>
                  <a:lnTo>
                    <a:pt x="5057189" y="917366"/>
                  </a:lnTo>
                  <a:lnTo>
                    <a:pt x="5059185" y="917366"/>
                  </a:lnTo>
                  <a:lnTo>
                    <a:pt x="5061181" y="917366"/>
                  </a:lnTo>
                  <a:lnTo>
                    <a:pt x="5063176" y="917366"/>
                  </a:lnTo>
                  <a:lnTo>
                    <a:pt x="5065172" y="917366"/>
                  </a:lnTo>
                  <a:lnTo>
                    <a:pt x="5067168" y="917366"/>
                  </a:lnTo>
                  <a:lnTo>
                    <a:pt x="5069164" y="917366"/>
                  </a:lnTo>
                  <a:lnTo>
                    <a:pt x="5071159" y="917366"/>
                  </a:lnTo>
                  <a:lnTo>
                    <a:pt x="5073155" y="917366"/>
                  </a:lnTo>
                  <a:lnTo>
                    <a:pt x="5075151" y="917366"/>
                  </a:lnTo>
                  <a:lnTo>
                    <a:pt x="5077146" y="917366"/>
                  </a:lnTo>
                  <a:lnTo>
                    <a:pt x="5079142" y="917366"/>
                  </a:lnTo>
                  <a:lnTo>
                    <a:pt x="5081138" y="917366"/>
                  </a:lnTo>
                  <a:lnTo>
                    <a:pt x="5083134" y="917366"/>
                  </a:lnTo>
                  <a:lnTo>
                    <a:pt x="5085129" y="917366"/>
                  </a:lnTo>
                  <a:lnTo>
                    <a:pt x="5087125" y="917366"/>
                  </a:lnTo>
                  <a:lnTo>
                    <a:pt x="5089121" y="917366"/>
                  </a:lnTo>
                  <a:lnTo>
                    <a:pt x="5091117" y="917366"/>
                  </a:lnTo>
                  <a:lnTo>
                    <a:pt x="5093112" y="917366"/>
                  </a:lnTo>
                  <a:lnTo>
                    <a:pt x="5095108" y="917366"/>
                  </a:lnTo>
                  <a:lnTo>
                    <a:pt x="5097104" y="917366"/>
                  </a:lnTo>
                  <a:lnTo>
                    <a:pt x="5099100" y="917366"/>
                  </a:lnTo>
                  <a:lnTo>
                    <a:pt x="5101095" y="917366"/>
                  </a:lnTo>
                  <a:lnTo>
                    <a:pt x="5103091" y="917366"/>
                  </a:lnTo>
                  <a:lnTo>
                    <a:pt x="5105087" y="917366"/>
                  </a:lnTo>
                  <a:lnTo>
                    <a:pt x="5107082" y="917366"/>
                  </a:lnTo>
                  <a:lnTo>
                    <a:pt x="5109078" y="917366"/>
                  </a:lnTo>
                  <a:lnTo>
                    <a:pt x="5111074" y="917366"/>
                  </a:lnTo>
                  <a:lnTo>
                    <a:pt x="5113070" y="917366"/>
                  </a:lnTo>
                  <a:lnTo>
                    <a:pt x="5115065" y="917366"/>
                  </a:lnTo>
                  <a:lnTo>
                    <a:pt x="5117061" y="917366"/>
                  </a:lnTo>
                  <a:lnTo>
                    <a:pt x="5119057" y="917366"/>
                  </a:lnTo>
                  <a:lnTo>
                    <a:pt x="5121053" y="917366"/>
                  </a:lnTo>
                  <a:lnTo>
                    <a:pt x="5123048" y="917366"/>
                  </a:lnTo>
                  <a:lnTo>
                    <a:pt x="5125044" y="917366"/>
                  </a:lnTo>
                  <a:lnTo>
                    <a:pt x="5127040" y="917366"/>
                  </a:lnTo>
                  <a:lnTo>
                    <a:pt x="5129036" y="917366"/>
                  </a:lnTo>
                  <a:lnTo>
                    <a:pt x="5131031" y="917366"/>
                  </a:lnTo>
                  <a:lnTo>
                    <a:pt x="5133027" y="917366"/>
                  </a:lnTo>
                  <a:lnTo>
                    <a:pt x="5135023" y="917366"/>
                  </a:lnTo>
                  <a:lnTo>
                    <a:pt x="5137018" y="917366"/>
                  </a:lnTo>
                  <a:lnTo>
                    <a:pt x="5139014" y="917366"/>
                  </a:lnTo>
                  <a:lnTo>
                    <a:pt x="5141010" y="917366"/>
                  </a:lnTo>
                  <a:lnTo>
                    <a:pt x="5143006" y="917366"/>
                  </a:lnTo>
                  <a:lnTo>
                    <a:pt x="5145001" y="917366"/>
                  </a:lnTo>
                  <a:lnTo>
                    <a:pt x="5146997" y="917366"/>
                  </a:lnTo>
                  <a:lnTo>
                    <a:pt x="5148993" y="917366"/>
                  </a:lnTo>
                  <a:lnTo>
                    <a:pt x="5150989" y="917366"/>
                  </a:lnTo>
                  <a:lnTo>
                    <a:pt x="5152984" y="917366"/>
                  </a:lnTo>
                  <a:lnTo>
                    <a:pt x="5154980" y="917366"/>
                  </a:lnTo>
                  <a:lnTo>
                    <a:pt x="5156976" y="917366"/>
                  </a:lnTo>
                  <a:lnTo>
                    <a:pt x="5158972" y="917366"/>
                  </a:lnTo>
                  <a:lnTo>
                    <a:pt x="5160967" y="917366"/>
                  </a:lnTo>
                  <a:lnTo>
                    <a:pt x="5162963" y="917366"/>
                  </a:lnTo>
                  <a:lnTo>
                    <a:pt x="5164959" y="917366"/>
                  </a:lnTo>
                  <a:lnTo>
                    <a:pt x="5166954" y="917366"/>
                  </a:lnTo>
                  <a:lnTo>
                    <a:pt x="5168950" y="917366"/>
                  </a:lnTo>
                  <a:lnTo>
                    <a:pt x="5170946" y="917366"/>
                  </a:lnTo>
                  <a:lnTo>
                    <a:pt x="5172942" y="917366"/>
                  </a:lnTo>
                  <a:lnTo>
                    <a:pt x="5174937" y="917366"/>
                  </a:lnTo>
                  <a:lnTo>
                    <a:pt x="5176933" y="917366"/>
                  </a:lnTo>
                  <a:lnTo>
                    <a:pt x="5178929" y="917366"/>
                  </a:lnTo>
                  <a:lnTo>
                    <a:pt x="5180925" y="917366"/>
                  </a:lnTo>
                  <a:lnTo>
                    <a:pt x="5182920" y="917366"/>
                  </a:lnTo>
                  <a:lnTo>
                    <a:pt x="5184916" y="917366"/>
                  </a:lnTo>
                  <a:lnTo>
                    <a:pt x="5186912" y="917366"/>
                  </a:lnTo>
                  <a:lnTo>
                    <a:pt x="5188908" y="917366"/>
                  </a:lnTo>
                  <a:lnTo>
                    <a:pt x="5190903" y="917366"/>
                  </a:lnTo>
                  <a:lnTo>
                    <a:pt x="5192899" y="917366"/>
                  </a:lnTo>
                  <a:lnTo>
                    <a:pt x="5194895" y="917366"/>
                  </a:lnTo>
                  <a:lnTo>
                    <a:pt x="5196890" y="917366"/>
                  </a:lnTo>
                  <a:lnTo>
                    <a:pt x="5198886" y="917366"/>
                  </a:lnTo>
                  <a:lnTo>
                    <a:pt x="5200882" y="917366"/>
                  </a:lnTo>
                  <a:lnTo>
                    <a:pt x="5202878" y="917366"/>
                  </a:lnTo>
                  <a:lnTo>
                    <a:pt x="5204873" y="917366"/>
                  </a:lnTo>
                  <a:lnTo>
                    <a:pt x="5206869" y="917366"/>
                  </a:lnTo>
                  <a:lnTo>
                    <a:pt x="5208865" y="917366"/>
                  </a:lnTo>
                  <a:lnTo>
                    <a:pt x="5210861" y="917366"/>
                  </a:lnTo>
                  <a:lnTo>
                    <a:pt x="5212856" y="917366"/>
                  </a:lnTo>
                  <a:lnTo>
                    <a:pt x="5214852" y="917366"/>
                  </a:lnTo>
                  <a:lnTo>
                    <a:pt x="5216848" y="917366"/>
                  </a:lnTo>
                  <a:lnTo>
                    <a:pt x="5218844" y="917366"/>
                  </a:lnTo>
                  <a:lnTo>
                    <a:pt x="5220839" y="917366"/>
                  </a:lnTo>
                  <a:lnTo>
                    <a:pt x="5222835" y="917366"/>
                  </a:lnTo>
                  <a:lnTo>
                    <a:pt x="5224831" y="917366"/>
                  </a:lnTo>
                  <a:lnTo>
                    <a:pt x="5226827" y="917366"/>
                  </a:lnTo>
                  <a:lnTo>
                    <a:pt x="5228822" y="917366"/>
                  </a:lnTo>
                  <a:lnTo>
                    <a:pt x="5230818" y="917366"/>
                  </a:lnTo>
                  <a:lnTo>
                    <a:pt x="5232814" y="917366"/>
                  </a:lnTo>
                  <a:lnTo>
                    <a:pt x="5234809" y="917366"/>
                  </a:lnTo>
                  <a:lnTo>
                    <a:pt x="5236805" y="917366"/>
                  </a:lnTo>
                  <a:lnTo>
                    <a:pt x="5238801" y="917366"/>
                  </a:lnTo>
                  <a:lnTo>
                    <a:pt x="5240797" y="917366"/>
                  </a:lnTo>
                  <a:lnTo>
                    <a:pt x="5242792" y="917366"/>
                  </a:lnTo>
                  <a:lnTo>
                    <a:pt x="5244788" y="917366"/>
                  </a:lnTo>
                  <a:lnTo>
                    <a:pt x="5246784" y="917366"/>
                  </a:lnTo>
                  <a:lnTo>
                    <a:pt x="5248780" y="917366"/>
                  </a:lnTo>
                  <a:lnTo>
                    <a:pt x="5250775" y="917366"/>
                  </a:lnTo>
                  <a:lnTo>
                    <a:pt x="5252771" y="917366"/>
                  </a:lnTo>
                  <a:lnTo>
                    <a:pt x="5254767" y="917366"/>
                  </a:lnTo>
                  <a:lnTo>
                    <a:pt x="5256763" y="917366"/>
                  </a:lnTo>
                  <a:lnTo>
                    <a:pt x="5258758" y="917366"/>
                  </a:lnTo>
                  <a:lnTo>
                    <a:pt x="5260754" y="917366"/>
                  </a:lnTo>
                  <a:lnTo>
                    <a:pt x="5262750" y="917366"/>
                  </a:lnTo>
                  <a:lnTo>
                    <a:pt x="5264745" y="917366"/>
                  </a:lnTo>
                  <a:lnTo>
                    <a:pt x="5266741" y="917366"/>
                  </a:lnTo>
                  <a:lnTo>
                    <a:pt x="5268737" y="917366"/>
                  </a:lnTo>
                  <a:lnTo>
                    <a:pt x="5270733" y="917366"/>
                  </a:lnTo>
                  <a:lnTo>
                    <a:pt x="5272728" y="917366"/>
                  </a:lnTo>
                  <a:lnTo>
                    <a:pt x="5274724" y="917366"/>
                  </a:lnTo>
                  <a:lnTo>
                    <a:pt x="5276720" y="917366"/>
                  </a:lnTo>
                  <a:lnTo>
                    <a:pt x="5278716" y="917366"/>
                  </a:lnTo>
                  <a:lnTo>
                    <a:pt x="5280711" y="917366"/>
                  </a:lnTo>
                  <a:lnTo>
                    <a:pt x="5282707" y="917366"/>
                  </a:lnTo>
                  <a:lnTo>
                    <a:pt x="5284703" y="917366"/>
                  </a:lnTo>
                  <a:lnTo>
                    <a:pt x="5286699" y="917366"/>
                  </a:lnTo>
                  <a:lnTo>
                    <a:pt x="5288694" y="917366"/>
                  </a:lnTo>
                  <a:lnTo>
                    <a:pt x="5290690" y="917366"/>
                  </a:lnTo>
                  <a:lnTo>
                    <a:pt x="5292686" y="917366"/>
                  </a:lnTo>
                  <a:lnTo>
                    <a:pt x="5294681" y="917366"/>
                  </a:lnTo>
                  <a:lnTo>
                    <a:pt x="5296677" y="917366"/>
                  </a:lnTo>
                  <a:lnTo>
                    <a:pt x="5298673" y="917366"/>
                  </a:lnTo>
                  <a:lnTo>
                    <a:pt x="5300669" y="917366"/>
                  </a:lnTo>
                  <a:lnTo>
                    <a:pt x="5302664" y="917366"/>
                  </a:lnTo>
                  <a:lnTo>
                    <a:pt x="5304660" y="917366"/>
                  </a:lnTo>
                  <a:lnTo>
                    <a:pt x="5306656" y="917366"/>
                  </a:lnTo>
                  <a:lnTo>
                    <a:pt x="5308652" y="917366"/>
                  </a:lnTo>
                  <a:lnTo>
                    <a:pt x="5310647" y="917366"/>
                  </a:lnTo>
                  <a:lnTo>
                    <a:pt x="5312643" y="917366"/>
                  </a:lnTo>
                  <a:lnTo>
                    <a:pt x="5314639" y="917366"/>
                  </a:lnTo>
                  <a:lnTo>
                    <a:pt x="5316635" y="917366"/>
                  </a:lnTo>
                  <a:lnTo>
                    <a:pt x="5318630" y="917366"/>
                  </a:lnTo>
                  <a:lnTo>
                    <a:pt x="5320626" y="917366"/>
                  </a:lnTo>
                  <a:lnTo>
                    <a:pt x="5322622" y="917366"/>
                  </a:lnTo>
                  <a:lnTo>
                    <a:pt x="5324617" y="917366"/>
                  </a:lnTo>
                  <a:lnTo>
                    <a:pt x="5326613" y="917366"/>
                  </a:lnTo>
                  <a:lnTo>
                    <a:pt x="5328609" y="917366"/>
                  </a:lnTo>
                  <a:lnTo>
                    <a:pt x="5330605" y="917366"/>
                  </a:lnTo>
                  <a:lnTo>
                    <a:pt x="5332600" y="917366"/>
                  </a:lnTo>
                  <a:lnTo>
                    <a:pt x="5334596" y="917366"/>
                  </a:lnTo>
                  <a:lnTo>
                    <a:pt x="5336592" y="917366"/>
                  </a:lnTo>
                  <a:lnTo>
                    <a:pt x="5338588" y="917366"/>
                  </a:lnTo>
                  <a:lnTo>
                    <a:pt x="5340583" y="917366"/>
                  </a:lnTo>
                  <a:lnTo>
                    <a:pt x="5342579" y="917366"/>
                  </a:lnTo>
                  <a:lnTo>
                    <a:pt x="5344575" y="917366"/>
                  </a:lnTo>
                  <a:lnTo>
                    <a:pt x="5346571" y="917366"/>
                  </a:lnTo>
                  <a:lnTo>
                    <a:pt x="5348566" y="917366"/>
                  </a:lnTo>
                  <a:lnTo>
                    <a:pt x="5350562" y="917366"/>
                  </a:lnTo>
                  <a:lnTo>
                    <a:pt x="5352558" y="917366"/>
                  </a:lnTo>
                  <a:lnTo>
                    <a:pt x="5354553" y="917366"/>
                  </a:lnTo>
                  <a:lnTo>
                    <a:pt x="5356549" y="917366"/>
                  </a:lnTo>
                  <a:lnTo>
                    <a:pt x="5358545" y="917366"/>
                  </a:lnTo>
                  <a:lnTo>
                    <a:pt x="5360541" y="917366"/>
                  </a:lnTo>
                  <a:lnTo>
                    <a:pt x="5362536" y="917366"/>
                  </a:lnTo>
                  <a:lnTo>
                    <a:pt x="5364532" y="917366"/>
                  </a:lnTo>
                  <a:lnTo>
                    <a:pt x="5366528" y="917366"/>
                  </a:lnTo>
                  <a:lnTo>
                    <a:pt x="5368524" y="917366"/>
                  </a:lnTo>
                  <a:lnTo>
                    <a:pt x="5370519" y="917366"/>
                  </a:lnTo>
                  <a:lnTo>
                    <a:pt x="5372515" y="917366"/>
                  </a:lnTo>
                  <a:lnTo>
                    <a:pt x="5374511" y="917366"/>
                  </a:lnTo>
                  <a:lnTo>
                    <a:pt x="5376507" y="917366"/>
                  </a:lnTo>
                  <a:lnTo>
                    <a:pt x="5378502" y="917366"/>
                  </a:lnTo>
                  <a:lnTo>
                    <a:pt x="5380498" y="917366"/>
                  </a:lnTo>
                  <a:lnTo>
                    <a:pt x="5382494" y="917366"/>
                  </a:lnTo>
                  <a:lnTo>
                    <a:pt x="5384489" y="917366"/>
                  </a:lnTo>
                  <a:lnTo>
                    <a:pt x="5386485" y="917366"/>
                  </a:lnTo>
                  <a:lnTo>
                    <a:pt x="5388481" y="917366"/>
                  </a:lnTo>
                  <a:lnTo>
                    <a:pt x="5390477" y="917366"/>
                  </a:lnTo>
                  <a:lnTo>
                    <a:pt x="5392472" y="917366"/>
                  </a:lnTo>
                  <a:lnTo>
                    <a:pt x="5394468" y="917366"/>
                  </a:lnTo>
                  <a:lnTo>
                    <a:pt x="5396464" y="917366"/>
                  </a:lnTo>
                  <a:lnTo>
                    <a:pt x="5398460" y="917366"/>
                  </a:lnTo>
                  <a:lnTo>
                    <a:pt x="5400455" y="917366"/>
                  </a:lnTo>
                  <a:lnTo>
                    <a:pt x="5402451" y="917366"/>
                  </a:lnTo>
                  <a:lnTo>
                    <a:pt x="5404447" y="917366"/>
                  </a:lnTo>
                  <a:lnTo>
                    <a:pt x="5406443" y="917366"/>
                  </a:lnTo>
                  <a:lnTo>
                    <a:pt x="5408438" y="917366"/>
                  </a:lnTo>
                  <a:lnTo>
                    <a:pt x="5410434" y="917366"/>
                  </a:lnTo>
                  <a:lnTo>
                    <a:pt x="5412430" y="917366"/>
                  </a:lnTo>
                  <a:lnTo>
                    <a:pt x="5414425" y="917366"/>
                  </a:lnTo>
                  <a:lnTo>
                    <a:pt x="5416421" y="917366"/>
                  </a:lnTo>
                  <a:lnTo>
                    <a:pt x="5418417" y="917366"/>
                  </a:lnTo>
                  <a:lnTo>
                    <a:pt x="5420413" y="917366"/>
                  </a:lnTo>
                  <a:lnTo>
                    <a:pt x="5422408" y="917366"/>
                  </a:lnTo>
                  <a:lnTo>
                    <a:pt x="5424404" y="917366"/>
                  </a:lnTo>
                  <a:lnTo>
                    <a:pt x="5426400" y="917366"/>
                  </a:lnTo>
                  <a:lnTo>
                    <a:pt x="5428396" y="917366"/>
                  </a:lnTo>
                  <a:lnTo>
                    <a:pt x="5430391" y="917366"/>
                  </a:lnTo>
                  <a:lnTo>
                    <a:pt x="5432387" y="917366"/>
                  </a:lnTo>
                  <a:lnTo>
                    <a:pt x="5434383" y="917366"/>
                  </a:lnTo>
                  <a:lnTo>
                    <a:pt x="5436379" y="917366"/>
                  </a:lnTo>
                  <a:lnTo>
                    <a:pt x="5438374" y="917366"/>
                  </a:lnTo>
                  <a:lnTo>
                    <a:pt x="5440370" y="917366"/>
                  </a:lnTo>
                  <a:lnTo>
                    <a:pt x="5442366" y="917366"/>
                  </a:lnTo>
                  <a:lnTo>
                    <a:pt x="5444361" y="917366"/>
                  </a:lnTo>
                  <a:lnTo>
                    <a:pt x="5446357" y="917366"/>
                  </a:lnTo>
                  <a:lnTo>
                    <a:pt x="5448353" y="917366"/>
                  </a:lnTo>
                  <a:lnTo>
                    <a:pt x="5450349" y="917366"/>
                  </a:lnTo>
                  <a:lnTo>
                    <a:pt x="5452344" y="917366"/>
                  </a:lnTo>
                  <a:lnTo>
                    <a:pt x="5454340" y="917366"/>
                  </a:lnTo>
                  <a:lnTo>
                    <a:pt x="5456336" y="917366"/>
                  </a:lnTo>
                  <a:lnTo>
                    <a:pt x="5458332" y="917366"/>
                  </a:lnTo>
                  <a:lnTo>
                    <a:pt x="5460327" y="917366"/>
                  </a:lnTo>
                  <a:lnTo>
                    <a:pt x="5462323" y="917366"/>
                  </a:lnTo>
                  <a:lnTo>
                    <a:pt x="5464319" y="917366"/>
                  </a:lnTo>
                  <a:lnTo>
                    <a:pt x="5466315" y="917366"/>
                  </a:lnTo>
                  <a:lnTo>
                    <a:pt x="5468310" y="917366"/>
                  </a:lnTo>
                  <a:lnTo>
                    <a:pt x="5470306" y="917366"/>
                  </a:lnTo>
                  <a:lnTo>
                    <a:pt x="5472302" y="917366"/>
                  </a:lnTo>
                  <a:lnTo>
                    <a:pt x="5474298" y="917366"/>
                  </a:lnTo>
                  <a:lnTo>
                    <a:pt x="5476293" y="917366"/>
                  </a:lnTo>
                  <a:lnTo>
                    <a:pt x="5478289" y="917366"/>
                  </a:lnTo>
                  <a:lnTo>
                    <a:pt x="5480285" y="917366"/>
                  </a:lnTo>
                  <a:lnTo>
                    <a:pt x="5482280" y="917366"/>
                  </a:lnTo>
                  <a:lnTo>
                    <a:pt x="5484276" y="917366"/>
                  </a:lnTo>
                  <a:lnTo>
                    <a:pt x="5486272" y="917366"/>
                  </a:lnTo>
                  <a:lnTo>
                    <a:pt x="5488268" y="917366"/>
                  </a:lnTo>
                  <a:lnTo>
                    <a:pt x="5490263" y="917366"/>
                  </a:lnTo>
                  <a:lnTo>
                    <a:pt x="5492259" y="917366"/>
                  </a:lnTo>
                  <a:lnTo>
                    <a:pt x="5494255" y="917366"/>
                  </a:lnTo>
                  <a:lnTo>
                    <a:pt x="5496251" y="917366"/>
                  </a:lnTo>
                  <a:lnTo>
                    <a:pt x="5498246" y="917366"/>
                  </a:lnTo>
                  <a:lnTo>
                    <a:pt x="5500242" y="917366"/>
                  </a:lnTo>
                  <a:lnTo>
                    <a:pt x="5502238" y="917366"/>
                  </a:lnTo>
                  <a:lnTo>
                    <a:pt x="5504234" y="917366"/>
                  </a:lnTo>
                  <a:lnTo>
                    <a:pt x="5506229" y="917366"/>
                  </a:lnTo>
                  <a:lnTo>
                    <a:pt x="5508225" y="917366"/>
                  </a:lnTo>
                  <a:lnTo>
                    <a:pt x="5510221" y="917366"/>
                  </a:lnTo>
                  <a:lnTo>
                    <a:pt x="5512216" y="917366"/>
                  </a:lnTo>
                  <a:lnTo>
                    <a:pt x="5514212" y="917366"/>
                  </a:lnTo>
                  <a:lnTo>
                    <a:pt x="5516208" y="917366"/>
                  </a:lnTo>
                  <a:lnTo>
                    <a:pt x="5518204" y="917366"/>
                  </a:lnTo>
                  <a:lnTo>
                    <a:pt x="5520199" y="917366"/>
                  </a:lnTo>
                  <a:lnTo>
                    <a:pt x="5522195" y="917366"/>
                  </a:lnTo>
                  <a:lnTo>
                    <a:pt x="5524191" y="917366"/>
                  </a:lnTo>
                  <a:lnTo>
                    <a:pt x="5526187" y="917366"/>
                  </a:lnTo>
                  <a:lnTo>
                    <a:pt x="5528182" y="917366"/>
                  </a:lnTo>
                  <a:lnTo>
                    <a:pt x="5530178" y="917366"/>
                  </a:lnTo>
                  <a:lnTo>
                    <a:pt x="5532174" y="917366"/>
                  </a:lnTo>
                  <a:lnTo>
                    <a:pt x="5534170" y="917366"/>
                  </a:lnTo>
                  <a:lnTo>
                    <a:pt x="5536165" y="917366"/>
                  </a:lnTo>
                  <a:lnTo>
                    <a:pt x="5538161" y="917366"/>
                  </a:lnTo>
                  <a:lnTo>
                    <a:pt x="5540157" y="917366"/>
                  </a:lnTo>
                  <a:lnTo>
                    <a:pt x="5542152" y="917366"/>
                  </a:lnTo>
                  <a:lnTo>
                    <a:pt x="5544148" y="917366"/>
                  </a:lnTo>
                  <a:lnTo>
                    <a:pt x="5546144" y="917366"/>
                  </a:lnTo>
                  <a:lnTo>
                    <a:pt x="5548140" y="917366"/>
                  </a:lnTo>
                  <a:lnTo>
                    <a:pt x="5550135" y="917366"/>
                  </a:lnTo>
                  <a:lnTo>
                    <a:pt x="5552131" y="917366"/>
                  </a:lnTo>
                  <a:lnTo>
                    <a:pt x="5554127" y="917366"/>
                  </a:lnTo>
                  <a:lnTo>
                    <a:pt x="5556123" y="917366"/>
                  </a:lnTo>
                  <a:lnTo>
                    <a:pt x="5558118" y="917366"/>
                  </a:lnTo>
                  <a:lnTo>
                    <a:pt x="5560114" y="917366"/>
                  </a:lnTo>
                  <a:lnTo>
                    <a:pt x="5562110" y="917366"/>
                  </a:lnTo>
                  <a:lnTo>
                    <a:pt x="5564106" y="917366"/>
                  </a:lnTo>
                  <a:lnTo>
                    <a:pt x="5566101" y="917366"/>
                  </a:lnTo>
                  <a:lnTo>
                    <a:pt x="5568097" y="917366"/>
                  </a:lnTo>
                  <a:lnTo>
                    <a:pt x="5570093" y="917366"/>
                  </a:lnTo>
                  <a:lnTo>
                    <a:pt x="5572088" y="917366"/>
                  </a:lnTo>
                  <a:lnTo>
                    <a:pt x="5574084" y="917366"/>
                  </a:lnTo>
                  <a:lnTo>
                    <a:pt x="5576080" y="917366"/>
                  </a:lnTo>
                  <a:lnTo>
                    <a:pt x="5578076" y="917366"/>
                  </a:lnTo>
                  <a:lnTo>
                    <a:pt x="5580071" y="917366"/>
                  </a:lnTo>
                  <a:lnTo>
                    <a:pt x="5582067" y="917366"/>
                  </a:lnTo>
                  <a:lnTo>
                    <a:pt x="5584063" y="917366"/>
                  </a:lnTo>
                  <a:lnTo>
                    <a:pt x="5586059" y="917366"/>
                  </a:lnTo>
                  <a:lnTo>
                    <a:pt x="5588054" y="917366"/>
                  </a:lnTo>
                  <a:lnTo>
                    <a:pt x="5590050" y="917366"/>
                  </a:lnTo>
                  <a:lnTo>
                    <a:pt x="5592046" y="917366"/>
                  </a:lnTo>
                  <a:lnTo>
                    <a:pt x="5594042" y="917366"/>
                  </a:lnTo>
                  <a:lnTo>
                    <a:pt x="5596037" y="917366"/>
                  </a:lnTo>
                  <a:lnTo>
                    <a:pt x="5598033" y="917366"/>
                  </a:lnTo>
                  <a:lnTo>
                    <a:pt x="5600029" y="917366"/>
                  </a:lnTo>
                  <a:lnTo>
                    <a:pt x="5602024" y="917366"/>
                  </a:lnTo>
                  <a:lnTo>
                    <a:pt x="5604020" y="917366"/>
                  </a:lnTo>
                  <a:lnTo>
                    <a:pt x="5606016" y="917366"/>
                  </a:lnTo>
                  <a:lnTo>
                    <a:pt x="5608012" y="917366"/>
                  </a:lnTo>
                  <a:lnTo>
                    <a:pt x="5610007" y="917366"/>
                  </a:lnTo>
                  <a:lnTo>
                    <a:pt x="5612003" y="917366"/>
                  </a:lnTo>
                  <a:lnTo>
                    <a:pt x="5613999" y="917366"/>
                  </a:lnTo>
                  <a:lnTo>
                    <a:pt x="5615995" y="917366"/>
                  </a:lnTo>
                  <a:lnTo>
                    <a:pt x="5617990" y="917366"/>
                  </a:lnTo>
                  <a:lnTo>
                    <a:pt x="5619986" y="917366"/>
                  </a:lnTo>
                  <a:lnTo>
                    <a:pt x="5621982" y="917366"/>
                  </a:lnTo>
                  <a:lnTo>
                    <a:pt x="5623978" y="917366"/>
                  </a:lnTo>
                  <a:lnTo>
                    <a:pt x="5625973" y="917366"/>
                  </a:lnTo>
                  <a:lnTo>
                    <a:pt x="5627969" y="917366"/>
                  </a:lnTo>
                  <a:lnTo>
                    <a:pt x="5629965" y="917366"/>
                  </a:lnTo>
                  <a:lnTo>
                    <a:pt x="5631960" y="917366"/>
                  </a:lnTo>
                  <a:lnTo>
                    <a:pt x="5633956" y="917366"/>
                  </a:lnTo>
                  <a:lnTo>
                    <a:pt x="5635952" y="917366"/>
                  </a:lnTo>
                  <a:lnTo>
                    <a:pt x="5637948" y="917366"/>
                  </a:lnTo>
                  <a:lnTo>
                    <a:pt x="5639943" y="917366"/>
                  </a:lnTo>
                  <a:lnTo>
                    <a:pt x="5641939" y="917366"/>
                  </a:lnTo>
                  <a:lnTo>
                    <a:pt x="5643935" y="917366"/>
                  </a:lnTo>
                  <a:lnTo>
                    <a:pt x="5645931" y="917366"/>
                  </a:lnTo>
                  <a:lnTo>
                    <a:pt x="5647926" y="917366"/>
                  </a:lnTo>
                  <a:lnTo>
                    <a:pt x="5649922" y="917366"/>
                  </a:lnTo>
                  <a:lnTo>
                    <a:pt x="5651918" y="917366"/>
                  </a:lnTo>
                  <a:lnTo>
                    <a:pt x="5653914" y="917366"/>
                  </a:lnTo>
                  <a:lnTo>
                    <a:pt x="5655909" y="917366"/>
                  </a:lnTo>
                  <a:lnTo>
                    <a:pt x="5657905" y="917366"/>
                  </a:lnTo>
                  <a:lnTo>
                    <a:pt x="5659901" y="917366"/>
                  </a:lnTo>
                  <a:lnTo>
                    <a:pt x="5661896" y="917366"/>
                  </a:lnTo>
                  <a:lnTo>
                    <a:pt x="5663892" y="917366"/>
                  </a:lnTo>
                  <a:lnTo>
                    <a:pt x="5665888" y="917366"/>
                  </a:lnTo>
                  <a:lnTo>
                    <a:pt x="5667884" y="917366"/>
                  </a:lnTo>
                  <a:lnTo>
                    <a:pt x="5669879" y="917366"/>
                  </a:lnTo>
                  <a:lnTo>
                    <a:pt x="5671875" y="917366"/>
                  </a:lnTo>
                  <a:lnTo>
                    <a:pt x="5673871" y="917366"/>
                  </a:lnTo>
                  <a:lnTo>
                    <a:pt x="5675867" y="917366"/>
                  </a:lnTo>
                  <a:lnTo>
                    <a:pt x="5677862" y="917366"/>
                  </a:lnTo>
                  <a:lnTo>
                    <a:pt x="5679858" y="917366"/>
                  </a:lnTo>
                  <a:lnTo>
                    <a:pt x="5681854" y="917366"/>
                  </a:lnTo>
                  <a:lnTo>
                    <a:pt x="5683850" y="917366"/>
                  </a:lnTo>
                  <a:lnTo>
                    <a:pt x="5685845" y="917366"/>
                  </a:lnTo>
                  <a:lnTo>
                    <a:pt x="5687841" y="917366"/>
                  </a:lnTo>
                  <a:lnTo>
                    <a:pt x="5689837" y="917366"/>
                  </a:lnTo>
                  <a:lnTo>
                    <a:pt x="5691832" y="917366"/>
                  </a:lnTo>
                  <a:lnTo>
                    <a:pt x="5693828" y="917366"/>
                  </a:lnTo>
                  <a:lnTo>
                    <a:pt x="5695824" y="917366"/>
                  </a:lnTo>
                  <a:lnTo>
                    <a:pt x="5697820" y="917366"/>
                  </a:lnTo>
                  <a:lnTo>
                    <a:pt x="5699815" y="917366"/>
                  </a:lnTo>
                  <a:lnTo>
                    <a:pt x="5701811" y="917366"/>
                  </a:lnTo>
                  <a:lnTo>
                    <a:pt x="5703807" y="917366"/>
                  </a:lnTo>
                  <a:lnTo>
                    <a:pt x="5705803" y="917366"/>
                  </a:lnTo>
                  <a:lnTo>
                    <a:pt x="5707798" y="917366"/>
                  </a:lnTo>
                  <a:lnTo>
                    <a:pt x="5709794" y="917366"/>
                  </a:lnTo>
                  <a:lnTo>
                    <a:pt x="5711790" y="917366"/>
                  </a:lnTo>
                  <a:lnTo>
                    <a:pt x="5713786" y="917366"/>
                  </a:lnTo>
                  <a:lnTo>
                    <a:pt x="5715781" y="917366"/>
                  </a:lnTo>
                  <a:lnTo>
                    <a:pt x="5717777" y="917366"/>
                  </a:lnTo>
                  <a:lnTo>
                    <a:pt x="5719773" y="917366"/>
                  </a:lnTo>
                  <a:lnTo>
                    <a:pt x="5721769" y="917366"/>
                  </a:lnTo>
                  <a:lnTo>
                    <a:pt x="5723764" y="917366"/>
                  </a:lnTo>
                  <a:lnTo>
                    <a:pt x="5725760" y="917366"/>
                  </a:lnTo>
                  <a:lnTo>
                    <a:pt x="5727756" y="917366"/>
                  </a:lnTo>
                  <a:lnTo>
                    <a:pt x="5729751" y="917366"/>
                  </a:lnTo>
                  <a:lnTo>
                    <a:pt x="5731747" y="917366"/>
                  </a:lnTo>
                  <a:lnTo>
                    <a:pt x="5733743" y="917366"/>
                  </a:lnTo>
                  <a:lnTo>
                    <a:pt x="5735739" y="917366"/>
                  </a:lnTo>
                  <a:lnTo>
                    <a:pt x="5737734" y="917366"/>
                  </a:lnTo>
                  <a:lnTo>
                    <a:pt x="5739730" y="917366"/>
                  </a:lnTo>
                  <a:lnTo>
                    <a:pt x="5741726" y="917366"/>
                  </a:lnTo>
                  <a:lnTo>
                    <a:pt x="5743722" y="917366"/>
                  </a:lnTo>
                  <a:lnTo>
                    <a:pt x="5745717" y="917366"/>
                  </a:lnTo>
                  <a:lnTo>
                    <a:pt x="5747713" y="917366"/>
                  </a:lnTo>
                  <a:lnTo>
                    <a:pt x="5749709" y="917366"/>
                  </a:lnTo>
                  <a:lnTo>
                    <a:pt x="5751705" y="917366"/>
                  </a:lnTo>
                  <a:lnTo>
                    <a:pt x="5753700" y="917366"/>
                  </a:lnTo>
                  <a:lnTo>
                    <a:pt x="5755696" y="917366"/>
                  </a:lnTo>
                  <a:lnTo>
                    <a:pt x="5757692" y="917366"/>
                  </a:lnTo>
                  <a:lnTo>
                    <a:pt x="5759687" y="917366"/>
                  </a:lnTo>
                  <a:lnTo>
                    <a:pt x="5761683" y="917366"/>
                  </a:lnTo>
                  <a:lnTo>
                    <a:pt x="5763679" y="917366"/>
                  </a:lnTo>
                  <a:lnTo>
                    <a:pt x="5765675" y="917366"/>
                  </a:lnTo>
                  <a:lnTo>
                    <a:pt x="5767670" y="917366"/>
                  </a:lnTo>
                  <a:lnTo>
                    <a:pt x="5769666" y="917366"/>
                  </a:lnTo>
                  <a:lnTo>
                    <a:pt x="5771662" y="917366"/>
                  </a:lnTo>
                  <a:lnTo>
                    <a:pt x="5773658" y="917366"/>
                  </a:lnTo>
                  <a:lnTo>
                    <a:pt x="5775653" y="917366"/>
                  </a:lnTo>
                  <a:lnTo>
                    <a:pt x="5777649" y="917366"/>
                  </a:lnTo>
                  <a:lnTo>
                    <a:pt x="5779645" y="917366"/>
                  </a:lnTo>
                  <a:lnTo>
                    <a:pt x="5781641" y="917366"/>
                  </a:lnTo>
                  <a:lnTo>
                    <a:pt x="5783636" y="917366"/>
                  </a:lnTo>
                  <a:lnTo>
                    <a:pt x="5785632" y="917366"/>
                  </a:lnTo>
                  <a:lnTo>
                    <a:pt x="5787628" y="917366"/>
                  </a:lnTo>
                  <a:lnTo>
                    <a:pt x="5789623" y="917366"/>
                  </a:lnTo>
                  <a:lnTo>
                    <a:pt x="5791619" y="917366"/>
                  </a:lnTo>
                  <a:lnTo>
                    <a:pt x="5793615" y="917366"/>
                  </a:lnTo>
                  <a:lnTo>
                    <a:pt x="5795611" y="917366"/>
                  </a:lnTo>
                  <a:lnTo>
                    <a:pt x="5797606" y="917366"/>
                  </a:lnTo>
                  <a:lnTo>
                    <a:pt x="5799602" y="917366"/>
                  </a:lnTo>
                  <a:lnTo>
                    <a:pt x="5801598" y="917366"/>
                  </a:lnTo>
                  <a:lnTo>
                    <a:pt x="5803594" y="917366"/>
                  </a:lnTo>
                  <a:lnTo>
                    <a:pt x="5805589" y="917366"/>
                  </a:lnTo>
                  <a:lnTo>
                    <a:pt x="5807585" y="917366"/>
                  </a:lnTo>
                  <a:lnTo>
                    <a:pt x="5809581" y="917366"/>
                  </a:lnTo>
                  <a:lnTo>
                    <a:pt x="5811577" y="917366"/>
                  </a:lnTo>
                  <a:lnTo>
                    <a:pt x="5813572" y="917366"/>
                  </a:lnTo>
                  <a:lnTo>
                    <a:pt x="5815568" y="917366"/>
                  </a:lnTo>
                  <a:lnTo>
                    <a:pt x="5817564" y="917366"/>
                  </a:lnTo>
                  <a:lnTo>
                    <a:pt x="5819559" y="917366"/>
                  </a:lnTo>
                  <a:lnTo>
                    <a:pt x="5821555" y="917366"/>
                  </a:lnTo>
                  <a:lnTo>
                    <a:pt x="5823551" y="917366"/>
                  </a:lnTo>
                  <a:lnTo>
                    <a:pt x="5825547" y="917366"/>
                  </a:lnTo>
                  <a:lnTo>
                    <a:pt x="5827542" y="917366"/>
                  </a:lnTo>
                  <a:lnTo>
                    <a:pt x="5829538" y="917366"/>
                  </a:lnTo>
                  <a:lnTo>
                    <a:pt x="5831534" y="917366"/>
                  </a:lnTo>
                  <a:lnTo>
                    <a:pt x="5833530" y="917366"/>
                  </a:lnTo>
                  <a:lnTo>
                    <a:pt x="5835525" y="917366"/>
                  </a:lnTo>
                  <a:lnTo>
                    <a:pt x="5837521" y="917366"/>
                  </a:lnTo>
                  <a:lnTo>
                    <a:pt x="5839517" y="917366"/>
                  </a:lnTo>
                  <a:lnTo>
                    <a:pt x="5841513" y="917366"/>
                  </a:lnTo>
                  <a:lnTo>
                    <a:pt x="5843508" y="917366"/>
                  </a:lnTo>
                  <a:lnTo>
                    <a:pt x="5845504" y="917366"/>
                  </a:lnTo>
                  <a:lnTo>
                    <a:pt x="5847500" y="917366"/>
                  </a:lnTo>
                  <a:lnTo>
                    <a:pt x="5849495" y="917366"/>
                  </a:lnTo>
                  <a:lnTo>
                    <a:pt x="5851491" y="917366"/>
                  </a:lnTo>
                  <a:lnTo>
                    <a:pt x="5853487" y="917366"/>
                  </a:lnTo>
                  <a:lnTo>
                    <a:pt x="5855483" y="917366"/>
                  </a:lnTo>
                  <a:lnTo>
                    <a:pt x="5857478" y="917366"/>
                  </a:lnTo>
                  <a:lnTo>
                    <a:pt x="5859474" y="917366"/>
                  </a:lnTo>
                  <a:lnTo>
                    <a:pt x="5861470" y="917366"/>
                  </a:lnTo>
                  <a:lnTo>
                    <a:pt x="5863466" y="917366"/>
                  </a:lnTo>
                  <a:lnTo>
                    <a:pt x="5865461" y="917366"/>
                  </a:lnTo>
                  <a:lnTo>
                    <a:pt x="5867457" y="917366"/>
                  </a:lnTo>
                  <a:lnTo>
                    <a:pt x="5869453" y="917366"/>
                  </a:lnTo>
                  <a:lnTo>
                    <a:pt x="5871449" y="917366"/>
                  </a:lnTo>
                  <a:lnTo>
                    <a:pt x="5873444" y="917366"/>
                  </a:lnTo>
                  <a:lnTo>
                    <a:pt x="5875440" y="917366"/>
                  </a:lnTo>
                  <a:lnTo>
                    <a:pt x="5877436" y="917366"/>
                  </a:lnTo>
                  <a:lnTo>
                    <a:pt x="5879431" y="917366"/>
                  </a:lnTo>
                  <a:lnTo>
                    <a:pt x="5881427" y="917366"/>
                  </a:lnTo>
                  <a:lnTo>
                    <a:pt x="5883423" y="917366"/>
                  </a:lnTo>
                  <a:lnTo>
                    <a:pt x="5885419" y="917366"/>
                  </a:lnTo>
                  <a:lnTo>
                    <a:pt x="5887414" y="917366"/>
                  </a:lnTo>
                  <a:lnTo>
                    <a:pt x="5889410" y="917366"/>
                  </a:lnTo>
                  <a:lnTo>
                    <a:pt x="5891406" y="917366"/>
                  </a:lnTo>
                  <a:lnTo>
                    <a:pt x="5893402" y="917366"/>
                  </a:lnTo>
                  <a:lnTo>
                    <a:pt x="5895397" y="917366"/>
                  </a:lnTo>
                  <a:lnTo>
                    <a:pt x="5897393" y="917366"/>
                  </a:lnTo>
                  <a:lnTo>
                    <a:pt x="5899389" y="917366"/>
                  </a:lnTo>
                  <a:lnTo>
                    <a:pt x="5901385" y="917366"/>
                  </a:lnTo>
                  <a:lnTo>
                    <a:pt x="5903380" y="917366"/>
                  </a:lnTo>
                  <a:lnTo>
                    <a:pt x="5905376" y="917366"/>
                  </a:lnTo>
                  <a:lnTo>
                    <a:pt x="5907372" y="917366"/>
                  </a:lnTo>
                  <a:lnTo>
                    <a:pt x="5909367" y="917366"/>
                  </a:lnTo>
                  <a:lnTo>
                    <a:pt x="5911363" y="917366"/>
                  </a:lnTo>
                  <a:lnTo>
                    <a:pt x="5913359" y="917366"/>
                  </a:lnTo>
                  <a:lnTo>
                    <a:pt x="5915355" y="917366"/>
                  </a:lnTo>
                  <a:lnTo>
                    <a:pt x="5917350" y="917366"/>
                  </a:lnTo>
                  <a:lnTo>
                    <a:pt x="5919346" y="917366"/>
                  </a:lnTo>
                  <a:lnTo>
                    <a:pt x="5921342" y="917366"/>
                  </a:lnTo>
                  <a:lnTo>
                    <a:pt x="5923338" y="917366"/>
                  </a:lnTo>
                  <a:lnTo>
                    <a:pt x="5925333" y="917366"/>
                  </a:lnTo>
                  <a:lnTo>
                    <a:pt x="5927329" y="917366"/>
                  </a:lnTo>
                  <a:lnTo>
                    <a:pt x="5929325" y="917366"/>
                  </a:lnTo>
                  <a:lnTo>
                    <a:pt x="5931321" y="917366"/>
                  </a:lnTo>
                  <a:lnTo>
                    <a:pt x="5933316" y="917366"/>
                  </a:lnTo>
                  <a:lnTo>
                    <a:pt x="5935312" y="917366"/>
                  </a:lnTo>
                  <a:lnTo>
                    <a:pt x="5937308" y="917366"/>
                  </a:lnTo>
                  <a:lnTo>
                    <a:pt x="5939303" y="917366"/>
                  </a:lnTo>
                  <a:lnTo>
                    <a:pt x="5941299" y="917366"/>
                  </a:lnTo>
                  <a:lnTo>
                    <a:pt x="5943295" y="917366"/>
                  </a:lnTo>
                  <a:lnTo>
                    <a:pt x="5945291" y="917366"/>
                  </a:lnTo>
                  <a:lnTo>
                    <a:pt x="5947286" y="917366"/>
                  </a:lnTo>
                  <a:lnTo>
                    <a:pt x="5949282" y="917366"/>
                  </a:lnTo>
                  <a:lnTo>
                    <a:pt x="5951278" y="917366"/>
                  </a:lnTo>
                  <a:lnTo>
                    <a:pt x="5953274" y="917366"/>
                  </a:lnTo>
                  <a:lnTo>
                    <a:pt x="5955269" y="917366"/>
                  </a:lnTo>
                  <a:lnTo>
                    <a:pt x="5957265" y="917366"/>
                  </a:lnTo>
                  <a:lnTo>
                    <a:pt x="5959261" y="917366"/>
                  </a:lnTo>
                  <a:lnTo>
                    <a:pt x="5961257" y="917366"/>
                  </a:lnTo>
                  <a:lnTo>
                    <a:pt x="5963252" y="917366"/>
                  </a:lnTo>
                  <a:lnTo>
                    <a:pt x="5965248" y="917366"/>
                  </a:lnTo>
                  <a:lnTo>
                    <a:pt x="5967244" y="917366"/>
                  </a:lnTo>
                  <a:lnTo>
                    <a:pt x="5969240" y="917366"/>
                  </a:lnTo>
                  <a:lnTo>
                    <a:pt x="5971235" y="917366"/>
                  </a:lnTo>
                  <a:lnTo>
                    <a:pt x="5973231" y="917366"/>
                  </a:lnTo>
                  <a:lnTo>
                    <a:pt x="5975227" y="917366"/>
                  </a:lnTo>
                  <a:lnTo>
                    <a:pt x="5977222" y="917366"/>
                  </a:lnTo>
                  <a:lnTo>
                    <a:pt x="5979218" y="917366"/>
                  </a:lnTo>
                  <a:lnTo>
                    <a:pt x="5981214" y="917366"/>
                  </a:lnTo>
                  <a:lnTo>
                    <a:pt x="5983210" y="917366"/>
                  </a:lnTo>
                  <a:lnTo>
                    <a:pt x="5985205" y="917366"/>
                  </a:lnTo>
                  <a:lnTo>
                    <a:pt x="5987201" y="917366"/>
                  </a:lnTo>
                  <a:lnTo>
                    <a:pt x="5989197" y="917366"/>
                  </a:lnTo>
                  <a:lnTo>
                    <a:pt x="5991193" y="917366"/>
                  </a:lnTo>
                  <a:lnTo>
                    <a:pt x="5993188" y="917366"/>
                  </a:lnTo>
                  <a:lnTo>
                    <a:pt x="5995184" y="917366"/>
                  </a:lnTo>
                  <a:lnTo>
                    <a:pt x="5997180" y="917366"/>
                  </a:lnTo>
                  <a:lnTo>
                    <a:pt x="5999176" y="917366"/>
                  </a:lnTo>
                  <a:lnTo>
                    <a:pt x="6001171" y="917366"/>
                  </a:lnTo>
                  <a:lnTo>
                    <a:pt x="6003167" y="917366"/>
                  </a:lnTo>
                  <a:lnTo>
                    <a:pt x="6005163" y="917366"/>
                  </a:lnTo>
                  <a:lnTo>
                    <a:pt x="6007158" y="917366"/>
                  </a:lnTo>
                  <a:lnTo>
                    <a:pt x="6009154" y="917366"/>
                  </a:lnTo>
                  <a:lnTo>
                    <a:pt x="6011150" y="917366"/>
                  </a:lnTo>
                  <a:lnTo>
                    <a:pt x="6013146" y="917366"/>
                  </a:lnTo>
                  <a:lnTo>
                    <a:pt x="6015141" y="917366"/>
                  </a:lnTo>
                  <a:lnTo>
                    <a:pt x="6017137" y="917366"/>
                  </a:lnTo>
                  <a:lnTo>
                    <a:pt x="6019133" y="917366"/>
                  </a:lnTo>
                  <a:lnTo>
                    <a:pt x="6021129" y="917366"/>
                  </a:lnTo>
                  <a:lnTo>
                    <a:pt x="6023124" y="917366"/>
                  </a:lnTo>
                  <a:lnTo>
                    <a:pt x="6025120" y="917366"/>
                  </a:lnTo>
                  <a:lnTo>
                    <a:pt x="6027116" y="917366"/>
                  </a:lnTo>
                  <a:lnTo>
                    <a:pt x="6029112" y="917366"/>
                  </a:lnTo>
                  <a:lnTo>
                    <a:pt x="6031107" y="917366"/>
                  </a:lnTo>
                  <a:lnTo>
                    <a:pt x="6033103" y="917366"/>
                  </a:lnTo>
                  <a:lnTo>
                    <a:pt x="6035099" y="917366"/>
                  </a:lnTo>
                  <a:lnTo>
                    <a:pt x="6037094" y="917366"/>
                  </a:lnTo>
                  <a:lnTo>
                    <a:pt x="6039090" y="917366"/>
                  </a:lnTo>
                  <a:lnTo>
                    <a:pt x="6041086" y="917366"/>
                  </a:lnTo>
                  <a:lnTo>
                    <a:pt x="6043082" y="917366"/>
                  </a:lnTo>
                  <a:lnTo>
                    <a:pt x="6045077" y="917366"/>
                  </a:lnTo>
                  <a:lnTo>
                    <a:pt x="6047073" y="917366"/>
                  </a:lnTo>
                  <a:lnTo>
                    <a:pt x="6049069" y="917366"/>
                  </a:lnTo>
                  <a:lnTo>
                    <a:pt x="6051065" y="917366"/>
                  </a:lnTo>
                  <a:lnTo>
                    <a:pt x="6053060" y="917366"/>
                  </a:lnTo>
                  <a:lnTo>
                    <a:pt x="6055056" y="917366"/>
                  </a:lnTo>
                  <a:lnTo>
                    <a:pt x="6057052" y="917366"/>
                  </a:lnTo>
                  <a:lnTo>
                    <a:pt x="6059048" y="917366"/>
                  </a:lnTo>
                  <a:lnTo>
                    <a:pt x="6061043" y="917366"/>
                  </a:lnTo>
                  <a:lnTo>
                    <a:pt x="6063039" y="917366"/>
                  </a:lnTo>
                  <a:lnTo>
                    <a:pt x="6065035" y="917366"/>
                  </a:lnTo>
                  <a:lnTo>
                    <a:pt x="6067030" y="917366"/>
                  </a:lnTo>
                  <a:lnTo>
                    <a:pt x="6069026" y="917366"/>
                  </a:lnTo>
                  <a:lnTo>
                    <a:pt x="6071022" y="917366"/>
                  </a:lnTo>
                  <a:lnTo>
                    <a:pt x="6073018" y="917366"/>
                  </a:lnTo>
                  <a:lnTo>
                    <a:pt x="6075013" y="917366"/>
                  </a:lnTo>
                  <a:lnTo>
                    <a:pt x="6077009" y="917366"/>
                  </a:lnTo>
                  <a:lnTo>
                    <a:pt x="6079005" y="917366"/>
                  </a:lnTo>
                  <a:lnTo>
                    <a:pt x="6081001" y="917366"/>
                  </a:lnTo>
                  <a:lnTo>
                    <a:pt x="6082996" y="917366"/>
                  </a:lnTo>
                  <a:lnTo>
                    <a:pt x="6084992" y="917366"/>
                  </a:lnTo>
                  <a:lnTo>
                    <a:pt x="6086988" y="917366"/>
                  </a:lnTo>
                  <a:lnTo>
                    <a:pt x="6088984" y="917366"/>
                  </a:lnTo>
                  <a:lnTo>
                    <a:pt x="6090979" y="917366"/>
                  </a:lnTo>
                  <a:lnTo>
                    <a:pt x="6092975" y="917366"/>
                  </a:lnTo>
                  <a:lnTo>
                    <a:pt x="6094971" y="917366"/>
                  </a:lnTo>
                  <a:lnTo>
                    <a:pt x="6096966" y="917366"/>
                  </a:lnTo>
                  <a:lnTo>
                    <a:pt x="6098962" y="917366"/>
                  </a:lnTo>
                  <a:lnTo>
                    <a:pt x="6100958" y="917366"/>
                  </a:lnTo>
                  <a:lnTo>
                    <a:pt x="6102954" y="917366"/>
                  </a:lnTo>
                  <a:lnTo>
                    <a:pt x="6104949" y="917366"/>
                  </a:lnTo>
                  <a:lnTo>
                    <a:pt x="6106945" y="917366"/>
                  </a:lnTo>
                  <a:lnTo>
                    <a:pt x="6108941" y="917366"/>
                  </a:lnTo>
                  <a:lnTo>
                    <a:pt x="6110937" y="917366"/>
                  </a:lnTo>
                  <a:lnTo>
                    <a:pt x="6112932" y="917366"/>
                  </a:lnTo>
                  <a:lnTo>
                    <a:pt x="6114928" y="917366"/>
                  </a:lnTo>
                  <a:lnTo>
                    <a:pt x="6116924" y="917366"/>
                  </a:lnTo>
                  <a:lnTo>
                    <a:pt x="6118920" y="917366"/>
                  </a:lnTo>
                  <a:lnTo>
                    <a:pt x="6120915" y="917366"/>
                  </a:lnTo>
                  <a:lnTo>
                    <a:pt x="6122911" y="917366"/>
                  </a:lnTo>
                  <a:lnTo>
                    <a:pt x="6124907" y="917366"/>
                  </a:lnTo>
                  <a:lnTo>
                    <a:pt x="6126902" y="917366"/>
                  </a:lnTo>
                  <a:lnTo>
                    <a:pt x="6128898" y="917366"/>
                  </a:lnTo>
                  <a:lnTo>
                    <a:pt x="6130894" y="917366"/>
                  </a:lnTo>
                  <a:lnTo>
                    <a:pt x="6132890" y="917366"/>
                  </a:lnTo>
                  <a:lnTo>
                    <a:pt x="6134885" y="917366"/>
                  </a:lnTo>
                  <a:lnTo>
                    <a:pt x="6136881" y="917366"/>
                  </a:lnTo>
                  <a:lnTo>
                    <a:pt x="6138877" y="917366"/>
                  </a:lnTo>
                  <a:lnTo>
                    <a:pt x="6140873" y="917366"/>
                  </a:lnTo>
                  <a:lnTo>
                    <a:pt x="6142868" y="917366"/>
                  </a:lnTo>
                  <a:lnTo>
                    <a:pt x="6144864" y="917366"/>
                  </a:lnTo>
                  <a:lnTo>
                    <a:pt x="6146860" y="917366"/>
                  </a:lnTo>
                  <a:lnTo>
                    <a:pt x="6148856" y="917366"/>
                  </a:lnTo>
                  <a:lnTo>
                    <a:pt x="6150851" y="917366"/>
                  </a:lnTo>
                  <a:lnTo>
                    <a:pt x="6152847" y="917366"/>
                  </a:lnTo>
                  <a:lnTo>
                    <a:pt x="6154843" y="917366"/>
                  </a:lnTo>
                  <a:lnTo>
                    <a:pt x="6156838" y="917366"/>
                  </a:lnTo>
                  <a:lnTo>
                    <a:pt x="6158834" y="917366"/>
                  </a:lnTo>
                  <a:lnTo>
                    <a:pt x="6160830" y="917366"/>
                  </a:lnTo>
                  <a:lnTo>
                    <a:pt x="6162826" y="917366"/>
                  </a:lnTo>
                  <a:lnTo>
                    <a:pt x="6164821" y="917366"/>
                  </a:lnTo>
                  <a:lnTo>
                    <a:pt x="6166817" y="917366"/>
                  </a:lnTo>
                  <a:lnTo>
                    <a:pt x="6168813" y="917366"/>
                  </a:lnTo>
                  <a:lnTo>
                    <a:pt x="6170809" y="917366"/>
                  </a:lnTo>
                  <a:lnTo>
                    <a:pt x="6172804" y="917366"/>
                  </a:lnTo>
                  <a:lnTo>
                    <a:pt x="6174800" y="917366"/>
                  </a:lnTo>
                  <a:lnTo>
                    <a:pt x="6176796" y="917366"/>
                  </a:lnTo>
                  <a:lnTo>
                    <a:pt x="6178792" y="917366"/>
                  </a:lnTo>
                  <a:lnTo>
                    <a:pt x="6180787" y="917366"/>
                  </a:lnTo>
                  <a:lnTo>
                    <a:pt x="6182783" y="917366"/>
                  </a:lnTo>
                  <a:lnTo>
                    <a:pt x="6184779" y="917366"/>
                  </a:lnTo>
                  <a:lnTo>
                    <a:pt x="6186774" y="917366"/>
                  </a:lnTo>
                  <a:lnTo>
                    <a:pt x="6188770" y="917366"/>
                  </a:lnTo>
                  <a:lnTo>
                    <a:pt x="6190766" y="917366"/>
                  </a:lnTo>
                  <a:lnTo>
                    <a:pt x="6192762" y="917366"/>
                  </a:lnTo>
                  <a:lnTo>
                    <a:pt x="6194757" y="917366"/>
                  </a:lnTo>
                  <a:lnTo>
                    <a:pt x="6196753" y="917366"/>
                  </a:lnTo>
                  <a:lnTo>
                    <a:pt x="6198749" y="917366"/>
                  </a:lnTo>
                  <a:lnTo>
                    <a:pt x="6200745" y="917366"/>
                  </a:lnTo>
                  <a:lnTo>
                    <a:pt x="6202740" y="917366"/>
                  </a:lnTo>
                  <a:lnTo>
                    <a:pt x="6204736" y="917366"/>
                  </a:lnTo>
                  <a:lnTo>
                    <a:pt x="6206732" y="917366"/>
                  </a:lnTo>
                  <a:lnTo>
                    <a:pt x="6208728" y="917366"/>
                  </a:lnTo>
                  <a:lnTo>
                    <a:pt x="6210723" y="917366"/>
                  </a:lnTo>
                  <a:lnTo>
                    <a:pt x="6212719" y="917366"/>
                  </a:lnTo>
                  <a:lnTo>
                    <a:pt x="6214715" y="917366"/>
                  </a:lnTo>
                  <a:lnTo>
                    <a:pt x="6216711" y="917366"/>
                  </a:lnTo>
                  <a:lnTo>
                    <a:pt x="6218706" y="917366"/>
                  </a:lnTo>
                  <a:lnTo>
                    <a:pt x="6220702" y="917366"/>
                  </a:lnTo>
                  <a:lnTo>
                    <a:pt x="6222698" y="917366"/>
                  </a:lnTo>
                  <a:lnTo>
                    <a:pt x="6224693" y="917366"/>
                  </a:lnTo>
                  <a:lnTo>
                    <a:pt x="6226689" y="917366"/>
                  </a:lnTo>
                  <a:lnTo>
                    <a:pt x="6228685" y="917366"/>
                  </a:lnTo>
                  <a:lnTo>
                    <a:pt x="6230681" y="917366"/>
                  </a:lnTo>
                  <a:lnTo>
                    <a:pt x="6232676" y="917366"/>
                  </a:lnTo>
                  <a:lnTo>
                    <a:pt x="6234672" y="917366"/>
                  </a:lnTo>
                  <a:lnTo>
                    <a:pt x="6236668" y="917366"/>
                  </a:lnTo>
                  <a:lnTo>
                    <a:pt x="6238664" y="917366"/>
                  </a:lnTo>
                  <a:lnTo>
                    <a:pt x="6240659" y="917366"/>
                  </a:lnTo>
                  <a:lnTo>
                    <a:pt x="6242655" y="917366"/>
                  </a:lnTo>
                  <a:lnTo>
                    <a:pt x="6244651" y="917366"/>
                  </a:lnTo>
                  <a:lnTo>
                    <a:pt x="6246647" y="917366"/>
                  </a:lnTo>
                  <a:lnTo>
                    <a:pt x="6248642" y="917366"/>
                  </a:lnTo>
                  <a:lnTo>
                    <a:pt x="6250638" y="917366"/>
                  </a:lnTo>
                  <a:lnTo>
                    <a:pt x="6252634" y="917366"/>
                  </a:lnTo>
                  <a:lnTo>
                    <a:pt x="6254629" y="917366"/>
                  </a:lnTo>
                  <a:lnTo>
                    <a:pt x="6256625" y="917366"/>
                  </a:lnTo>
                  <a:lnTo>
                    <a:pt x="6258621" y="917366"/>
                  </a:lnTo>
                  <a:lnTo>
                    <a:pt x="6260617" y="917366"/>
                  </a:lnTo>
                  <a:lnTo>
                    <a:pt x="6262612" y="917366"/>
                  </a:lnTo>
                  <a:lnTo>
                    <a:pt x="6264608" y="917366"/>
                  </a:lnTo>
                  <a:lnTo>
                    <a:pt x="6266604" y="917366"/>
                  </a:lnTo>
                  <a:lnTo>
                    <a:pt x="6268600" y="917366"/>
                  </a:lnTo>
                  <a:lnTo>
                    <a:pt x="6270595" y="917366"/>
                  </a:lnTo>
                  <a:lnTo>
                    <a:pt x="6272591" y="917366"/>
                  </a:lnTo>
                  <a:lnTo>
                    <a:pt x="6274587" y="917366"/>
                  </a:lnTo>
                  <a:lnTo>
                    <a:pt x="6276583" y="917366"/>
                  </a:lnTo>
                  <a:lnTo>
                    <a:pt x="6278578" y="917366"/>
                  </a:lnTo>
                  <a:lnTo>
                    <a:pt x="6280574" y="917366"/>
                  </a:lnTo>
                  <a:lnTo>
                    <a:pt x="6282570" y="917366"/>
                  </a:lnTo>
                  <a:lnTo>
                    <a:pt x="6284565" y="917366"/>
                  </a:lnTo>
                  <a:lnTo>
                    <a:pt x="6286561" y="917366"/>
                  </a:lnTo>
                  <a:lnTo>
                    <a:pt x="6288557" y="917366"/>
                  </a:lnTo>
                  <a:lnTo>
                    <a:pt x="6290553" y="917366"/>
                  </a:lnTo>
                  <a:lnTo>
                    <a:pt x="6292548" y="917366"/>
                  </a:lnTo>
                  <a:lnTo>
                    <a:pt x="6294544" y="917366"/>
                  </a:lnTo>
                  <a:lnTo>
                    <a:pt x="6296540" y="917366"/>
                  </a:lnTo>
                  <a:lnTo>
                    <a:pt x="6298536" y="917366"/>
                  </a:lnTo>
                  <a:lnTo>
                    <a:pt x="6300531" y="917366"/>
                  </a:lnTo>
                  <a:lnTo>
                    <a:pt x="6302527" y="917366"/>
                  </a:lnTo>
                  <a:lnTo>
                    <a:pt x="6304523" y="917366"/>
                  </a:lnTo>
                  <a:lnTo>
                    <a:pt x="6306519" y="917366"/>
                  </a:lnTo>
                  <a:lnTo>
                    <a:pt x="6308514" y="917366"/>
                  </a:lnTo>
                  <a:lnTo>
                    <a:pt x="6310510" y="917366"/>
                  </a:lnTo>
                  <a:lnTo>
                    <a:pt x="6312506" y="917366"/>
                  </a:lnTo>
                  <a:lnTo>
                    <a:pt x="6314501" y="917366"/>
                  </a:lnTo>
                  <a:lnTo>
                    <a:pt x="6316497" y="917366"/>
                  </a:lnTo>
                  <a:lnTo>
                    <a:pt x="6318493" y="917366"/>
                  </a:lnTo>
                  <a:lnTo>
                    <a:pt x="6320489" y="917366"/>
                  </a:lnTo>
                  <a:lnTo>
                    <a:pt x="6322484" y="917366"/>
                  </a:lnTo>
                  <a:lnTo>
                    <a:pt x="6324480" y="917366"/>
                  </a:lnTo>
                  <a:lnTo>
                    <a:pt x="6326476" y="917366"/>
                  </a:lnTo>
                  <a:lnTo>
                    <a:pt x="6328472" y="917366"/>
                  </a:lnTo>
                  <a:lnTo>
                    <a:pt x="6330467" y="917366"/>
                  </a:lnTo>
                  <a:lnTo>
                    <a:pt x="6332463" y="917366"/>
                  </a:lnTo>
                  <a:lnTo>
                    <a:pt x="6334459" y="917366"/>
                  </a:lnTo>
                  <a:lnTo>
                    <a:pt x="6336455" y="917366"/>
                  </a:lnTo>
                  <a:lnTo>
                    <a:pt x="6338450" y="917366"/>
                  </a:lnTo>
                  <a:lnTo>
                    <a:pt x="6340446" y="917366"/>
                  </a:lnTo>
                  <a:lnTo>
                    <a:pt x="6342442" y="917366"/>
                  </a:lnTo>
                  <a:lnTo>
                    <a:pt x="6344437" y="917366"/>
                  </a:lnTo>
                  <a:lnTo>
                    <a:pt x="6346433" y="917366"/>
                  </a:lnTo>
                  <a:lnTo>
                    <a:pt x="6348429" y="917366"/>
                  </a:lnTo>
                  <a:lnTo>
                    <a:pt x="6350425" y="917366"/>
                  </a:lnTo>
                  <a:lnTo>
                    <a:pt x="6352420" y="917366"/>
                  </a:lnTo>
                  <a:lnTo>
                    <a:pt x="6354416" y="917366"/>
                  </a:lnTo>
                  <a:lnTo>
                    <a:pt x="6356412" y="917366"/>
                  </a:lnTo>
                  <a:lnTo>
                    <a:pt x="6358408" y="917366"/>
                  </a:lnTo>
                  <a:lnTo>
                    <a:pt x="6360403" y="917366"/>
                  </a:lnTo>
                  <a:lnTo>
                    <a:pt x="6362399" y="917366"/>
                  </a:lnTo>
                  <a:lnTo>
                    <a:pt x="6364395" y="917366"/>
                  </a:lnTo>
                  <a:lnTo>
                    <a:pt x="6366391" y="917366"/>
                  </a:lnTo>
                  <a:lnTo>
                    <a:pt x="6368386" y="917366"/>
                  </a:lnTo>
                  <a:lnTo>
                    <a:pt x="6370382" y="917366"/>
                  </a:lnTo>
                  <a:lnTo>
                    <a:pt x="6372378" y="917366"/>
                  </a:lnTo>
                  <a:lnTo>
                    <a:pt x="6374373" y="917366"/>
                  </a:lnTo>
                  <a:lnTo>
                    <a:pt x="6376369" y="917366"/>
                  </a:lnTo>
                  <a:lnTo>
                    <a:pt x="6378365" y="917366"/>
                  </a:lnTo>
                  <a:lnTo>
                    <a:pt x="6380361" y="917366"/>
                  </a:lnTo>
                  <a:lnTo>
                    <a:pt x="6382356" y="917366"/>
                  </a:lnTo>
                  <a:lnTo>
                    <a:pt x="6384352" y="917366"/>
                  </a:lnTo>
                  <a:lnTo>
                    <a:pt x="6386348" y="917366"/>
                  </a:lnTo>
                  <a:lnTo>
                    <a:pt x="6388344" y="917366"/>
                  </a:lnTo>
                  <a:lnTo>
                    <a:pt x="6390339" y="917366"/>
                  </a:lnTo>
                  <a:lnTo>
                    <a:pt x="6392335" y="917366"/>
                  </a:lnTo>
                  <a:lnTo>
                    <a:pt x="6394331" y="917366"/>
                  </a:lnTo>
                  <a:lnTo>
                    <a:pt x="6396327" y="917366"/>
                  </a:lnTo>
                  <a:lnTo>
                    <a:pt x="6398322" y="917366"/>
                  </a:lnTo>
                  <a:lnTo>
                    <a:pt x="6400318" y="917366"/>
                  </a:lnTo>
                  <a:lnTo>
                    <a:pt x="6402314" y="917366"/>
                  </a:lnTo>
                  <a:lnTo>
                    <a:pt x="6404309" y="917366"/>
                  </a:lnTo>
                  <a:lnTo>
                    <a:pt x="6406305" y="917366"/>
                  </a:lnTo>
                  <a:lnTo>
                    <a:pt x="6408301" y="917366"/>
                  </a:lnTo>
                  <a:lnTo>
                    <a:pt x="6410297" y="917366"/>
                  </a:lnTo>
                  <a:lnTo>
                    <a:pt x="6412292" y="917366"/>
                  </a:lnTo>
                  <a:lnTo>
                    <a:pt x="6414288" y="917366"/>
                  </a:lnTo>
                  <a:lnTo>
                    <a:pt x="6416284" y="917366"/>
                  </a:lnTo>
                  <a:lnTo>
                    <a:pt x="6418280" y="917366"/>
                  </a:lnTo>
                  <a:lnTo>
                    <a:pt x="6420275" y="917366"/>
                  </a:lnTo>
                  <a:lnTo>
                    <a:pt x="6422271" y="917366"/>
                  </a:lnTo>
                  <a:lnTo>
                    <a:pt x="6424267" y="917366"/>
                  </a:lnTo>
                  <a:lnTo>
                    <a:pt x="6426263" y="917366"/>
                  </a:lnTo>
                  <a:lnTo>
                    <a:pt x="6428258" y="917366"/>
                  </a:lnTo>
                  <a:lnTo>
                    <a:pt x="6430254" y="917366"/>
                  </a:lnTo>
                  <a:lnTo>
                    <a:pt x="6432250" y="917366"/>
                  </a:lnTo>
                  <a:lnTo>
                    <a:pt x="6434245" y="917366"/>
                  </a:lnTo>
                  <a:lnTo>
                    <a:pt x="6436241" y="917366"/>
                  </a:lnTo>
                  <a:lnTo>
                    <a:pt x="6438237" y="917366"/>
                  </a:lnTo>
                  <a:lnTo>
                    <a:pt x="6440233" y="917366"/>
                  </a:lnTo>
                  <a:lnTo>
                    <a:pt x="6442228" y="917366"/>
                  </a:lnTo>
                  <a:lnTo>
                    <a:pt x="6444224" y="917366"/>
                  </a:lnTo>
                  <a:lnTo>
                    <a:pt x="6446220" y="917366"/>
                  </a:lnTo>
                  <a:lnTo>
                    <a:pt x="6448216" y="917366"/>
                  </a:lnTo>
                  <a:lnTo>
                    <a:pt x="6450211" y="917366"/>
                  </a:lnTo>
                  <a:lnTo>
                    <a:pt x="6452207" y="917366"/>
                  </a:lnTo>
                  <a:lnTo>
                    <a:pt x="6454203" y="917366"/>
                  </a:lnTo>
                  <a:lnTo>
                    <a:pt x="6456199" y="917366"/>
                  </a:lnTo>
                  <a:lnTo>
                    <a:pt x="6458194" y="917366"/>
                  </a:lnTo>
                  <a:lnTo>
                    <a:pt x="6460190" y="917366"/>
                  </a:lnTo>
                  <a:lnTo>
                    <a:pt x="6462186" y="917366"/>
                  </a:lnTo>
                  <a:lnTo>
                    <a:pt x="6464182" y="917366"/>
                  </a:lnTo>
                  <a:lnTo>
                    <a:pt x="6466177" y="917366"/>
                  </a:lnTo>
                  <a:lnTo>
                    <a:pt x="6468173" y="917366"/>
                  </a:lnTo>
                  <a:lnTo>
                    <a:pt x="6470169" y="917366"/>
                  </a:lnTo>
                  <a:lnTo>
                    <a:pt x="6472164" y="917366"/>
                  </a:lnTo>
                  <a:lnTo>
                    <a:pt x="6474160" y="917366"/>
                  </a:lnTo>
                  <a:lnTo>
                    <a:pt x="6476156" y="917366"/>
                  </a:lnTo>
                  <a:lnTo>
                    <a:pt x="6478152" y="917366"/>
                  </a:lnTo>
                  <a:lnTo>
                    <a:pt x="6480147" y="917366"/>
                  </a:lnTo>
                  <a:lnTo>
                    <a:pt x="6482143" y="917366"/>
                  </a:lnTo>
                  <a:lnTo>
                    <a:pt x="6484139" y="917366"/>
                  </a:lnTo>
                  <a:lnTo>
                    <a:pt x="6486135" y="917366"/>
                  </a:lnTo>
                  <a:lnTo>
                    <a:pt x="6488130" y="917366"/>
                  </a:lnTo>
                  <a:lnTo>
                    <a:pt x="6490126" y="917366"/>
                  </a:lnTo>
                  <a:lnTo>
                    <a:pt x="6492122" y="917366"/>
                  </a:lnTo>
                  <a:lnTo>
                    <a:pt x="6494118" y="917366"/>
                  </a:lnTo>
                </a:path>
              </a:pathLst>
            </a:custGeom>
            <a:ln w="13550" cap="flat">
              <a:solidFill>
                <a:srgbClr val="24B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889196" y="4625090"/>
              <a:ext cx="3456611" cy="369057"/>
            </a:xfrm>
            <a:custGeom>
              <a:avLst/>
              <a:pathLst>
                <a:path w="3456611" h="369057">
                  <a:moveTo>
                    <a:pt x="0" y="26447"/>
                  </a:moveTo>
                  <a:lnTo>
                    <a:pt x="1995" y="26447"/>
                  </a:lnTo>
                  <a:lnTo>
                    <a:pt x="3991" y="26447"/>
                  </a:lnTo>
                  <a:lnTo>
                    <a:pt x="5987" y="26447"/>
                  </a:lnTo>
                  <a:lnTo>
                    <a:pt x="7982" y="26447"/>
                  </a:lnTo>
                  <a:lnTo>
                    <a:pt x="9978" y="26447"/>
                  </a:lnTo>
                  <a:lnTo>
                    <a:pt x="11974" y="26447"/>
                  </a:lnTo>
                  <a:lnTo>
                    <a:pt x="13970" y="26447"/>
                  </a:lnTo>
                  <a:lnTo>
                    <a:pt x="15965" y="26447"/>
                  </a:lnTo>
                  <a:lnTo>
                    <a:pt x="17961" y="26447"/>
                  </a:lnTo>
                  <a:lnTo>
                    <a:pt x="19957" y="26447"/>
                  </a:lnTo>
                  <a:lnTo>
                    <a:pt x="21953" y="26447"/>
                  </a:lnTo>
                  <a:lnTo>
                    <a:pt x="23948" y="26447"/>
                  </a:lnTo>
                  <a:lnTo>
                    <a:pt x="25944" y="26447"/>
                  </a:lnTo>
                  <a:lnTo>
                    <a:pt x="27940" y="26447"/>
                  </a:lnTo>
                  <a:lnTo>
                    <a:pt x="29936" y="26447"/>
                  </a:lnTo>
                  <a:lnTo>
                    <a:pt x="31931" y="26447"/>
                  </a:lnTo>
                  <a:lnTo>
                    <a:pt x="33927" y="26447"/>
                  </a:lnTo>
                  <a:lnTo>
                    <a:pt x="35923" y="26447"/>
                  </a:lnTo>
                  <a:lnTo>
                    <a:pt x="37918" y="26447"/>
                  </a:lnTo>
                  <a:lnTo>
                    <a:pt x="39914" y="26447"/>
                  </a:lnTo>
                  <a:lnTo>
                    <a:pt x="41910" y="26447"/>
                  </a:lnTo>
                  <a:lnTo>
                    <a:pt x="43906" y="26447"/>
                  </a:lnTo>
                  <a:lnTo>
                    <a:pt x="45901" y="26447"/>
                  </a:lnTo>
                  <a:lnTo>
                    <a:pt x="47897" y="26447"/>
                  </a:lnTo>
                  <a:lnTo>
                    <a:pt x="49893" y="26447"/>
                  </a:lnTo>
                  <a:lnTo>
                    <a:pt x="51889" y="26447"/>
                  </a:lnTo>
                  <a:lnTo>
                    <a:pt x="53884" y="26447"/>
                  </a:lnTo>
                  <a:lnTo>
                    <a:pt x="55880" y="26447"/>
                  </a:lnTo>
                  <a:lnTo>
                    <a:pt x="57876" y="26447"/>
                  </a:lnTo>
                  <a:lnTo>
                    <a:pt x="59872" y="26447"/>
                  </a:lnTo>
                  <a:lnTo>
                    <a:pt x="61867" y="26447"/>
                  </a:lnTo>
                  <a:lnTo>
                    <a:pt x="63863" y="26447"/>
                  </a:lnTo>
                  <a:lnTo>
                    <a:pt x="65859" y="26447"/>
                  </a:lnTo>
                  <a:lnTo>
                    <a:pt x="67854" y="26447"/>
                  </a:lnTo>
                  <a:lnTo>
                    <a:pt x="69850" y="26447"/>
                  </a:lnTo>
                  <a:lnTo>
                    <a:pt x="71846" y="26447"/>
                  </a:lnTo>
                  <a:lnTo>
                    <a:pt x="73842" y="26447"/>
                  </a:lnTo>
                  <a:lnTo>
                    <a:pt x="75837" y="26447"/>
                  </a:lnTo>
                  <a:lnTo>
                    <a:pt x="77833" y="26447"/>
                  </a:lnTo>
                  <a:lnTo>
                    <a:pt x="79829" y="26447"/>
                  </a:lnTo>
                  <a:lnTo>
                    <a:pt x="81825" y="26447"/>
                  </a:lnTo>
                  <a:lnTo>
                    <a:pt x="83820" y="26447"/>
                  </a:lnTo>
                  <a:lnTo>
                    <a:pt x="85816" y="26447"/>
                  </a:lnTo>
                  <a:lnTo>
                    <a:pt x="87812" y="26447"/>
                  </a:lnTo>
                  <a:lnTo>
                    <a:pt x="89808" y="26447"/>
                  </a:lnTo>
                  <a:lnTo>
                    <a:pt x="91803" y="26447"/>
                  </a:lnTo>
                  <a:lnTo>
                    <a:pt x="93799" y="26447"/>
                  </a:lnTo>
                  <a:lnTo>
                    <a:pt x="95795" y="26447"/>
                  </a:lnTo>
                  <a:lnTo>
                    <a:pt x="97790" y="26447"/>
                  </a:lnTo>
                  <a:lnTo>
                    <a:pt x="99786" y="26447"/>
                  </a:lnTo>
                  <a:lnTo>
                    <a:pt x="101782" y="26447"/>
                  </a:lnTo>
                  <a:lnTo>
                    <a:pt x="103778" y="26447"/>
                  </a:lnTo>
                  <a:lnTo>
                    <a:pt x="105773" y="26447"/>
                  </a:lnTo>
                  <a:lnTo>
                    <a:pt x="107769" y="26447"/>
                  </a:lnTo>
                  <a:lnTo>
                    <a:pt x="109765" y="26447"/>
                  </a:lnTo>
                  <a:lnTo>
                    <a:pt x="111761" y="26447"/>
                  </a:lnTo>
                  <a:lnTo>
                    <a:pt x="113756" y="26447"/>
                  </a:lnTo>
                  <a:lnTo>
                    <a:pt x="115752" y="26447"/>
                  </a:lnTo>
                  <a:lnTo>
                    <a:pt x="117748" y="26447"/>
                  </a:lnTo>
                  <a:lnTo>
                    <a:pt x="119744" y="26447"/>
                  </a:lnTo>
                  <a:lnTo>
                    <a:pt x="121739" y="26447"/>
                  </a:lnTo>
                  <a:lnTo>
                    <a:pt x="123735" y="26447"/>
                  </a:lnTo>
                  <a:lnTo>
                    <a:pt x="125731" y="26447"/>
                  </a:lnTo>
                  <a:lnTo>
                    <a:pt x="127726" y="26447"/>
                  </a:lnTo>
                  <a:lnTo>
                    <a:pt x="129722" y="26447"/>
                  </a:lnTo>
                  <a:lnTo>
                    <a:pt x="131718" y="26447"/>
                  </a:lnTo>
                  <a:lnTo>
                    <a:pt x="133714" y="26447"/>
                  </a:lnTo>
                  <a:lnTo>
                    <a:pt x="135709" y="26447"/>
                  </a:lnTo>
                  <a:lnTo>
                    <a:pt x="137705" y="26447"/>
                  </a:lnTo>
                  <a:lnTo>
                    <a:pt x="139701" y="26447"/>
                  </a:lnTo>
                  <a:lnTo>
                    <a:pt x="141697" y="26447"/>
                  </a:lnTo>
                  <a:lnTo>
                    <a:pt x="143692" y="26447"/>
                  </a:lnTo>
                  <a:lnTo>
                    <a:pt x="145688" y="26447"/>
                  </a:lnTo>
                  <a:lnTo>
                    <a:pt x="147684" y="26447"/>
                  </a:lnTo>
                  <a:lnTo>
                    <a:pt x="149680" y="26447"/>
                  </a:lnTo>
                  <a:lnTo>
                    <a:pt x="151675" y="26447"/>
                  </a:lnTo>
                  <a:lnTo>
                    <a:pt x="153671" y="26447"/>
                  </a:lnTo>
                  <a:lnTo>
                    <a:pt x="155667" y="26447"/>
                  </a:lnTo>
                  <a:lnTo>
                    <a:pt x="157662" y="26447"/>
                  </a:lnTo>
                  <a:lnTo>
                    <a:pt x="159658" y="26447"/>
                  </a:lnTo>
                  <a:lnTo>
                    <a:pt x="161654" y="26447"/>
                  </a:lnTo>
                  <a:lnTo>
                    <a:pt x="163650" y="26447"/>
                  </a:lnTo>
                  <a:lnTo>
                    <a:pt x="165645" y="26447"/>
                  </a:lnTo>
                  <a:lnTo>
                    <a:pt x="167641" y="26447"/>
                  </a:lnTo>
                  <a:lnTo>
                    <a:pt x="169637" y="26447"/>
                  </a:lnTo>
                  <a:lnTo>
                    <a:pt x="171633" y="26447"/>
                  </a:lnTo>
                  <a:lnTo>
                    <a:pt x="173628" y="26447"/>
                  </a:lnTo>
                  <a:lnTo>
                    <a:pt x="175624" y="26447"/>
                  </a:lnTo>
                  <a:lnTo>
                    <a:pt x="177620" y="26447"/>
                  </a:lnTo>
                  <a:lnTo>
                    <a:pt x="179616" y="26447"/>
                  </a:lnTo>
                  <a:lnTo>
                    <a:pt x="181611" y="26447"/>
                  </a:lnTo>
                  <a:lnTo>
                    <a:pt x="183607" y="26447"/>
                  </a:lnTo>
                  <a:lnTo>
                    <a:pt x="185603" y="26447"/>
                  </a:lnTo>
                  <a:lnTo>
                    <a:pt x="187598" y="26447"/>
                  </a:lnTo>
                  <a:lnTo>
                    <a:pt x="189594" y="26447"/>
                  </a:lnTo>
                  <a:lnTo>
                    <a:pt x="191590" y="26447"/>
                  </a:lnTo>
                  <a:lnTo>
                    <a:pt x="193586" y="26447"/>
                  </a:lnTo>
                  <a:lnTo>
                    <a:pt x="195581" y="26447"/>
                  </a:lnTo>
                  <a:lnTo>
                    <a:pt x="197577" y="26447"/>
                  </a:lnTo>
                  <a:lnTo>
                    <a:pt x="199573" y="26447"/>
                  </a:lnTo>
                  <a:lnTo>
                    <a:pt x="201569" y="26447"/>
                  </a:lnTo>
                  <a:lnTo>
                    <a:pt x="203564" y="26447"/>
                  </a:lnTo>
                  <a:lnTo>
                    <a:pt x="205560" y="26447"/>
                  </a:lnTo>
                  <a:lnTo>
                    <a:pt x="207556" y="26447"/>
                  </a:lnTo>
                  <a:lnTo>
                    <a:pt x="209552" y="26447"/>
                  </a:lnTo>
                  <a:lnTo>
                    <a:pt x="211547" y="26447"/>
                  </a:lnTo>
                  <a:lnTo>
                    <a:pt x="213543" y="26447"/>
                  </a:lnTo>
                  <a:lnTo>
                    <a:pt x="215539" y="26447"/>
                  </a:lnTo>
                  <a:lnTo>
                    <a:pt x="217534" y="26447"/>
                  </a:lnTo>
                  <a:lnTo>
                    <a:pt x="219530" y="26447"/>
                  </a:lnTo>
                  <a:lnTo>
                    <a:pt x="221526" y="26447"/>
                  </a:lnTo>
                  <a:lnTo>
                    <a:pt x="223522" y="26447"/>
                  </a:lnTo>
                  <a:lnTo>
                    <a:pt x="225517" y="26447"/>
                  </a:lnTo>
                  <a:lnTo>
                    <a:pt x="227513" y="26447"/>
                  </a:lnTo>
                  <a:lnTo>
                    <a:pt x="229509" y="26447"/>
                  </a:lnTo>
                  <a:lnTo>
                    <a:pt x="231505" y="26447"/>
                  </a:lnTo>
                  <a:lnTo>
                    <a:pt x="233500" y="26447"/>
                  </a:lnTo>
                  <a:lnTo>
                    <a:pt x="235496" y="26447"/>
                  </a:lnTo>
                  <a:lnTo>
                    <a:pt x="237492" y="26447"/>
                  </a:lnTo>
                  <a:lnTo>
                    <a:pt x="239488" y="26447"/>
                  </a:lnTo>
                  <a:lnTo>
                    <a:pt x="241483" y="26447"/>
                  </a:lnTo>
                  <a:lnTo>
                    <a:pt x="243479" y="26447"/>
                  </a:lnTo>
                  <a:lnTo>
                    <a:pt x="245475" y="26447"/>
                  </a:lnTo>
                  <a:lnTo>
                    <a:pt x="247470" y="26447"/>
                  </a:lnTo>
                  <a:lnTo>
                    <a:pt x="249466" y="26447"/>
                  </a:lnTo>
                  <a:lnTo>
                    <a:pt x="251462" y="26447"/>
                  </a:lnTo>
                  <a:lnTo>
                    <a:pt x="253458" y="26447"/>
                  </a:lnTo>
                  <a:lnTo>
                    <a:pt x="255453" y="26447"/>
                  </a:lnTo>
                  <a:lnTo>
                    <a:pt x="257449" y="26447"/>
                  </a:lnTo>
                  <a:lnTo>
                    <a:pt x="259445" y="26447"/>
                  </a:lnTo>
                  <a:lnTo>
                    <a:pt x="261441" y="26447"/>
                  </a:lnTo>
                  <a:lnTo>
                    <a:pt x="263436" y="26447"/>
                  </a:lnTo>
                  <a:lnTo>
                    <a:pt x="265432" y="26447"/>
                  </a:lnTo>
                  <a:lnTo>
                    <a:pt x="267428" y="26447"/>
                  </a:lnTo>
                  <a:lnTo>
                    <a:pt x="269424" y="26447"/>
                  </a:lnTo>
                  <a:lnTo>
                    <a:pt x="271419" y="26447"/>
                  </a:lnTo>
                  <a:lnTo>
                    <a:pt x="273415" y="26447"/>
                  </a:lnTo>
                  <a:lnTo>
                    <a:pt x="275411" y="26447"/>
                  </a:lnTo>
                  <a:lnTo>
                    <a:pt x="277407" y="26447"/>
                  </a:lnTo>
                  <a:lnTo>
                    <a:pt x="279402" y="26447"/>
                  </a:lnTo>
                  <a:lnTo>
                    <a:pt x="281398" y="26447"/>
                  </a:lnTo>
                  <a:lnTo>
                    <a:pt x="283394" y="26447"/>
                  </a:lnTo>
                  <a:lnTo>
                    <a:pt x="285389" y="26447"/>
                  </a:lnTo>
                  <a:lnTo>
                    <a:pt x="287385" y="26447"/>
                  </a:lnTo>
                  <a:lnTo>
                    <a:pt x="289381" y="26447"/>
                  </a:lnTo>
                  <a:lnTo>
                    <a:pt x="291377" y="26447"/>
                  </a:lnTo>
                  <a:lnTo>
                    <a:pt x="293372" y="26447"/>
                  </a:lnTo>
                  <a:lnTo>
                    <a:pt x="295368" y="26447"/>
                  </a:lnTo>
                  <a:lnTo>
                    <a:pt x="297364" y="26447"/>
                  </a:lnTo>
                  <a:lnTo>
                    <a:pt x="299360" y="26447"/>
                  </a:lnTo>
                  <a:lnTo>
                    <a:pt x="301355" y="26447"/>
                  </a:lnTo>
                  <a:lnTo>
                    <a:pt x="303351" y="26447"/>
                  </a:lnTo>
                  <a:lnTo>
                    <a:pt x="305347" y="26447"/>
                  </a:lnTo>
                  <a:lnTo>
                    <a:pt x="307343" y="26447"/>
                  </a:lnTo>
                  <a:lnTo>
                    <a:pt x="309338" y="26447"/>
                  </a:lnTo>
                  <a:lnTo>
                    <a:pt x="311334" y="26447"/>
                  </a:lnTo>
                  <a:lnTo>
                    <a:pt x="313330" y="26447"/>
                  </a:lnTo>
                  <a:lnTo>
                    <a:pt x="315325" y="26447"/>
                  </a:lnTo>
                  <a:lnTo>
                    <a:pt x="317321" y="26447"/>
                  </a:lnTo>
                  <a:lnTo>
                    <a:pt x="319317" y="26447"/>
                  </a:lnTo>
                  <a:lnTo>
                    <a:pt x="321313" y="26447"/>
                  </a:lnTo>
                  <a:lnTo>
                    <a:pt x="323308" y="26447"/>
                  </a:lnTo>
                  <a:lnTo>
                    <a:pt x="325304" y="26447"/>
                  </a:lnTo>
                  <a:lnTo>
                    <a:pt x="327300" y="26447"/>
                  </a:lnTo>
                  <a:lnTo>
                    <a:pt x="329296" y="26447"/>
                  </a:lnTo>
                  <a:lnTo>
                    <a:pt x="331291" y="26447"/>
                  </a:lnTo>
                  <a:lnTo>
                    <a:pt x="333287" y="26447"/>
                  </a:lnTo>
                  <a:lnTo>
                    <a:pt x="335283" y="26447"/>
                  </a:lnTo>
                  <a:lnTo>
                    <a:pt x="337279" y="26447"/>
                  </a:lnTo>
                  <a:lnTo>
                    <a:pt x="339274" y="26447"/>
                  </a:lnTo>
                  <a:lnTo>
                    <a:pt x="341270" y="26447"/>
                  </a:lnTo>
                  <a:lnTo>
                    <a:pt x="343266" y="26447"/>
                  </a:lnTo>
                  <a:lnTo>
                    <a:pt x="345261" y="26447"/>
                  </a:lnTo>
                  <a:lnTo>
                    <a:pt x="347257" y="26447"/>
                  </a:lnTo>
                  <a:lnTo>
                    <a:pt x="349253" y="26447"/>
                  </a:lnTo>
                  <a:lnTo>
                    <a:pt x="351249" y="26447"/>
                  </a:lnTo>
                  <a:lnTo>
                    <a:pt x="353244" y="26447"/>
                  </a:lnTo>
                  <a:lnTo>
                    <a:pt x="355240" y="26447"/>
                  </a:lnTo>
                  <a:lnTo>
                    <a:pt x="357236" y="26447"/>
                  </a:lnTo>
                  <a:lnTo>
                    <a:pt x="359232" y="26447"/>
                  </a:lnTo>
                  <a:lnTo>
                    <a:pt x="361227" y="26447"/>
                  </a:lnTo>
                  <a:lnTo>
                    <a:pt x="363223" y="26447"/>
                  </a:lnTo>
                  <a:lnTo>
                    <a:pt x="365219" y="26447"/>
                  </a:lnTo>
                  <a:lnTo>
                    <a:pt x="367215" y="26447"/>
                  </a:lnTo>
                  <a:lnTo>
                    <a:pt x="369210" y="26447"/>
                  </a:lnTo>
                  <a:lnTo>
                    <a:pt x="371206" y="26447"/>
                  </a:lnTo>
                  <a:lnTo>
                    <a:pt x="373202" y="26447"/>
                  </a:lnTo>
                  <a:lnTo>
                    <a:pt x="375197" y="26447"/>
                  </a:lnTo>
                  <a:lnTo>
                    <a:pt x="377193" y="26447"/>
                  </a:lnTo>
                  <a:lnTo>
                    <a:pt x="379189" y="26447"/>
                  </a:lnTo>
                  <a:lnTo>
                    <a:pt x="381185" y="26447"/>
                  </a:lnTo>
                  <a:lnTo>
                    <a:pt x="383180" y="26447"/>
                  </a:lnTo>
                  <a:lnTo>
                    <a:pt x="385176" y="26447"/>
                  </a:lnTo>
                  <a:lnTo>
                    <a:pt x="387172" y="26447"/>
                  </a:lnTo>
                  <a:lnTo>
                    <a:pt x="389168" y="26447"/>
                  </a:lnTo>
                  <a:lnTo>
                    <a:pt x="391163" y="26447"/>
                  </a:lnTo>
                  <a:lnTo>
                    <a:pt x="393159" y="26447"/>
                  </a:lnTo>
                  <a:lnTo>
                    <a:pt x="395155" y="26447"/>
                  </a:lnTo>
                  <a:lnTo>
                    <a:pt x="397151" y="26447"/>
                  </a:lnTo>
                  <a:lnTo>
                    <a:pt x="399146" y="26447"/>
                  </a:lnTo>
                  <a:lnTo>
                    <a:pt x="401142" y="26447"/>
                  </a:lnTo>
                  <a:lnTo>
                    <a:pt x="403138" y="26447"/>
                  </a:lnTo>
                  <a:lnTo>
                    <a:pt x="405133" y="26447"/>
                  </a:lnTo>
                  <a:lnTo>
                    <a:pt x="407129" y="26447"/>
                  </a:lnTo>
                  <a:lnTo>
                    <a:pt x="409125" y="26447"/>
                  </a:lnTo>
                  <a:lnTo>
                    <a:pt x="411121" y="26447"/>
                  </a:lnTo>
                  <a:lnTo>
                    <a:pt x="413116" y="26447"/>
                  </a:lnTo>
                  <a:lnTo>
                    <a:pt x="415112" y="26447"/>
                  </a:lnTo>
                  <a:lnTo>
                    <a:pt x="417108" y="26447"/>
                  </a:lnTo>
                  <a:lnTo>
                    <a:pt x="419104" y="26447"/>
                  </a:lnTo>
                  <a:lnTo>
                    <a:pt x="421099" y="26447"/>
                  </a:lnTo>
                  <a:lnTo>
                    <a:pt x="423095" y="26447"/>
                  </a:lnTo>
                  <a:lnTo>
                    <a:pt x="425091" y="26447"/>
                  </a:lnTo>
                  <a:lnTo>
                    <a:pt x="427087" y="26447"/>
                  </a:lnTo>
                  <a:lnTo>
                    <a:pt x="429082" y="26447"/>
                  </a:lnTo>
                  <a:lnTo>
                    <a:pt x="431078" y="26447"/>
                  </a:lnTo>
                  <a:lnTo>
                    <a:pt x="433074" y="26447"/>
                  </a:lnTo>
                  <a:lnTo>
                    <a:pt x="435069" y="26447"/>
                  </a:lnTo>
                  <a:lnTo>
                    <a:pt x="437065" y="26447"/>
                  </a:lnTo>
                  <a:lnTo>
                    <a:pt x="439061" y="26447"/>
                  </a:lnTo>
                  <a:lnTo>
                    <a:pt x="441057" y="26447"/>
                  </a:lnTo>
                  <a:lnTo>
                    <a:pt x="443052" y="26447"/>
                  </a:lnTo>
                  <a:lnTo>
                    <a:pt x="445048" y="26447"/>
                  </a:lnTo>
                  <a:lnTo>
                    <a:pt x="447044" y="26447"/>
                  </a:lnTo>
                  <a:lnTo>
                    <a:pt x="449040" y="26447"/>
                  </a:lnTo>
                  <a:lnTo>
                    <a:pt x="451035" y="26447"/>
                  </a:lnTo>
                  <a:lnTo>
                    <a:pt x="453031" y="26447"/>
                  </a:lnTo>
                  <a:lnTo>
                    <a:pt x="455027" y="26447"/>
                  </a:lnTo>
                  <a:lnTo>
                    <a:pt x="457023" y="26447"/>
                  </a:lnTo>
                  <a:lnTo>
                    <a:pt x="459018" y="26447"/>
                  </a:lnTo>
                  <a:lnTo>
                    <a:pt x="461014" y="26447"/>
                  </a:lnTo>
                  <a:lnTo>
                    <a:pt x="463010" y="26447"/>
                  </a:lnTo>
                  <a:lnTo>
                    <a:pt x="465005" y="26447"/>
                  </a:lnTo>
                  <a:lnTo>
                    <a:pt x="467001" y="26447"/>
                  </a:lnTo>
                  <a:lnTo>
                    <a:pt x="468997" y="26447"/>
                  </a:lnTo>
                  <a:lnTo>
                    <a:pt x="470993" y="26447"/>
                  </a:lnTo>
                  <a:lnTo>
                    <a:pt x="472988" y="26447"/>
                  </a:lnTo>
                  <a:lnTo>
                    <a:pt x="474984" y="26447"/>
                  </a:lnTo>
                  <a:lnTo>
                    <a:pt x="476980" y="26447"/>
                  </a:lnTo>
                  <a:lnTo>
                    <a:pt x="478976" y="26447"/>
                  </a:lnTo>
                  <a:lnTo>
                    <a:pt x="480971" y="26447"/>
                  </a:lnTo>
                  <a:lnTo>
                    <a:pt x="482967" y="26447"/>
                  </a:lnTo>
                  <a:lnTo>
                    <a:pt x="484963" y="26447"/>
                  </a:lnTo>
                  <a:lnTo>
                    <a:pt x="486959" y="26447"/>
                  </a:lnTo>
                  <a:lnTo>
                    <a:pt x="488954" y="26447"/>
                  </a:lnTo>
                  <a:lnTo>
                    <a:pt x="490950" y="26447"/>
                  </a:lnTo>
                  <a:lnTo>
                    <a:pt x="492946" y="26447"/>
                  </a:lnTo>
                  <a:lnTo>
                    <a:pt x="494941" y="26447"/>
                  </a:lnTo>
                  <a:lnTo>
                    <a:pt x="496937" y="26447"/>
                  </a:lnTo>
                  <a:lnTo>
                    <a:pt x="498933" y="26447"/>
                  </a:lnTo>
                  <a:lnTo>
                    <a:pt x="500929" y="26447"/>
                  </a:lnTo>
                  <a:lnTo>
                    <a:pt x="502924" y="26447"/>
                  </a:lnTo>
                  <a:lnTo>
                    <a:pt x="504920" y="26447"/>
                  </a:lnTo>
                  <a:lnTo>
                    <a:pt x="506916" y="26447"/>
                  </a:lnTo>
                  <a:lnTo>
                    <a:pt x="508912" y="26447"/>
                  </a:lnTo>
                  <a:lnTo>
                    <a:pt x="510907" y="26447"/>
                  </a:lnTo>
                  <a:lnTo>
                    <a:pt x="512903" y="26447"/>
                  </a:lnTo>
                  <a:lnTo>
                    <a:pt x="514899" y="26447"/>
                  </a:lnTo>
                  <a:lnTo>
                    <a:pt x="516895" y="26447"/>
                  </a:lnTo>
                  <a:lnTo>
                    <a:pt x="518890" y="26447"/>
                  </a:lnTo>
                  <a:lnTo>
                    <a:pt x="520886" y="26447"/>
                  </a:lnTo>
                  <a:lnTo>
                    <a:pt x="522882" y="26447"/>
                  </a:lnTo>
                  <a:lnTo>
                    <a:pt x="524878" y="26447"/>
                  </a:lnTo>
                  <a:lnTo>
                    <a:pt x="526873" y="26447"/>
                  </a:lnTo>
                  <a:lnTo>
                    <a:pt x="528869" y="26447"/>
                  </a:lnTo>
                  <a:lnTo>
                    <a:pt x="530865" y="26447"/>
                  </a:lnTo>
                  <a:lnTo>
                    <a:pt x="532860" y="26447"/>
                  </a:lnTo>
                  <a:lnTo>
                    <a:pt x="534856" y="26447"/>
                  </a:lnTo>
                  <a:lnTo>
                    <a:pt x="536852" y="26447"/>
                  </a:lnTo>
                  <a:lnTo>
                    <a:pt x="538848" y="26447"/>
                  </a:lnTo>
                  <a:lnTo>
                    <a:pt x="540843" y="26447"/>
                  </a:lnTo>
                  <a:lnTo>
                    <a:pt x="542839" y="26447"/>
                  </a:lnTo>
                  <a:lnTo>
                    <a:pt x="544835" y="26447"/>
                  </a:lnTo>
                  <a:lnTo>
                    <a:pt x="546831" y="58377"/>
                  </a:lnTo>
                  <a:lnTo>
                    <a:pt x="548826" y="58377"/>
                  </a:lnTo>
                  <a:lnTo>
                    <a:pt x="550822" y="58377"/>
                  </a:lnTo>
                  <a:lnTo>
                    <a:pt x="552818" y="58377"/>
                  </a:lnTo>
                  <a:lnTo>
                    <a:pt x="554814" y="58377"/>
                  </a:lnTo>
                  <a:lnTo>
                    <a:pt x="556809" y="58377"/>
                  </a:lnTo>
                  <a:lnTo>
                    <a:pt x="558805" y="58377"/>
                  </a:lnTo>
                  <a:lnTo>
                    <a:pt x="560801" y="58377"/>
                  </a:lnTo>
                  <a:lnTo>
                    <a:pt x="562796" y="58377"/>
                  </a:lnTo>
                  <a:lnTo>
                    <a:pt x="564792" y="58377"/>
                  </a:lnTo>
                  <a:lnTo>
                    <a:pt x="566788" y="58377"/>
                  </a:lnTo>
                  <a:lnTo>
                    <a:pt x="568784" y="58377"/>
                  </a:lnTo>
                  <a:lnTo>
                    <a:pt x="570779" y="58377"/>
                  </a:lnTo>
                  <a:lnTo>
                    <a:pt x="572775" y="58377"/>
                  </a:lnTo>
                  <a:lnTo>
                    <a:pt x="574771" y="58377"/>
                  </a:lnTo>
                  <a:lnTo>
                    <a:pt x="576767" y="58377"/>
                  </a:lnTo>
                  <a:lnTo>
                    <a:pt x="578762" y="58377"/>
                  </a:lnTo>
                  <a:lnTo>
                    <a:pt x="580758" y="58377"/>
                  </a:lnTo>
                  <a:lnTo>
                    <a:pt x="582754" y="58377"/>
                  </a:lnTo>
                  <a:lnTo>
                    <a:pt x="584750" y="58377"/>
                  </a:lnTo>
                  <a:lnTo>
                    <a:pt x="586745" y="58377"/>
                  </a:lnTo>
                  <a:lnTo>
                    <a:pt x="588741" y="58377"/>
                  </a:lnTo>
                  <a:lnTo>
                    <a:pt x="590737" y="58377"/>
                  </a:lnTo>
                  <a:lnTo>
                    <a:pt x="592732" y="58377"/>
                  </a:lnTo>
                  <a:lnTo>
                    <a:pt x="594728" y="58377"/>
                  </a:lnTo>
                  <a:lnTo>
                    <a:pt x="596724" y="58377"/>
                  </a:lnTo>
                  <a:lnTo>
                    <a:pt x="598720" y="58377"/>
                  </a:lnTo>
                  <a:lnTo>
                    <a:pt x="600715" y="58377"/>
                  </a:lnTo>
                  <a:lnTo>
                    <a:pt x="602711" y="58377"/>
                  </a:lnTo>
                  <a:lnTo>
                    <a:pt x="604707" y="58377"/>
                  </a:lnTo>
                  <a:lnTo>
                    <a:pt x="606703" y="58377"/>
                  </a:lnTo>
                  <a:lnTo>
                    <a:pt x="608698" y="58377"/>
                  </a:lnTo>
                  <a:lnTo>
                    <a:pt x="610694" y="58377"/>
                  </a:lnTo>
                  <a:lnTo>
                    <a:pt x="612690" y="58377"/>
                  </a:lnTo>
                  <a:lnTo>
                    <a:pt x="614686" y="58377"/>
                  </a:lnTo>
                  <a:lnTo>
                    <a:pt x="616681" y="58377"/>
                  </a:lnTo>
                  <a:lnTo>
                    <a:pt x="618677" y="58377"/>
                  </a:lnTo>
                  <a:lnTo>
                    <a:pt x="620673" y="58377"/>
                  </a:lnTo>
                  <a:lnTo>
                    <a:pt x="622668" y="58377"/>
                  </a:lnTo>
                  <a:lnTo>
                    <a:pt x="624664" y="58377"/>
                  </a:lnTo>
                  <a:lnTo>
                    <a:pt x="626660" y="58377"/>
                  </a:lnTo>
                  <a:lnTo>
                    <a:pt x="628656" y="58377"/>
                  </a:lnTo>
                  <a:lnTo>
                    <a:pt x="630651" y="58377"/>
                  </a:lnTo>
                  <a:lnTo>
                    <a:pt x="632647" y="58377"/>
                  </a:lnTo>
                  <a:lnTo>
                    <a:pt x="634643" y="58377"/>
                  </a:lnTo>
                  <a:lnTo>
                    <a:pt x="636639" y="58377"/>
                  </a:lnTo>
                  <a:lnTo>
                    <a:pt x="638634" y="58377"/>
                  </a:lnTo>
                  <a:lnTo>
                    <a:pt x="640630" y="58377"/>
                  </a:lnTo>
                  <a:lnTo>
                    <a:pt x="642626" y="58377"/>
                  </a:lnTo>
                  <a:lnTo>
                    <a:pt x="644622" y="58377"/>
                  </a:lnTo>
                  <a:lnTo>
                    <a:pt x="646617" y="58377"/>
                  </a:lnTo>
                  <a:lnTo>
                    <a:pt x="648613" y="58377"/>
                  </a:lnTo>
                  <a:lnTo>
                    <a:pt x="650609" y="58377"/>
                  </a:lnTo>
                  <a:lnTo>
                    <a:pt x="652604" y="58377"/>
                  </a:lnTo>
                  <a:lnTo>
                    <a:pt x="654600" y="58377"/>
                  </a:lnTo>
                  <a:lnTo>
                    <a:pt x="656596" y="58377"/>
                  </a:lnTo>
                  <a:lnTo>
                    <a:pt x="658592" y="58377"/>
                  </a:lnTo>
                  <a:lnTo>
                    <a:pt x="660587" y="58377"/>
                  </a:lnTo>
                  <a:lnTo>
                    <a:pt x="662583" y="58377"/>
                  </a:lnTo>
                  <a:lnTo>
                    <a:pt x="664579" y="58377"/>
                  </a:lnTo>
                  <a:lnTo>
                    <a:pt x="666575" y="58377"/>
                  </a:lnTo>
                  <a:lnTo>
                    <a:pt x="668570" y="0"/>
                  </a:lnTo>
                  <a:lnTo>
                    <a:pt x="670566" y="0"/>
                  </a:lnTo>
                  <a:lnTo>
                    <a:pt x="672562" y="0"/>
                  </a:lnTo>
                  <a:lnTo>
                    <a:pt x="674558" y="0"/>
                  </a:lnTo>
                  <a:lnTo>
                    <a:pt x="676553" y="0"/>
                  </a:lnTo>
                  <a:lnTo>
                    <a:pt x="678549" y="0"/>
                  </a:lnTo>
                  <a:lnTo>
                    <a:pt x="680545" y="0"/>
                  </a:lnTo>
                  <a:lnTo>
                    <a:pt x="682540" y="0"/>
                  </a:lnTo>
                  <a:lnTo>
                    <a:pt x="684536" y="0"/>
                  </a:lnTo>
                  <a:lnTo>
                    <a:pt x="686532" y="0"/>
                  </a:lnTo>
                  <a:lnTo>
                    <a:pt x="688528" y="0"/>
                  </a:lnTo>
                  <a:lnTo>
                    <a:pt x="690523" y="0"/>
                  </a:lnTo>
                  <a:lnTo>
                    <a:pt x="692519" y="0"/>
                  </a:lnTo>
                  <a:lnTo>
                    <a:pt x="694515" y="0"/>
                  </a:lnTo>
                  <a:lnTo>
                    <a:pt x="696511" y="0"/>
                  </a:lnTo>
                  <a:lnTo>
                    <a:pt x="698506" y="0"/>
                  </a:lnTo>
                  <a:lnTo>
                    <a:pt x="700502" y="0"/>
                  </a:lnTo>
                  <a:lnTo>
                    <a:pt x="702498" y="0"/>
                  </a:lnTo>
                  <a:lnTo>
                    <a:pt x="704494" y="0"/>
                  </a:lnTo>
                  <a:lnTo>
                    <a:pt x="706489" y="0"/>
                  </a:lnTo>
                  <a:lnTo>
                    <a:pt x="708485" y="0"/>
                  </a:lnTo>
                  <a:lnTo>
                    <a:pt x="710481" y="0"/>
                  </a:lnTo>
                  <a:lnTo>
                    <a:pt x="712476" y="0"/>
                  </a:lnTo>
                  <a:lnTo>
                    <a:pt x="714472" y="0"/>
                  </a:lnTo>
                  <a:lnTo>
                    <a:pt x="716468" y="0"/>
                  </a:lnTo>
                  <a:lnTo>
                    <a:pt x="718464" y="0"/>
                  </a:lnTo>
                  <a:lnTo>
                    <a:pt x="720459" y="0"/>
                  </a:lnTo>
                  <a:lnTo>
                    <a:pt x="722455" y="0"/>
                  </a:lnTo>
                  <a:lnTo>
                    <a:pt x="724451" y="0"/>
                  </a:lnTo>
                  <a:lnTo>
                    <a:pt x="726447" y="0"/>
                  </a:lnTo>
                  <a:lnTo>
                    <a:pt x="728442" y="0"/>
                  </a:lnTo>
                  <a:lnTo>
                    <a:pt x="730438" y="0"/>
                  </a:lnTo>
                  <a:lnTo>
                    <a:pt x="732434" y="0"/>
                  </a:lnTo>
                  <a:lnTo>
                    <a:pt x="734430" y="0"/>
                  </a:lnTo>
                  <a:lnTo>
                    <a:pt x="736425" y="0"/>
                  </a:lnTo>
                  <a:lnTo>
                    <a:pt x="738421" y="0"/>
                  </a:lnTo>
                  <a:lnTo>
                    <a:pt x="740417" y="0"/>
                  </a:lnTo>
                  <a:lnTo>
                    <a:pt x="742412" y="0"/>
                  </a:lnTo>
                  <a:lnTo>
                    <a:pt x="744408" y="0"/>
                  </a:lnTo>
                  <a:lnTo>
                    <a:pt x="746404" y="0"/>
                  </a:lnTo>
                  <a:lnTo>
                    <a:pt x="748400" y="0"/>
                  </a:lnTo>
                  <a:lnTo>
                    <a:pt x="750395" y="0"/>
                  </a:lnTo>
                  <a:lnTo>
                    <a:pt x="752391" y="0"/>
                  </a:lnTo>
                  <a:lnTo>
                    <a:pt x="754387" y="0"/>
                  </a:lnTo>
                  <a:lnTo>
                    <a:pt x="756383" y="0"/>
                  </a:lnTo>
                  <a:lnTo>
                    <a:pt x="758378" y="0"/>
                  </a:lnTo>
                  <a:lnTo>
                    <a:pt x="760374" y="0"/>
                  </a:lnTo>
                  <a:lnTo>
                    <a:pt x="762370" y="0"/>
                  </a:lnTo>
                  <a:lnTo>
                    <a:pt x="764366" y="0"/>
                  </a:lnTo>
                  <a:lnTo>
                    <a:pt x="766361" y="0"/>
                  </a:lnTo>
                  <a:lnTo>
                    <a:pt x="768357" y="0"/>
                  </a:lnTo>
                  <a:lnTo>
                    <a:pt x="770353" y="0"/>
                  </a:lnTo>
                  <a:lnTo>
                    <a:pt x="772349" y="0"/>
                  </a:lnTo>
                  <a:lnTo>
                    <a:pt x="774344" y="0"/>
                  </a:lnTo>
                  <a:lnTo>
                    <a:pt x="776340" y="0"/>
                  </a:lnTo>
                  <a:lnTo>
                    <a:pt x="778336" y="0"/>
                  </a:lnTo>
                  <a:lnTo>
                    <a:pt x="780331" y="0"/>
                  </a:lnTo>
                  <a:lnTo>
                    <a:pt x="782327" y="0"/>
                  </a:lnTo>
                  <a:lnTo>
                    <a:pt x="784323" y="0"/>
                  </a:lnTo>
                  <a:lnTo>
                    <a:pt x="786319" y="0"/>
                  </a:lnTo>
                  <a:lnTo>
                    <a:pt x="788314" y="0"/>
                  </a:lnTo>
                  <a:lnTo>
                    <a:pt x="790310" y="0"/>
                  </a:lnTo>
                  <a:lnTo>
                    <a:pt x="792306" y="0"/>
                  </a:lnTo>
                  <a:lnTo>
                    <a:pt x="794302" y="0"/>
                  </a:lnTo>
                  <a:lnTo>
                    <a:pt x="796297" y="0"/>
                  </a:lnTo>
                  <a:lnTo>
                    <a:pt x="798293" y="0"/>
                  </a:lnTo>
                  <a:lnTo>
                    <a:pt x="800289" y="0"/>
                  </a:lnTo>
                  <a:lnTo>
                    <a:pt x="802285" y="0"/>
                  </a:lnTo>
                  <a:lnTo>
                    <a:pt x="804280" y="0"/>
                  </a:lnTo>
                  <a:lnTo>
                    <a:pt x="806276" y="0"/>
                  </a:lnTo>
                  <a:lnTo>
                    <a:pt x="808272" y="0"/>
                  </a:lnTo>
                  <a:lnTo>
                    <a:pt x="810267" y="0"/>
                  </a:lnTo>
                  <a:lnTo>
                    <a:pt x="812263" y="0"/>
                  </a:lnTo>
                  <a:lnTo>
                    <a:pt x="814259" y="0"/>
                  </a:lnTo>
                  <a:lnTo>
                    <a:pt x="816255" y="0"/>
                  </a:lnTo>
                  <a:lnTo>
                    <a:pt x="818250" y="0"/>
                  </a:lnTo>
                  <a:lnTo>
                    <a:pt x="820246" y="0"/>
                  </a:lnTo>
                  <a:lnTo>
                    <a:pt x="822242" y="0"/>
                  </a:lnTo>
                  <a:lnTo>
                    <a:pt x="824238" y="0"/>
                  </a:lnTo>
                  <a:lnTo>
                    <a:pt x="826233" y="0"/>
                  </a:lnTo>
                  <a:lnTo>
                    <a:pt x="828229" y="0"/>
                  </a:lnTo>
                  <a:lnTo>
                    <a:pt x="830225" y="0"/>
                  </a:lnTo>
                  <a:lnTo>
                    <a:pt x="832221" y="0"/>
                  </a:lnTo>
                  <a:lnTo>
                    <a:pt x="834216" y="0"/>
                  </a:lnTo>
                  <a:lnTo>
                    <a:pt x="836212" y="0"/>
                  </a:lnTo>
                  <a:lnTo>
                    <a:pt x="838208" y="0"/>
                  </a:lnTo>
                  <a:lnTo>
                    <a:pt x="840203" y="0"/>
                  </a:lnTo>
                  <a:lnTo>
                    <a:pt x="842199" y="0"/>
                  </a:lnTo>
                  <a:lnTo>
                    <a:pt x="844195" y="0"/>
                  </a:lnTo>
                  <a:lnTo>
                    <a:pt x="846191" y="0"/>
                  </a:lnTo>
                  <a:lnTo>
                    <a:pt x="848186" y="0"/>
                  </a:lnTo>
                  <a:lnTo>
                    <a:pt x="850182" y="0"/>
                  </a:lnTo>
                  <a:lnTo>
                    <a:pt x="852178" y="0"/>
                  </a:lnTo>
                  <a:lnTo>
                    <a:pt x="854174" y="0"/>
                  </a:lnTo>
                  <a:lnTo>
                    <a:pt x="856169" y="0"/>
                  </a:lnTo>
                  <a:lnTo>
                    <a:pt x="858165" y="0"/>
                  </a:lnTo>
                  <a:lnTo>
                    <a:pt x="860161" y="0"/>
                  </a:lnTo>
                  <a:lnTo>
                    <a:pt x="862157" y="0"/>
                  </a:lnTo>
                  <a:lnTo>
                    <a:pt x="864152" y="0"/>
                  </a:lnTo>
                  <a:lnTo>
                    <a:pt x="866148" y="0"/>
                  </a:lnTo>
                  <a:lnTo>
                    <a:pt x="868144" y="0"/>
                  </a:lnTo>
                  <a:lnTo>
                    <a:pt x="870139" y="0"/>
                  </a:lnTo>
                  <a:lnTo>
                    <a:pt x="872135" y="0"/>
                  </a:lnTo>
                  <a:lnTo>
                    <a:pt x="874131" y="0"/>
                  </a:lnTo>
                  <a:lnTo>
                    <a:pt x="876127" y="0"/>
                  </a:lnTo>
                  <a:lnTo>
                    <a:pt x="878122" y="0"/>
                  </a:lnTo>
                  <a:lnTo>
                    <a:pt x="880118" y="0"/>
                  </a:lnTo>
                  <a:lnTo>
                    <a:pt x="882114" y="0"/>
                  </a:lnTo>
                  <a:lnTo>
                    <a:pt x="884110" y="0"/>
                  </a:lnTo>
                  <a:lnTo>
                    <a:pt x="886105" y="0"/>
                  </a:lnTo>
                  <a:lnTo>
                    <a:pt x="888101" y="0"/>
                  </a:lnTo>
                  <a:lnTo>
                    <a:pt x="890097" y="0"/>
                  </a:lnTo>
                  <a:lnTo>
                    <a:pt x="892093" y="0"/>
                  </a:lnTo>
                  <a:lnTo>
                    <a:pt x="894088" y="0"/>
                  </a:lnTo>
                  <a:lnTo>
                    <a:pt x="896084" y="0"/>
                  </a:lnTo>
                  <a:lnTo>
                    <a:pt x="898080" y="0"/>
                  </a:lnTo>
                  <a:lnTo>
                    <a:pt x="900075" y="0"/>
                  </a:lnTo>
                  <a:lnTo>
                    <a:pt x="902071" y="0"/>
                  </a:lnTo>
                  <a:lnTo>
                    <a:pt x="904067" y="0"/>
                  </a:lnTo>
                  <a:lnTo>
                    <a:pt x="906063" y="0"/>
                  </a:lnTo>
                  <a:lnTo>
                    <a:pt x="908058" y="0"/>
                  </a:lnTo>
                  <a:lnTo>
                    <a:pt x="910054" y="0"/>
                  </a:lnTo>
                  <a:lnTo>
                    <a:pt x="912050" y="0"/>
                  </a:lnTo>
                  <a:lnTo>
                    <a:pt x="914046" y="0"/>
                  </a:lnTo>
                  <a:lnTo>
                    <a:pt x="916041" y="0"/>
                  </a:lnTo>
                  <a:lnTo>
                    <a:pt x="918037" y="0"/>
                  </a:lnTo>
                  <a:lnTo>
                    <a:pt x="920033" y="0"/>
                  </a:lnTo>
                  <a:lnTo>
                    <a:pt x="922029" y="0"/>
                  </a:lnTo>
                  <a:lnTo>
                    <a:pt x="924024" y="0"/>
                  </a:lnTo>
                  <a:lnTo>
                    <a:pt x="926020" y="0"/>
                  </a:lnTo>
                  <a:lnTo>
                    <a:pt x="928016" y="0"/>
                  </a:lnTo>
                  <a:lnTo>
                    <a:pt x="930011" y="0"/>
                  </a:lnTo>
                  <a:lnTo>
                    <a:pt x="932007" y="0"/>
                  </a:lnTo>
                  <a:lnTo>
                    <a:pt x="934003" y="0"/>
                  </a:lnTo>
                  <a:lnTo>
                    <a:pt x="935999" y="0"/>
                  </a:lnTo>
                  <a:lnTo>
                    <a:pt x="937994" y="0"/>
                  </a:lnTo>
                  <a:lnTo>
                    <a:pt x="939990" y="0"/>
                  </a:lnTo>
                  <a:lnTo>
                    <a:pt x="941986" y="0"/>
                  </a:lnTo>
                  <a:lnTo>
                    <a:pt x="943982" y="0"/>
                  </a:lnTo>
                  <a:lnTo>
                    <a:pt x="945977" y="0"/>
                  </a:lnTo>
                  <a:lnTo>
                    <a:pt x="947973" y="0"/>
                  </a:lnTo>
                  <a:lnTo>
                    <a:pt x="949969" y="0"/>
                  </a:lnTo>
                  <a:lnTo>
                    <a:pt x="951965" y="0"/>
                  </a:lnTo>
                  <a:lnTo>
                    <a:pt x="953960" y="0"/>
                  </a:lnTo>
                  <a:lnTo>
                    <a:pt x="955956" y="0"/>
                  </a:lnTo>
                  <a:lnTo>
                    <a:pt x="957952" y="0"/>
                  </a:lnTo>
                  <a:lnTo>
                    <a:pt x="959947" y="0"/>
                  </a:lnTo>
                  <a:lnTo>
                    <a:pt x="961943" y="0"/>
                  </a:lnTo>
                  <a:lnTo>
                    <a:pt x="963939" y="0"/>
                  </a:lnTo>
                  <a:lnTo>
                    <a:pt x="965935" y="0"/>
                  </a:lnTo>
                  <a:lnTo>
                    <a:pt x="967930" y="0"/>
                  </a:lnTo>
                  <a:lnTo>
                    <a:pt x="969926" y="0"/>
                  </a:lnTo>
                  <a:lnTo>
                    <a:pt x="971922" y="0"/>
                  </a:lnTo>
                  <a:lnTo>
                    <a:pt x="973918" y="0"/>
                  </a:lnTo>
                  <a:lnTo>
                    <a:pt x="975913" y="0"/>
                  </a:lnTo>
                  <a:lnTo>
                    <a:pt x="977909" y="0"/>
                  </a:lnTo>
                  <a:lnTo>
                    <a:pt x="979905" y="0"/>
                  </a:lnTo>
                  <a:lnTo>
                    <a:pt x="981901" y="0"/>
                  </a:lnTo>
                  <a:lnTo>
                    <a:pt x="983896" y="0"/>
                  </a:lnTo>
                  <a:lnTo>
                    <a:pt x="985892" y="0"/>
                  </a:lnTo>
                  <a:lnTo>
                    <a:pt x="987888" y="0"/>
                  </a:lnTo>
                  <a:lnTo>
                    <a:pt x="989883" y="0"/>
                  </a:lnTo>
                  <a:lnTo>
                    <a:pt x="991879" y="0"/>
                  </a:lnTo>
                  <a:lnTo>
                    <a:pt x="993875" y="0"/>
                  </a:lnTo>
                  <a:lnTo>
                    <a:pt x="995871" y="0"/>
                  </a:lnTo>
                  <a:lnTo>
                    <a:pt x="997866" y="0"/>
                  </a:lnTo>
                  <a:lnTo>
                    <a:pt x="999862" y="0"/>
                  </a:lnTo>
                  <a:lnTo>
                    <a:pt x="1001858" y="0"/>
                  </a:lnTo>
                  <a:lnTo>
                    <a:pt x="1003854" y="0"/>
                  </a:lnTo>
                  <a:lnTo>
                    <a:pt x="1005849" y="0"/>
                  </a:lnTo>
                  <a:lnTo>
                    <a:pt x="1007845" y="0"/>
                  </a:lnTo>
                  <a:lnTo>
                    <a:pt x="1009841" y="0"/>
                  </a:lnTo>
                  <a:lnTo>
                    <a:pt x="1011837" y="0"/>
                  </a:lnTo>
                  <a:lnTo>
                    <a:pt x="1013832" y="0"/>
                  </a:lnTo>
                  <a:lnTo>
                    <a:pt x="1015828" y="0"/>
                  </a:lnTo>
                  <a:lnTo>
                    <a:pt x="1017824" y="0"/>
                  </a:lnTo>
                  <a:lnTo>
                    <a:pt x="1019820" y="0"/>
                  </a:lnTo>
                  <a:lnTo>
                    <a:pt x="1021815" y="0"/>
                  </a:lnTo>
                  <a:lnTo>
                    <a:pt x="1023811" y="0"/>
                  </a:lnTo>
                  <a:lnTo>
                    <a:pt x="1025807" y="0"/>
                  </a:lnTo>
                  <a:lnTo>
                    <a:pt x="1027802" y="0"/>
                  </a:lnTo>
                  <a:lnTo>
                    <a:pt x="1029798" y="0"/>
                  </a:lnTo>
                  <a:lnTo>
                    <a:pt x="1031794" y="0"/>
                  </a:lnTo>
                  <a:lnTo>
                    <a:pt x="1033790" y="0"/>
                  </a:lnTo>
                  <a:lnTo>
                    <a:pt x="1035785" y="0"/>
                  </a:lnTo>
                  <a:lnTo>
                    <a:pt x="1037781" y="0"/>
                  </a:lnTo>
                  <a:lnTo>
                    <a:pt x="1039777" y="0"/>
                  </a:lnTo>
                  <a:lnTo>
                    <a:pt x="1041773" y="0"/>
                  </a:lnTo>
                  <a:lnTo>
                    <a:pt x="1043768" y="0"/>
                  </a:lnTo>
                  <a:lnTo>
                    <a:pt x="1045764" y="0"/>
                  </a:lnTo>
                  <a:lnTo>
                    <a:pt x="1047760" y="0"/>
                  </a:lnTo>
                  <a:lnTo>
                    <a:pt x="1049756" y="0"/>
                  </a:lnTo>
                  <a:lnTo>
                    <a:pt x="1051751" y="0"/>
                  </a:lnTo>
                  <a:lnTo>
                    <a:pt x="1053747" y="0"/>
                  </a:lnTo>
                  <a:lnTo>
                    <a:pt x="1055743" y="0"/>
                  </a:lnTo>
                  <a:lnTo>
                    <a:pt x="1057738" y="0"/>
                  </a:lnTo>
                  <a:lnTo>
                    <a:pt x="1059734" y="0"/>
                  </a:lnTo>
                  <a:lnTo>
                    <a:pt x="1061730" y="0"/>
                  </a:lnTo>
                  <a:lnTo>
                    <a:pt x="1063726" y="0"/>
                  </a:lnTo>
                  <a:lnTo>
                    <a:pt x="1065721" y="0"/>
                  </a:lnTo>
                  <a:lnTo>
                    <a:pt x="1067717" y="0"/>
                  </a:lnTo>
                  <a:lnTo>
                    <a:pt x="1069713" y="0"/>
                  </a:lnTo>
                  <a:lnTo>
                    <a:pt x="1071709" y="0"/>
                  </a:lnTo>
                  <a:lnTo>
                    <a:pt x="1073704" y="0"/>
                  </a:lnTo>
                  <a:lnTo>
                    <a:pt x="1075700" y="0"/>
                  </a:lnTo>
                  <a:lnTo>
                    <a:pt x="1077696" y="0"/>
                  </a:lnTo>
                  <a:lnTo>
                    <a:pt x="1079692" y="0"/>
                  </a:lnTo>
                  <a:lnTo>
                    <a:pt x="1081687" y="0"/>
                  </a:lnTo>
                  <a:lnTo>
                    <a:pt x="1083683" y="0"/>
                  </a:lnTo>
                  <a:lnTo>
                    <a:pt x="1085679" y="0"/>
                  </a:lnTo>
                  <a:lnTo>
                    <a:pt x="1087674" y="0"/>
                  </a:lnTo>
                  <a:lnTo>
                    <a:pt x="1089670" y="0"/>
                  </a:lnTo>
                  <a:lnTo>
                    <a:pt x="1091666" y="0"/>
                  </a:lnTo>
                  <a:lnTo>
                    <a:pt x="1093662" y="0"/>
                  </a:lnTo>
                  <a:lnTo>
                    <a:pt x="1095657" y="0"/>
                  </a:lnTo>
                  <a:lnTo>
                    <a:pt x="1097653" y="0"/>
                  </a:lnTo>
                  <a:lnTo>
                    <a:pt x="1099649" y="0"/>
                  </a:lnTo>
                  <a:lnTo>
                    <a:pt x="1101645" y="0"/>
                  </a:lnTo>
                  <a:lnTo>
                    <a:pt x="1103640" y="0"/>
                  </a:lnTo>
                  <a:lnTo>
                    <a:pt x="1105636" y="0"/>
                  </a:lnTo>
                  <a:lnTo>
                    <a:pt x="1107632" y="0"/>
                  </a:lnTo>
                  <a:lnTo>
                    <a:pt x="1109628" y="0"/>
                  </a:lnTo>
                  <a:lnTo>
                    <a:pt x="1111623" y="0"/>
                  </a:lnTo>
                  <a:lnTo>
                    <a:pt x="1113619" y="0"/>
                  </a:lnTo>
                  <a:lnTo>
                    <a:pt x="1115615" y="0"/>
                  </a:lnTo>
                  <a:lnTo>
                    <a:pt x="1117610" y="0"/>
                  </a:lnTo>
                  <a:lnTo>
                    <a:pt x="1119606" y="0"/>
                  </a:lnTo>
                  <a:lnTo>
                    <a:pt x="1121602" y="0"/>
                  </a:lnTo>
                  <a:lnTo>
                    <a:pt x="1123598" y="0"/>
                  </a:lnTo>
                  <a:lnTo>
                    <a:pt x="1125593" y="0"/>
                  </a:lnTo>
                  <a:lnTo>
                    <a:pt x="1127589" y="0"/>
                  </a:lnTo>
                  <a:lnTo>
                    <a:pt x="1129585" y="0"/>
                  </a:lnTo>
                  <a:lnTo>
                    <a:pt x="1131581" y="0"/>
                  </a:lnTo>
                  <a:lnTo>
                    <a:pt x="1133576" y="0"/>
                  </a:lnTo>
                  <a:lnTo>
                    <a:pt x="1135572" y="0"/>
                  </a:lnTo>
                  <a:lnTo>
                    <a:pt x="1137568" y="0"/>
                  </a:lnTo>
                  <a:lnTo>
                    <a:pt x="1139564" y="0"/>
                  </a:lnTo>
                  <a:lnTo>
                    <a:pt x="1141559" y="0"/>
                  </a:lnTo>
                  <a:lnTo>
                    <a:pt x="1143555" y="0"/>
                  </a:lnTo>
                  <a:lnTo>
                    <a:pt x="1145551" y="0"/>
                  </a:lnTo>
                  <a:lnTo>
                    <a:pt x="1147546" y="0"/>
                  </a:lnTo>
                  <a:lnTo>
                    <a:pt x="1149542" y="0"/>
                  </a:lnTo>
                  <a:lnTo>
                    <a:pt x="1151538" y="0"/>
                  </a:lnTo>
                  <a:lnTo>
                    <a:pt x="1153534" y="0"/>
                  </a:lnTo>
                  <a:lnTo>
                    <a:pt x="1155529" y="0"/>
                  </a:lnTo>
                  <a:lnTo>
                    <a:pt x="1157525" y="0"/>
                  </a:lnTo>
                  <a:lnTo>
                    <a:pt x="1159521" y="0"/>
                  </a:lnTo>
                  <a:lnTo>
                    <a:pt x="1161517" y="0"/>
                  </a:lnTo>
                  <a:lnTo>
                    <a:pt x="1163512" y="0"/>
                  </a:lnTo>
                  <a:lnTo>
                    <a:pt x="1165508" y="0"/>
                  </a:lnTo>
                  <a:lnTo>
                    <a:pt x="1167504" y="0"/>
                  </a:lnTo>
                  <a:lnTo>
                    <a:pt x="1169500" y="0"/>
                  </a:lnTo>
                  <a:lnTo>
                    <a:pt x="1171495" y="0"/>
                  </a:lnTo>
                  <a:lnTo>
                    <a:pt x="1173491" y="0"/>
                  </a:lnTo>
                  <a:lnTo>
                    <a:pt x="1175487" y="0"/>
                  </a:lnTo>
                  <a:lnTo>
                    <a:pt x="1177482" y="0"/>
                  </a:lnTo>
                  <a:lnTo>
                    <a:pt x="1179478" y="0"/>
                  </a:lnTo>
                  <a:lnTo>
                    <a:pt x="1181474" y="0"/>
                  </a:lnTo>
                  <a:lnTo>
                    <a:pt x="1183470" y="0"/>
                  </a:lnTo>
                  <a:lnTo>
                    <a:pt x="1185465" y="0"/>
                  </a:lnTo>
                  <a:lnTo>
                    <a:pt x="1187461" y="0"/>
                  </a:lnTo>
                  <a:lnTo>
                    <a:pt x="1189457" y="0"/>
                  </a:lnTo>
                  <a:lnTo>
                    <a:pt x="1191453" y="0"/>
                  </a:lnTo>
                  <a:lnTo>
                    <a:pt x="1193448" y="0"/>
                  </a:lnTo>
                  <a:lnTo>
                    <a:pt x="1195444" y="0"/>
                  </a:lnTo>
                  <a:lnTo>
                    <a:pt x="1197440" y="0"/>
                  </a:lnTo>
                  <a:lnTo>
                    <a:pt x="1199436" y="0"/>
                  </a:lnTo>
                  <a:lnTo>
                    <a:pt x="1201431" y="0"/>
                  </a:lnTo>
                  <a:lnTo>
                    <a:pt x="1203427" y="0"/>
                  </a:lnTo>
                  <a:lnTo>
                    <a:pt x="1205423" y="0"/>
                  </a:lnTo>
                  <a:lnTo>
                    <a:pt x="1207418" y="0"/>
                  </a:lnTo>
                  <a:lnTo>
                    <a:pt x="1209414" y="0"/>
                  </a:lnTo>
                  <a:lnTo>
                    <a:pt x="1211410" y="0"/>
                  </a:lnTo>
                  <a:lnTo>
                    <a:pt x="1213406" y="0"/>
                  </a:lnTo>
                  <a:lnTo>
                    <a:pt x="1215401" y="0"/>
                  </a:lnTo>
                  <a:lnTo>
                    <a:pt x="1217397" y="0"/>
                  </a:lnTo>
                  <a:lnTo>
                    <a:pt x="1219393" y="0"/>
                  </a:lnTo>
                  <a:lnTo>
                    <a:pt x="1221389" y="0"/>
                  </a:lnTo>
                  <a:lnTo>
                    <a:pt x="1223384" y="0"/>
                  </a:lnTo>
                  <a:lnTo>
                    <a:pt x="1225380" y="0"/>
                  </a:lnTo>
                  <a:lnTo>
                    <a:pt x="1227376" y="0"/>
                  </a:lnTo>
                  <a:lnTo>
                    <a:pt x="1229372" y="0"/>
                  </a:lnTo>
                  <a:lnTo>
                    <a:pt x="1231367" y="0"/>
                  </a:lnTo>
                  <a:lnTo>
                    <a:pt x="1233363" y="0"/>
                  </a:lnTo>
                  <a:lnTo>
                    <a:pt x="1235359" y="0"/>
                  </a:lnTo>
                  <a:lnTo>
                    <a:pt x="1237354" y="0"/>
                  </a:lnTo>
                  <a:lnTo>
                    <a:pt x="1239350" y="0"/>
                  </a:lnTo>
                  <a:lnTo>
                    <a:pt x="1241346" y="0"/>
                  </a:lnTo>
                  <a:lnTo>
                    <a:pt x="1243342" y="0"/>
                  </a:lnTo>
                  <a:lnTo>
                    <a:pt x="1245337" y="0"/>
                  </a:lnTo>
                  <a:lnTo>
                    <a:pt x="1247333" y="0"/>
                  </a:lnTo>
                  <a:lnTo>
                    <a:pt x="1249329" y="0"/>
                  </a:lnTo>
                  <a:lnTo>
                    <a:pt x="1251325" y="0"/>
                  </a:lnTo>
                  <a:lnTo>
                    <a:pt x="1253320" y="0"/>
                  </a:lnTo>
                  <a:lnTo>
                    <a:pt x="1255316" y="0"/>
                  </a:lnTo>
                  <a:lnTo>
                    <a:pt x="1257312" y="0"/>
                  </a:lnTo>
                  <a:lnTo>
                    <a:pt x="1259308" y="0"/>
                  </a:lnTo>
                  <a:lnTo>
                    <a:pt x="1261303" y="0"/>
                  </a:lnTo>
                  <a:lnTo>
                    <a:pt x="1263299" y="0"/>
                  </a:lnTo>
                  <a:lnTo>
                    <a:pt x="1265295" y="0"/>
                  </a:lnTo>
                  <a:lnTo>
                    <a:pt x="1267291" y="0"/>
                  </a:lnTo>
                  <a:lnTo>
                    <a:pt x="1269286" y="0"/>
                  </a:lnTo>
                  <a:lnTo>
                    <a:pt x="1271282" y="0"/>
                  </a:lnTo>
                  <a:lnTo>
                    <a:pt x="1273278" y="0"/>
                  </a:lnTo>
                  <a:lnTo>
                    <a:pt x="1275273" y="0"/>
                  </a:lnTo>
                  <a:lnTo>
                    <a:pt x="1277269" y="0"/>
                  </a:lnTo>
                  <a:lnTo>
                    <a:pt x="1279265" y="0"/>
                  </a:lnTo>
                  <a:lnTo>
                    <a:pt x="1281261" y="0"/>
                  </a:lnTo>
                  <a:lnTo>
                    <a:pt x="1283256" y="0"/>
                  </a:lnTo>
                  <a:lnTo>
                    <a:pt x="1285252" y="0"/>
                  </a:lnTo>
                  <a:lnTo>
                    <a:pt x="1287248" y="0"/>
                  </a:lnTo>
                  <a:lnTo>
                    <a:pt x="1289244" y="0"/>
                  </a:lnTo>
                  <a:lnTo>
                    <a:pt x="1291239" y="0"/>
                  </a:lnTo>
                  <a:lnTo>
                    <a:pt x="1293235" y="0"/>
                  </a:lnTo>
                  <a:lnTo>
                    <a:pt x="1295231" y="0"/>
                  </a:lnTo>
                  <a:lnTo>
                    <a:pt x="1297227" y="0"/>
                  </a:lnTo>
                  <a:lnTo>
                    <a:pt x="1299222" y="0"/>
                  </a:lnTo>
                  <a:lnTo>
                    <a:pt x="1301218" y="0"/>
                  </a:lnTo>
                  <a:lnTo>
                    <a:pt x="1303214" y="0"/>
                  </a:lnTo>
                  <a:lnTo>
                    <a:pt x="1305209" y="0"/>
                  </a:lnTo>
                  <a:lnTo>
                    <a:pt x="1307205" y="0"/>
                  </a:lnTo>
                  <a:lnTo>
                    <a:pt x="1309201" y="0"/>
                  </a:lnTo>
                  <a:lnTo>
                    <a:pt x="1311197" y="0"/>
                  </a:lnTo>
                  <a:lnTo>
                    <a:pt x="1313192" y="0"/>
                  </a:lnTo>
                  <a:lnTo>
                    <a:pt x="1315188" y="0"/>
                  </a:lnTo>
                  <a:lnTo>
                    <a:pt x="1317184" y="0"/>
                  </a:lnTo>
                  <a:lnTo>
                    <a:pt x="1319180" y="0"/>
                  </a:lnTo>
                  <a:lnTo>
                    <a:pt x="1321175" y="0"/>
                  </a:lnTo>
                  <a:lnTo>
                    <a:pt x="1323171" y="0"/>
                  </a:lnTo>
                  <a:lnTo>
                    <a:pt x="1325167" y="0"/>
                  </a:lnTo>
                  <a:lnTo>
                    <a:pt x="1327163" y="0"/>
                  </a:lnTo>
                  <a:lnTo>
                    <a:pt x="1329158" y="0"/>
                  </a:lnTo>
                  <a:lnTo>
                    <a:pt x="1331154" y="0"/>
                  </a:lnTo>
                  <a:lnTo>
                    <a:pt x="1333150" y="0"/>
                  </a:lnTo>
                  <a:lnTo>
                    <a:pt x="1335145" y="0"/>
                  </a:lnTo>
                  <a:lnTo>
                    <a:pt x="1337141" y="0"/>
                  </a:lnTo>
                  <a:lnTo>
                    <a:pt x="1339137" y="0"/>
                  </a:lnTo>
                  <a:lnTo>
                    <a:pt x="1341133" y="0"/>
                  </a:lnTo>
                  <a:lnTo>
                    <a:pt x="1343128" y="0"/>
                  </a:lnTo>
                  <a:lnTo>
                    <a:pt x="1345124" y="0"/>
                  </a:lnTo>
                  <a:lnTo>
                    <a:pt x="1347120" y="0"/>
                  </a:lnTo>
                  <a:lnTo>
                    <a:pt x="1349116" y="0"/>
                  </a:lnTo>
                  <a:lnTo>
                    <a:pt x="1351111" y="0"/>
                  </a:lnTo>
                  <a:lnTo>
                    <a:pt x="1353107" y="0"/>
                  </a:lnTo>
                  <a:lnTo>
                    <a:pt x="1355103" y="0"/>
                  </a:lnTo>
                  <a:lnTo>
                    <a:pt x="1357099" y="0"/>
                  </a:lnTo>
                  <a:lnTo>
                    <a:pt x="1359094" y="0"/>
                  </a:lnTo>
                  <a:lnTo>
                    <a:pt x="1361090" y="0"/>
                  </a:lnTo>
                  <a:lnTo>
                    <a:pt x="1363086" y="0"/>
                  </a:lnTo>
                  <a:lnTo>
                    <a:pt x="1365081" y="0"/>
                  </a:lnTo>
                  <a:lnTo>
                    <a:pt x="1367077" y="0"/>
                  </a:lnTo>
                  <a:lnTo>
                    <a:pt x="1369073" y="0"/>
                  </a:lnTo>
                  <a:lnTo>
                    <a:pt x="1371069" y="0"/>
                  </a:lnTo>
                  <a:lnTo>
                    <a:pt x="1373064" y="0"/>
                  </a:lnTo>
                  <a:lnTo>
                    <a:pt x="1375060" y="0"/>
                  </a:lnTo>
                  <a:lnTo>
                    <a:pt x="1377056" y="0"/>
                  </a:lnTo>
                  <a:lnTo>
                    <a:pt x="1379052" y="0"/>
                  </a:lnTo>
                  <a:lnTo>
                    <a:pt x="1381047" y="0"/>
                  </a:lnTo>
                  <a:lnTo>
                    <a:pt x="1383043" y="0"/>
                  </a:lnTo>
                  <a:lnTo>
                    <a:pt x="1385039" y="0"/>
                  </a:lnTo>
                  <a:lnTo>
                    <a:pt x="1387035" y="0"/>
                  </a:lnTo>
                  <a:lnTo>
                    <a:pt x="1389030" y="0"/>
                  </a:lnTo>
                  <a:lnTo>
                    <a:pt x="1391026" y="0"/>
                  </a:lnTo>
                  <a:lnTo>
                    <a:pt x="1393022" y="0"/>
                  </a:lnTo>
                  <a:lnTo>
                    <a:pt x="1395017" y="0"/>
                  </a:lnTo>
                  <a:lnTo>
                    <a:pt x="1397013" y="0"/>
                  </a:lnTo>
                  <a:lnTo>
                    <a:pt x="1399009" y="0"/>
                  </a:lnTo>
                  <a:lnTo>
                    <a:pt x="1401005" y="0"/>
                  </a:lnTo>
                  <a:lnTo>
                    <a:pt x="1403000" y="0"/>
                  </a:lnTo>
                  <a:lnTo>
                    <a:pt x="1404996" y="0"/>
                  </a:lnTo>
                  <a:lnTo>
                    <a:pt x="1406992" y="0"/>
                  </a:lnTo>
                  <a:lnTo>
                    <a:pt x="1408988" y="0"/>
                  </a:lnTo>
                  <a:lnTo>
                    <a:pt x="1410983" y="0"/>
                  </a:lnTo>
                  <a:lnTo>
                    <a:pt x="1412979" y="0"/>
                  </a:lnTo>
                  <a:lnTo>
                    <a:pt x="1414975" y="0"/>
                  </a:lnTo>
                  <a:lnTo>
                    <a:pt x="1416971" y="0"/>
                  </a:lnTo>
                  <a:lnTo>
                    <a:pt x="1418966" y="0"/>
                  </a:lnTo>
                  <a:lnTo>
                    <a:pt x="1420962" y="0"/>
                  </a:lnTo>
                  <a:lnTo>
                    <a:pt x="1422958" y="0"/>
                  </a:lnTo>
                  <a:lnTo>
                    <a:pt x="1424953" y="0"/>
                  </a:lnTo>
                  <a:lnTo>
                    <a:pt x="1426949" y="0"/>
                  </a:lnTo>
                  <a:lnTo>
                    <a:pt x="1428945" y="0"/>
                  </a:lnTo>
                  <a:lnTo>
                    <a:pt x="1430941" y="0"/>
                  </a:lnTo>
                  <a:lnTo>
                    <a:pt x="1432936" y="0"/>
                  </a:lnTo>
                  <a:lnTo>
                    <a:pt x="1434932" y="0"/>
                  </a:lnTo>
                  <a:lnTo>
                    <a:pt x="1436928" y="0"/>
                  </a:lnTo>
                  <a:lnTo>
                    <a:pt x="1438924" y="0"/>
                  </a:lnTo>
                  <a:lnTo>
                    <a:pt x="1440919" y="0"/>
                  </a:lnTo>
                  <a:lnTo>
                    <a:pt x="1442915" y="0"/>
                  </a:lnTo>
                  <a:lnTo>
                    <a:pt x="1444911" y="0"/>
                  </a:lnTo>
                  <a:lnTo>
                    <a:pt x="1446907" y="0"/>
                  </a:lnTo>
                  <a:lnTo>
                    <a:pt x="1448902" y="0"/>
                  </a:lnTo>
                  <a:lnTo>
                    <a:pt x="1450898" y="0"/>
                  </a:lnTo>
                  <a:lnTo>
                    <a:pt x="1452894" y="0"/>
                  </a:lnTo>
                  <a:lnTo>
                    <a:pt x="1454889" y="0"/>
                  </a:lnTo>
                  <a:lnTo>
                    <a:pt x="1456885" y="0"/>
                  </a:lnTo>
                  <a:lnTo>
                    <a:pt x="1458881" y="0"/>
                  </a:lnTo>
                  <a:lnTo>
                    <a:pt x="1460877" y="0"/>
                  </a:lnTo>
                  <a:lnTo>
                    <a:pt x="1462872" y="0"/>
                  </a:lnTo>
                  <a:lnTo>
                    <a:pt x="1464868" y="0"/>
                  </a:lnTo>
                  <a:lnTo>
                    <a:pt x="1466864" y="0"/>
                  </a:lnTo>
                  <a:lnTo>
                    <a:pt x="1468860" y="0"/>
                  </a:lnTo>
                  <a:lnTo>
                    <a:pt x="1470855" y="0"/>
                  </a:lnTo>
                  <a:lnTo>
                    <a:pt x="1472851" y="0"/>
                  </a:lnTo>
                  <a:lnTo>
                    <a:pt x="1474847" y="0"/>
                  </a:lnTo>
                  <a:lnTo>
                    <a:pt x="1476843" y="0"/>
                  </a:lnTo>
                  <a:lnTo>
                    <a:pt x="1478838" y="0"/>
                  </a:lnTo>
                  <a:lnTo>
                    <a:pt x="1480834" y="0"/>
                  </a:lnTo>
                  <a:lnTo>
                    <a:pt x="1482830" y="0"/>
                  </a:lnTo>
                  <a:lnTo>
                    <a:pt x="1484825" y="0"/>
                  </a:lnTo>
                  <a:lnTo>
                    <a:pt x="1486821" y="0"/>
                  </a:lnTo>
                  <a:lnTo>
                    <a:pt x="1488817" y="0"/>
                  </a:lnTo>
                  <a:lnTo>
                    <a:pt x="1490813" y="0"/>
                  </a:lnTo>
                  <a:lnTo>
                    <a:pt x="1492808" y="0"/>
                  </a:lnTo>
                  <a:lnTo>
                    <a:pt x="1494804" y="0"/>
                  </a:lnTo>
                  <a:lnTo>
                    <a:pt x="1496800" y="0"/>
                  </a:lnTo>
                  <a:lnTo>
                    <a:pt x="1498796" y="0"/>
                  </a:lnTo>
                  <a:lnTo>
                    <a:pt x="1500791" y="0"/>
                  </a:lnTo>
                  <a:lnTo>
                    <a:pt x="1502787" y="0"/>
                  </a:lnTo>
                  <a:lnTo>
                    <a:pt x="1504783" y="0"/>
                  </a:lnTo>
                  <a:lnTo>
                    <a:pt x="1506779" y="0"/>
                  </a:lnTo>
                  <a:lnTo>
                    <a:pt x="1508774" y="0"/>
                  </a:lnTo>
                  <a:lnTo>
                    <a:pt x="1510770" y="0"/>
                  </a:lnTo>
                  <a:lnTo>
                    <a:pt x="1512766" y="0"/>
                  </a:lnTo>
                  <a:lnTo>
                    <a:pt x="1514762" y="0"/>
                  </a:lnTo>
                  <a:lnTo>
                    <a:pt x="1516757" y="0"/>
                  </a:lnTo>
                  <a:lnTo>
                    <a:pt x="1518753" y="0"/>
                  </a:lnTo>
                  <a:lnTo>
                    <a:pt x="1520749" y="0"/>
                  </a:lnTo>
                  <a:lnTo>
                    <a:pt x="1522744" y="0"/>
                  </a:lnTo>
                  <a:lnTo>
                    <a:pt x="1524740" y="0"/>
                  </a:lnTo>
                  <a:lnTo>
                    <a:pt x="1526736" y="0"/>
                  </a:lnTo>
                  <a:lnTo>
                    <a:pt x="1528732" y="0"/>
                  </a:lnTo>
                  <a:lnTo>
                    <a:pt x="1530727" y="0"/>
                  </a:lnTo>
                  <a:lnTo>
                    <a:pt x="1532723" y="0"/>
                  </a:lnTo>
                  <a:lnTo>
                    <a:pt x="1534719" y="0"/>
                  </a:lnTo>
                  <a:lnTo>
                    <a:pt x="1536715" y="0"/>
                  </a:lnTo>
                  <a:lnTo>
                    <a:pt x="1538710" y="0"/>
                  </a:lnTo>
                  <a:lnTo>
                    <a:pt x="1540706" y="0"/>
                  </a:lnTo>
                  <a:lnTo>
                    <a:pt x="1542702" y="0"/>
                  </a:lnTo>
                  <a:lnTo>
                    <a:pt x="1544698" y="0"/>
                  </a:lnTo>
                  <a:lnTo>
                    <a:pt x="1546693" y="0"/>
                  </a:lnTo>
                  <a:lnTo>
                    <a:pt x="1548689" y="0"/>
                  </a:lnTo>
                  <a:lnTo>
                    <a:pt x="1550685" y="0"/>
                  </a:lnTo>
                  <a:lnTo>
                    <a:pt x="1552680" y="0"/>
                  </a:lnTo>
                  <a:lnTo>
                    <a:pt x="1554676" y="0"/>
                  </a:lnTo>
                  <a:lnTo>
                    <a:pt x="1556672" y="0"/>
                  </a:lnTo>
                  <a:lnTo>
                    <a:pt x="1558668" y="0"/>
                  </a:lnTo>
                  <a:lnTo>
                    <a:pt x="1560663" y="0"/>
                  </a:lnTo>
                  <a:lnTo>
                    <a:pt x="1562659" y="0"/>
                  </a:lnTo>
                  <a:lnTo>
                    <a:pt x="1564655" y="0"/>
                  </a:lnTo>
                  <a:lnTo>
                    <a:pt x="1566651" y="0"/>
                  </a:lnTo>
                  <a:lnTo>
                    <a:pt x="1568646" y="0"/>
                  </a:lnTo>
                  <a:lnTo>
                    <a:pt x="1570642" y="0"/>
                  </a:lnTo>
                  <a:lnTo>
                    <a:pt x="1572638" y="0"/>
                  </a:lnTo>
                  <a:lnTo>
                    <a:pt x="1574634" y="0"/>
                  </a:lnTo>
                  <a:lnTo>
                    <a:pt x="1576629" y="0"/>
                  </a:lnTo>
                  <a:lnTo>
                    <a:pt x="1578625" y="0"/>
                  </a:lnTo>
                  <a:lnTo>
                    <a:pt x="1580621" y="0"/>
                  </a:lnTo>
                  <a:lnTo>
                    <a:pt x="1582616" y="0"/>
                  </a:lnTo>
                  <a:lnTo>
                    <a:pt x="1584612" y="0"/>
                  </a:lnTo>
                  <a:lnTo>
                    <a:pt x="1586608" y="0"/>
                  </a:lnTo>
                  <a:lnTo>
                    <a:pt x="1588604" y="0"/>
                  </a:lnTo>
                  <a:lnTo>
                    <a:pt x="1590599" y="0"/>
                  </a:lnTo>
                  <a:lnTo>
                    <a:pt x="1592595" y="0"/>
                  </a:lnTo>
                  <a:lnTo>
                    <a:pt x="1594591" y="0"/>
                  </a:lnTo>
                  <a:lnTo>
                    <a:pt x="1596587" y="0"/>
                  </a:lnTo>
                  <a:lnTo>
                    <a:pt x="1598582" y="0"/>
                  </a:lnTo>
                  <a:lnTo>
                    <a:pt x="1600578" y="0"/>
                  </a:lnTo>
                  <a:lnTo>
                    <a:pt x="1602574" y="0"/>
                  </a:lnTo>
                  <a:lnTo>
                    <a:pt x="1604570" y="0"/>
                  </a:lnTo>
                  <a:lnTo>
                    <a:pt x="1606565" y="0"/>
                  </a:lnTo>
                  <a:lnTo>
                    <a:pt x="1608561" y="0"/>
                  </a:lnTo>
                  <a:lnTo>
                    <a:pt x="1610557" y="0"/>
                  </a:lnTo>
                  <a:lnTo>
                    <a:pt x="1612552" y="0"/>
                  </a:lnTo>
                  <a:lnTo>
                    <a:pt x="1614548" y="0"/>
                  </a:lnTo>
                  <a:lnTo>
                    <a:pt x="1616544" y="0"/>
                  </a:lnTo>
                  <a:lnTo>
                    <a:pt x="1618540" y="0"/>
                  </a:lnTo>
                  <a:lnTo>
                    <a:pt x="1620535" y="0"/>
                  </a:lnTo>
                  <a:lnTo>
                    <a:pt x="1622531" y="0"/>
                  </a:lnTo>
                  <a:lnTo>
                    <a:pt x="1624527" y="0"/>
                  </a:lnTo>
                  <a:lnTo>
                    <a:pt x="1626523" y="0"/>
                  </a:lnTo>
                  <a:lnTo>
                    <a:pt x="1628518" y="0"/>
                  </a:lnTo>
                  <a:lnTo>
                    <a:pt x="1630514" y="0"/>
                  </a:lnTo>
                  <a:lnTo>
                    <a:pt x="1632510" y="0"/>
                  </a:lnTo>
                  <a:lnTo>
                    <a:pt x="1634506" y="0"/>
                  </a:lnTo>
                  <a:lnTo>
                    <a:pt x="1636501" y="0"/>
                  </a:lnTo>
                  <a:lnTo>
                    <a:pt x="1638497" y="0"/>
                  </a:lnTo>
                  <a:lnTo>
                    <a:pt x="1640493" y="0"/>
                  </a:lnTo>
                  <a:lnTo>
                    <a:pt x="1642488" y="0"/>
                  </a:lnTo>
                  <a:lnTo>
                    <a:pt x="1644484" y="0"/>
                  </a:lnTo>
                  <a:lnTo>
                    <a:pt x="1646480" y="0"/>
                  </a:lnTo>
                  <a:lnTo>
                    <a:pt x="1648476" y="0"/>
                  </a:lnTo>
                  <a:lnTo>
                    <a:pt x="1650471" y="0"/>
                  </a:lnTo>
                  <a:lnTo>
                    <a:pt x="1652467" y="0"/>
                  </a:lnTo>
                  <a:lnTo>
                    <a:pt x="1654463" y="0"/>
                  </a:lnTo>
                  <a:lnTo>
                    <a:pt x="1656459" y="0"/>
                  </a:lnTo>
                  <a:lnTo>
                    <a:pt x="1658454" y="0"/>
                  </a:lnTo>
                  <a:lnTo>
                    <a:pt x="1660450" y="0"/>
                  </a:lnTo>
                  <a:lnTo>
                    <a:pt x="1662446" y="0"/>
                  </a:lnTo>
                  <a:lnTo>
                    <a:pt x="1664442" y="0"/>
                  </a:lnTo>
                  <a:lnTo>
                    <a:pt x="1666437" y="0"/>
                  </a:lnTo>
                  <a:lnTo>
                    <a:pt x="1668433" y="0"/>
                  </a:lnTo>
                  <a:lnTo>
                    <a:pt x="1670429" y="0"/>
                  </a:lnTo>
                  <a:lnTo>
                    <a:pt x="1672424" y="0"/>
                  </a:lnTo>
                  <a:lnTo>
                    <a:pt x="1674420" y="0"/>
                  </a:lnTo>
                  <a:lnTo>
                    <a:pt x="1676416" y="0"/>
                  </a:lnTo>
                  <a:lnTo>
                    <a:pt x="1678412" y="0"/>
                  </a:lnTo>
                  <a:lnTo>
                    <a:pt x="1680407" y="0"/>
                  </a:lnTo>
                  <a:lnTo>
                    <a:pt x="1682403" y="0"/>
                  </a:lnTo>
                  <a:lnTo>
                    <a:pt x="1684399" y="0"/>
                  </a:lnTo>
                  <a:lnTo>
                    <a:pt x="1686395" y="0"/>
                  </a:lnTo>
                  <a:lnTo>
                    <a:pt x="1688390" y="0"/>
                  </a:lnTo>
                  <a:lnTo>
                    <a:pt x="1690386" y="0"/>
                  </a:lnTo>
                  <a:lnTo>
                    <a:pt x="1692382" y="0"/>
                  </a:lnTo>
                  <a:lnTo>
                    <a:pt x="1694378" y="0"/>
                  </a:lnTo>
                  <a:lnTo>
                    <a:pt x="1696373" y="0"/>
                  </a:lnTo>
                  <a:lnTo>
                    <a:pt x="1698369" y="0"/>
                  </a:lnTo>
                  <a:lnTo>
                    <a:pt x="1700365" y="0"/>
                  </a:lnTo>
                  <a:lnTo>
                    <a:pt x="1702360" y="0"/>
                  </a:lnTo>
                  <a:lnTo>
                    <a:pt x="1704356" y="0"/>
                  </a:lnTo>
                  <a:lnTo>
                    <a:pt x="1706352" y="0"/>
                  </a:lnTo>
                  <a:lnTo>
                    <a:pt x="1708348" y="0"/>
                  </a:lnTo>
                  <a:lnTo>
                    <a:pt x="1710343" y="0"/>
                  </a:lnTo>
                  <a:lnTo>
                    <a:pt x="1712339" y="0"/>
                  </a:lnTo>
                  <a:lnTo>
                    <a:pt x="1714335" y="0"/>
                  </a:lnTo>
                  <a:lnTo>
                    <a:pt x="1716331" y="0"/>
                  </a:lnTo>
                  <a:lnTo>
                    <a:pt x="1718326" y="0"/>
                  </a:lnTo>
                  <a:lnTo>
                    <a:pt x="1720322" y="0"/>
                  </a:lnTo>
                  <a:lnTo>
                    <a:pt x="1722318" y="0"/>
                  </a:lnTo>
                  <a:lnTo>
                    <a:pt x="1724314" y="0"/>
                  </a:lnTo>
                  <a:lnTo>
                    <a:pt x="1726309" y="0"/>
                  </a:lnTo>
                  <a:lnTo>
                    <a:pt x="1728305" y="0"/>
                  </a:lnTo>
                  <a:lnTo>
                    <a:pt x="1730301" y="0"/>
                  </a:lnTo>
                  <a:lnTo>
                    <a:pt x="1732296" y="0"/>
                  </a:lnTo>
                  <a:lnTo>
                    <a:pt x="1734292" y="0"/>
                  </a:lnTo>
                  <a:lnTo>
                    <a:pt x="1736288" y="0"/>
                  </a:lnTo>
                  <a:lnTo>
                    <a:pt x="1738284" y="0"/>
                  </a:lnTo>
                  <a:lnTo>
                    <a:pt x="1740279" y="0"/>
                  </a:lnTo>
                  <a:lnTo>
                    <a:pt x="1742275" y="0"/>
                  </a:lnTo>
                  <a:lnTo>
                    <a:pt x="1744271" y="0"/>
                  </a:lnTo>
                  <a:lnTo>
                    <a:pt x="1746267" y="0"/>
                  </a:lnTo>
                  <a:lnTo>
                    <a:pt x="1748262" y="0"/>
                  </a:lnTo>
                  <a:lnTo>
                    <a:pt x="1750258" y="0"/>
                  </a:lnTo>
                  <a:lnTo>
                    <a:pt x="1752254" y="0"/>
                  </a:lnTo>
                  <a:lnTo>
                    <a:pt x="1754250" y="0"/>
                  </a:lnTo>
                  <a:lnTo>
                    <a:pt x="1756245" y="0"/>
                  </a:lnTo>
                  <a:lnTo>
                    <a:pt x="1758241" y="0"/>
                  </a:lnTo>
                  <a:lnTo>
                    <a:pt x="1760237" y="0"/>
                  </a:lnTo>
                  <a:lnTo>
                    <a:pt x="1762233" y="0"/>
                  </a:lnTo>
                  <a:lnTo>
                    <a:pt x="1764228" y="0"/>
                  </a:lnTo>
                  <a:lnTo>
                    <a:pt x="1766224" y="0"/>
                  </a:lnTo>
                  <a:lnTo>
                    <a:pt x="1768220" y="0"/>
                  </a:lnTo>
                  <a:lnTo>
                    <a:pt x="1770215" y="0"/>
                  </a:lnTo>
                  <a:lnTo>
                    <a:pt x="1772211" y="0"/>
                  </a:lnTo>
                  <a:lnTo>
                    <a:pt x="1774207" y="0"/>
                  </a:lnTo>
                  <a:lnTo>
                    <a:pt x="1776203" y="0"/>
                  </a:lnTo>
                  <a:lnTo>
                    <a:pt x="1778198" y="0"/>
                  </a:lnTo>
                  <a:lnTo>
                    <a:pt x="1780194" y="0"/>
                  </a:lnTo>
                  <a:lnTo>
                    <a:pt x="1782190" y="0"/>
                  </a:lnTo>
                  <a:lnTo>
                    <a:pt x="1784186" y="0"/>
                  </a:lnTo>
                  <a:lnTo>
                    <a:pt x="1786181" y="0"/>
                  </a:lnTo>
                  <a:lnTo>
                    <a:pt x="1788177" y="0"/>
                  </a:lnTo>
                  <a:lnTo>
                    <a:pt x="1790173" y="0"/>
                  </a:lnTo>
                  <a:lnTo>
                    <a:pt x="1792169" y="0"/>
                  </a:lnTo>
                  <a:lnTo>
                    <a:pt x="1794164" y="0"/>
                  </a:lnTo>
                  <a:lnTo>
                    <a:pt x="1796160" y="0"/>
                  </a:lnTo>
                  <a:lnTo>
                    <a:pt x="1798156" y="0"/>
                  </a:lnTo>
                  <a:lnTo>
                    <a:pt x="1800151" y="0"/>
                  </a:lnTo>
                  <a:lnTo>
                    <a:pt x="1802147" y="0"/>
                  </a:lnTo>
                  <a:lnTo>
                    <a:pt x="1804143" y="0"/>
                  </a:lnTo>
                  <a:lnTo>
                    <a:pt x="1806139" y="0"/>
                  </a:lnTo>
                  <a:lnTo>
                    <a:pt x="1808134" y="0"/>
                  </a:lnTo>
                  <a:lnTo>
                    <a:pt x="1810130" y="0"/>
                  </a:lnTo>
                  <a:lnTo>
                    <a:pt x="1812126" y="0"/>
                  </a:lnTo>
                  <a:lnTo>
                    <a:pt x="1814122" y="0"/>
                  </a:lnTo>
                  <a:lnTo>
                    <a:pt x="1816117" y="0"/>
                  </a:lnTo>
                  <a:lnTo>
                    <a:pt x="1818113" y="0"/>
                  </a:lnTo>
                  <a:lnTo>
                    <a:pt x="1820109" y="0"/>
                  </a:lnTo>
                  <a:lnTo>
                    <a:pt x="1822105" y="0"/>
                  </a:lnTo>
                  <a:lnTo>
                    <a:pt x="1824100" y="0"/>
                  </a:lnTo>
                  <a:lnTo>
                    <a:pt x="1826096" y="0"/>
                  </a:lnTo>
                  <a:lnTo>
                    <a:pt x="1828092" y="0"/>
                  </a:lnTo>
                  <a:lnTo>
                    <a:pt x="1830087" y="0"/>
                  </a:lnTo>
                  <a:lnTo>
                    <a:pt x="1832083" y="0"/>
                  </a:lnTo>
                  <a:lnTo>
                    <a:pt x="1834079" y="0"/>
                  </a:lnTo>
                  <a:lnTo>
                    <a:pt x="1836075" y="0"/>
                  </a:lnTo>
                  <a:lnTo>
                    <a:pt x="1838070" y="0"/>
                  </a:lnTo>
                  <a:lnTo>
                    <a:pt x="1840066" y="0"/>
                  </a:lnTo>
                  <a:lnTo>
                    <a:pt x="1842062" y="0"/>
                  </a:lnTo>
                  <a:lnTo>
                    <a:pt x="1844058" y="0"/>
                  </a:lnTo>
                  <a:lnTo>
                    <a:pt x="1846053" y="0"/>
                  </a:lnTo>
                  <a:lnTo>
                    <a:pt x="1848049" y="0"/>
                  </a:lnTo>
                  <a:lnTo>
                    <a:pt x="1850045" y="0"/>
                  </a:lnTo>
                  <a:lnTo>
                    <a:pt x="1852041" y="0"/>
                  </a:lnTo>
                  <a:lnTo>
                    <a:pt x="1854036" y="0"/>
                  </a:lnTo>
                  <a:lnTo>
                    <a:pt x="1856032" y="0"/>
                  </a:lnTo>
                  <a:lnTo>
                    <a:pt x="1858028" y="0"/>
                  </a:lnTo>
                  <a:lnTo>
                    <a:pt x="1860023" y="0"/>
                  </a:lnTo>
                  <a:lnTo>
                    <a:pt x="1862019" y="0"/>
                  </a:lnTo>
                  <a:lnTo>
                    <a:pt x="1864015" y="0"/>
                  </a:lnTo>
                  <a:lnTo>
                    <a:pt x="1866011" y="0"/>
                  </a:lnTo>
                  <a:lnTo>
                    <a:pt x="1868006" y="0"/>
                  </a:lnTo>
                  <a:lnTo>
                    <a:pt x="1870002" y="0"/>
                  </a:lnTo>
                  <a:lnTo>
                    <a:pt x="1871998" y="0"/>
                  </a:lnTo>
                  <a:lnTo>
                    <a:pt x="1873994" y="0"/>
                  </a:lnTo>
                  <a:lnTo>
                    <a:pt x="1875989" y="0"/>
                  </a:lnTo>
                  <a:lnTo>
                    <a:pt x="1877985" y="0"/>
                  </a:lnTo>
                  <a:lnTo>
                    <a:pt x="1879981" y="0"/>
                  </a:lnTo>
                  <a:lnTo>
                    <a:pt x="1881977" y="0"/>
                  </a:lnTo>
                  <a:lnTo>
                    <a:pt x="1883972" y="0"/>
                  </a:lnTo>
                  <a:lnTo>
                    <a:pt x="1885968" y="0"/>
                  </a:lnTo>
                  <a:lnTo>
                    <a:pt x="1887964" y="0"/>
                  </a:lnTo>
                  <a:lnTo>
                    <a:pt x="1889959" y="0"/>
                  </a:lnTo>
                  <a:lnTo>
                    <a:pt x="1891955" y="0"/>
                  </a:lnTo>
                  <a:lnTo>
                    <a:pt x="1893951" y="0"/>
                  </a:lnTo>
                  <a:lnTo>
                    <a:pt x="1895947" y="0"/>
                  </a:lnTo>
                  <a:lnTo>
                    <a:pt x="1897942" y="0"/>
                  </a:lnTo>
                  <a:lnTo>
                    <a:pt x="1899938" y="0"/>
                  </a:lnTo>
                  <a:lnTo>
                    <a:pt x="1901934" y="0"/>
                  </a:lnTo>
                  <a:lnTo>
                    <a:pt x="1903930" y="0"/>
                  </a:lnTo>
                  <a:lnTo>
                    <a:pt x="1905925" y="0"/>
                  </a:lnTo>
                  <a:lnTo>
                    <a:pt x="1907921" y="0"/>
                  </a:lnTo>
                  <a:lnTo>
                    <a:pt x="1909917" y="0"/>
                  </a:lnTo>
                  <a:lnTo>
                    <a:pt x="1911913" y="0"/>
                  </a:lnTo>
                  <a:lnTo>
                    <a:pt x="1913908" y="0"/>
                  </a:lnTo>
                  <a:lnTo>
                    <a:pt x="1915904" y="0"/>
                  </a:lnTo>
                  <a:lnTo>
                    <a:pt x="1917900" y="0"/>
                  </a:lnTo>
                  <a:lnTo>
                    <a:pt x="1919895" y="0"/>
                  </a:lnTo>
                  <a:lnTo>
                    <a:pt x="1921891" y="0"/>
                  </a:lnTo>
                  <a:lnTo>
                    <a:pt x="1923887" y="0"/>
                  </a:lnTo>
                  <a:lnTo>
                    <a:pt x="1925883" y="0"/>
                  </a:lnTo>
                  <a:lnTo>
                    <a:pt x="1927878" y="0"/>
                  </a:lnTo>
                  <a:lnTo>
                    <a:pt x="1929874" y="0"/>
                  </a:lnTo>
                  <a:lnTo>
                    <a:pt x="1931870" y="0"/>
                  </a:lnTo>
                  <a:lnTo>
                    <a:pt x="1933866" y="0"/>
                  </a:lnTo>
                  <a:lnTo>
                    <a:pt x="1935861" y="0"/>
                  </a:lnTo>
                  <a:lnTo>
                    <a:pt x="1937857" y="0"/>
                  </a:lnTo>
                  <a:lnTo>
                    <a:pt x="1939853" y="0"/>
                  </a:lnTo>
                  <a:lnTo>
                    <a:pt x="1941849" y="0"/>
                  </a:lnTo>
                  <a:lnTo>
                    <a:pt x="1943844" y="0"/>
                  </a:lnTo>
                  <a:lnTo>
                    <a:pt x="1945840" y="0"/>
                  </a:lnTo>
                  <a:lnTo>
                    <a:pt x="1947836" y="0"/>
                  </a:lnTo>
                  <a:lnTo>
                    <a:pt x="1949831" y="0"/>
                  </a:lnTo>
                  <a:lnTo>
                    <a:pt x="1951827" y="0"/>
                  </a:lnTo>
                  <a:lnTo>
                    <a:pt x="1953823" y="0"/>
                  </a:lnTo>
                  <a:lnTo>
                    <a:pt x="1955819" y="0"/>
                  </a:lnTo>
                  <a:lnTo>
                    <a:pt x="1957814" y="0"/>
                  </a:lnTo>
                  <a:lnTo>
                    <a:pt x="1959810" y="0"/>
                  </a:lnTo>
                  <a:lnTo>
                    <a:pt x="1961806" y="0"/>
                  </a:lnTo>
                  <a:lnTo>
                    <a:pt x="1963802" y="0"/>
                  </a:lnTo>
                  <a:lnTo>
                    <a:pt x="1965797" y="0"/>
                  </a:lnTo>
                  <a:lnTo>
                    <a:pt x="1967793" y="0"/>
                  </a:lnTo>
                  <a:lnTo>
                    <a:pt x="1969789" y="0"/>
                  </a:lnTo>
                  <a:lnTo>
                    <a:pt x="1971785" y="0"/>
                  </a:lnTo>
                  <a:lnTo>
                    <a:pt x="1973780" y="0"/>
                  </a:lnTo>
                  <a:lnTo>
                    <a:pt x="1975776" y="0"/>
                  </a:lnTo>
                  <a:lnTo>
                    <a:pt x="1977772" y="0"/>
                  </a:lnTo>
                  <a:lnTo>
                    <a:pt x="1979767" y="0"/>
                  </a:lnTo>
                  <a:lnTo>
                    <a:pt x="1981763" y="0"/>
                  </a:lnTo>
                  <a:lnTo>
                    <a:pt x="1983759" y="0"/>
                  </a:lnTo>
                  <a:lnTo>
                    <a:pt x="1985755" y="0"/>
                  </a:lnTo>
                  <a:lnTo>
                    <a:pt x="1987750" y="0"/>
                  </a:lnTo>
                  <a:lnTo>
                    <a:pt x="1989746" y="0"/>
                  </a:lnTo>
                  <a:lnTo>
                    <a:pt x="1991742" y="0"/>
                  </a:lnTo>
                  <a:lnTo>
                    <a:pt x="1993738" y="0"/>
                  </a:lnTo>
                  <a:lnTo>
                    <a:pt x="1995733" y="0"/>
                  </a:lnTo>
                  <a:lnTo>
                    <a:pt x="1997729" y="0"/>
                  </a:lnTo>
                  <a:lnTo>
                    <a:pt x="1999725" y="0"/>
                  </a:lnTo>
                  <a:lnTo>
                    <a:pt x="2001721" y="0"/>
                  </a:lnTo>
                  <a:lnTo>
                    <a:pt x="2003716" y="0"/>
                  </a:lnTo>
                  <a:lnTo>
                    <a:pt x="2005712" y="369057"/>
                  </a:lnTo>
                  <a:lnTo>
                    <a:pt x="2007708" y="369057"/>
                  </a:lnTo>
                  <a:lnTo>
                    <a:pt x="2009704" y="369057"/>
                  </a:lnTo>
                  <a:lnTo>
                    <a:pt x="2011699" y="369057"/>
                  </a:lnTo>
                  <a:lnTo>
                    <a:pt x="2013695" y="369057"/>
                  </a:lnTo>
                  <a:lnTo>
                    <a:pt x="2015691" y="369057"/>
                  </a:lnTo>
                  <a:lnTo>
                    <a:pt x="2017686" y="369057"/>
                  </a:lnTo>
                  <a:lnTo>
                    <a:pt x="2019682" y="369057"/>
                  </a:lnTo>
                  <a:lnTo>
                    <a:pt x="2021678" y="369057"/>
                  </a:lnTo>
                  <a:lnTo>
                    <a:pt x="2023674" y="369057"/>
                  </a:lnTo>
                  <a:lnTo>
                    <a:pt x="2025669" y="369057"/>
                  </a:lnTo>
                  <a:lnTo>
                    <a:pt x="2027665" y="369057"/>
                  </a:lnTo>
                  <a:lnTo>
                    <a:pt x="2029661" y="369057"/>
                  </a:lnTo>
                  <a:lnTo>
                    <a:pt x="2031657" y="369057"/>
                  </a:lnTo>
                  <a:lnTo>
                    <a:pt x="2033652" y="369057"/>
                  </a:lnTo>
                  <a:lnTo>
                    <a:pt x="2035648" y="369057"/>
                  </a:lnTo>
                  <a:lnTo>
                    <a:pt x="2037644" y="369057"/>
                  </a:lnTo>
                  <a:lnTo>
                    <a:pt x="2039640" y="369057"/>
                  </a:lnTo>
                  <a:lnTo>
                    <a:pt x="2041635" y="369057"/>
                  </a:lnTo>
                  <a:lnTo>
                    <a:pt x="2043631" y="369057"/>
                  </a:lnTo>
                  <a:lnTo>
                    <a:pt x="2045627" y="369057"/>
                  </a:lnTo>
                  <a:lnTo>
                    <a:pt x="2047622" y="369057"/>
                  </a:lnTo>
                  <a:lnTo>
                    <a:pt x="2049618" y="369057"/>
                  </a:lnTo>
                  <a:lnTo>
                    <a:pt x="2051614" y="369057"/>
                  </a:lnTo>
                  <a:lnTo>
                    <a:pt x="2053610" y="369057"/>
                  </a:lnTo>
                  <a:lnTo>
                    <a:pt x="2055605" y="369057"/>
                  </a:lnTo>
                  <a:lnTo>
                    <a:pt x="2057601" y="369057"/>
                  </a:lnTo>
                  <a:lnTo>
                    <a:pt x="2059597" y="369057"/>
                  </a:lnTo>
                  <a:lnTo>
                    <a:pt x="2061593" y="369057"/>
                  </a:lnTo>
                  <a:lnTo>
                    <a:pt x="2063588" y="369057"/>
                  </a:lnTo>
                  <a:lnTo>
                    <a:pt x="2065584" y="369057"/>
                  </a:lnTo>
                  <a:lnTo>
                    <a:pt x="2067580" y="369057"/>
                  </a:lnTo>
                  <a:lnTo>
                    <a:pt x="2069576" y="369057"/>
                  </a:lnTo>
                  <a:lnTo>
                    <a:pt x="2071571" y="369057"/>
                  </a:lnTo>
                  <a:lnTo>
                    <a:pt x="2073567" y="369057"/>
                  </a:lnTo>
                  <a:lnTo>
                    <a:pt x="2075563" y="369057"/>
                  </a:lnTo>
                  <a:lnTo>
                    <a:pt x="2077558" y="369057"/>
                  </a:lnTo>
                  <a:lnTo>
                    <a:pt x="2079554" y="369057"/>
                  </a:lnTo>
                  <a:lnTo>
                    <a:pt x="2081550" y="369057"/>
                  </a:lnTo>
                  <a:lnTo>
                    <a:pt x="2083546" y="369057"/>
                  </a:lnTo>
                  <a:lnTo>
                    <a:pt x="2085541" y="369057"/>
                  </a:lnTo>
                  <a:lnTo>
                    <a:pt x="2087537" y="369057"/>
                  </a:lnTo>
                  <a:lnTo>
                    <a:pt x="2089533" y="369057"/>
                  </a:lnTo>
                  <a:lnTo>
                    <a:pt x="2091529" y="369057"/>
                  </a:lnTo>
                  <a:lnTo>
                    <a:pt x="2093524" y="369057"/>
                  </a:lnTo>
                  <a:lnTo>
                    <a:pt x="2095520" y="369057"/>
                  </a:lnTo>
                  <a:lnTo>
                    <a:pt x="2097516" y="369057"/>
                  </a:lnTo>
                  <a:lnTo>
                    <a:pt x="2099512" y="369057"/>
                  </a:lnTo>
                  <a:lnTo>
                    <a:pt x="2101507" y="369057"/>
                  </a:lnTo>
                  <a:lnTo>
                    <a:pt x="2103503" y="369057"/>
                  </a:lnTo>
                  <a:lnTo>
                    <a:pt x="2105499" y="369057"/>
                  </a:lnTo>
                  <a:lnTo>
                    <a:pt x="2107494" y="369057"/>
                  </a:lnTo>
                  <a:lnTo>
                    <a:pt x="2109490" y="369057"/>
                  </a:lnTo>
                  <a:lnTo>
                    <a:pt x="2111486" y="369057"/>
                  </a:lnTo>
                  <a:lnTo>
                    <a:pt x="2113482" y="369057"/>
                  </a:lnTo>
                  <a:lnTo>
                    <a:pt x="2115477" y="369057"/>
                  </a:lnTo>
                  <a:lnTo>
                    <a:pt x="2117473" y="369057"/>
                  </a:lnTo>
                  <a:lnTo>
                    <a:pt x="2119469" y="369057"/>
                  </a:lnTo>
                  <a:lnTo>
                    <a:pt x="2121465" y="369057"/>
                  </a:lnTo>
                  <a:lnTo>
                    <a:pt x="2123460" y="369057"/>
                  </a:lnTo>
                  <a:lnTo>
                    <a:pt x="2125456" y="369057"/>
                  </a:lnTo>
                  <a:lnTo>
                    <a:pt x="2127452" y="369057"/>
                  </a:lnTo>
                  <a:lnTo>
                    <a:pt x="2129448" y="369057"/>
                  </a:lnTo>
                  <a:lnTo>
                    <a:pt x="2131443" y="369057"/>
                  </a:lnTo>
                  <a:lnTo>
                    <a:pt x="2133439" y="369057"/>
                  </a:lnTo>
                  <a:lnTo>
                    <a:pt x="2135435" y="369057"/>
                  </a:lnTo>
                  <a:lnTo>
                    <a:pt x="2137430" y="369057"/>
                  </a:lnTo>
                  <a:lnTo>
                    <a:pt x="2139426" y="369057"/>
                  </a:lnTo>
                  <a:lnTo>
                    <a:pt x="2141422" y="369057"/>
                  </a:lnTo>
                  <a:lnTo>
                    <a:pt x="2143418" y="369057"/>
                  </a:lnTo>
                  <a:lnTo>
                    <a:pt x="2145413" y="369057"/>
                  </a:lnTo>
                  <a:lnTo>
                    <a:pt x="2147409" y="369057"/>
                  </a:lnTo>
                  <a:lnTo>
                    <a:pt x="2149405" y="369057"/>
                  </a:lnTo>
                  <a:lnTo>
                    <a:pt x="2151401" y="369057"/>
                  </a:lnTo>
                  <a:lnTo>
                    <a:pt x="2153396" y="369057"/>
                  </a:lnTo>
                  <a:lnTo>
                    <a:pt x="2155392" y="369057"/>
                  </a:lnTo>
                  <a:lnTo>
                    <a:pt x="2157388" y="369057"/>
                  </a:lnTo>
                  <a:lnTo>
                    <a:pt x="2159384" y="369057"/>
                  </a:lnTo>
                  <a:lnTo>
                    <a:pt x="2161379" y="369057"/>
                  </a:lnTo>
                  <a:lnTo>
                    <a:pt x="2163375" y="369057"/>
                  </a:lnTo>
                  <a:lnTo>
                    <a:pt x="2165371" y="369057"/>
                  </a:lnTo>
                  <a:lnTo>
                    <a:pt x="2167366" y="369057"/>
                  </a:lnTo>
                  <a:lnTo>
                    <a:pt x="2169362" y="369057"/>
                  </a:lnTo>
                  <a:lnTo>
                    <a:pt x="2171358" y="369057"/>
                  </a:lnTo>
                  <a:lnTo>
                    <a:pt x="2173354" y="369057"/>
                  </a:lnTo>
                  <a:lnTo>
                    <a:pt x="2175349" y="369057"/>
                  </a:lnTo>
                  <a:lnTo>
                    <a:pt x="2177345" y="369057"/>
                  </a:lnTo>
                  <a:lnTo>
                    <a:pt x="2179341" y="369057"/>
                  </a:lnTo>
                  <a:lnTo>
                    <a:pt x="2181337" y="369057"/>
                  </a:lnTo>
                  <a:lnTo>
                    <a:pt x="2183332" y="369057"/>
                  </a:lnTo>
                  <a:lnTo>
                    <a:pt x="2185328" y="369057"/>
                  </a:lnTo>
                  <a:lnTo>
                    <a:pt x="2187324" y="369057"/>
                  </a:lnTo>
                  <a:lnTo>
                    <a:pt x="2189320" y="369057"/>
                  </a:lnTo>
                  <a:lnTo>
                    <a:pt x="2191315" y="369057"/>
                  </a:lnTo>
                  <a:lnTo>
                    <a:pt x="2193311" y="369057"/>
                  </a:lnTo>
                  <a:lnTo>
                    <a:pt x="2195307" y="369057"/>
                  </a:lnTo>
                  <a:lnTo>
                    <a:pt x="2197302" y="369057"/>
                  </a:lnTo>
                  <a:lnTo>
                    <a:pt x="2199298" y="369057"/>
                  </a:lnTo>
                  <a:lnTo>
                    <a:pt x="2201294" y="369057"/>
                  </a:lnTo>
                  <a:lnTo>
                    <a:pt x="2203290" y="369057"/>
                  </a:lnTo>
                  <a:lnTo>
                    <a:pt x="2205285" y="369057"/>
                  </a:lnTo>
                  <a:lnTo>
                    <a:pt x="2207281" y="369057"/>
                  </a:lnTo>
                  <a:lnTo>
                    <a:pt x="2209277" y="369057"/>
                  </a:lnTo>
                  <a:lnTo>
                    <a:pt x="2211273" y="369057"/>
                  </a:lnTo>
                  <a:lnTo>
                    <a:pt x="2213268" y="369057"/>
                  </a:lnTo>
                  <a:lnTo>
                    <a:pt x="2215264" y="369057"/>
                  </a:lnTo>
                  <a:lnTo>
                    <a:pt x="2217260" y="369057"/>
                  </a:lnTo>
                  <a:lnTo>
                    <a:pt x="2219256" y="369057"/>
                  </a:lnTo>
                  <a:lnTo>
                    <a:pt x="2221251" y="369057"/>
                  </a:lnTo>
                  <a:lnTo>
                    <a:pt x="2223247" y="369057"/>
                  </a:lnTo>
                  <a:lnTo>
                    <a:pt x="2225243" y="369057"/>
                  </a:lnTo>
                  <a:lnTo>
                    <a:pt x="2227238" y="369057"/>
                  </a:lnTo>
                  <a:lnTo>
                    <a:pt x="2229234" y="369057"/>
                  </a:lnTo>
                  <a:lnTo>
                    <a:pt x="2231230" y="369057"/>
                  </a:lnTo>
                  <a:lnTo>
                    <a:pt x="2233226" y="369057"/>
                  </a:lnTo>
                  <a:lnTo>
                    <a:pt x="2235221" y="369057"/>
                  </a:lnTo>
                  <a:lnTo>
                    <a:pt x="2237217" y="369057"/>
                  </a:lnTo>
                  <a:lnTo>
                    <a:pt x="2239213" y="369057"/>
                  </a:lnTo>
                  <a:lnTo>
                    <a:pt x="2241209" y="369057"/>
                  </a:lnTo>
                  <a:lnTo>
                    <a:pt x="2243204" y="369057"/>
                  </a:lnTo>
                  <a:lnTo>
                    <a:pt x="2245200" y="369057"/>
                  </a:lnTo>
                  <a:lnTo>
                    <a:pt x="2247196" y="369057"/>
                  </a:lnTo>
                  <a:lnTo>
                    <a:pt x="2249192" y="369057"/>
                  </a:lnTo>
                  <a:lnTo>
                    <a:pt x="2251187" y="369057"/>
                  </a:lnTo>
                  <a:lnTo>
                    <a:pt x="2253183" y="369057"/>
                  </a:lnTo>
                  <a:lnTo>
                    <a:pt x="2255179" y="369057"/>
                  </a:lnTo>
                  <a:lnTo>
                    <a:pt x="2257175" y="369057"/>
                  </a:lnTo>
                  <a:lnTo>
                    <a:pt x="2259170" y="369057"/>
                  </a:lnTo>
                  <a:lnTo>
                    <a:pt x="2261166" y="369057"/>
                  </a:lnTo>
                  <a:lnTo>
                    <a:pt x="2263162" y="369057"/>
                  </a:lnTo>
                  <a:lnTo>
                    <a:pt x="2265157" y="369057"/>
                  </a:lnTo>
                  <a:lnTo>
                    <a:pt x="2267153" y="369057"/>
                  </a:lnTo>
                  <a:lnTo>
                    <a:pt x="2269149" y="369057"/>
                  </a:lnTo>
                  <a:lnTo>
                    <a:pt x="2271145" y="369057"/>
                  </a:lnTo>
                  <a:lnTo>
                    <a:pt x="2273140" y="369057"/>
                  </a:lnTo>
                  <a:lnTo>
                    <a:pt x="2275136" y="369057"/>
                  </a:lnTo>
                  <a:lnTo>
                    <a:pt x="2277132" y="369057"/>
                  </a:lnTo>
                  <a:lnTo>
                    <a:pt x="2279128" y="369057"/>
                  </a:lnTo>
                  <a:lnTo>
                    <a:pt x="2281123" y="369057"/>
                  </a:lnTo>
                  <a:lnTo>
                    <a:pt x="2283119" y="369057"/>
                  </a:lnTo>
                  <a:lnTo>
                    <a:pt x="2285115" y="369057"/>
                  </a:lnTo>
                  <a:lnTo>
                    <a:pt x="2287111" y="369057"/>
                  </a:lnTo>
                  <a:lnTo>
                    <a:pt x="2289106" y="369057"/>
                  </a:lnTo>
                  <a:lnTo>
                    <a:pt x="2291102" y="369057"/>
                  </a:lnTo>
                  <a:lnTo>
                    <a:pt x="2293098" y="369057"/>
                  </a:lnTo>
                  <a:lnTo>
                    <a:pt x="2295093" y="369057"/>
                  </a:lnTo>
                  <a:lnTo>
                    <a:pt x="2297089" y="369057"/>
                  </a:lnTo>
                  <a:lnTo>
                    <a:pt x="2299085" y="369057"/>
                  </a:lnTo>
                  <a:lnTo>
                    <a:pt x="2301081" y="369057"/>
                  </a:lnTo>
                  <a:lnTo>
                    <a:pt x="2303076" y="369057"/>
                  </a:lnTo>
                  <a:lnTo>
                    <a:pt x="2305072" y="369057"/>
                  </a:lnTo>
                  <a:lnTo>
                    <a:pt x="2307068" y="369057"/>
                  </a:lnTo>
                  <a:lnTo>
                    <a:pt x="2309064" y="369057"/>
                  </a:lnTo>
                  <a:lnTo>
                    <a:pt x="2311059" y="369057"/>
                  </a:lnTo>
                  <a:lnTo>
                    <a:pt x="2313055" y="369057"/>
                  </a:lnTo>
                  <a:lnTo>
                    <a:pt x="2315051" y="369057"/>
                  </a:lnTo>
                  <a:lnTo>
                    <a:pt x="2317047" y="369057"/>
                  </a:lnTo>
                  <a:lnTo>
                    <a:pt x="2319042" y="369057"/>
                  </a:lnTo>
                  <a:lnTo>
                    <a:pt x="2321038" y="369057"/>
                  </a:lnTo>
                  <a:lnTo>
                    <a:pt x="2323034" y="369057"/>
                  </a:lnTo>
                  <a:lnTo>
                    <a:pt x="2325029" y="369057"/>
                  </a:lnTo>
                  <a:lnTo>
                    <a:pt x="2327025" y="369057"/>
                  </a:lnTo>
                  <a:lnTo>
                    <a:pt x="2329021" y="369057"/>
                  </a:lnTo>
                  <a:lnTo>
                    <a:pt x="2331017" y="369057"/>
                  </a:lnTo>
                  <a:lnTo>
                    <a:pt x="2333012" y="369057"/>
                  </a:lnTo>
                  <a:lnTo>
                    <a:pt x="2335008" y="369057"/>
                  </a:lnTo>
                  <a:lnTo>
                    <a:pt x="2337004" y="369057"/>
                  </a:lnTo>
                  <a:lnTo>
                    <a:pt x="2339000" y="369057"/>
                  </a:lnTo>
                  <a:lnTo>
                    <a:pt x="2340995" y="369057"/>
                  </a:lnTo>
                  <a:lnTo>
                    <a:pt x="2342991" y="369057"/>
                  </a:lnTo>
                  <a:lnTo>
                    <a:pt x="2344987" y="369057"/>
                  </a:lnTo>
                  <a:lnTo>
                    <a:pt x="2346983" y="369057"/>
                  </a:lnTo>
                  <a:lnTo>
                    <a:pt x="2348978" y="369057"/>
                  </a:lnTo>
                  <a:lnTo>
                    <a:pt x="2350974" y="369057"/>
                  </a:lnTo>
                  <a:lnTo>
                    <a:pt x="2352970" y="369057"/>
                  </a:lnTo>
                  <a:lnTo>
                    <a:pt x="2354965" y="369057"/>
                  </a:lnTo>
                  <a:lnTo>
                    <a:pt x="2356961" y="369057"/>
                  </a:lnTo>
                  <a:lnTo>
                    <a:pt x="2358957" y="369057"/>
                  </a:lnTo>
                  <a:lnTo>
                    <a:pt x="2360953" y="369057"/>
                  </a:lnTo>
                  <a:lnTo>
                    <a:pt x="2362948" y="369057"/>
                  </a:lnTo>
                  <a:lnTo>
                    <a:pt x="2364944" y="369057"/>
                  </a:lnTo>
                  <a:lnTo>
                    <a:pt x="2366940" y="369057"/>
                  </a:lnTo>
                  <a:lnTo>
                    <a:pt x="2368936" y="369057"/>
                  </a:lnTo>
                  <a:lnTo>
                    <a:pt x="2370931" y="369057"/>
                  </a:lnTo>
                  <a:lnTo>
                    <a:pt x="2372927" y="369057"/>
                  </a:lnTo>
                  <a:lnTo>
                    <a:pt x="2374923" y="369057"/>
                  </a:lnTo>
                  <a:lnTo>
                    <a:pt x="2376919" y="369057"/>
                  </a:lnTo>
                  <a:lnTo>
                    <a:pt x="2378914" y="369057"/>
                  </a:lnTo>
                  <a:lnTo>
                    <a:pt x="2380910" y="369057"/>
                  </a:lnTo>
                  <a:lnTo>
                    <a:pt x="2382906" y="369057"/>
                  </a:lnTo>
                  <a:lnTo>
                    <a:pt x="2384901" y="369057"/>
                  </a:lnTo>
                  <a:lnTo>
                    <a:pt x="2386897" y="369057"/>
                  </a:lnTo>
                  <a:lnTo>
                    <a:pt x="2388893" y="369057"/>
                  </a:lnTo>
                  <a:lnTo>
                    <a:pt x="2390889" y="369057"/>
                  </a:lnTo>
                  <a:lnTo>
                    <a:pt x="2392884" y="369057"/>
                  </a:lnTo>
                  <a:lnTo>
                    <a:pt x="2394880" y="369057"/>
                  </a:lnTo>
                  <a:lnTo>
                    <a:pt x="2396876" y="369057"/>
                  </a:lnTo>
                  <a:lnTo>
                    <a:pt x="2398872" y="369057"/>
                  </a:lnTo>
                  <a:lnTo>
                    <a:pt x="2400867" y="369057"/>
                  </a:lnTo>
                  <a:lnTo>
                    <a:pt x="2402863" y="369057"/>
                  </a:lnTo>
                  <a:lnTo>
                    <a:pt x="2404859" y="369057"/>
                  </a:lnTo>
                  <a:lnTo>
                    <a:pt x="2406855" y="369057"/>
                  </a:lnTo>
                  <a:lnTo>
                    <a:pt x="2408850" y="369057"/>
                  </a:lnTo>
                  <a:lnTo>
                    <a:pt x="2410846" y="369057"/>
                  </a:lnTo>
                  <a:lnTo>
                    <a:pt x="2412842" y="369057"/>
                  </a:lnTo>
                  <a:lnTo>
                    <a:pt x="2414837" y="369057"/>
                  </a:lnTo>
                  <a:lnTo>
                    <a:pt x="2416833" y="369057"/>
                  </a:lnTo>
                  <a:lnTo>
                    <a:pt x="2418829" y="369057"/>
                  </a:lnTo>
                  <a:lnTo>
                    <a:pt x="2420825" y="369057"/>
                  </a:lnTo>
                  <a:lnTo>
                    <a:pt x="2422820" y="369057"/>
                  </a:lnTo>
                  <a:lnTo>
                    <a:pt x="2424816" y="369057"/>
                  </a:lnTo>
                  <a:lnTo>
                    <a:pt x="2426812" y="369057"/>
                  </a:lnTo>
                  <a:lnTo>
                    <a:pt x="2428808" y="369057"/>
                  </a:lnTo>
                  <a:lnTo>
                    <a:pt x="2430803" y="369057"/>
                  </a:lnTo>
                  <a:lnTo>
                    <a:pt x="2432799" y="369057"/>
                  </a:lnTo>
                  <a:lnTo>
                    <a:pt x="2434795" y="369057"/>
                  </a:lnTo>
                  <a:lnTo>
                    <a:pt x="2436791" y="369057"/>
                  </a:lnTo>
                  <a:lnTo>
                    <a:pt x="2438786" y="369057"/>
                  </a:lnTo>
                  <a:lnTo>
                    <a:pt x="2440782" y="369057"/>
                  </a:lnTo>
                  <a:lnTo>
                    <a:pt x="2442778" y="369057"/>
                  </a:lnTo>
                  <a:lnTo>
                    <a:pt x="2444773" y="369057"/>
                  </a:lnTo>
                  <a:lnTo>
                    <a:pt x="2446769" y="369057"/>
                  </a:lnTo>
                  <a:lnTo>
                    <a:pt x="2448765" y="369057"/>
                  </a:lnTo>
                  <a:lnTo>
                    <a:pt x="2450761" y="369057"/>
                  </a:lnTo>
                  <a:lnTo>
                    <a:pt x="2452756" y="369057"/>
                  </a:lnTo>
                  <a:lnTo>
                    <a:pt x="2454752" y="369057"/>
                  </a:lnTo>
                  <a:lnTo>
                    <a:pt x="2456748" y="369057"/>
                  </a:lnTo>
                  <a:lnTo>
                    <a:pt x="2458744" y="369057"/>
                  </a:lnTo>
                  <a:lnTo>
                    <a:pt x="2460739" y="369057"/>
                  </a:lnTo>
                  <a:lnTo>
                    <a:pt x="2462735" y="369057"/>
                  </a:lnTo>
                  <a:lnTo>
                    <a:pt x="2464731" y="369057"/>
                  </a:lnTo>
                  <a:lnTo>
                    <a:pt x="2466727" y="369057"/>
                  </a:lnTo>
                  <a:lnTo>
                    <a:pt x="2468722" y="369057"/>
                  </a:lnTo>
                  <a:lnTo>
                    <a:pt x="2470718" y="369057"/>
                  </a:lnTo>
                  <a:lnTo>
                    <a:pt x="2472714" y="369057"/>
                  </a:lnTo>
                  <a:lnTo>
                    <a:pt x="2474709" y="369057"/>
                  </a:lnTo>
                  <a:lnTo>
                    <a:pt x="2476705" y="369057"/>
                  </a:lnTo>
                  <a:lnTo>
                    <a:pt x="2478701" y="369057"/>
                  </a:lnTo>
                  <a:lnTo>
                    <a:pt x="2480697" y="369057"/>
                  </a:lnTo>
                  <a:lnTo>
                    <a:pt x="2482692" y="369057"/>
                  </a:lnTo>
                  <a:lnTo>
                    <a:pt x="2484688" y="369057"/>
                  </a:lnTo>
                  <a:lnTo>
                    <a:pt x="2486684" y="369057"/>
                  </a:lnTo>
                  <a:lnTo>
                    <a:pt x="2488680" y="369057"/>
                  </a:lnTo>
                  <a:lnTo>
                    <a:pt x="2490675" y="369057"/>
                  </a:lnTo>
                  <a:lnTo>
                    <a:pt x="2492671" y="369057"/>
                  </a:lnTo>
                  <a:lnTo>
                    <a:pt x="2494667" y="369057"/>
                  </a:lnTo>
                  <a:lnTo>
                    <a:pt x="2496663" y="369057"/>
                  </a:lnTo>
                  <a:lnTo>
                    <a:pt x="2498658" y="369057"/>
                  </a:lnTo>
                  <a:lnTo>
                    <a:pt x="2500654" y="369057"/>
                  </a:lnTo>
                  <a:lnTo>
                    <a:pt x="2502650" y="369057"/>
                  </a:lnTo>
                  <a:lnTo>
                    <a:pt x="2504646" y="369057"/>
                  </a:lnTo>
                  <a:lnTo>
                    <a:pt x="2506641" y="369057"/>
                  </a:lnTo>
                  <a:lnTo>
                    <a:pt x="2508637" y="369057"/>
                  </a:lnTo>
                  <a:lnTo>
                    <a:pt x="2510633" y="369057"/>
                  </a:lnTo>
                  <a:lnTo>
                    <a:pt x="2512628" y="369057"/>
                  </a:lnTo>
                  <a:lnTo>
                    <a:pt x="2514624" y="369057"/>
                  </a:lnTo>
                  <a:lnTo>
                    <a:pt x="2516620" y="369057"/>
                  </a:lnTo>
                  <a:lnTo>
                    <a:pt x="2518616" y="369057"/>
                  </a:lnTo>
                  <a:lnTo>
                    <a:pt x="2520611" y="369057"/>
                  </a:lnTo>
                  <a:lnTo>
                    <a:pt x="2522607" y="369057"/>
                  </a:lnTo>
                  <a:lnTo>
                    <a:pt x="2524603" y="369057"/>
                  </a:lnTo>
                  <a:lnTo>
                    <a:pt x="2526599" y="369057"/>
                  </a:lnTo>
                  <a:lnTo>
                    <a:pt x="2528594" y="369057"/>
                  </a:lnTo>
                  <a:lnTo>
                    <a:pt x="2530590" y="369057"/>
                  </a:lnTo>
                  <a:lnTo>
                    <a:pt x="2532586" y="369057"/>
                  </a:lnTo>
                  <a:lnTo>
                    <a:pt x="2534582" y="369057"/>
                  </a:lnTo>
                  <a:lnTo>
                    <a:pt x="2536577" y="369057"/>
                  </a:lnTo>
                  <a:lnTo>
                    <a:pt x="2538573" y="369057"/>
                  </a:lnTo>
                  <a:lnTo>
                    <a:pt x="2540569" y="369057"/>
                  </a:lnTo>
                  <a:lnTo>
                    <a:pt x="2542564" y="369057"/>
                  </a:lnTo>
                  <a:lnTo>
                    <a:pt x="2544560" y="369057"/>
                  </a:lnTo>
                  <a:lnTo>
                    <a:pt x="2546556" y="369057"/>
                  </a:lnTo>
                  <a:lnTo>
                    <a:pt x="2548552" y="369057"/>
                  </a:lnTo>
                  <a:lnTo>
                    <a:pt x="2550547" y="369057"/>
                  </a:lnTo>
                  <a:lnTo>
                    <a:pt x="2552543" y="369057"/>
                  </a:lnTo>
                  <a:lnTo>
                    <a:pt x="2554539" y="369057"/>
                  </a:lnTo>
                  <a:lnTo>
                    <a:pt x="2556535" y="369057"/>
                  </a:lnTo>
                  <a:lnTo>
                    <a:pt x="2558530" y="369057"/>
                  </a:lnTo>
                  <a:lnTo>
                    <a:pt x="2560526" y="369057"/>
                  </a:lnTo>
                  <a:lnTo>
                    <a:pt x="2562522" y="369057"/>
                  </a:lnTo>
                  <a:lnTo>
                    <a:pt x="2564518" y="369057"/>
                  </a:lnTo>
                  <a:lnTo>
                    <a:pt x="2566513" y="369057"/>
                  </a:lnTo>
                  <a:lnTo>
                    <a:pt x="2568509" y="369057"/>
                  </a:lnTo>
                  <a:lnTo>
                    <a:pt x="2570505" y="369057"/>
                  </a:lnTo>
                  <a:lnTo>
                    <a:pt x="2572500" y="369057"/>
                  </a:lnTo>
                  <a:lnTo>
                    <a:pt x="2574496" y="369057"/>
                  </a:lnTo>
                  <a:lnTo>
                    <a:pt x="2576492" y="369057"/>
                  </a:lnTo>
                  <a:lnTo>
                    <a:pt x="2578488" y="369057"/>
                  </a:lnTo>
                  <a:lnTo>
                    <a:pt x="2580483" y="369057"/>
                  </a:lnTo>
                  <a:lnTo>
                    <a:pt x="2582479" y="369057"/>
                  </a:lnTo>
                  <a:lnTo>
                    <a:pt x="2584475" y="369057"/>
                  </a:lnTo>
                  <a:lnTo>
                    <a:pt x="2586471" y="369057"/>
                  </a:lnTo>
                  <a:lnTo>
                    <a:pt x="2588466" y="369057"/>
                  </a:lnTo>
                  <a:lnTo>
                    <a:pt x="2590462" y="369057"/>
                  </a:lnTo>
                  <a:lnTo>
                    <a:pt x="2592458" y="369057"/>
                  </a:lnTo>
                  <a:lnTo>
                    <a:pt x="2594454" y="369057"/>
                  </a:lnTo>
                  <a:lnTo>
                    <a:pt x="2596449" y="369057"/>
                  </a:lnTo>
                  <a:lnTo>
                    <a:pt x="2598445" y="369057"/>
                  </a:lnTo>
                  <a:lnTo>
                    <a:pt x="2600441" y="369057"/>
                  </a:lnTo>
                  <a:lnTo>
                    <a:pt x="2602436" y="369057"/>
                  </a:lnTo>
                  <a:lnTo>
                    <a:pt x="2604432" y="369057"/>
                  </a:lnTo>
                  <a:lnTo>
                    <a:pt x="2606428" y="369057"/>
                  </a:lnTo>
                  <a:lnTo>
                    <a:pt x="2608424" y="369057"/>
                  </a:lnTo>
                  <a:lnTo>
                    <a:pt x="2610419" y="369057"/>
                  </a:lnTo>
                  <a:lnTo>
                    <a:pt x="2612415" y="369057"/>
                  </a:lnTo>
                  <a:lnTo>
                    <a:pt x="2614411" y="369057"/>
                  </a:lnTo>
                  <a:lnTo>
                    <a:pt x="2616407" y="369057"/>
                  </a:lnTo>
                  <a:lnTo>
                    <a:pt x="2618402" y="369057"/>
                  </a:lnTo>
                  <a:lnTo>
                    <a:pt x="2620398" y="369057"/>
                  </a:lnTo>
                  <a:lnTo>
                    <a:pt x="2622394" y="369057"/>
                  </a:lnTo>
                  <a:lnTo>
                    <a:pt x="2624390" y="369057"/>
                  </a:lnTo>
                  <a:lnTo>
                    <a:pt x="2626385" y="369057"/>
                  </a:lnTo>
                  <a:lnTo>
                    <a:pt x="2628381" y="369057"/>
                  </a:lnTo>
                  <a:lnTo>
                    <a:pt x="2630377" y="369057"/>
                  </a:lnTo>
                  <a:lnTo>
                    <a:pt x="2632372" y="369057"/>
                  </a:lnTo>
                  <a:lnTo>
                    <a:pt x="2634368" y="369057"/>
                  </a:lnTo>
                  <a:lnTo>
                    <a:pt x="2636364" y="369057"/>
                  </a:lnTo>
                  <a:lnTo>
                    <a:pt x="2638360" y="369057"/>
                  </a:lnTo>
                  <a:lnTo>
                    <a:pt x="2640355" y="369057"/>
                  </a:lnTo>
                  <a:lnTo>
                    <a:pt x="2642351" y="369057"/>
                  </a:lnTo>
                  <a:lnTo>
                    <a:pt x="2644347" y="369057"/>
                  </a:lnTo>
                  <a:lnTo>
                    <a:pt x="2646343" y="369057"/>
                  </a:lnTo>
                  <a:lnTo>
                    <a:pt x="2648338" y="369057"/>
                  </a:lnTo>
                  <a:lnTo>
                    <a:pt x="2650334" y="369057"/>
                  </a:lnTo>
                  <a:lnTo>
                    <a:pt x="2652330" y="369057"/>
                  </a:lnTo>
                  <a:lnTo>
                    <a:pt x="2654326" y="369057"/>
                  </a:lnTo>
                  <a:lnTo>
                    <a:pt x="2656321" y="369057"/>
                  </a:lnTo>
                  <a:lnTo>
                    <a:pt x="2658317" y="369057"/>
                  </a:lnTo>
                  <a:lnTo>
                    <a:pt x="2660313" y="369057"/>
                  </a:lnTo>
                  <a:lnTo>
                    <a:pt x="2662308" y="369057"/>
                  </a:lnTo>
                  <a:lnTo>
                    <a:pt x="2664304" y="369057"/>
                  </a:lnTo>
                  <a:lnTo>
                    <a:pt x="2666300" y="369057"/>
                  </a:lnTo>
                  <a:lnTo>
                    <a:pt x="2668296" y="369057"/>
                  </a:lnTo>
                  <a:lnTo>
                    <a:pt x="2670291" y="369057"/>
                  </a:lnTo>
                  <a:lnTo>
                    <a:pt x="2672287" y="369057"/>
                  </a:lnTo>
                  <a:lnTo>
                    <a:pt x="2674283" y="369057"/>
                  </a:lnTo>
                  <a:lnTo>
                    <a:pt x="2676279" y="369057"/>
                  </a:lnTo>
                  <a:lnTo>
                    <a:pt x="2678274" y="369057"/>
                  </a:lnTo>
                  <a:lnTo>
                    <a:pt x="2680270" y="369057"/>
                  </a:lnTo>
                  <a:lnTo>
                    <a:pt x="2682266" y="369057"/>
                  </a:lnTo>
                  <a:lnTo>
                    <a:pt x="2684262" y="369057"/>
                  </a:lnTo>
                  <a:lnTo>
                    <a:pt x="2686257" y="369057"/>
                  </a:lnTo>
                  <a:lnTo>
                    <a:pt x="2688253" y="369057"/>
                  </a:lnTo>
                  <a:lnTo>
                    <a:pt x="2690249" y="369057"/>
                  </a:lnTo>
                  <a:lnTo>
                    <a:pt x="2692244" y="369057"/>
                  </a:lnTo>
                  <a:lnTo>
                    <a:pt x="2694240" y="369057"/>
                  </a:lnTo>
                  <a:lnTo>
                    <a:pt x="2696236" y="369057"/>
                  </a:lnTo>
                  <a:lnTo>
                    <a:pt x="2698232" y="369057"/>
                  </a:lnTo>
                  <a:lnTo>
                    <a:pt x="2700227" y="369057"/>
                  </a:lnTo>
                  <a:lnTo>
                    <a:pt x="2702223" y="369057"/>
                  </a:lnTo>
                  <a:lnTo>
                    <a:pt x="2704219" y="369057"/>
                  </a:lnTo>
                  <a:lnTo>
                    <a:pt x="2706215" y="369057"/>
                  </a:lnTo>
                  <a:lnTo>
                    <a:pt x="2708210" y="369057"/>
                  </a:lnTo>
                  <a:lnTo>
                    <a:pt x="2710206" y="369057"/>
                  </a:lnTo>
                  <a:lnTo>
                    <a:pt x="2712202" y="369057"/>
                  </a:lnTo>
                  <a:lnTo>
                    <a:pt x="2714198" y="369057"/>
                  </a:lnTo>
                  <a:lnTo>
                    <a:pt x="2716193" y="369057"/>
                  </a:lnTo>
                  <a:lnTo>
                    <a:pt x="2718189" y="369057"/>
                  </a:lnTo>
                  <a:lnTo>
                    <a:pt x="2720185" y="369057"/>
                  </a:lnTo>
                  <a:lnTo>
                    <a:pt x="2722180" y="369057"/>
                  </a:lnTo>
                  <a:lnTo>
                    <a:pt x="2724176" y="369057"/>
                  </a:lnTo>
                  <a:lnTo>
                    <a:pt x="2726172" y="369057"/>
                  </a:lnTo>
                  <a:lnTo>
                    <a:pt x="2728168" y="369057"/>
                  </a:lnTo>
                  <a:lnTo>
                    <a:pt x="2730163" y="369057"/>
                  </a:lnTo>
                  <a:lnTo>
                    <a:pt x="2732159" y="369057"/>
                  </a:lnTo>
                  <a:lnTo>
                    <a:pt x="2734155" y="369057"/>
                  </a:lnTo>
                  <a:lnTo>
                    <a:pt x="2736151" y="369057"/>
                  </a:lnTo>
                  <a:lnTo>
                    <a:pt x="2738146" y="369057"/>
                  </a:lnTo>
                  <a:lnTo>
                    <a:pt x="2740142" y="369057"/>
                  </a:lnTo>
                  <a:lnTo>
                    <a:pt x="2742138" y="369057"/>
                  </a:lnTo>
                  <a:lnTo>
                    <a:pt x="2744134" y="369057"/>
                  </a:lnTo>
                  <a:lnTo>
                    <a:pt x="2746129" y="369057"/>
                  </a:lnTo>
                  <a:lnTo>
                    <a:pt x="2748125" y="369057"/>
                  </a:lnTo>
                  <a:lnTo>
                    <a:pt x="2750121" y="369057"/>
                  </a:lnTo>
                  <a:lnTo>
                    <a:pt x="2752117" y="369057"/>
                  </a:lnTo>
                  <a:lnTo>
                    <a:pt x="2754112" y="369057"/>
                  </a:lnTo>
                  <a:lnTo>
                    <a:pt x="2756108" y="369057"/>
                  </a:lnTo>
                  <a:lnTo>
                    <a:pt x="2758104" y="369057"/>
                  </a:lnTo>
                  <a:lnTo>
                    <a:pt x="2760099" y="369057"/>
                  </a:lnTo>
                  <a:lnTo>
                    <a:pt x="2762095" y="369057"/>
                  </a:lnTo>
                  <a:lnTo>
                    <a:pt x="2764091" y="369057"/>
                  </a:lnTo>
                  <a:lnTo>
                    <a:pt x="2766087" y="369057"/>
                  </a:lnTo>
                  <a:lnTo>
                    <a:pt x="2768082" y="369057"/>
                  </a:lnTo>
                  <a:lnTo>
                    <a:pt x="2770078" y="369057"/>
                  </a:lnTo>
                  <a:lnTo>
                    <a:pt x="2772074" y="369057"/>
                  </a:lnTo>
                  <a:lnTo>
                    <a:pt x="2774070" y="369057"/>
                  </a:lnTo>
                  <a:lnTo>
                    <a:pt x="2776065" y="369057"/>
                  </a:lnTo>
                  <a:lnTo>
                    <a:pt x="2778061" y="369057"/>
                  </a:lnTo>
                  <a:lnTo>
                    <a:pt x="2780057" y="369057"/>
                  </a:lnTo>
                  <a:lnTo>
                    <a:pt x="2782053" y="369057"/>
                  </a:lnTo>
                  <a:lnTo>
                    <a:pt x="2784048" y="369057"/>
                  </a:lnTo>
                  <a:lnTo>
                    <a:pt x="2786044" y="369057"/>
                  </a:lnTo>
                  <a:lnTo>
                    <a:pt x="2788040" y="369057"/>
                  </a:lnTo>
                  <a:lnTo>
                    <a:pt x="2790035" y="369057"/>
                  </a:lnTo>
                  <a:lnTo>
                    <a:pt x="2792031" y="369057"/>
                  </a:lnTo>
                  <a:lnTo>
                    <a:pt x="2794027" y="369057"/>
                  </a:lnTo>
                  <a:lnTo>
                    <a:pt x="2796023" y="369057"/>
                  </a:lnTo>
                  <a:lnTo>
                    <a:pt x="2798018" y="369057"/>
                  </a:lnTo>
                  <a:lnTo>
                    <a:pt x="2800014" y="369057"/>
                  </a:lnTo>
                  <a:lnTo>
                    <a:pt x="2802010" y="369057"/>
                  </a:lnTo>
                  <a:lnTo>
                    <a:pt x="2804006" y="369057"/>
                  </a:lnTo>
                  <a:lnTo>
                    <a:pt x="2806001" y="369057"/>
                  </a:lnTo>
                  <a:lnTo>
                    <a:pt x="2807997" y="369057"/>
                  </a:lnTo>
                  <a:lnTo>
                    <a:pt x="2809993" y="369057"/>
                  </a:lnTo>
                  <a:lnTo>
                    <a:pt x="2811989" y="369057"/>
                  </a:lnTo>
                  <a:lnTo>
                    <a:pt x="2813984" y="369057"/>
                  </a:lnTo>
                  <a:lnTo>
                    <a:pt x="2815980" y="369057"/>
                  </a:lnTo>
                  <a:lnTo>
                    <a:pt x="2817976" y="369057"/>
                  </a:lnTo>
                  <a:lnTo>
                    <a:pt x="2819971" y="369057"/>
                  </a:lnTo>
                  <a:lnTo>
                    <a:pt x="2821967" y="369057"/>
                  </a:lnTo>
                  <a:lnTo>
                    <a:pt x="2823963" y="369057"/>
                  </a:lnTo>
                  <a:lnTo>
                    <a:pt x="2825959" y="369057"/>
                  </a:lnTo>
                  <a:lnTo>
                    <a:pt x="2827954" y="369057"/>
                  </a:lnTo>
                  <a:lnTo>
                    <a:pt x="2829950" y="369057"/>
                  </a:lnTo>
                  <a:lnTo>
                    <a:pt x="2831946" y="369057"/>
                  </a:lnTo>
                  <a:lnTo>
                    <a:pt x="2833942" y="369057"/>
                  </a:lnTo>
                  <a:lnTo>
                    <a:pt x="2835937" y="369057"/>
                  </a:lnTo>
                  <a:lnTo>
                    <a:pt x="2837933" y="369057"/>
                  </a:lnTo>
                  <a:lnTo>
                    <a:pt x="2839929" y="369057"/>
                  </a:lnTo>
                  <a:lnTo>
                    <a:pt x="2841925" y="369057"/>
                  </a:lnTo>
                  <a:lnTo>
                    <a:pt x="2843920" y="369057"/>
                  </a:lnTo>
                  <a:lnTo>
                    <a:pt x="2845916" y="369057"/>
                  </a:lnTo>
                  <a:lnTo>
                    <a:pt x="2847912" y="369057"/>
                  </a:lnTo>
                  <a:lnTo>
                    <a:pt x="2849907" y="369057"/>
                  </a:lnTo>
                  <a:lnTo>
                    <a:pt x="2851903" y="369057"/>
                  </a:lnTo>
                  <a:lnTo>
                    <a:pt x="2853899" y="369057"/>
                  </a:lnTo>
                  <a:lnTo>
                    <a:pt x="2855895" y="369057"/>
                  </a:lnTo>
                  <a:lnTo>
                    <a:pt x="2857890" y="369057"/>
                  </a:lnTo>
                  <a:lnTo>
                    <a:pt x="2859886" y="369057"/>
                  </a:lnTo>
                  <a:lnTo>
                    <a:pt x="2861882" y="369057"/>
                  </a:lnTo>
                  <a:lnTo>
                    <a:pt x="2863878" y="369057"/>
                  </a:lnTo>
                  <a:lnTo>
                    <a:pt x="2865873" y="369057"/>
                  </a:lnTo>
                  <a:lnTo>
                    <a:pt x="2867869" y="369057"/>
                  </a:lnTo>
                  <a:lnTo>
                    <a:pt x="2869865" y="369057"/>
                  </a:lnTo>
                  <a:lnTo>
                    <a:pt x="2871861" y="369057"/>
                  </a:lnTo>
                  <a:lnTo>
                    <a:pt x="2873856" y="369057"/>
                  </a:lnTo>
                  <a:lnTo>
                    <a:pt x="2875852" y="369057"/>
                  </a:lnTo>
                  <a:lnTo>
                    <a:pt x="2877848" y="369057"/>
                  </a:lnTo>
                  <a:lnTo>
                    <a:pt x="2879843" y="369057"/>
                  </a:lnTo>
                  <a:lnTo>
                    <a:pt x="2881839" y="369057"/>
                  </a:lnTo>
                  <a:lnTo>
                    <a:pt x="2883835" y="369057"/>
                  </a:lnTo>
                  <a:lnTo>
                    <a:pt x="2885831" y="369057"/>
                  </a:lnTo>
                  <a:lnTo>
                    <a:pt x="2887826" y="369057"/>
                  </a:lnTo>
                  <a:lnTo>
                    <a:pt x="2889822" y="369057"/>
                  </a:lnTo>
                  <a:lnTo>
                    <a:pt x="2891818" y="369057"/>
                  </a:lnTo>
                  <a:lnTo>
                    <a:pt x="2893814" y="369057"/>
                  </a:lnTo>
                  <a:lnTo>
                    <a:pt x="2895809" y="369057"/>
                  </a:lnTo>
                  <a:lnTo>
                    <a:pt x="2897805" y="369057"/>
                  </a:lnTo>
                  <a:lnTo>
                    <a:pt x="2899801" y="369057"/>
                  </a:lnTo>
                  <a:lnTo>
                    <a:pt x="2901797" y="369057"/>
                  </a:lnTo>
                  <a:lnTo>
                    <a:pt x="2903792" y="369057"/>
                  </a:lnTo>
                  <a:lnTo>
                    <a:pt x="2905788" y="369057"/>
                  </a:lnTo>
                  <a:lnTo>
                    <a:pt x="2907784" y="369057"/>
                  </a:lnTo>
                  <a:lnTo>
                    <a:pt x="2909779" y="369057"/>
                  </a:lnTo>
                  <a:lnTo>
                    <a:pt x="2911775" y="369057"/>
                  </a:lnTo>
                  <a:lnTo>
                    <a:pt x="2913771" y="369057"/>
                  </a:lnTo>
                  <a:lnTo>
                    <a:pt x="2915767" y="369057"/>
                  </a:lnTo>
                  <a:lnTo>
                    <a:pt x="2917762" y="369057"/>
                  </a:lnTo>
                  <a:lnTo>
                    <a:pt x="2919758" y="369057"/>
                  </a:lnTo>
                  <a:lnTo>
                    <a:pt x="2921754" y="369057"/>
                  </a:lnTo>
                  <a:lnTo>
                    <a:pt x="2923750" y="369057"/>
                  </a:lnTo>
                  <a:lnTo>
                    <a:pt x="2925745" y="369057"/>
                  </a:lnTo>
                  <a:lnTo>
                    <a:pt x="2927741" y="369057"/>
                  </a:lnTo>
                  <a:lnTo>
                    <a:pt x="2929737" y="369057"/>
                  </a:lnTo>
                  <a:lnTo>
                    <a:pt x="2931733" y="369057"/>
                  </a:lnTo>
                  <a:lnTo>
                    <a:pt x="2933728" y="369057"/>
                  </a:lnTo>
                  <a:lnTo>
                    <a:pt x="2935724" y="369057"/>
                  </a:lnTo>
                  <a:lnTo>
                    <a:pt x="2937720" y="369057"/>
                  </a:lnTo>
                  <a:lnTo>
                    <a:pt x="2939715" y="369057"/>
                  </a:lnTo>
                  <a:lnTo>
                    <a:pt x="2941711" y="369057"/>
                  </a:lnTo>
                  <a:lnTo>
                    <a:pt x="2943707" y="369057"/>
                  </a:lnTo>
                  <a:lnTo>
                    <a:pt x="2945703" y="369057"/>
                  </a:lnTo>
                  <a:lnTo>
                    <a:pt x="2947698" y="369057"/>
                  </a:lnTo>
                  <a:lnTo>
                    <a:pt x="2949694" y="369057"/>
                  </a:lnTo>
                  <a:lnTo>
                    <a:pt x="2951690" y="369057"/>
                  </a:lnTo>
                  <a:lnTo>
                    <a:pt x="2953686" y="369057"/>
                  </a:lnTo>
                  <a:lnTo>
                    <a:pt x="2955681" y="369057"/>
                  </a:lnTo>
                  <a:lnTo>
                    <a:pt x="2957677" y="369057"/>
                  </a:lnTo>
                  <a:lnTo>
                    <a:pt x="2959673" y="369057"/>
                  </a:lnTo>
                  <a:lnTo>
                    <a:pt x="2961669" y="369057"/>
                  </a:lnTo>
                  <a:lnTo>
                    <a:pt x="2963664" y="369057"/>
                  </a:lnTo>
                  <a:lnTo>
                    <a:pt x="2965660" y="369057"/>
                  </a:lnTo>
                  <a:lnTo>
                    <a:pt x="2967656" y="369057"/>
                  </a:lnTo>
                  <a:lnTo>
                    <a:pt x="2969651" y="369057"/>
                  </a:lnTo>
                  <a:lnTo>
                    <a:pt x="2971647" y="369057"/>
                  </a:lnTo>
                  <a:lnTo>
                    <a:pt x="2973643" y="369057"/>
                  </a:lnTo>
                  <a:lnTo>
                    <a:pt x="2975639" y="369057"/>
                  </a:lnTo>
                  <a:lnTo>
                    <a:pt x="2977634" y="369057"/>
                  </a:lnTo>
                  <a:lnTo>
                    <a:pt x="2979630" y="369057"/>
                  </a:lnTo>
                  <a:lnTo>
                    <a:pt x="2981626" y="369057"/>
                  </a:lnTo>
                  <a:lnTo>
                    <a:pt x="2983622" y="369057"/>
                  </a:lnTo>
                  <a:lnTo>
                    <a:pt x="2985617" y="369057"/>
                  </a:lnTo>
                  <a:lnTo>
                    <a:pt x="2987613" y="369057"/>
                  </a:lnTo>
                  <a:lnTo>
                    <a:pt x="2989609" y="369057"/>
                  </a:lnTo>
                  <a:lnTo>
                    <a:pt x="2991605" y="369057"/>
                  </a:lnTo>
                  <a:lnTo>
                    <a:pt x="2993600" y="369057"/>
                  </a:lnTo>
                  <a:lnTo>
                    <a:pt x="2995596" y="369057"/>
                  </a:lnTo>
                  <a:lnTo>
                    <a:pt x="2997592" y="369057"/>
                  </a:lnTo>
                  <a:lnTo>
                    <a:pt x="2999588" y="369057"/>
                  </a:lnTo>
                  <a:lnTo>
                    <a:pt x="3001583" y="369057"/>
                  </a:lnTo>
                  <a:lnTo>
                    <a:pt x="3003579" y="369057"/>
                  </a:lnTo>
                  <a:lnTo>
                    <a:pt x="3005575" y="369057"/>
                  </a:lnTo>
                  <a:lnTo>
                    <a:pt x="3007570" y="369057"/>
                  </a:lnTo>
                  <a:lnTo>
                    <a:pt x="3009566" y="369057"/>
                  </a:lnTo>
                  <a:lnTo>
                    <a:pt x="3011562" y="369057"/>
                  </a:lnTo>
                  <a:lnTo>
                    <a:pt x="3013558" y="369057"/>
                  </a:lnTo>
                  <a:lnTo>
                    <a:pt x="3015553" y="369057"/>
                  </a:lnTo>
                  <a:lnTo>
                    <a:pt x="3017549" y="369057"/>
                  </a:lnTo>
                  <a:lnTo>
                    <a:pt x="3019545" y="369057"/>
                  </a:lnTo>
                  <a:lnTo>
                    <a:pt x="3021541" y="369057"/>
                  </a:lnTo>
                  <a:lnTo>
                    <a:pt x="3023536" y="369057"/>
                  </a:lnTo>
                  <a:lnTo>
                    <a:pt x="3025532" y="369057"/>
                  </a:lnTo>
                  <a:lnTo>
                    <a:pt x="3027528" y="369057"/>
                  </a:lnTo>
                  <a:lnTo>
                    <a:pt x="3029524" y="369057"/>
                  </a:lnTo>
                  <a:lnTo>
                    <a:pt x="3031519" y="369057"/>
                  </a:lnTo>
                  <a:lnTo>
                    <a:pt x="3033515" y="369057"/>
                  </a:lnTo>
                  <a:lnTo>
                    <a:pt x="3035511" y="369057"/>
                  </a:lnTo>
                  <a:lnTo>
                    <a:pt x="3037506" y="369057"/>
                  </a:lnTo>
                  <a:lnTo>
                    <a:pt x="3039502" y="369057"/>
                  </a:lnTo>
                  <a:lnTo>
                    <a:pt x="3041498" y="369057"/>
                  </a:lnTo>
                  <a:lnTo>
                    <a:pt x="3043494" y="369057"/>
                  </a:lnTo>
                  <a:lnTo>
                    <a:pt x="3045489" y="369057"/>
                  </a:lnTo>
                  <a:lnTo>
                    <a:pt x="3047485" y="369057"/>
                  </a:lnTo>
                  <a:lnTo>
                    <a:pt x="3049481" y="369057"/>
                  </a:lnTo>
                  <a:lnTo>
                    <a:pt x="3051477" y="369057"/>
                  </a:lnTo>
                  <a:lnTo>
                    <a:pt x="3053472" y="369057"/>
                  </a:lnTo>
                  <a:lnTo>
                    <a:pt x="3055468" y="369057"/>
                  </a:lnTo>
                  <a:lnTo>
                    <a:pt x="3057464" y="369057"/>
                  </a:lnTo>
                  <a:lnTo>
                    <a:pt x="3059460" y="369057"/>
                  </a:lnTo>
                  <a:lnTo>
                    <a:pt x="3061455" y="369057"/>
                  </a:lnTo>
                  <a:lnTo>
                    <a:pt x="3063451" y="369057"/>
                  </a:lnTo>
                  <a:lnTo>
                    <a:pt x="3065447" y="369057"/>
                  </a:lnTo>
                  <a:lnTo>
                    <a:pt x="3067442" y="369057"/>
                  </a:lnTo>
                  <a:lnTo>
                    <a:pt x="3069438" y="369057"/>
                  </a:lnTo>
                  <a:lnTo>
                    <a:pt x="3071434" y="369057"/>
                  </a:lnTo>
                  <a:lnTo>
                    <a:pt x="3073430" y="369057"/>
                  </a:lnTo>
                  <a:lnTo>
                    <a:pt x="3075425" y="369057"/>
                  </a:lnTo>
                  <a:lnTo>
                    <a:pt x="3077421" y="369057"/>
                  </a:lnTo>
                  <a:lnTo>
                    <a:pt x="3079417" y="369057"/>
                  </a:lnTo>
                  <a:lnTo>
                    <a:pt x="3081413" y="369057"/>
                  </a:lnTo>
                  <a:lnTo>
                    <a:pt x="3083408" y="369057"/>
                  </a:lnTo>
                  <a:lnTo>
                    <a:pt x="3085404" y="369057"/>
                  </a:lnTo>
                  <a:lnTo>
                    <a:pt x="3087400" y="369057"/>
                  </a:lnTo>
                  <a:lnTo>
                    <a:pt x="3089396" y="369057"/>
                  </a:lnTo>
                  <a:lnTo>
                    <a:pt x="3091391" y="369057"/>
                  </a:lnTo>
                  <a:lnTo>
                    <a:pt x="3093387" y="369057"/>
                  </a:lnTo>
                  <a:lnTo>
                    <a:pt x="3095383" y="369057"/>
                  </a:lnTo>
                  <a:lnTo>
                    <a:pt x="3097378" y="369057"/>
                  </a:lnTo>
                  <a:lnTo>
                    <a:pt x="3099374" y="369057"/>
                  </a:lnTo>
                  <a:lnTo>
                    <a:pt x="3101370" y="369057"/>
                  </a:lnTo>
                  <a:lnTo>
                    <a:pt x="3103366" y="369057"/>
                  </a:lnTo>
                  <a:lnTo>
                    <a:pt x="3105361" y="369057"/>
                  </a:lnTo>
                  <a:lnTo>
                    <a:pt x="3107357" y="369057"/>
                  </a:lnTo>
                  <a:lnTo>
                    <a:pt x="3109353" y="369057"/>
                  </a:lnTo>
                  <a:lnTo>
                    <a:pt x="3111349" y="369057"/>
                  </a:lnTo>
                  <a:lnTo>
                    <a:pt x="3113344" y="369057"/>
                  </a:lnTo>
                  <a:lnTo>
                    <a:pt x="3115340" y="369057"/>
                  </a:lnTo>
                  <a:lnTo>
                    <a:pt x="3117336" y="369057"/>
                  </a:lnTo>
                  <a:lnTo>
                    <a:pt x="3119332" y="369057"/>
                  </a:lnTo>
                  <a:lnTo>
                    <a:pt x="3121327" y="369057"/>
                  </a:lnTo>
                  <a:lnTo>
                    <a:pt x="3123323" y="369057"/>
                  </a:lnTo>
                  <a:lnTo>
                    <a:pt x="3125319" y="369057"/>
                  </a:lnTo>
                  <a:lnTo>
                    <a:pt x="3127314" y="369057"/>
                  </a:lnTo>
                  <a:lnTo>
                    <a:pt x="3129310" y="369057"/>
                  </a:lnTo>
                  <a:lnTo>
                    <a:pt x="3131306" y="369057"/>
                  </a:lnTo>
                  <a:lnTo>
                    <a:pt x="3133302" y="369057"/>
                  </a:lnTo>
                  <a:lnTo>
                    <a:pt x="3135297" y="369057"/>
                  </a:lnTo>
                  <a:lnTo>
                    <a:pt x="3137293" y="369057"/>
                  </a:lnTo>
                  <a:lnTo>
                    <a:pt x="3139289" y="369057"/>
                  </a:lnTo>
                  <a:lnTo>
                    <a:pt x="3141285" y="369057"/>
                  </a:lnTo>
                  <a:lnTo>
                    <a:pt x="3143280" y="369057"/>
                  </a:lnTo>
                  <a:lnTo>
                    <a:pt x="3145276" y="369057"/>
                  </a:lnTo>
                  <a:lnTo>
                    <a:pt x="3147272" y="369057"/>
                  </a:lnTo>
                  <a:lnTo>
                    <a:pt x="3149268" y="369057"/>
                  </a:lnTo>
                  <a:lnTo>
                    <a:pt x="3151263" y="369057"/>
                  </a:lnTo>
                  <a:lnTo>
                    <a:pt x="3153259" y="369057"/>
                  </a:lnTo>
                  <a:lnTo>
                    <a:pt x="3155255" y="369057"/>
                  </a:lnTo>
                  <a:lnTo>
                    <a:pt x="3157250" y="369057"/>
                  </a:lnTo>
                  <a:lnTo>
                    <a:pt x="3159246" y="369057"/>
                  </a:lnTo>
                  <a:lnTo>
                    <a:pt x="3161242" y="369057"/>
                  </a:lnTo>
                  <a:lnTo>
                    <a:pt x="3163238" y="369057"/>
                  </a:lnTo>
                  <a:lnTo>
                    <a:pt x="3165233" y="369057"/>
                  </a:lnTo>
                  <a:lnTo>
                    <a:pt x="3167229" y="369057"/>
                  </a:lnTo>
                  <a:lnTo>
                    <a:pt x="3169225" y="369057"/>
                  </a:lnTo>
                  <a:lnTo>
                    <a:pt x="3171221" y="369057"/>
                  </a:lnTo>
                  <a:lnTo>
                    <a:pt x="3173216" y="369057"/>
                  </a:lnTo>
                  <a:lnTo>
                    <a:pt x="3175212" y="369057"/>
                  </a:lnTo>
                  <a:lnTo>
                    <a:pt x="3177208" y="369057"/>
                  </a:lnTo>
                  <a:lnTo>
                    <a:pt x="3179204" y="369057"/>
                  </a:lnTo>
                  <a:lnTo>
                    <a:pt x="3181199" y="369057"/>
                  </a:lnTo>
                  <a:lnTo>
                    <a:pt x="3183195" y="369057"/>
                  </a:lnTo>
                  <a:lnTo>
                    <a:pt x="3185191" y="369057"/>
                  </a:lnTo>
                  <a:lnTo>
                    <a:pt x="3187186" y="369057"/>
                  </a:lnTo>
                  <a:lnTo>
                    <a:pt x="3189182" y="369057"/>
                  </a:lnTo>
                  <a:lnTo>
                    <a:pt x="3191178" y="369057"/>
                  </a:lnTo>
                  <a:lnTo>
                    <a:pt x="3193174" y="369057"/>
                  </a:lnTo>
                  <a:lnTo>
                    <a:pt x="3195169" y="369057"/>
                  </a:lnTo>
                  <a:lnTo>
                    <a:pt x="3197165" y="369057"/>
                  </a:lnTo>
                  <a:lnTo>
                    <a:pt x="3199161" y="369057"/>
                  </a:lnTo>
                  <a:lnTo>
                    <a:pt x="3201157" y="369057"/>
                  </a:lnTo>
                  <a:lnTo>
                    <a:pt x="3203152" y="369057"/>
                  </a:lnTo>
                  <a:lnTo>
                    <a:pt x="3205148" y="369057"/>
                  </a:lnTo>
                  <a:lnTo>
                    <a:pt x="3207144" y="369057"/>
                  </a:lnTo>
                  <a:lnTo>
                    <a:pt x="3209140" y="369057"/>
                  </a:lnTo>
                  <a:lnTo>
                    <a:pt x="3211135" y="369057"/>
                  </a:lnTo>
                  <a:lnTo>
                    <a:pt x="3213131" y="369057"/>
                  </a:lnTo>
                  <a:lnTo>
                    <a:pt x="3215127" y="369057"/>
                  </a:lnTo>
                  <a:lnTo>
                    <a:pt x="3217122" y="369057"/>
                  </a:lnTo>
                  <a:lnTo>
                    <a:pt x="3219118" y="369057"/>
                  </a:lnTo>
                  <a:lnTo>
                    <a:pt x="3221114" y="369057"/>
                  </a:lnTo>
                  <a:lnTo>
                    <a:pt x="3223110" y="369057"/>
                  </a:lnTo>
                  <a:lnTo>
                    <a:pt x="3225105" y="369057"/>
                  </a:lnTo>
                  <a:lnTo>
                    <a:pt x="3227101" y="369057"/>
                  </a:lnTo>
                  <a:lnTo>
                    <a:pt x="3229097" y="369057"/>
                  </a:lnTo>
                  <a:lnTo>
                    <a:pt x="3231093" y="369057"/>
                  </a:lnTo>
                  <a:lnTo>
                    <a:pt x="3233088" y="369057"/>
                  </a:lnTo>
                  <a:lnTo>
                    <a:pt x="3235084" y="369057"/>
                  </a:lnTo>
                  <a:lnTo>
                    <a:pt x="3237080" y="369057"/>
                  </a:lnTo>
                  <a:lnTo>
                    <a:pt x="3239076" y="369057"/>
                  </a:lnTo>
                  <a:lnTo>
                    <a:pt x="3241071" y="369057"/>
                  </a:lnTo>
                  <a:lnTo>
                    <a:pt x="3243067" y="369057"/>
                  </a:lnTo>
                  <a:lnTo>
                    <a:pt x="3245063" y="369057"/>
                  </a:lnTo>
                  <a:lnTo>
                    <a:pt x="3247059" y="369057"/>
                  </a:lnTo>
                  <a:lnTo>
                    <a:pt x="3249054" y="369057"/>
                  </a:lnTo>
                  <a:lnTo>
                    <a:pt x="3251050" y="369057"/>
                  </a:lnTo>
                  <a:lnTo>
                    <a:pt x="3253046" y="369057"/>
                  </a:lnTo>
                  <a:lnTo>
                    <a:pt x="3255041" y="369057"/>
                  </a:lnTo>
                  <a:lnTo>
                    <a:pt x="3257037" y="369057"/>
                  </a:lnTo>
                  <a:lnTo>
                    <a:pt x="3259033" y="369057"/>
                  </a:lnTo>
                  <a:lnTo>
                    <a:pt x="3261029" y="369057"/>
                  </a:lnTo>
                  <a:lnTo>
                    <a:pt x="3263024" y="369057"/>
                  </a:lnTo>
                  <a:lnTo>
                    <a:pt x="3265020" y="369057"/>
                  </a:lnTo>
                  <a:lnTo>
                    <a:pt x="3267016" y="369057"/>
                  </a:lnTo>
                  <a:lnTo>
                    <a:pt x="3269012" y="369057"/>
                  </a:lnTo>
                  <a:lnTo>
                    <a:pt x="3271007" y="369057"/>
                  </a:lnTo>
                  <a:lnTo>
                    <a:pt x="3273003" y="369057"/>
                  </a:lnTo>
                  <a:lnTo>
                    <a:pt x="3274999" y="369057"/>
                  </a:lnTo>
                  <a:lnTo>
                    <a:pt x="3276995" y="369057"/>
                  </a:lnTo>
                  <a:lnTo>
                    <a:pt x="3278990" y="369057"/>
                  </a:lnTo>
                  <a:lnTo>
                    <a:pt x="3280986" y="369057"/>
                  </a:lnTo>
                  <a:lnTo>
                    <a:pt x="3282982" y="369057"/>
                  </a:lnTo>
                  <a:lnTo>
                    <a:pt x="3284977" y="369057"/>
                  </a:lnTo>
                  <a:lnTo>
                    <a:pt x="3286973" y="369057"/>
                  </a:lnTo>
                  <a:lnTo>
                    <a:pt x="3288969" y="369057"/>
                  </a:lnTo>
                  <a:lnTo>
                    <a:pt x="3290965" y="369057"/>
                  </a:lnTo>
                  <a:lnTo>
                    <a:pt x="3292960" y="369057"/>
                  </a:lnTo>
                  <a:lnTo>
                    <a:pt x="3294956" y="369057"/>
                  </a:lnTo>
                  <a:lnTo>
                    <a:pt x="3296952" y="369057"/>
                  </a:lnTo>
                  <a:lnTo>
                    <a:pt x="3298948" y="369057"/>
                  </a:lnTo>
                  <a:lnTo>
                    <a:pt x="3300943" y="369057"/>
                  </a:lnTo>
                  <a:lnTo>
                    <a:pt x="3302939" y="369057"/>
                  </a:lnTo>
                  <a:lnTo>
                    <a:pt x="3304935" y="369057"/>
                  </a:lnTo>
                  <a:lnTo>
                    <a:pt x="3306931" y="369057"/>
                  </a:lnTo>
                  <a:lnTo>
                    <a:pt x="3308926" y="369057"/>
                  </a:lnTo>
                  <a:lnTo>
                    <a:pt x="3310922" y="369057"/>
                  </a:lnTo>
                  <a:lnTo>
                    <a:pt x="3312918" y="369057"/>
                  </a:lnTo>
                  <a:lnTo>
                    <a:pt x="3314913" y="369057"/>
                  </a:lnTo>
                  <a:lnTo>
                    <a:pt x="3316909" y="369057"/>
                  </a:lnTo>
                  <a:lnTo>
                    <a:pt x="3318905" y="369057"/>
                  </a:lnTo>
                  <a:lnTo>
                    <a:pt x="3320901" y="369057"/>
                  </a:lnTo>
                  <a:lnTo>
                    <a:pt x="3322896" y="369057"/>
                  </a:lnTo>
                  <a:lnTo>
                    <a:pt x="3324892" y="369057"/>
                  </a:lnTo>
                  <a:lnTo>
                    <a:pt x="3326888" y="369057"/>
                  </a:lnTo>
                  <a:lnTo>
                    <a:pt x="3328884" y="369057"/>
                  </a:lnTo>
                  <a:lnTo>
                    <a:pt x="3330879" y="369057"/>
                  </a:lnTo>
                  <a:lnTo>
                    <a:pt x="3332875" y="369057"/>
                  </a:lnTo>
                  <a:lnTo>
                    <a:pt x="3334871" y="369057"/>
                  </a:lnTo>
                  <a:lnTo>
                    <a:pt x="3336867" y="369057"/>
                  </a:lnTo>
                  <a:lnTo>
                    <a:pt x="3338862" y="369057"/>
                  </a:lnTo>
                  <a:lnTo>
                    <a:pt x="3340858" y="369057"/>
                  </a:lnTo>
                  <a:lnTo>
                    <a:pt x="3342854" y="369057"/>
                  </a:lnTo>
                  <a:lnTo>
                    <a:pt x="3344849" y="369057"/>
                  </a:lnTo>
                  <a:lnTo>
                    <a:pt x="3346845" y="369057"/>
                  </a:lnTo>
                  <a:lnTo>
                    <a:pt x="3348841" y="369057"/>
                  </a:lnTo>
                  <a:lnTo>
                    <a:pt x="3350837" y="369057"/>
                  </a:lnTo>
                  <a:lnTo>
                    <a:pt x="3352832" y="369057"/>
                  </a:lnTo>
                  <a:lnTo>
                    <a:pt x="3354828" y="369057"/>
                  </a:lnTo>
                  <a:lnTo>
                    <a:pt x="3356824" y="369057"/>
                  </a:lnTo>
                  <a:lnTo>
                    <a:pt x="3358820" y="369057"/>
                  </a:lnTo>
                  <a:lnTo>
                    <a:pt x="3360815" y="369057"/>
                  </a:lnTo>
                  <a:lnTo>
                    <a:pt x="3362811" y="369057"/>
                  </a:lnTo>
                  <a:lnTo>
                    <a:pt x="3364807" y="369057"/>
                  </a:lnTo>
                  <a:lnTo>
                    <a:pt x="3366803" y="369057"/>
                  </a:lnTo>
                  <a:lnTo>
                    <a:pt x="3368798" y="369057"/>
                  </a:lnTo>
                  <a:lnTo>
                    <a:pt x="3370794" y="369057"/>
                  </a:lnTo>
                  <a:lnTo>
                    <a:pt x="3372790" y="369057"/>
                  </a:lnTo>
                  <a:lnTo>
                    <a:pt x="3374785" y="369057"/>
                  </a:lnTo>
                  <a:lnTo>
                    <a:pt x="3376781" y="369057"/>
                  </a:lnTo>
                  <a:lnTo>
                    <a:pt x="3378777" y="369057"/>
                  </a:lnTo>
                  <a:lnTo>
                    <a:pt x="3380773" y="369057"/>
                  </a:lnTo>
                  <a:lnTo>
                    <a:pt x="3382768" y="369057"/>
                  </a:lnTo>
                  <a:lnTo>
                    <a:pt x="3384764" y="369057"/>
                  </a:lnTo>
                  <a:lnTo>
                    <a:pt x="3386760" y="369057"/>
                  </a:lnTo>
                  <a:lnTo>
                    <a:pt x="3388756" y="369057"/>
                  </a:lnTo>
                  <a:lnTo>
                    <a:pt x="3390751" y="369057"/>
                  </a:lnTo>
                  <a:lnTo>
                    <a:pt x="3392747" y="369057"/>
                  </a:lnTo>
                  <a:lnTo>
                    <a:pt x="3394743" y="369057"/>
                  </a:lnTo>
                  <a:lnTo>
                    <a:pt x="3396739" y="369057"/>
                  </a:lnTo>
                  <a:lnTo>
                    <a:pt x="3398734" y="369057"/>
                  </a:lnTo>
                  <a:lnTo>
                    <a:pt x="3400730" y="369057"/>
                  </a:lnTo>
                  <a:lnTo>
                    <a:pt x="3402726" y="369057"/>
                  </a:lnTo>
                  <a:lnTo>
                    <a:pt x="3404721" y="369057"/>
                  </a:lnTo>
                  <a:lnTo>
                    <a:pt x="3406717" y="369057"/>
                  </a:lnTo>
                  <a:lnTo>
                    <a:pt x="3408713" y="369057"/>
                  </a:lnTo>
                  <a:lnTo>
                    <a:pt x="3410709" y="369057"/>
                  </a:lnTo>
                  <a:lnTo>
                    <a:pt x="3412704" y="369057"/>
                  </a:lnTo>
                  <a:lnTo>
                    <a:pt x="3414700" y="369057"/>
                  </a:lnTo>
                  <a:lnTo>
                    <a:pt x="3416696" y="369057"/>
                  </a:lnTo>
                  <a:lnTo>
                    <a:pt x="3418692" y="369057"/>
                  </a:lnTo>
                  <a:lnTo>
                    <a:pt x="3420687" y="369057"/>
                  </a:lnTo>
                  <a:lnTo>
                    <a:pt x="3422683" y="369057"/>
                  </a:lnTo>
                  <a:lnTo>
                    <a:pt x="3424679" y="369057"/>
                  </a:lnTo>
                  <a:lnTo>
                    <a:pt x="3426675" y="369057"/>
                  </a:lnTo>
                  <a:lnTo>
                    <a:pt x="3428670" y="369057"/>
                  </a:lnTo>
                  <a:lnTo>
                    <a:pt x="3430666" y="369057"/>
                  </a:lnTo>
                  <a:lnTo>
                    <a:pt x="3432662" y="369057"/>
                  </a:lnTo>
                  <a:lnTo>
                    <a:pt x="3434657" y="369057"/>
                  </a:lnTo>
                  <a:lnTo>
                    <a:pt x="3436653" y="369057"/>
                  </a:lnTo>
                  <a:lnTo>
                    <a:pt x="3438649" y="369057"/>
                  </a:lnTo>
                  <a:lnTo>
                    <a:pt x="3440645" y="369057"/>
                  </a:lnTo>
                  <a:lnTo>
                    <a:pt x="3442640" y="369057"/>
                  </a:lnTo>
                  <a:lnTo>
                    <a:pt x="3444636" y="369057"/>
                  </a:lnTo>
                  <a:lnTo>
                    <a:pt x="3446632" y="369057"/>
                  </a:lnTo>
                  <a:lnTo>
                    <a:pt x="3448628" y="369057"/>
                  </a:lnTo>
                  <a:lnTo>
                    <a:pt x="3450623" y="369057"/>
                  </a:lnTo>
                  <a:lnTo>
                    <a:pt x="3452619" y="369057"/>
                  </a:lnTo>
                  <a:lnTo>
                    <a:pt x="3454615" y="369057"/>
                  </a:lnTo>
                  <a:lnTo>
                    <a:pt x="3456611" y="369057"/>
                  </a:lnTo>
                </a:path>
              </a:pathLst>
            </a:custGeom>
            <a:ln w="13550" cap="flat">
              <a:solidFill>
                <a:srgbClr val="00BE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611927" y="4651839"/>
              <a:ext cx="4733880" cy="1520461"/>
            </a:xfrm>
            <a:custGeom>
              <a:avLst/>
              <a:pathLst>
                <a:path w="4733880" h="1520461">
                  <a:moveTo>
                    <a:pt x="0" y="0"/>
                  </a:moveTo>
                  <a:lnTo>
                    <a:pt x="1995" y="0"/>
                  </a:lnTo>
                  <a:lnTo>
                    <a:pt x="3991" y="0"/>
                  </a:lnTo>
                  <a:lnTo>
                    <a:pt x="5987" y="0"/>
                  </a:lnTo>
                  <a:lnTo>
                    <a:pt x="7982" y="0"/>
                  </a:lnTo>
                  <a:lnTo>
                    <a:pt x="9978" y="0"/>
                  </a:lnTo>
                  <a:lnTo>
                    <a:pt x="11974" y="0"/>
                  </a:lnTo>
                  <a:lnTo>
                    <a:pt x="13970" y="0"/>
                  </a:lnTo>
                  <a:lnTo>
                    <a:pt x="15965" y="0"/>
                  </a:lnTo>
                  <a:lnTo>
                    <a:pt x="17961" y="0"/>
                  </a:lnTo>
                  <a:lnTo>
                    <a:pt x="19957" y="0"/>
                  </a:lnTo>
                  <a:lnTo>
                    <a:pt x="21953" y="0"/>
                  </a:lnTo>
                  <a:lnTo>
                    <a:pt x="23948" y="0"/>
                  </a:lnTo>
                  <a:lnTo>
                    <a:pt x="25944" y="0"/>
                  </a:lnTo>
                  <a:lnTo>
                    <a:pt x="27940" y="0"/>
                  </a:lnTo>
                  <a:lnTo>
                    <a:pt x="29936" y="0"/>
                  </a:lnTo>
                  <a:lnTo>
                    <a:pt x="31931" y="0"/>
                  </a:lnTo>
                  <a:lnTo>
                    <a:pt x="33927" y="0"/>
                  </a:lnTo>
                  <a:lnTo>
                    <a:pt x="35923" y="0"/>
                  </a:lnTo>
                  <a:lnTo>
                    <a:pt x="37918" y="0"/>
                  </a:lnTo>
                  <a:lnTo>
                    <a:pt x="39914" y="0"/>
                  </a:lnTo>
                  <a:lnTo>
                    <a:pt x="41910" y="0"/>
                  </a:lnTo>
                  <a:lnTo>
                    <a:pt x="43906" y="0"/>
                  </a:lnTo>
                  <a:lnTo>
                    <a:pt x="45901" y="0"/>
                  </a:lnTo>
                  <a:lnTo>
                    <a:pt x="47897" y="0"/>
                  </a:lnTo>
                  <a:lnTo>
                    <a:pt x="49893" y="0"/>
                  </a:lnTo>
                  <a:lnTo>
                    <a:pt x="51889" y="0"/>
                  </a:lnTo>
                  <a:lnTo>
                    <a:pt x="53884" y="0"/>
                  </a:lnTo>
                  <a:lnTo>
                    <a:pt x="55880" y="0"/>
                  </a:lnTo>
                  <a:lnTo>
                    <a:pt x="57876" y="0"/>
                  </a:lnTo>
                  <a:lnTo>
                    <a:pt x="59872" y="0"/>
                  </a:lnTo>
                  <a:lnTo>
                    <a:pt x="61867" y="0"/>
                  </a:lnTo>
                  <a:lnTo>
                    <a:pt x="63863" y="0"/>
                  </a:lnTo>
                  <a:lnTo>
                    <a:pt x="65859" y="0"/>
                  </a:lnTo>
                  <a:lnTo>
                    <a:pt x="67854" y="0"/>
                  </a:lnTo>
                  <a:lnTo>
                    <a:pt x="69850" y="0"/>
                  </a:lnTo>
                  <a:lnTo>
                    <a:pt x="71846" y="0"/>
                  </a:lnTo>
                  <a:lnTo>
                    <a:pt x="73842" y="0"/>
                  </a:lnTo>
                  <a:lnTo>
                    <a:pt x="75837" y="0"/>
                  </a:lnTo>
                  <a:lnTo>
                    <a:pt x="77833" y="0"/>
                  </a:lnTo>
                  <a:lnTo>
                    <a:pt x="79829" y="0"/>
                  </a:lnTo>
                  <a:lnTo>
                    <a:pt x="81825" y="0"/>
                  </a:lnTo>
                  <a:lnTo>
                    <a:pt x="83820" y="0"/>
                  </a:lnTo>
                  <a:lnTo>
                    <a:pt x="85816" y="0"/>
                  </a:lnTo>
                  <a:lnTo>
                    <a:pt x="87812" y="0"/>
                  </a:lnTo>
                  <a:lnTo>
                    <a:pt x="89808" y="0"/>
                  </a:lnTo>
                  <a:lnTo>
                    <a:pt x="91803" y="0"/>
                  </a:lnTo>
                  <a:lnTo>
                    <a:pt x="93799" y="0"/>
                  </a:lnTo>
                  <a:lnTo>
                    <a:pt x="95795" y="0"/>
                  </a:lnTo>
                  <a:lnTo>
                    <a:pt x="97790" y="0"/>
                  </a:lnTo>
                  <a:lnTo>
                    <a:pt x="99786" y="0"/>
                  </a:lnTo>
                  <a:lnTo>
                    <a:pt x="101782" y="0"/>
                  </a:lnTo>
                  <a:lnTo>
                    <a:pt x="103778" y="0"/>
                  </a:lnTo>
                  <a:lnTo>
                    <a:pt x="105773" y="0"/>
                  </a:lnTo>
                  <a:lnTo>
                    <a:pt x="107769" y="0"/>
                  </a:lnTo>
                  <a:lnTo>
                    <a:pt x="109765" y="0"/>
                  </a:lnTo>
                  <a:lnTo>
                    <a:pt x="111761" y="0"/>
                  </a:lnTo>
                  <a:lnTo>
                    <a:pt x="113756" y="0"/>
                  </a:lnTo>
                  <a:lnTo>
                    <a:pt x="115752" y="0"/>
                  </a:lnTo>
                  <a:lnTo>
                    <a:pt x="117748" y="0"/>
                  </a:lnTo>
                  <a:lnTo>
                    <a:pt x="119744" y="0"/>
                  </a:lnTo>
                  <a:lnTo>
                    <a:pt x="121739" y="0"/>
                  </a:lnTo>
                  <a:lnTo>
                    <a:pt x="123735" y="0"/>
                  </a:lnTo>
                  <a:lnTo>
                    <a:pt x="125731" y="0"/>
                  </a:lnTo>
                  <a:lnTo>
                    <a:pt x="127726" y="0"/>
                  </a:lnTo>
                  <a:lnTo>
                    <a:pt x="129722" y="0"/>
                  </a:lnTo>
                  <a:lnTo>
                    <a:pt x="131718" y="0"/>
                  </a:lnTo>
                  <a:lnTo>
                    <a:pt x="133714" y="0"/>
                  </a:lnTo>
                  <a:lnTo>
                    <a:pt x="135709" y="0"/>
                  </a:lnTo>
                  <a:lnTo>
                    <a:pt x="137705" y="0"/>
                  </a:lnTo>
                  <a:lnTo>
                    <a:pt x="139701" y="0"/>
                  </a:lnTo>
                  <a:lnTo>
                    <a:pt x="141697" y="0"/>
                  </a:lnTo>
                  <a:lnTo>
                    <a:pt x="143692" y="0"/>
                  </a:lnTo>
                  <a:lnTo>
                    <a:pt x="145688" y="0"/>
                  </a:lnTo>
                  <a:lnTo>
                    <a:pt x="147684" y="0"/>
                  </a:lnTo>
                  <a:lnTo>
                    <a:pt x="149680" y="0"/>
                  </a:lnTo>
                  <a:lnTo>
                    <a:pt x="151675" y="0"/>
                  </a:lnTo>
                  <a:lnTo>
                    <a:pt x="153671" y="0"/>
                  </a:lnTo>
                  <a:lnTo>
                    <a:pt x="155667" y="0"/>
                  </a:lnTo>
                  <a:lnTo>
                    <a:pt x="157662" y="0"/>
                  </a:lnTo>
                  <a:lnTo>
                    <a:pt x="159658" y="0"/>
                  </a:lnTo>
                  <a:lnTo>
                    <a:pt x="161654" y="0"/>
                  </a:lnTo>
                  <a:lnTo>
                    <a:pt x="163650" y="0"/>
                  </a:lnTo>
                  <a:lnTo>
                    <a:pt x="165645" y="0"/>
                  </a:lnTo>
                  <a:lnTo>
                    <a:pt x="167641" y="0"/>
                  </a:lnTo>
                  <a:lnTo>
                    <a:pt x="169637" y="0"/>
                  </a:lnTo>
                  <a:lnTo>
                    <a:pt x="171633" y="0"/>
                  </a:lnTo>
                  <a:lnTo>
                    <a:pt x="173628" y="0"/>
                  </a:lnTo>
                  <a:lnTo>
                    <a:pt x="175624" y="0"/>
                  </a:lnTo>
                  <a:lnTo>
                    <a:pt x="177620" y="0"/>
                  </a:lnTo>
                  <a:lnTo>
                    <a:pt x="179616" y="0"/>
                  </a:lnTo>
                  <a:lnTo>
                    <a:pt x="181611" y="0"/>
                  </a:lnTo>
                  <a:lnTo>
                    <a:pt x="183607" y="0"/>
                  </a:lnTo>
                  <a:lnTo>
                    <a:pt x="185603" y="0"/>
                  </a:lnTo>
                  <a:lnTo>
                    <a:pt x="187598" y="0"/>
                  </a:lnTo>
                  <a:lnTo>
                    <a:pt x="189594" y="0"/>
                  </a:lnTo>
                  <a:lnTo>
                    <a:pt x="191590" y="0"/>
                  </a:lnTo>
                  <a:lnTo>
                    <a:pt x="193586" y="0"/>
                  </a:lnTo>
                  <a:lnTo>
                    <a:pt x="195581" y="0"/>
                  </a:lnTo>
                  <a:lnTo>
                    <a:pt x="197577" y="0"/>
                  </a:lnTo>
                  <a:lnTo>
                    <a:pt x="199573" y="0"/>
                  </a:lnTo>
                  <a:lnTo>
                    <a:pt x="201569" y="0"/>
                  </a:lnTo>
                  <a:lnTo>
                    <a:pt x="203564" y="0"/>
                  </a:lnTo>
                  <a:lnTo>
                    <a:pt x="205560" y="0"/>
                  </a:lnTo>
                  <a:lnTo>
                    <a:pt x="207556" y="0"/>
                  </a:lnTo>
                  <a:lnTo>
                    <a:pt x="209552" y="0"/>
                  </a:lnTo>
                  <a:lnTo>
                    <a:pt x="211547" y="0"/>
                  </a:lnTo>
                  <a:lnTo>
                    <a:pt x="213543" y="0"/>
                  </a:lnTo>
                  <a:lnTo>
                    <a:pt x="215539" y="0"/>
                  </a:lnTo>
                  <a:lnTo>
                    <a:pt x="217534" y="0"/>
                  </a:lnTo>
                  <a:lnTo>
                    <a:pt x="219530" y="0"/>
                  </a:lnTo>
                  <a:lnTo>
                    <a:pt x="221526" y="0"/>
                  </a:lnTo>
                  <a:lnTo>
                    <a:pt x="223522" y="0"/>
                  </a:lnTo>
                  <a:lnTo>
                    <a:pt x="225517" y="0"/>
                  </a:lnTo>
                  <a:lnTo>
                    <a:pt x="227513" y="0"/>
                  </a:lnTo>
                  <a:lnTo>
                    <a:pt x="229509" y="0"/>
                  </a:lnTo>
                  <a:lnTo>
                    <a:pt x="231505" y="0"/>
                  </a:lnTo>
                  <a:lnTo>
                    <a:pt x="233500" y="0"/>
                  </a:lnTo>
                  <a:lnTo>
                    <a:pt x="235496" y="0"/>
                  </a:lnTo>
                  <a:lnTo>
                    <a:pt x="237492" y="0"/>
                  </a:lnTo>
                  <a:lnTo>
                    <a:pt x="239488" y="0"/>
                  </a:lnTo>
                  <a:lnTo>
                    <a:pt x="241483" y="0"/>
                  </a:lnTo>
                  <a:lnTo>
                    <a:pt x="243479" y="0"/>
                  </a:lnTo>
                  <a:lnTo>
                    <a:pt x="245475" y="0"/>
                  </a:lnTo>
                  <a:lnTo>
                    <a:pt x="247470" y="0"/>
                  </a:lnTo>
                  <a:lnTo>
                    <a:pt x="249466" y="0"/>
                  </a:lnTo>
                  <a:lnTo>
                    <a:pt x="251462" y="0"/>
                  </a:lnTo>
                  <a:lnTo>
                    <a:pt x="253458" y="0"/>
                  </a:lnTo>
                  <a:lnTo>
                    <a:pt x="255453" y="0"/>
                  </a:lnTo>
                  <a:lnTo>
                    <a:pt x="257449" y="0"/>
                  </a:lnTo>
                  <a:lnTo>
                    <a:pt x="259445" y="0"/>
                  </a:lnTo>
                  <a:lnTo>
                    <a:pt x="261441" y="0"/>
                  </a:lnTo>
                  <a:lnTo>
                    <a:pt x="263436" y="0"/>
                  </a:lnTo>
                  <a:lnTo>
                    <a:pt x="265432" y="0"/>
                  </a:lnTo>
                  <a:lnTo>
                    <a:pt x="267428" y="0"/>
                  </a:lnTo>
                  <a:lnTo>
                    <a:pt x="269424" y="0"/>
                  </a:lnTo>
                  <a:lnTo>
                    <a:pt x="271419" y="0"/>
                  </a:lnTo>
                  <a:lnTo>
                    <a:pt x="273415" y="0"/>
                  </a:lnTo>
                  <a:lnTo>
                    <a:pt x="275411" y="0"/>
                  </a:lnTo>
                  <a:lnTo>
                    <a:pt x="277407" y="0"/>
                  </a:lnTo>
                  <a:lnTo>
                    <a:pt x="279402" y="0"/>
                  </a:lnTo>
                  <a:lnTo>
                    <a:pt x="281398" y="0"/>
                  </a:lnTo>
                  <a:lnTo>
                    <a:pt x="283394" y="0"/>
                  </a:lnTo>
                  <a:lnTo>
                    <a:pt x="285389" y="0"/>
                  </a:lnTo>
                  <a:lnTo>
                    <a:pt x="287385" y="0"/>
                  </a:lnTo>
                  <a:lnTo>
                    <a:pt x="289381" y="0"/>
                  </a:lnTo>
                  <a:lnTo>
                    <a:pt x="291377" y="0"/>
                  </a:lnTo>
                  <a:lnTo>
                    <a:pt x="293372" y="0"/>
                  </a:lnTo>
                  <a:lnTo>
                    <a:pt x="295368" y="0"/>
                  </a:lnTo>
                  <a:lnTo>
                    <a:pt x="297364" y="0"/>
                  </a:lnTo>
                  <a:lnTo>
                    <a:pt x="299360" y="0"/>
                  </a:lnTo>
                  <a:lnTo>
                    <a:pt x="301355" y="0"/>
                  </a:lnTo>
                  <a:lnTo>
                    <a:pt x="303351" y="0"/>
                  </a:lnTo>
                  <a:lnTo>
                    <a:pt x="305347" y="0"/>
                  </a:lnTo>
                  <a:lnTo>
                    <a:pt x="307343" y="0"/>
                  </a:lnTo>
                  <a:lnTo>
                    <a:pt x="309338" y="0"/>
                  </a:lnTo>
                  <a:lnTo>
                    <a:pt x="311334" y="0"/>
                  </a:lnTo>
                  <a:lnTo>
                    <a:pt x="313330" y="0"/>
                  </a:lnTo>
                  <a:lnTo>
                    <a:pt x="315325" y="0"/>
                  </a:lnTo>
                  <a:lnTo>
                    <a:pt x="317321" y="0"/>
                  </a:lnTo>
                  <a:lnTo>
                    <a:pt x="319317" y="0"/>
                  </a:lnTo>
                  <a:lnTo>
                    <a:pt x="321313" y="0"/>
                  </a:lnTo>
                  <a:lnTo>
                    <a:pt x="323308" y="0"/>
                  </a:lnTo>
                  <a:lnTo>
                    <a:pt x="325304" y="0"/>
                  </a:lnTo>
                  <a:lnTo>
                    <a:pt x="327300" y="0"/>
                  </a:lnTo>
                  <a:lnTo>
                    <a:pt x="329296" y="0"/>
                  </a:lnTo>
                  <a:lnTo>
                    <a:pt x="331291" y="0"/>
                  </a:lnTo>
                  <a:lnTo>
                    <a:pt x="333287" y="0"/>
                  </a:lnTo>
                  <a:lnTo>
                    <a:pt x="335283" y="0"/>
                  </a:lnTo>
                  <a:lnTo>
                    <a:pt x="337279" y="0"/>
                  </a:lnTo>
                  <a:lnTo>
                    <a:pt x="339274" y="0"/>
                  </a:lnTo>
                  <a:lnTo>
                    <a:pt x="341270" y="0"/>
                  </a:lnTo>
                  <a:lnTo>
                    <a:pt x="343266" y="0"/>
                  </a:lnTo>
                  <a:lnTo>
                    <a:pt x="345261" y="0"/>
                  </a:lnTo>
                  <a:lnTo>
                    <a:pt x="347257" y="0"/>
                  </a:lnTo>
                  <a:lnTo>
                    <a:pt x="349253" y="0"/>
                  </a:lnTo>
                  <a:lnTo>
                    <a:pt x="351249" y="0"/>
                  </a:lnTo>
                  <a:lnTo>
                    <a:pt x="353244" y="0"/>
                  </a:lnTo>
                  <a:lnTo>
                    <a:pt x="355240" y="0"/>
                  </a:lnTo>
                  <a:lnTo>
                    <a:pt x="357236" y="0"/>
                  </a:lnTo>
                  <a:lnTo>
                    <a:pt x="359232" y="0"/>
                  </a:lnTo>
                  <a:lnTo>
                    <a:pt x="361227" y="0"/>
                  </a:lnTo>
                  <a:lnTo>
                    <a:pt x="363223" y="0"/>
                  </a:lnTo>
                  <a:lnTo>
                    <a:pt x="365219" y="0"/>
                  </a:lnTo>
                  <a:lnTo>
                    <a:pt x="367215" y="0"/>
                  </a:lnTo>
                  <a:lnTo>
                    <a:pt x="369210" y="0"/>
                  </a:lnTo>
                  <a:lnTo>
                    <a:pt x="371206" y="0"/>
                  </a:lnTo>
                  <a:lnTo>
                    <a:pt x="373202" y="0"/>
                  </a:lnTo>
                  <a:lnTo>
                    <a:pt x="375197" y="0"/>
                  </a:lnTo>
                  <a:lnTo>
                    <a:pt x="377193" y="0"/>
                  </a:lnTo>
                  <a:lnTo>
                    <a:pt x="379189" y="0"/>
                  </a:lnTo>
                  <a:lnTo>
                    <a:pt x="381185" y="0"/>
                  </a:lnTo>
                  <a:lnTo>
                    <a:pt x="383180" y="0"/>
                  </a:lnTo>
                  <a:lnTo>
                    <a:pt x="385176" y="0"/>
                  </a:lnTo>
                  <a:lnTo>
                    <a:pt x="387172" y="0"/>
                  </a:lnTo>
                  <a:lnTo>
                    <a:pt x="389168" y="0"/>
                  </a:lnTo>
                  <a:lnTo>
                    <a:pt x="391163" y="0"/>
                  </a:lnTo>
                  <a:lnTo>
                    <a:pt x="393159" y="0"/>
                  </a:lnTo>
                  <a:lnTo>
                    <a:pt x="395155" y="0"/>
                  </a:lnTo>
                  <a:lnTo>
                    <a:pt x="397151" y="0"/>
                  </a:lnTo>
                  <a:lnTo>
                    <a:pt x="399146" y="0"/>
                  </a:lnTo>
                  <a:lnTo>
                    <a:pt x="401142" y="0"/>
                  </a:lnTo>
                  <a:lnTo>
                    <a:pt x="403138" y="0"/>
                  </a:lnTo>
                  <a:lnTo>
                    <a:pt x="405133" y="0"/>
                  </a:lnTo>
                  <a:lnTo>
                    <a:pt x="407129" y="0"/>
                  </a:lnTo>
                  <a:lnTo>
                    <a:pt x="409125" y="0"/>
                  </a:lnTo>
                  <a:lnTo>
                    <a:pt x="411121" y="0"/>
                  </a:lnTo>
                  <a:lnTo>
                    <a:pt x="413116" y="0"/>
                  </a:lnTo>
                  <a:lnTo>
                    <a:pt x="415112" y="0"/>
                  </a:lnTo>
                  <a:lnTo>
                    <a:pt x="417108" y="0"/>
                  </a:lnTo>
                  <a:lnTo>
                    <a:pt x="419104" y="0"/>
                  </a:lnTo>
                  <a:lnTo>
                    <a:pt x="421099" y="0"/>
                  </a:lnTo>
                  <a:lnTo>
                    <a:pt x="423095" y="0"/>
                  </a:lnTo>
                  <a:lnTo>
                    <a:pt x="425091" y="0"/>
                  </a:lnTo>
                  <a:lnTo>
                    <a:pt x="427087" y="0"/>
                  </a:lnTo>
                  <a:lnTo>
                    <a:pt x="429082" y="0"/>
                  </a:lnTo>
                  <a:lnTo>
                    <a:pt x="431078" y="0"/>
                  </a:lnTo>
                  <a:lnTo>
                    <a:pt x="433074" y="0"/>
                  </a:lnTo>
                  <a:lnTo>
                    <a:pt x="435069" y="0"/>
                  </a:lnTo>
                  <a:lnTo>
                    <a:pt x="437065" y="0"/>
                  </a:lnTo>
                  <a:lnTo>
                    <a:pt x="439061" y="0"/>
                  </a:lnTo>
                  <a:lnTo>
                    <a:pt x="441057" y="0"/>
                  </a:lnTo>
                  <a:lnTo>
                    <a:pt x="443052" y="0"/>
                  </a:lnTo>
                  <a:lnTo>
                    <a:pt x="445048" y="0"/>
                  </a:lnTo>
                  <a:lnTo>
                    <a:pt x="447044" y="0"/>
                  </a:lnTo>
                  <a:lnTo>
                    <a:pt x="449040" y="0"/>
                  </a:lnTo>
                  <a:lnTo>
                    <a:pt x="451035" y="0"/>
                  </a:lnTo>
                  <a:lnTo>
                    <a:pt x="453031" y="0"/>
                  </a:lnTo>
                  <a:lnTo>
                    <a:pt x="455027" y="0"/>
                  </a:lnTo>
                  <a:lnTo>
                    <a:pt x="457023" y="0"/>
                  </a:lnTo>
                  <a:lnTo>
                    <a:pt x="459018" y="0"/>
                  </a:lnTo>
                  <a:lnTo>
                    <a:pt x="461014" y="0"/>
                  </a:lnTo>
                  <a:lnTo>
                    <a:pt x="463010" y="0"/>
                  </a:lnTo>
                  <a:lnTo>
                    <a:pt x="465005" y="0"/>
                  </a:lnTo>
                  <a:lnTo>
                    <a:pt x="467001" y="0"/>
                  </a:lnTo>
                  <a:lnTo>
                    <a:pt x="468997" y="0"/>
                  </a:lnTo>
                  <a:lnTo>
                    <a:pt x="470993" y="0"/>
                  </a:lnTo>
                  <a:lnTo>
                    <a:pt x="472988" y="0"/>
                  </a:lnTo>
                  <a:lnTo>
                    <a:pt x="474984" y="0"/>
                  </a:lnTo>
                  <a:lnTo>
                    <a:pt x="476980" y="0"/>
                  </a:lnTo>
                  <a:lnTo>
                    <a:pt x="478976" y="0"/>
                  </a:lnTo>
                  <a:lnTo>
                    <a:pt x="480971" y="0"/>
                  </a:lnTo>
                  <a:lnTo>
                    <a:pt x="482967" y="0"/>
                  </a:lnTo>
                  <a:lnTo>
                    <a:pt x="484963" y="0"/>
                  </a:lnTo>
                  <a:lnTo>
                    <a:pt x="486959" y="0"/>
                  </a:lnTo>
                  <a:lnTo>
                    <a:pt x="488954" y="0"/>
                  </a:lnTo>
                  <a:lnTo>
                    <a:pt x="490950" y="0"/>
                  </a:lnTo>
                  <a:lnTo>
                    <a:pt x="492946" y="0"/>
                  </a:lnTo>
                  <a:lnTo>
                    <a:pt x="494941" y="0"/>
                  </a:lnTo>
                  <a:lnTo>
                    <a:pt x="496937" y="0"/>
                  </a:lnTo>
                  <a:lnTo>
                    <a:pt x="498933" y="0"/>
                  </a:lnTo>
                  <a:lnTo>
                    <a:pt x="500929" y="0"/>
                  </a:lnTo>
                  <a:lnTo>
                    <a:pt x="502924" y="0"/>
                  </a:lnTo>
                  <a:lnTo>
                    <a:pt x="504920" y="0"/>
                  </a:lnTo>
                  <a:lnTo>
                    <a:pt x="506916" y="0"/>
                  </a:lnTo>
                  <a:lnTo>
                    <a:pt x="508912" y="0"/>
                  </a:lnTo>
                  <a:lnTo>
                    <a:pt x="510907" y="0"/>
                  </a:lnTo>
                  <a:lnTo>
                    <a:pt x="512903" y="0"/>
                  </a:lnTo>
                  <a:lnTo>
                    <a:pt x="514899" y="0"/>
                  </a:lnTo>
                  <a:lnTo>
                    <a:pt x="516895" y="0"/>
                  </a:lnTo>
                  <a:lnTo>
                    <a:pt x="518890" y="0"/>
                  </a:lnTo>
                  <a:lnTo>
                    <a:pt x="520886" y="0"/>
                  </a:lnTo>
                  <a:lnTo>
                    <a:pt x="522882" y="0"/>
                  </a:lnTo>
                  <a:lnTo>
                    <a:pt x="524878" y="0"/>
                  </a:lnTo>
                  <a:lnTo>
                    <a:pt x="526873" y="0"/>
                  </a:lnTo>
                  <a:lnTo>
                    <a:pt x="528869" y="0"/>
                  </a:lnTo>
                  <a:lnTo>
                    <a:pt x="530865" y="0"/>
                  </a:lnTo>
                  <a:lnTo>
                    <a:pt x="532860" y="0"/>
                  </a:lnTo>
                  <a:lnTo>
                    <a:pt x="534856" y="0"/>
                  </a:lnTo>
                  <a:lnTo>
                    <a:pt x="536852" y="0"/>
                  </a:lnTo>
                  <a:lnTo>
                    <a:pt x="538848" y="0"/>
                  </a:lnTo>
                  <a:lnTo>
                    <a:pt x="540843" y="0"/>
                  </a:lnTo>
                  <a:lnTo>
                    <a:pt x="542839" y="0"/>
                  </a:lnTo>
                  <a:lnTo>
                    <a:pt x="544835" y="0"/>
                  </a:lnTo>
                  <a:lnTo>
                    <a:pt x="546831" y="0"/>
                  </a:lnTo>
                  <a:lnTo>
                    <a:pt x="548826" y="0"/>
                  </a:lnTo>
                  <a:lnTo>
                    <a:pt x="550822" y="0"/>
                  </a:lnTo>
                  <a:lnTo>
                    <a:pt x="552818" y="0"/>
                  </a:lnTo>
                  <a:lnTo>
                    <a:pt x="554814" y="0"/>
                  </a:lnTo>
                  <a:lnTo>
                    <a:pt x="556809" y="0"/>
                  </a:lnTo>
                  <a:lnTo>
                    <a:pt x="558805" y="0"/>
                  </a:lnTo>
                  <a:lnTo>
                    <a:pt x="560801" y="0"/>
                  </a:lnTo>
                  <a:lnTo>
                    <a:pt x="562796" y="0"/>
                  </a:lnTo>
                  <a:lnTo>
                    <a:pt x="564792" y="0"/>
                  </a:lnTo>
                  <a:lnTo>
                    <a:pt x="566788" y="0"/>
                  </a:lnTo>
                  <a:lnTo>
                    <a:pt x="568784" y="0"/>
                  </a:lnTo>
                  <a:lnTo>
                    <a:pt x="570779" y="0"/>
                  </a:lnTo>
                  <a:lnTo>
                    <a:pt x="572775" y="0"/>
                  </a:lnTo>
                  <a:lnTo>
                    <a:pt x="574771" y="0"/>
                  </a:lnTo>
                  <a:lnTo>
                    <a:pt x="576767" y="0"/>
                  </a:lnTo>
                  <a:lnTo>
                    <a:pt x="578762" y="0"/>
                  </a:lnTo>
                  <a:lnTo>
                    <a:pt x="580758" y="0"/>
                  </a:lnTo>
                  <a:lnTo>
                    <a:pt x="582754" y="0"/>
                  </a:lnTo>
                  <a:lnTo>
                    <a:pt x="584750" y="0"/>
                  </a:lnTo>
                  <a:lnTo>
                    <a:pt x="586745" y="0"/>
                  </a:lnTo>
                  <a:lnTo>
                    <a:pt x="588741" y="0"/>
                  </a:lnTo>
                  <a:lnTo>
                    <a:pt x="590737" y="0"/>
                  </a:lnTo>
                  <a:lnTo>
                    <a:pt x="592732" y="0"/>
                  </a:lnTo>
                  <a:lnTo>
                    <a:pt x="594728" y="0"/>
                  </a:lnTo>
                  <a:lnTo>
                    <a:pt x="596724" y="0"/>
                  </a:lnTo>
                  <a:lnTo>
                    <a:pt x="598720" y="0"/>
                  </a:lnTo>
                  <a:lnTo>
                    <a:pt x="600715" y="0"/>
                  </a:lnTo>
                  <a:lnTo>
                    <a:pt x="602711" y="0"/>
                  </a:lnTo>
                  <a:lnTo>
                    <a:pt x="604707" y="0"/>
                  </a:lnTo>
                  <a:lnTo>
                    <a:pt x="606703" y="0"/>
                  </a:lnTo>
                  <a:lnTo>
                    <a:pt x="608698" y="0"/>
                  </a:lnTo>
                  <a:lnTo>
                    <a:pt x="610694" y="0"/>
                  </a:lnTo>
                  <a:lnTo>
                    <a:pt x="612690" y="0"/>
                  </a:lnTo>
                  <a:lnTo>
                    <a:pt x="614686" y="0"/>
                  </a:lnTo>
                  <a:lnTo>
                    <a:pt x="616681" y="0"/>
                  </a:lnTo>
                  <a:lnTo>
                    <a:pt x="618677" y="0"/>
                  </a:lnTo>
                  <a:lnTo>
                    <a:pt x="620673" y="0"/>
                  </a:lnTo>
                  <a:lnTo>
                    <a:pt x="622668" y="0"/>
                  </a:lnTo>
                  <a:lnTo>
                    <a:pt x="624664" y="0"/>
                  </a:lnTo>
                  <a:lnTo>
                    <a:pt x="626660" y="0"/>
                  </a:lnTo>
                  <a:lnTo>
                    <a:pt x="628656" y="0"/>
                  </a:lnTo>
                  <a:lnTo>
                    <a:pt x="630651" y="0"/>
                  </a:lnTo>
                  <a:lnTo>
                    <a:pt x="632647" y="0"/>
                  </a:lnTo>
                  <a:lnTo>
                    <a:pt x="634643" y="0"/>
                  </a:lnTo>
                  <a:lnTo>
                    <a:pt x="636639" y="0"/>
                  </a:lnTo>
                  <a:lnTo>
                    <a:pt x="638634" y="0"/>
                  </a:lnTo>
                  <a:lnTo>
                    <a:pt x="640630" y="0"/>
                  </a:lnTo>
                  <a:lnTo>
                    <a:pt x="642626" y="0"/>
                  </a:lnTo>
                  <a:lnTo>
                    <a:pt x="644622" y="0"/>
                  </a:lnTo>
                  <a:lnTo>
                    <a:pt x="646617" y="0"/>
                  </a:lnTo>
                  <a:lnTo>
                    <a:pt x="648613" y="0"/>
                  </a:lnTo>
                  <a:lnTo>
                    <a:pt x="650609" y="0"/>
                  </a:lnTo>
                  <a:lnTo>
                    <a:pt x="652604" y="0"/>
                  </a:lnTo>
                  <a:lnTo>
                    <a:pt x="654600" y="0"/>
                  </a:lnTo>
                  <a:lnTo>
                    <a:pt x="656596" y="0"/>
                  </a:lnTo>
                  <a:lnTo>
                    <a:pt x="658592" y="0"/>
                  </a:lnTo>
                  <a:lnTo>
                    <a:pt x="660587" y="0"/>
                  </a:lnTo>
                  <a:lnTo>
                    <a:pt x="662583" y="0"/>
                  </a:lnTo>
                  <a:lnTo>
                    <a:pt x="664579" y="0"/>
                  </a:lnTo>
                  <a:lnTo>
                    <a:pt x="666575" y="0"/>
                  </a:lnTo>
                  <a:lnTo>
                    <a:pt x="668570" y="0"/>
                  </a:lnTo>
                  <a:lnTo>
                    <a:pt x="670566" y="0"/>
                  </a:lnTo>
                  <a:lnTo>
                    <a:pt x="672562" y="0"/>
                  </a:lnTo>
                  <a:lnTo>
                    <a:pt x="674558" y="0"/>
                  </a:lnTo>
                  <a:lnTo>
                    <a:pt x="676553" y="0"/>
                  </a:lnTo>
                  <a:lnTo>
                    <a:pt x="678549" y="0"/>
                  </a:lnTo>
                  <a:lnTo>
                    <a:pt x="680545" y="0"/>
                  </a:lnTo>
                  <a:lnTo>
                    <a:pt x="682540" y="0"/>
                  </a:lnTo>
                  <a:lnTo>
                    <a:pt x="684536" y="0"/>
                  </a:lnTo>
                  <a:lnTo>
                    <a:pt x="686532" y="0"/>
                  </a:lnTo>
                  <a:lnTo>
                    <a:pt x="688528" y="0"/>
                  </a:lnTo>
                  <a:lnTo>
                    <a:pt x="690523" y="0"/>
                  </a:lnTo>
                  <a:lnTo>
                    <a:pt x="692519" y="0"/>
                  </a:lnTo>
                  <a:lnTo>
                    <a:pt x="694515" y="0"/>
                  </a:lnTo>
                  <a:lnTo>
                    <a:pt x="696511" y="0"/>
                  </a:lnTo>
                  <a:lnTo>
                    <a:pt x="698506" y="0"/>
                  </a:lnTo>
                  <a:lnTo>
                    <a:pt x="700502" y="0"/>
                  </a:lnTo>
                  <a:lnTo>
                    <a:pt x="702498" y="0"/>
                  </a:lnTo>
                  <a:lnTo>
                    <a:pt x="704494" y="0"/>
                  </a:lnTo>
                  <a:lnTo>
                    <a:pt x="706489" y="0"/>
                  </a:lnTo>
                  <a:lnTo>
                    <a:pt x="708485" y="0"/>
                  </a:lnTo>
                  <a:lnTo>
                    <a:pt x="710481" y="0"/>
                  </a:lnTo>
                  <a:lnTo>
                    <a:pt x="712476" y="0"/>
                  </a:lnTo>
                  <a:lnTo>
                    <a:pt x="714472" y="0"/>
                  </a:lnTo>
                  <a:lnTo>
                    <a:pt x="716468" y="0"/>
                  </a:lnTo>
                  <a:lnTo>
                    <a:pt x="718464" y="0"/>
                  </a:lnTo>
                  <a:lnTo>
                    <a:pt x="720459" y="0"/>
                  </a:lnTo>
                  <a:lnTo>
                    <a:pt x="722455" y="0"/>
                  </a:lnTo>
                  <a:lnTo>
                    <a:pt x="724451" y="0"/>
                  </a:lnTo>
                  <a:lnTo>
                    <a:pt x="726447" y="0"/>
                  </a:lnTo>
                  <a:lnTo>
                    <a:pt x="728442" y="0"/>
                  </a:lnTo>
                  <a:lnTo>
                    <a:pt x="730438" y="0"/>
                  </a:lnTo>
                  <a:lnTo>
                    <a:pt x="732434" y="0"/>
                  </a:lnTo>
                  <a:lnTo>
                    <a:pt x="734430" y="0"/>
                  </a:lnTo>
                  <a:lnTo>
                    <a:pt x="736425" y="0"/>
                  </a:lnTo>
                  <a:lnTo>
                    <a:pt x="738421" y="0"/>
                  </a:lnTo>
                  <a:lnTo>
                    <a:pt x="740417" y="0"/>
                  </a:lnTo>
                  <a:lnTo>
                    <a:pt x="742412" y="0"/>
                  </a:lnTo>
                  <a:lnTo>
                    <a:pt x="744408" y="0"/>
                  </a:lnTo>
                  <a:lnTo>
                    <a:pt x="746404" y="0"/>
                  </a:lnTo>
                  <a:lnTo>
                    <a:pt x="748400" y="0"/>
                  </a:lnTo>
                  <a:lnTo>
                    <a:pt x="750395" y="0"/>
                  </a:lnTo>
                  <a:lnTo>
                    <a:pt x="752391" y="0"/>
                  </a:lnTo>
                  <a:lnTo>
                    <a:pt x="754387" y="0"/>
                  </a:lnTo>
                  <a:lnTo>
                    <a:pt x="756383" y="0"/>
                  </a:lnTo>
                  <a:lnTo>
                    <a:pt x="758378" y="0"/>
                  </a:lnTo>
                  <a:lnTo>
                    <a:pt x="760374" y="0"/>
                  </a:lnTo>
                  <a:lnTo>
                    <a:pt x="762370" y="0"/>
                  </a:lnTo>
                  <a:lnTo>
                    <a:pt x="764366" y="0"/>
                  </a:lnTo>
                  <a:lnTo>
                    <a:pt x="766361" y="0"/>
                  </a:lnTo>
                  <a:lnTo>
                    <a:pt x="768357" y="0"/>
                  </a:lnTo>
                  <a:lnTo>
                    <a:pt x="770353" y="0"/>
                  </a:lnTo>
                  <a:lnTo>
                    <a:pt x="772349" y="0"/>
                  </a:lnTo>
                  <a:lnTo>
                    <a:pt x="774344" y="0"/>
                  </a:lnTo>
                  <a:lnTo>
                    <a:pt x="776340" y="0"/>
                  </a:lnTo>
                  <a:lnTo>
                    <a:pt x="778336" y="0"/>
                  </a:lnTo>
                  <a:lnTo>
                    <a:pt x="780331" y="0"/>
                  </a:lnTo>
                  <a:lnTo>
                    <a:pt x="782327" y="0"/>
                  </a:lnTo>
                  <a:lnTo>
                    <a:pt x="784323" y="0"/>
                  </a:lnTo>
                  <a:lnTo>
                    <a:pt x="786319" y="0"/>
                  </a:lnTo>
                  <a:lnTo>
                    <a:pt x="788314" y="0"/>
                  </a:lnTo>
                  <a:lnTo>
                    <a:pt x="790310" y="0"/>
                  </a:lnTo>
                  <a:lnTo>
                    <a:pt x="792306" y="0"/>
                  </a:lnTo>
                  <a:lnTo>
                    <a:pt x="794302" y="0"/>
                  </a:lnTo>
                  <a:lnTo>
                    <a:pt x="796297" y="0"/>
                  </a:lnTo>
                  <a:lnTo>
                    <a:pt x="798293" y="0"/>
                  </a:lnTo>
                  <a:lnTo>
                    <a:pt x="800289" y="0"/>
                  </a:lnTo>
                  <a:lnTo>
                    <a:pt x="802285" y="0"/>
                  </a:lnTo>
                  <a:lnTo>
                    <a:pt x="804280" y="0"/>
                  </a:lnTo>
                  <a:lnTo>
                    <a:pt x="806276" y="0"/>
                  </a:lnTo>
                  <a:lnTo>
                    <a:pt x="808272" y="0"/>
                  </a:lnTo>
                  <a:lnTo>
                    <a:pt x="810267" y="0"/>
                  </a:lnTo>
                  <a:lnTo>
                    <a:pt x="812263" y="0"/>
                  </a:lnTo>
                  <a:lnTo>
                    <a:pt x="814259" y="0"/>
                  </a:lnTo>
                  <a:lnTo>
                    <a:pt x="816255" y="0"/>
                  </a:lnTo>
                  <a:lnTo>
                    <a:pt x="818250" y="0"/>
                  </a:lnTo>
                  <a:lnTo>
                    <a:pt x="820246" y="0"/>
                  </a:lnTo>
                  <a:lnTo>
                    <a:pt x="822242" y="0"/>
                  </a:lnTo>
                  <a:lnTo>
                    <a:pt x="824238" y="0"/>
                  </a:lnTo>
                  <a:lnTo>
                    <a:pt x="826233" y="0"/>
                  </a:lnTo>
                  <a:lnTo>
                    <a:pt x="828229" y="0"/>
                  </a:lnTo>
                  <a:lnTo>
                    <a:pt x="830225" y="0"/>
                  </a:lnTo>
                  <a:lnTo>
                    <a:pt x="832221" y="0"/>
                  </a:lnTo>
                  <a:lnTo>
                    <a:pt x="834216" y="0"/>
                  </a:lnTo>
                  <a:lnTo>
                    <a:pt x="836212" y="0"/>
                  </a:lnTo>
                  <a:lnTo>
                    <a:pt x="838208" y="0"/>
                  </a:lnTo>
                  <a:lnTo>
                    <a:pt x="840203" y="0"/>
                  </a:lnTo>
                  <a:lnTo>
                    <a:pt x="842199" y="0"/>
                  </a:lnTo>
                  <a:lnTo>
                    <a:pt x="844195" y="0"/>
                  </a:lnTo>
                  <a:lnTo>
                    <a:pt x="846191" y="0"/>
                  </a:lnTo>
                  <a:lnTo>
                    <a:pt x="848186" y="0"/>
                  </a:lnTo>
                  <a:lnTo>
                    <a:pt x="850182" y="356307"/>
                  </a:lnTo>
                  <a:lnTo>
                    <a:pt x="852178" y="356307"/>
                  </a:lnTo>
                  <a:lnTo>
                    <a:pt x="854174" y="356307"/>
                  </a:lnTo>
                  <a:lnTo>
                    <a:pt x="856169" y="356307"/>
                  </a:lnTo>
                  <a:lnTo>
                    <a:pt x="858165" y="356307"/>
                  </a:lnTo>
                  <a:lnTo>
                    <a:pt x="860161" y="356307"/>
                  </a:lnTo>
                  <a:lnTo>
                    <a:pt x="862157" y="356307"/>
                  </a:lnTo>
                  <a:lnTo>
                    <a:pt x="864152" y="356307"/>
                  </a:lnTo>
                  <a:lnTo>
                    <a:pt x="866148" y="356307"/>
                  </a:lnTo>
                  <a:lnTo>
                    <a:pt x="868144" y="356307"/>
                  </a:lnTo>
                  <a:lnTo>
                    <a:pt x="870139" y="356307"/>
                  </a:lnTo>
                  <a:lnTo>
                    <a:pt x="872135" y="356307"/>
                  </a:lnTo>
                  <a:lnTo>
                    <a:pt x="874131" y="356307"/>
                  </a:lnTo>
                  <a:lnTo>
                    <a:pt x="876127" y="356307"/>
                  </a:lnTo>
                  <a:lnTo>
                    <a:pt x="878122" y="356307"/>
                  </a:lnTo>
                  <a:lnTo>
                    <a:pt x="880118" y="356307"/>
                  </a:lnTo>
                  <a:lnTo>
                    <a:pt x="882114" y="356307"/>
                  </a:lnTo>
                  <a:lnTo>
                    <a:pt x="884110" y="356307"/>
                  </a:lnTo>
                  <a:lnTo>
                    <a:pt x="886105" y="356307"/>
                  </a:lnTo>
                  <a:lnTo>
                    <a:pt x="888101" y="356307"/>
                  </a:lnTo>
                  <a:lnTo>
                    <a:pt x="890097" y="356307"/>
                  </a:lnTo>
                  <a:lnTo>
                    <a:pt x="892093" y="356307"/>
                  </a:lnTo>
                  <a:lnTo>
                    <a:pt x="894088" y="356307"/>
                  </a:lnTo>
                  <a:lnTo>
                    <a:pt x="896084" y="356307"/>
                  </a:lnTo>
                  <a:lnTo>
                    <a:pt x="898080" y="356307"/>
                  </a:lnTo>
                  <a:lnTo>
                    <a:pt x="900075" y="356307"/>
                  </a:lnTo>
                  <a:lnTo>
                    <a:pt x="902071" y="356307"/>
                  </a:lnTo>
                  <a:lnTo>
                    <a:pt x="904067" y="356307"/>
                  </a:lnTo>
                  <a:lnTo>
                    <a:pt x="906063" y="356307"/>
                  </a:lnTo>
                  <a:lnTo>
                    <a:pt x="908058" y="356307"/>
                  </a:lnTo>
                  <a:lnTo>
                    <a:pt x="910054" y="356307"/>
                  </a:lnTo>
                  <a:lnTo>
                    <a:pt x="912050" y="356307"/>
                  </a:lnTo>
                  <a:lnTo>
                    <a:pt x="914046" y="356307"/>
                  </a:lnTo>
                  <a:lnTo>
                    <a:pt x="916041" y="356307"/>
                  </a:lnTo>
                  <a:lnTo>
                    <a:pt x="918037" y="356307"/>
                  </a:lnTo>
                  <a:lnTo>
                    <a:pt x="920033" y="356307"/>
                  </a:lnTo>
                  <a:lnTo>
                    <a:pt x="922029" y="356307"/>
                  </a:lnTo>
                  <a:lnTo>
                    <a:pt x="924024" y="356307"/>
                  </a:lnTo>
                  <a:lnTo>
                    <a:pt x="926020" y="356307"/>
                  </a:lnTo>
                  <a:lnTo>
                    <a:pt x="928016" y="356307"/>
                  </a:lnTo>
                  <a:lnTo>
                    <a:pt x="930011" y="356307"/>
                  </a:lnTo>
                  <a:lnTo>
                    <a:pt x="932007" y="356307"/>
                  </a:lnTo>
                  <a:lnTo>
                    <a:pt x="934003" y="356307"/>
                  </a:lnTo>
                  <a:lnTo>
                    <a:pt x="935999" y="356307"/>
                  </a:lnTo>
                  <a:lnTo>
                    <a:pt x="937994" y="356307"/>
                  </a:lnTo>
                  <a:lnTo>
                    <a:pt x="939990" y="356307"/>
                  </a:lnTo>
                  <a:lnTo>
                    <a:pt x="941986" y="356307"/>
                  </a:lnTo>
                  <a:lnTo>
                    <a:pt x="943982" y="356307"/>
                  </a:lnTo>
                  <a:lnTo>
                    <a:pt x="945977" y="356307"/>
                  </a:lnTo>
                  <a:lnTo>
                    <a:pt x="947973" y="356307"/>
                  </a:lnTo>
                  <a:lnTo>
                    <a:pt x="949969" y="356307"/>
                  </a:lnTo>
                  <a:lnTo>
                    <a:pt x="951965" y="356307"/>
                  </a:lnTo>
                  <a:lnTo>
                    <a:pt x="953960" y="356307"/>
                  </a:lnTo>
                  <a:lnTo>
                    <a:pt x="955956" y="356307"/>
                  </a:lnTo>
                  <a:lnTo>
                    <a:pt x="957952" y="356307"/>
                  </a:lnTo>
                  <a:lnTo>
                    <a:pt x="959947" y="356307"/>
                  </a:lnTo>
                  <a:lnTo>
                    <a:pt x="961943" y="356307"/>
                  </a:lnTo>
                  <a:lnTo>
                    <a:pt x="963939" y="356307"/>
                  </a:lnTo>
                  <a:lnTo>
                    <a:pt x="965935" y="356307"/>
                  </a:lnTo>
                  <a:lnTo>
                    <a:pt x="967930" y="356307"/>
                  </a:lnTo>
                  <a:lnTo>
                    <a:pt x="969926" y="356307"/>
                  </a:lnTo>
                  <a:lnTo>
                    <a:pt x="971922" y="356307"/>
                  </a:lnTo>
                  <a:lnTo>
                    <a:pt x="973918" y="356307"/>
                  </a:lnTo>
                  <a:lnTo>
                    <a:pt x="975913" y="356307"/>
                  </a:lnTo>
                  <a:lnTo>
                    <a:pt x="977909" y="356307"/>
                  </a:lnTo>
                  <a:lnTo>
                    <a:pt x="979905" y="356307"/>
                  </a:lnTo>
                  <a:lnTo>
                    <a:pt x="981901" y="356307"/>
                  </a:lnTo>
                  <a:lnTo>
                    <a:pt x="983896" y="356307"/>
                  </a:lnTo>
                  <a:lnTo>
                    <a:pt x="985892" y="356307"/>
                  </a:lnTo>
                  <a:lnTo>
                    <a:pt x="987888" y="356307"/>
                  </a:lnTo>
                  <a:lnTo>
                    <a:pt x="989883" y="356307"/>
                  </a:lnTo>
                  <a:lnTo>
                    <a:pt x="991879" y="356307"/>
                  </a:lnTo>
                  <a:lnTo>
                    <a:pt x="993875" y="356307"/>
                  </a:lnTo>
                  <a:lnTo>
                    <a:pt x="995871" y="356307"/>
                  </a:lnTo>
                  <a:lnTo>
                    <a:pt x="997866" y="356307"/>
                  </a:lnTo>
                  <a:lnTo>
                    <a:pt x="999862" y="356307"/>
                  </a:lnTo>
                  <a:lnTo>
                    <a:pt x="1001858" y="356307"/>
                  </a:lnTo>
                  <a:lnTo>
                    <a:pt x="1003854" y="356307"/>
                  </a:lnTo>
                  <a:lnTo>
                    <a:pt x="1005849" y="356307"/>
                  </a:lnTo>
                  <a:lnTo>
                    <a:pt x="1007845" y="356307"/>
                  </a:lnTo>
                  <a:lnTo>
                    <a:pt x="1009841" y="356307"/>
                  </a:lnTo>
                  <a:lnTo>
                    <a:pt x="1011837" y="356307"/>
                  </a:lnTo>
                  <a:lnTo>
                    <a:pt x="1013832" y="356307"/>
                  </a:lnTo>
                  <a:lnTo>
                    <a:pt x="1015828" y="356307"/>
                  </a:lnTo>
                  <a:lnTo>
                    <a:pt x="1017824" y="356307"/>
                  </a:lnTo>
                  <a:lnTo>
                    <a:pt x="1019820" y="356307"/>
                  </a:lnTo>
                  <a:lnTo>
                    <a:pt x="1021815" y="356307"/>
                  </a:lnTo>
                  <a:lnTo>
                    <a:pt x="1023811" y="356307"/>
                  </a:lnTo>
                  <a:lnTo>
                    <a:pt x="1025807" y="356307"/>
                  </a:lnTo>
                  <a:lnTo>
                    <a:pt x="1027802" y="356307"/>
                  </a:lnTo>
                  <a:lnTo>
                    <a:pt x="1029798" y="356307"/>
                  </a:lnTo>
                  <a:lnTo>
                    <a:pt x="1031794" y="356307"/>
                  </a:lnTo>
                  <a:lnTo>
                    <a:pt x="1033790" y="356307"/>
                  </a:lnTo>
                  <a:lnTo>
                    <a:pt x="1035785" y="356307"/>
                  </a:lnTo>
                  <a:lnTo>
                    <a:pt x="1037781" y="356307"/>
                  </a:lnTo>
                  <a:lnTo>
                    <a:pt x="1039777" y="356307"/>
                  </a:lnTo>
                  <a:lnTo>
                    <a:pt x="1041773" y="356307"/>
                  </a:lnTo>
                  <a:lnTo>
                    <a:pt x="1043768" y="356307"/>
                  </a:lnTo>
                  <a:lnTo>
                    <a:pt x="1045764" y="356307"/>
                  </a:lnTo>
                  <a:lnTo>
                    <a:pt x="1047760" y="356307"/>
                  </a:lnTo>
                  <a:lnTo>
                    <a:pt x="1049756" y="356307"/>
                  </a:lnTo>
                  <a:lnTo>
                    <a:pt x="1051751" y="356307"/>
                  </a:lnTo>
                  <a:lnTo>
                    <a:pt x="1053747" y="356307"/>
                  </a:lnTo>
                  <a:lnTo>
                    <a:pt x="1055743" y="356307"/>
                  </a:lnTo>
                  <a:lnTo>
                    <a:pt x="1057738" y="356307"/>
                  </a:lnTo>
                  <a:lnTo>
                    <a:pt x="1059734" y="356307"/>
                  </a:lnTo>
                  <a:lnTo>
                    <a:pt x="1061730" y="356307"/>
                  </a:lnTo>
                  <a:lnTo>
                    <a:pt x="1063726" y="356307"/>
                  </a:lnTo>
                  <a:lnTo>
                    <a:pt x="1065721" y="356307"/>
                  </a:lnTo>
                  <a:lnTo>
                    <a:pt x="1067717" y="356307"/>
                  </a:lnTo>
                  <a:lnTo>
                    <a:pt x="1069713" y="356307"/>
                  </a:lnTo>
                  <a:lnTo>
                    <a:pt x="1071709" y="356307"/>
                  </a:lnTo>
                  <a:lnTo>
                    <a:pt x="1073704" y="356307"/>
                  </a:lnTo>
                  <a:lnTo>
                    <a:pt x="1075700" y="356307"/>
                  </a:lnTo>
                  <a:lnTo>
                    <a:pt x="1077696" y="356307"/>
                  </a:lnTo>
                  <a:lnTo>
                    <a:pt x="1079692" y="356307"/>
                  </a:lnTo>
                  <a:lnTo>
                    <a:pt x="1081687" y="356307"/>
                  </a:lnTo>
                  <a:lnTo>
                    <a:pt x="1083683" y="356307"/>
                  </a:lnTo>
                  <a:lnTo>
                    <a:pt x="1085679" y="356307"/>
                  </a:lnTo>
                  <a:lnTo>
                    <a:pt x="1087674" y="356307"/>
                  </a:lnTo>
                  <a:lnTo>
                    <a:pt x="1089670" y="356307"/>
                  </a:lnTo>
                  <a:lnTo>
                    <a:pt x="1091666" y="356307"/>
                  </a:lnTo>
                  <a:lnTo>
                    <a:pt x="1093662" y="356307"/>
                  </a:lnTo>
                  <a:lnTo>
                    <a:pt x="1095657" y="356307"/>
                  </a:lnTo>
                  <a:lnTo>
                    <a:pt x="1097653" y="356307"/>
                  </a:lnTo>
                  <a:lnTo>
                    <a:pt x="1099649" y="356307"/>
                  </a:lnTo>
                  <a:lnTo>
                    <a:pt x="1101645" y="356307"/>
                  </a:lnTo>
                  <a:lnTo>
                    <a:pt x="1103640" y="356307"/>
                  </a:lnTo>
                  <a:lnTo>
                    <a:pt x="1105636" y="356307"/>
                  </a:lnTo>
                  <a:lnTo>
                    <a:pt x="1107632" y="356307"/>
                  </a:lnTo>
                  <a:lnTo>
                    <a:pt x="1109628" y="356307"/>
                  </a:lnTo>
                  <a:lnTo>
                    <a:pt x="1111623" y="356307"/>
                  </a:lnTo>
                  <a:lnTo>
                    <a:pt x="1113619" y="356307"/>
                  </a:lnTo>
                  <a:lnTo>
                    <a:pt x="1115615" y="356307"/>
                  </a:lnTo>
                  <a:lnTo>
                    <a:pt x="1117610" y="356307"/>
                  </a:lnTo>
                  <a:lnTo>
                    <a:pt x="1119606" y="356307"/>
                  </a:lnTo>
                  <a:lnTo>
                    <a:pt x="1121602" y="356307"/>
                  </a:lnTo>
                  <a:lnTo>
                    <a:pt x="1123598" y="356307"/>
                  </a:lnTo>
                  <a:lnTo>
                    <a:pt x="1125593" y="356307"/>
                  </a:lnTo>
                  <a:lnTo>
                    <a:pt x="1127589" y="356307"/>
                  </a:lnTo>
                  <a:lnTo>
                    <a:pt x="1129585" y="356307"/>
                  </a:lnTo>
                  <a:lnTo>
                    <a:pt x="1131581" y="356307"/>
                  </a:lnTo>
                  <a:lnTo>
                    <a:pt x="1133576" y="356307"/>
                  </a:lnTo>
                  <a:lnTo>
                    <a:pt x="1135572" y="356307"/>
                  </a:lnTo>
                  <a:lnTo>
                    <a:pt x="1137568" y="356307"/>
                  </a:lnTo>
                  <a:lnTo>
                    <a:pt x="1139564" y="356307"/>
                  </a:lnTo>
                  <a:lnTo>
                    <a:pt x="1141559" y="356307"/>
                  </a:lnTo>
                  <a:lnTo>
                    <a:pt x="1143555" y="356307"/>
                  </a:lnTo>
                  <a:lnTo>
                    <a:pt x="1145551" y="356307"/>
                  </a:lnTo>
                  <a:lnTo>
                    <a:pt x="1147546" y="356307"/>
                  </a:lnTo>
                  <a:lnTo>
                    <a:pt x="1149542" y="356307"/>
                  </a:lnTo>
                  <a:lnTo>
                    <a:pt x="1151538" y="356307"/>
                  </a:lnTo>
                  <a:lnTo>
                    <a:pt x="1153534" y="356307"/>
                  </a:lnTo>
                  <a:lnTo>
                    <a:pt x="1155529" y="356307"/>
                  </a:lnTo>
                  <a:lnTo>
                    <a:pt x="1157525" y="356307"/>
                  </a:lnTo>
                  <a:lnTo>
                    <a:pt x="1159521" y="356307"/>
                  </a:lnTo>
                  <a:lnTo>
                    <a:pt x="1161517" y="356307"/>
                  </a:lnTo>
                  <a:lnTo>
                    <a:pt x="1163512" y="356307"/>
                  </a:lnTo>
                  <a:lnTo>
                    <a:pt x="1165508" y="356307"/>
                  </a:lnTo>
                  <a:lnTo>
                    <a:pt x="1167504" y="356307"/>
                  </a:lnTo>
                  <a:lnTo>
                    <a:pt x="1169500" y="356307"/>
                  </a:lnTo>
                  <a:lnTo>
                    <a:pt x="1171495" y="356307"/>
                  </a:lnTo>
                  <a:lnTo>
                    <a:pt x="1173491" y="356307"/>
                  </a:lnTo>
                  <a:lnTo>
                    <a:pt x="1175487" y="356307"/>
                  </a:lnTo>
                  <a:lnTo>
                    <a:pt x="1177482" y="356307"/>
                  </a:lnTo>
                  <a:lnTo>
                    <a:pt x="1179478" y="356307"/>
                  </a:lnTo>
                  <a:lnTo>
                    <a:pt x="1181474" y="356307"/>
                  </a:lnTo>
                  <a:lnTo>
                    <a:pt x="1183470" y="356307"/>
                  </a:lnTo>
                  <a:lnTo>
                    <a:pt x="1185465" y="356307"/>
                  </a:lnTo>
                  <a:lnTo>
                    <a:pt x="1187461" y="356307"/>
                  </a:lnTo>
                  <a:lnTo>
                    <a:pt x="1189457" y="356307"/>
                  </a:lnTo>
                  <a:lnTo>
                    <a:pt x="1191453" y="356307"/>
                  </a:lnTo>
                  <a:lnTo>
                    <a:pt x="1193448" y="356307"/>
                  </a:lnTo>
                  <a:lnTo>
                    <a:pt x="1195444" y="356307"/>
                  </a:lnTo>
                  <a:lnTo>
                    <a:pt x="1197440" y="356307"/>
                  </a:lnTo>
                  <a:lnTo>
                    <a:pt x="1199436" y="356307"/>
                  </a:lnTo>
                  <a:lnTo>
                    <a:pt x="1201431" y="356307"/>
                  </a:lnTo>
                  <a:lnTo>
                    <a:pt x="1203427" y="356307"/>
                  </a:lnTo>
                  <a:lnTo>
                    <a:pt x="1205423" y="356307"/>
                  </a:lnTo>
                  <a:lnTo>
                    <a:pt x="1207418" y="356307"/>
                  </a:lnTo>
                  <a:lnTo>
                    <a:pt x="1209414" y="356307"/>
                  </a:lnTo>
                  <a:lnTo>
                    <a:pt x="1211410" y="356307"/>
                  </a:lnTo>
                  <a:lnTo>
                    <a:pt x="1213406" y="356307"/>
                  </a:lnTo>
                  <a:lnTo>
                    <a:pt x="1215401" y="356307"/>
                  </a:lnTo>
                  <a:lnTo>
                    <a:pt x="1217397" y="356307"/>
                  </a:lnTo>
                  <a:lnTo>
                    <a:pt x="1219393" y="356307"/>
                  </a:lnTo>
                  <a:lnTo>
                    <a:pt x="1221389" y="356307"/>
                  </a:lnTo>
                  <a:lnTo>
                    <a:pt x="1223384" y="356307"/>
                  </a:lnTo>
                  <a:lnTo>
                    <a:pt x="1225380" y="356307"/>
                  </a:lnTo>
                  <a:lnTo>
                    <a:pt x="1227376" y="356307"/>
                  </a:lnTo>
                  <a:lnTo>
                    <a:pt x="1229372" y="356307"/>
                  </a:lnTo>
                  <a:lnTo>
                    <a:pt x="1231367" y="356307"/>
                  </a:lnTo>
                  <a:lnTo>
                    <a:pt x="1233363" y="356307"/>
                  </a:lnTo>
                  <a:lnTo>
                    <a:pt x="1235359" y="356307"/>
                  </a:lnTo>
                  <a:lnTo>
                    <a:pt x="1237354" y="356307"/>
                  </a:lnTo>
                  <a:lnTo>
                    <a:pt x="1239350" y="356307"/>
                  </a:lnTo>
                  <a:lnTo>
                    <a:pt x="1241346" y="356307"/>
                  </a:lnTo>
                  <a:lnTo>
                    <a:pt x="1243342" y="356307"/>
                  </a:lnTo>
                  <a:lnTo>
                    <a:pt x="1245337" y="356307"/>
                  </a:lnTo>
                  <a:lnTo>
                    <a:pt x="1247333" y="356307"/>
                  </a:lnTo>
                  <a:lnTo>
                    <a:pt x="1249329" y="356307"/>
                  </a:lnTo>
                  <a:lnTo>
                    <a:pt x="1251325" y="356307"/>
                  </a:lnTo>
                  <a:lnTo>
                    <a:pt x="1253320" y="356307"/>
                  </a:lnTo>
                  <a:lnTo>
                    <a:pt x="1255316" y="356307"/>
                  </a:lnTo>
                  <a:lnTo>
                    <a:pt x="1257312" y="356307"/>
                  </a:lnTo>
                  <a:lnTo>
                    <a:pt x="1259308" y="356307"/>
                  </a:lnTo>
                  <a:lnTo>
                    <a:pt x="1261303" y="356307"/>
                  </a:lnTo>
                  <a:lnTo>
                    <a:pt x="1263299" y="356307"/>
                  </a:lnTo>
                  <a:lnTo>
                    <a:pt x="1265295" y="356307"/>
                  </a:lnTo>
                  <a:lnTo>
                    <a:pt x="1267291" y="356307"/>
                  </a:lnTo>
                  <a:lnTo>
                    <a:pt x="1269286" y="356307"/>
                  </a:lnTo>
                  <a:lnTo>
                    <a:pt x="1271282" y="356307"/>
                  </a:lnTo>
                  <a:lnTo>
                    <a:pt x="1273278" y="356307"/>
                  </a:lnTo>
                  <a:lnTo>
                    <a:pt x="1275273" y="356307"/>
                  </a:lnTo>
                  <a:lnTo>
                    <a:pt x="1277269" y="356307"/>
                  </a:lnTo>
                  <a:lnTo>
                    <a:pt x="1279265" y="356307"/>
                  </a:lnTo>
                  <a:lnTo>
                    <a:pt x="1281261" y="356307"/>
                  </a:lnTo>
                  <a:lnTo>
                    <a:pt x="1283256" y="356307"/>
                  </a:lnTo>
                  <a:lnTo>
                    <a:pt x="1285252" y="356307"/>
                  </a:lnTo>
                  <a:lnTo>
                    <a:pt x="1287248" y="356307"/>
                  </a:lnTo>
                  <a:lnTo>
                    <a:pt x="1289244" y="356307"/>
                  </a:lnTo>
                  <a:lnTo>
                    <a:pt x="1291239" y="356307"/>
                  </a:lnTo>
                  <a:lnTo>
                    <a:pt x="1293235" y="356307"/>
                  </a:lnTo>
                  <a:lnTo>
                    <a:pt x="1295231" y="356307"/>
                  </a:lnTo>
                  <a:lnTo>
                    <a:pt x="1297227" y="356307"/>
                  </a:lnTo>
                  <a:lnTo>
                    <a:pt x="1299222" y="356307"/>
                  </a:lnTo>
                  <a:lnTo>
                    <a:pt x="1301218" y="356307"/>
                  </a:lnTo>
                  <a:lnTo>
                    <a:pt x="1303214" y="356307"/>
                  </a:lnTo>
                  <a:lnTo>
                    <a:pt x="1305209" y="356307"/>
                  </a:lnTo>
                  <a:lnTo>
                    <a:pt x="1307205" y="356307"/>
                  </a:lnTo>
                  <a:lnTo>
                    <a:pt x="1309201" y="356307"/>
                  </a:lnTo>
                  <a:lnTo>
                    <a:pt x="1311197" y="356307"/>
                  </a:lnTo>
                  <a:lnTo>
                    <a:pt x="1313192" y="356307"/>
                  </a:lnTo>
                  <a:lnTo>
                    <a:pt x="1315188" y="356307"/>
                  </a:lnTo>
                  <a:lnTo>
                    <a:pt x="1317184" y="356307"/>
                  </a:lnTo>
                  <a:lnTo>
                    <a:pt x="1319180" y="356307"/>
                  </a:lnTo>
                  <a:lnTo>
                    <a:pt x="1321175" y="356307"/>
                  </a:lnTo>
                  <a:lnTo>
                    <a:pt x="1323171" y="356307"/>
                  </a:lnTo>
                  <a:lnTo>
                    <a:pt x="1325167" y="356307"/>
                  </a:lnTo>
                  <a:lnTo>
                    <a:pt x="1327163" y="356307"/>
                  </a:lnTo>
                  <a:lnTo>
                    <a:pt x="1329158" y="356307"/>
                  </a:lnTo>
                  <a:lnTo>
                    <a:pt x="1331154" y="356307"/>
                  </a:lnTo>
                  <a:lnTo>
                    <a:pt x="1333150" y="356307"/>
                  </a:lnTo>
                  <a:lnTo>
                    <a:pt x="1335145" y="356307"/>
                  </a:lnTo>
                  <a:lnTo>
                    <a:pt x="1337141" y="356307"/>
                  </a:lnTo>
                  <a:lnTo>
                    <a:pt x="1339137" y="356307"/>
                  </a:lnTo>
                  <a:lnTo>
                    <a:pt x="1341133" y="356307"/>
                  </a:lnTo>
                  <a:lnTo>
                    <a:pt x="1343128" y="356307"/>
                  </a:lnTo>
                  <a:lnTo>
                    <a:pt x="1345124" y="356307"/>
                  </a:lnTo>
                  <a:lnTo>
                    <a:pt x="1347120" y="356307"/>
                  </a:lnTo>
                  <a:lnTo>
                    <a:pt x="1349116" y="356307"/>
                  </a:lnTo>
                  <a:lnTo>
                    <a:pt x="1351111" y="356307"/>
                  </a:lnTo>
                  <a:lnTo>
                    <a:pt x="1353107" y="356307"/>
                  </a:lnTo>
                  <a:lnTo>
                    <a:pt x="1355103" y="356307"/>
                  </a:lnTo>
                  <a:lnTo>
                    <a:pt x="1357099" y="356307"/>
                  </a:lnTo>
                  <a:lnTo>
                    <a:pt x="1359094" y="356307"/>
                  </a:lnTo>
                  <a:lnTo>
                    <a:pt x="1361090" y="356307"/>
                  </a:lnTo>
                  <a:lnTo>
                    <a:pt x="1363086" y="356307"/>
                  </a:lnTo>
                  <a:lnTo>
                    <a:pt x="1365081" y="356307"/>
                  </a:lnTo>
                  <a:lnTo>
                    <a:pt x="1367077" y="356307"/>
                  </a:lnTo>
                  <a:lnTo>
                    <a:pt x="1369073" y="356307"/>
                  </a:lnTo>
                  <a:lnTo>
                    <a:pt x="1371069" y="356307"/>
                  </a:lnTo>
                  <a:lnTo>
                    <a:pt x="1373064" y="356307"/>
                  </a:lnTo>
                  <a:lnTo>
                    <a:pt x="1375060" y="356307"/>
                  </a:lnTo>
                  <a:lnTo>
                    <a:pt x="1377056" y="356307"/>
                  </a:lnTo>
                  <a:lnTo>
                    <a:pt x="1379052" y="356307"/>
                  </a:lnTo>
                  <a:lnTo>
                    <a:pt x="1381047" y="356307"/>
                  </a:lnTo>
                  <a:lnTo>
                    <a:pt x="1383043" y="356307"/>
                  </a:lnTo>
                  <a:lnTo>
                    <a:pt x="1385039" y="356307"/>
                  </a:lnTo>
                  <a:lnTo>
                    <a:pt x="1387035" y="356307"/>
                  </a:lnTo>
                  <a:lnTo>
                    <a:pt x="1389030" y="356307"/>
                  </a:lnTo>
                  <a:lnTo>
                    <a:pt x="1391026" y="356307"/>
                  </a:lnTo>
                  <a:lnTo>
                    <a:pt x="1393022" y="356307"/>
                  </a:lnTo>
                  <a:lnTo>
                    <a:pt x="1395017" y="356307"/>
                  </a:lnTo>
                  <a:lnTo>
                    <a:pt x="1397013" y="356307"/>
                  </a:lnTo>
                  <a:lnTo>
                    <a:pt x="1399009" y="356307"/>
                  </a:lnTo>
                  <a:lnTo>
                    <a:pt x="1401005" y="356307"/>
                  </a:lnTo>
                  <a:lnTo>
                    <a:pt x="1403000" y="356307"/>
                  </a:lnTo>
                  <a:lnTo>
                    <a:pt x="1404996" y="356307"/>
                  </a:lnTo>
                  <a:lnTo>
                    <a:pt x="1406992" y="356307"/>
                  </a:lnTo>
                  <a:lnTo>
                    <a:pt x="1408988" y="356307"/>
                  </a:lnTo>
                  <a:lnTo>
                    <a:pt x="1410983" y="356307"/>
                  </a:lnTo>
                  <a:lnTo>
                    <a:pt x="1412979" y="356307"/>
                  </a:lnTo>
                  <a:lnTo>
                    <a:pt x="1414975" y="356307"/>
                  </a:lnTo>
                  <a:lnTo>
                    <a:pt x="1416971" y="356307"/>
                  </a:lnTo>
                  <a:lnTo>
                    <a:pt x="1418966" y="356307"/>
                  </a:lnTo>
                  <a:lnTo>
                    <a:pt x="1420962" y="356307"/>
                  </a:lnTo>
                  <a:lnTo>
                    <a:pt x="1422958" y="356307"/>
                  </a:lnTo>
                  <a:lnTo>
                    <a:pt x="1424953" y="356307"/>
                  </a:lnTo>
                  <a:lnTo>
                    <a:pt x="1426949" y="356307"/>
                  </a:lnTo>
                  <a:lnTo>
                    <a:pt x="1428945" y="356307"/>
                  </a:lnTo>
                  <a:lnTo>
                    <a:pt x="1430941" y="356307"/>
                  </a:lnTo>
                  <a:lnTo>
                    <a:pt x="1432936" y="356307"/>
                  </a:lnTo>
                  <a:lnTo>
                    <a:pt x="1434932" y="356307"/>
                  </a:lnTo>
                  <a:lnTo>
                    <a:pt x="1436928" y="356307"/>
                  </a:lnTo>
                  <a:lnTo>
                    <a:pt x="1438924" y="356307"/>
                  </a:lnTo>
                  <a:lnTo>
                    <a:pt x="1440919" y="356307"/>
                  </a:lnTo>
                  <a:lnTo>
                    <a:pt x="1442915" y="356307"/>
                  </a:lnTo>
                  <a:lnTo>
                    <a:pt x="1444911" y="356307"/>
                  </a:lnTo>
                  <a:lnTo>
                    <a:pt x="1446907" y="356307"/>
                  </a:lnTo>
                  <a:lnTo>
                    <a:pt x="1448902" y="356307"/>
                  </a:lnTo>
                  <a:lnTo>
                    <a:pt x="1450898" y="356307"/>
                  </a:lnTo>
                  <a:lnTo>
                    <a:pt x="1452894" y="356307"/>
                  </a:lnTo>
                  <a:lnTo>
                    <a:pt x="1454889" y="356307"/>
                  </a:lnTo>
                  <a:lnTo>
                    <a:pt x="1456885" y="356307"/>
                  </a:lnTo>
                  <a:lnTo>
                    <a:pt x="1458881" y="356307"/>
                  </a:lnTo>
                  <a:lnTo>
                    <a:pt x="1460877" y="356307"/>
                  </a:lnTo>
                  <a:lnTo>
                    <a:pt x="1462872" y="356307"/>
                  </a:lnTo>
                  <a:lnTo>
                    <a:pt x="1464868" y="356307"/>
                  </a:lnTo>
                  <a:lnTo>
                    <a:pt x="1466864" y="356307"/>
                  </a:lnTo>
                  <a:lnTo>
                    <a:pt x="1468860" y="356307"/>
                  </a:lnTo>
                  <a:lnTo>
                    <a:pt x="1470855" y="356307"/>
                  </a:lnTo>
                  <a:lnTo>
                    <a:pt x="1472851" y="356307"/>
                  </a:lnTo>
                  <a:lnTo>
                    <a:pt x="1474847" y="356307"/>
                  </a:lnTo>
                  <a:lnTo>
                    <a:pt x="1476843" y="356307"/>
                  </a:lnTo>
                  <a:lnTo>
                    <a:pt x="1478838" y="356307"/>
                  </a:lnTo>
                  <a:lnTo>
                    <a:pt x="1480834" y="356307"/>
                  </a:lnTo>
                  <a:lnTo>
                    <a:pt x="1482830" y="356307"/>
                  </a:lnTo>
                  <a:lnTo>
                    <a:pt x="1484825" y="356307"/>
                  </a:lnTo>
                  <a:lnTo>
                    <a:pt x="1486821" y="356307"/>
                  </a:lnTo>
                  <a:lnTo>
                    <a:pt x="1488817" y="356307"/>
                  </a:lnTo>
                  <a:lnTo>
                    <a:pt x="1490813" y="356307"/>
                  </a:lnTo>
                  <a:lnTo>
                    <a:pt x="1492808" y="356307"/>
                  </a:lnTo>
                  <a:lnTo>
                    <a:pt x="1494804" y="356307"/>
                  </a:lnTo>
                  <a:lnTo>
                    <a:pt x="1496800" y="356307"/>
                  </a:lnTo>
                  <a:lnTo>
                    <a:pt x="1498796" y="356307"/>
                  </a:lnTo>
                  <a:lnTo>
                    <a:pt x="1500791" y="356307"/>
                  </a:lnTo>
                  <a:lnTo>
                    <a:pt x="1502787" y="356307"/>
                  </a:lnTo>
                  <a:lnTo>
                    <a:pt x="1504783" y="356307"/>
                  </a:lnTo>
                  <a:lnTo>
                    <a:pt x="1506779" y="356307"/>
                  </a:lnTo>
                  <a:lnTo>
                    <a:pt x="1508774" y="356307"/>
                  </a:lnTo>
                  <a:lnTo>
                    <a:pt x="1510770" y="356307"/>
                  </a:lnTo>
                  <a:lnTo>
                    <a:pt x="1512766" y="356307"/>
                  </a:lnTo>
                  <a:lnTo>
                    <a:pt x="1514762" y="356307"/>
                  </a:lnTo>
                  <a:lnTo>
                    <a:pt x="1516757" y="356307"/>
                  </a:lnTo>
                  <a:lnTo>
                    <a:pt x="1518753" y="356307"/>
                  </a:lnTo>
                  <a:lnTo>
                    <a:pt x="1520749" y="356307"/>
                  </a:lnTo>
                  <a:lnTo>
                    <a:pt x="1522744" y="356307"/>
                  </a:lnTo>
                  <a:lnTo>
                    <a:pt x="1524740" y="356307"/>
                  </a:lnTo>
                  <a:lnTo>
                    <a:pt x="1526736" y="356307"/>
                  </a:lnTo>
                  <a:lnTo>
                    <a:pt x="1528732" y="356307"/>
                  </a:lnTo>
                  <a:lnTo>
                    <a:pt x="1530727" y="356307"/>
                  </a:lnTo>
                  <a:lnTo>
                    <a:pt x="1532723" y="356307"/>
                  </a:lnTo>
                  <a:lnTo>
                    <a:pt x="1534719" y="356307"/>
                  </a:lnTo>
                  <a:lnTo>
                    <a:pt x="1536715" y="356307"/>
                  </a:lnTo>
                  <a:lnTo>
                    <a:pt x="1538710" y="356307"/>
                  </a:lnTo>
                  <a:lnTo>
                    <a:pt x="1540706" y="356307"/>
                  </a:lnTo>
                  <a:lnTo>
                    <a:pt x="1542702" y="356307"/>
                  </a:lnTo>
                  <a:lnTo>
                    <a:pt x="1544698" y="356307"/>
                  </a:lnTo>
                  <a:lnTo>
                    <a:pt x="1546693" y="356307"/>
                  </a:lnTo>
                  <a:lnTo>
                    <a:pt x="1548689" y="356307"/>
                  </a:lnTo>
                  <a:lnTo>
                    <a:pt x="1550685" y="356307"/>
                  </a:lnTo>
                  <a:lnTo>
                    <a:pt x="1552680" y="356307"/>
                  </a:lnTo>
                  <a:lnTo>
                    <a:pt x="1554676" y="356307"/>
                  </a:lnTo>
                  <a:lnTo>
                    <a:pt x="1556672" y="356307"/>
                  </a:lnTo>
                  <a:lnTo>
                    <a:pt x="1558668" y="356307"/>
                  </a:lnTo>
                  <a:lnTo>
                    <a:pt x="1560663" y="356307"/>
                  </a:lnTo>
                  <a:lnTo>
                    <a:pt x="1562659" y="356307"/>
                  </a:lnTo>
                  <a:lnTo>
                    <a:pt x="1564655" y="356307"/>
                  </a:lnTo>
                  <a:lnTo>
                    <a:pt x="1566651" y="356307"/>
                  </a:lnTo>
                  <a:lnTo>
                    <a:pt x="1568646" y="356307"/>
                  </a:lnTo>
                  <a:lnTo>
                    <a:pt x="1570642" y="356307"/>
                  </a:lnTo>
                  <a:lnTo>
                    <a:pt x="1572638" y="356307"/>
                  </a:lnTo>
                  <a:lnTo>
                    <a:pt x="1574634" y="356307"/>
                  </a:lnTo>
                  <a:lnTo>
                    <a:pt x="1576629" y="356307"/>
                  </a:lnTo>
                  <a:lnTo>
                    <a:pt x="1578625" y="356307"/>
                  </a:lnTo>
                  <a:lnTo>
                    <a:pt x="1580621" y="356307"/>
                  </a:lnTo>
                  <a:lnTo>
                    <a:pt x="1582616" y="356307"/>
                  </a:lnTo>
                  <a:lnTo>
                    <a:pt x="1584612" y="356307"/>
                  </a:lnTo>
                  <a:lnTo>
                    <a:pt x="1586608" y="356307"/>
                  </a:lnTo>
                  <a:lnTo>
                    <a:pt x="1588604" y="356307"/>
                  </a:lnTo>
                  <a:lnTo>
                    <a:pt x="1590599" y="356307"/>
                  </a:lnTo>
                  <a:lnTo>
                    <a:pt x="1592595" y="356307"/>
                  </a:lnTo>
                  <a:lnTo>
                    <a:pt x="1594591" y="356307"/>
                  </a:lnTo>
                  <a:lnTo>
                    <a:pt x="1596587" y="356307"/>
                  </a:lnTo>
                  <a:lnTo>
                    <a:pt x="1598582" y="356307"/>
                  </a:lnTo>
                  <a:lnTo>
                    <a:pt x="1600578" y="356307"/>
                  </a:lnTo>
                  <a:lnTo>
                    <a:pt x="1602574" y="356307"/>
                  </a:lnTo>
                  <a:lnTo>
                    <a:pt x="1604570" y="356307"/>
                  </a:lnTo>
                  <a:lnTo>
                    <a:pt x="1606565" y="356307"/>
                  </a:lnTo>
                  <a:lnTo>
                    <a:pt x="1608561" y="356307"/>
                  </a:lnTo>
                  <a:lnTo>
                    <a:pt x="1610557" y="356307"/>
                  </a:lnTo>
                  <a:lnTo>
                    <a:pt x="1612552" y="356307"/>
                  </a:lnTo>
                  <a:lnTo>
                    <a:pt x="1614548" y="356307"/>
                  </a:lnTo>
                  <a:lnTo>
                    <a:pt x="1616544" y="356307"/>
                  </a:lnTo>
                  <a:lnTo>
                    <a:pt x="1618540" y="356307"/>
                  </a:lnTo>
                  <a:lnTo>
                    <a:pt x="1620535" y="356307"/>
                  </a:lnTo>
                  <a:lnTo>
                    <a:pt x="1622531" y="356307"/>
                  </a:lnTo>
                  <a:lnTo>
                    <a:pt x="1624527" y="356307"/>
                  </a:lnTo>
                  <a:lnTo>
                    <a:pt x="1626523" y="356307"/>
                  </a:lnTo>
                  <a:lnTo>
                    <a:pt x="1628518" y="356307"/>
                  </a:lnTo>
                  <a:lnTo>
                    <a:pt x="1630514" y="356307"/>
                  </a:lnTo>
                  <a:lnTo>
                    <a:pt x="1632510" y="356307"/>
                  </a:lnTo>
                  <a:lnTo>
                    <a:pt x="1634506" y="356307"/>
                  </a:lnTo>
                  <a:lnTo>
                    <a:pt x="1636501" y="356307"/>
                  </a:lnTo>
                  <a:lnTo>
                    <a:pt x="1638497" y="356307"/>
                  </a:lnTo>
                  <a:lnTo>
                    <a:pt x="1640493" y="356307"/>
                  </a:lnTo>
                  <a:lnTo>
                    <a:pt x="1642488" y="356307"/>
                  </a:lnTo>
                  <a:lnTo>
                    <a:pt x="1644484" y="356307"/>
                  </a:lnTo>
                  <a:lnTo>
                    <a:pt x="1646480" y="356307"/>
                  </a:lnTo>
                  <a:lnTo>
                    <a:pt x="1648476" y="356307"/>
                  </a:lnTo>
                  <a:lnTo>
                    <a:pt x="1650471" y="356307"/>
                  </a:lnTo>
                  <a:lnTo>
                    <a:pt x="1652467" y="356307"/>
                  </a:lnTo>
                  <a:lnTo>
                    <a:pt x="1654463" y="356307"/>
                  </a:lnTo>
                  <a:lnTo>
                    <a:pt x="1656459" y="356307"/>
                  </a:lnTo>
                  <a:lnTo>
                    <a:pt x="1658454" y="356307"/>
                  </a:lnTo>
                  <a:lnTo>
                    <a:pt x="1660450" y="356307"/>
                  </a:lnTo>
                  <a:lnTo>
                    <a:pt x="1662446" y="356307"/>
                  </a:lnTo>
                  <a:lnTo>
                    <a:pt x="1664442" y="356307"/>
                  </a:lnTo>
                  <a:lnTo>
                    <a:pt x="1666437" y="356307"/>
                  </a:lnTo>
                  <a:lnTo>
                    <a:pt x="1668433" y="356307"/>
                  </a:lnTo>
                  <a:lnTo>
                    <a:pt x="1670429" y="356307"/>
                  </a:lnTo>
                  <a:lnTo>
                    <a:pt x="1672424" y="356307"/>
                  </a:lnTo>
                  <a:lnTo>
                    <a:pt x="1674420" y="356307"/>
                  </a:lnTo>
                  <a:lnTo>
                    <a:pt x="1676416" y="356307"/>
                  </a:lnTo>
                  <a:lnTo>
                    <a:pt x="1678412" y="356307"/>
                  </a:lnTo>
                  <a:lnTo>
                    <a:pt x="1680407" y="356307"/>
                  </a:lnTo>
                  <a:lnTo>
                    <a:pt x="1682403" y="356307"/>
                  </a:lnTo>
                  <a:lnTo>
                    <a:pt x="1684399" y="356307"/>
                  </a:lnTo>
                  <a:lnTo>
                    <a:pt x="1686395" y="356307"/>
                  </a:lnTo>
                  <a:lnTo>
                    <a:pt x="1688390" y="356307"/>
                  </a:lnTo>
                  <a:lnTo>
                    <a:pt x="1690386" y="356307"/>
                  </a:lnTo>
                  <a:lnTo>
                    <a:pt x="1692382" y="356307"/>
                  </a:lnTo>
                  <a:lnTo>
                    <a:pt x="1694378" y="356307"/>
                  </a:lnTo>
                  <a:lnTo>
                    <a:pt x="1696373" y="356307"/>
                  </a:lnTo>
                  <a:lnTo>
                    <a:pt x="1698369" y="356307"/>
                  </a:lnTo>
                  <a:lnTo>
                    <a:pt x="1700365" y="356307"/>
                  </a:lnTo>
                  <a:lnTo>
                    <a:pt x="1702360" y="356307"/>
                  </a:lnTo>
                  <a:lnTo>
                    <a:pt x="1704356" y="356307"/>
                  </a:lnTo>
                  <a:lnTo>
                    <a:pt x="1706352" y="356307"/>
                  </a:lnTo>
                  <a:lnTo>
                    <a:pt x="1708348" y="356307"/>
                  </a:lnTo>
                  <a:lnTo>
                    <a:pt x="1710343" y="356307"/>
                  </a:lnTo>
                  <a:lnTo>
                    <a:pt x="1712339" y="356307"/>
                  </a:lnTo>
                  <a:lnTo>
                    <a:pt x="1714335" y="356307"/>
                  </a:lnTo>
                  <a:lnTo>
                    <a:pt x="1716331" y="356307"/>
                  </a:lnTo>
                  <a:lnTo>
                    <a:pt x="1718326" y="356307"/>
                  </a:lnTo>
                  <a:lnTo>
                    <a:pt x="1720322" y="356307"/>
                  </a:lnTo>
                  <a:lnTo>
                    <a:pt x="1722318" y="356307"/>
                  </a:lnTo>
                  <a:lnTo>
                    <a:pt x="1724314" y="356307"/>
                  </a:lnTo>
                  <a:lnTo>
                    <a:pt x="1726309" y="356307"/>
                  </a:lnTo>
                  <a:lnTo>
                    <a:pt x="1728305" y="356307"/>
                  </a:lnTo>
                  <a:lnTo>
                    <a:pt x="1730301" y="356307"/>
                  </a:lnTo>
                  <a:lnTo>
                    <a:pt x="1732296" y="356307"/>
                  </a:lnTo>
                  <a:lnTo>
                    <a:pt x="1734292" y="356307"/>
                  </a:lnTo>
                  <a:lnTo>
                    <a:pt x="1736288" y="356307"/>
                  </a:lnTo>
                  <a:lnTo>
                    <a:pt x="1738284" y="356307"/>
                  </a:lnTo>
                  <a:lnTo>
                    <a:pt x="1740279" y="356307"/>
                  </a:lnTo>
                  <a:lnTo>
                    <a:pt x="1742275" y="356307"/>
                  </a:lnTo>
                  <a:lnTo>
                    <a:pt x="1744271" y="356307"/>
                  </a:lnTo>
                  <a:lnTo>
                    <a:pt x="1746267" y="356307"/>
                  </a:lnTo>
                  <a:lnTo>
                    <a:pt x="1748262" y="356307"/>
                  </a:lnTo>
                  <a:lnTo>
                    <a:pt x="1750258" y="356307"/>
                  </a:lnTo>
                  <a:lnTo>
                    <a:pt x="1752254" y="356307"/>
                  </a:lnTo>
                  <a:lnTo>
                    <a:pt x="1754250" y="356307"/>
                  </a:lnTo>
                  <a:lnTo>
                    <a:pt x="1756245" y="356307"/>
                  </a:lnTo>
                  <a:lnTo>
                    <a:pt x="1758241" y="356307"/>
                  </a:lnTo>
                  <a:lnTo>
                    <a:pt x="1760237" y="356307"/>
                  </a:lnTo>
                  <a:lnTo>
                    <a:pt x="1762233" y="356307"/>
                  </a:lnTo>
                  <a:lnTo>
                    <a:pt x="1764228" y="356307"/>
                  </a:lnTo>
                  <a:lnTo>
                    <a:pt x="1766224" y="356307"/>
                  </a:lnTo>
                  <a:lnTo>
                    <a:pt x="1768220" y="356307"/>
                  </a:lnTo>
                  <a:lnTo>
                    <a:pt x="1770215" y="356307"/>
                  </a:lnTo>
                  <a:lnTo>
                    <a:pt x="1772211" y="356307"/>
                  </a:lnTo>
                  <a:lnTo>
                    <a:pt x="1774207" y="356307"/>
                  </a:lnTo>
                  <a:lnTo>
                    <a:pt x="1776203" y="356307"/>
                  </a:lnTo>
                  <a:lnTo>
                    <a:pt x="1778198" y="356307"/>
                  </a:lnTo>
                  <a:lnTo>
                    <a:pt x="1780194" y="356307"/>
                  </a:lnTo>
                  <a:lnTo>
                    <a:pt x="1782190" y="356307"/>
                  </a:lnTo>
                  <a:lnTo>
                    <a:pt x="1784186" y="356307"/>
                  </a:lnTo>
                  <a:lnTo>
                    <a:pt x="1786181" y="356307"/>
                  </a:lnTo>
                  <a:lnTo>
                    <a:pt x="1788177" y="356307"/>
                  </a:lnTo>
                  <a:lnTo>
                    <a:pt x="1790173" y="356307"/>
                  </a:lnTo>
                  <a:lnTo>
                    <a:pt x="1792169" y="356307"/>
                  </a:lnTo>
                  <a:lnTo>
                    <a:pt x="1794164" y="356307"/>
                  </a:lnTo>
                  <a:lnTo>
                    <a:pt x="1796160" y="356307"/>
                  </a:lnTo>
                  <a:lnTo>
                    <a:pt x="1798156" y="356307"/>
                  </a:lnTo>
                  <a:lnTo>
                    <a:pt x="1800151" y="356307"/>
                  </a:lnTo>
                  <a:lnTo>
                    <a:pt x="1802147" y="356307"/>
                  </a:lnTo>
                  <a:lnTo>
                    <a:pt x="1804143" y="356307"/>
                  </a:lnTo>
                  <a:lnTo>
                    <a:pt x="1806139" y="356307"/>
                  </a:lnTo>
                  <a:lnTo>
                    <a:pt x="1808134" y="356307"/>
                  </a:lnTo>
                  <a:lnTo>
                    <a:pt x="1810130" y="356307"/>
                  </a:lnTo>
                  <a:lnTo>
                    <a:pt x="1812126" y="356307"/>
                  </a:lnTo>
                  <a:lnTo>
                    <a:pt x="1814122" y="356307"/>
                  </a:lnTo>
                  <a:lnTo>
                    <a:pt x="1816117" y="356307"/>
                  </a:lnTo>
                  <a:lnTo>
                    <a:pt x="1818113" y="356307"/>
                  </a:lnTo>
                  <a:lnTo>
                    <a:pt x="1820109" y="356307"/>
                  </a:lnTo>
                  <a:lnTo>
                    <a:pt x="1822105" y="356307"/>
                  </a:lnTo>
                  <a:lnTo>
                    <a:pt x="1824100" y="356307"/>
                  </a:lnTo>
                  <a:lnTo>
                    <a:pt x="1826096" y="356307"/>
                  </a:lnTo>
                  <a:lnTo>
                    <a:pt x="1828092" y="356307"/>
                  </a:lnTo>
                  <a:lnTo>
                    <a:pt x="1830087" y="356307"/>
                  </a:lnTo>
                  <a:lnTo>
                    <a:pt x="1832083" y="356307"/>
                  </a:lnTo>
                  <a:lnTo>
                    <a:pt x="1834079" y="356307"/>
                  </a:lnTo>
                  <a:lnTo>
                    <a:pt x="1836075" y="356307"/>
                  </a:lnTo>
                  <a:lnTo>
                    <a:pt x="1838070" y="356307"/>
                  </a:lnTo>
                  <a:lnTo>
                    <a:pt x="1840066" y="356307"/>
                  </a:lnTo>
                  <a:lnTo>
                    <a:pt x="1842062" y="356307"/>
                  </a:lnTo>
                  <a:lnTo>
                    <a:pt x="1844058" y="356307"/>
                  </a:lnTo>
                  <a:lnTo>
                    <a:pt x="1846053" y="356307"/>
                  </a:lnTo>
                  <a:lnTo>
                    <a:pt x="1848049" y="356307"/>
                  </a:lnTo>
                  <a:lnTo>
                    <a:pt x="1850045" y="356307"/>
                  </a:lnTo>
                  <a:lnTo>
                    <a:pt x="1852041" y="356307"/>
                  </a:lnTo>
                  <a:lnTo>
                    <a:pt x="1854036" y="356307"/>
                  </a:lnTo>
                  <a:lnTo>
                    <a:pt x="1856032" y="356307"/>
                  </a:lnTo>
                  <a:lnTo>
                    <a:pt x="1858028" y="356307"/>
                  </a:lnTo>
                  <a:lnTo>
                    <a:pt x="1860023" y="356307"/>
                  </a:lnTo>
                  <a:lnTo>
                    <a:pt x="1862019" y="356307"/>
                  </a:lnTo>
                  <a:lnTo>
                    <a:pt x="1864015" y="356307"/>
                  </a:lnTo>
                  <a:lnTo>
                    <a:pt x="1866011" y="356307"/>
                  </a:lnTo>
                  <a:lnTo>
                    <a:pt x="1868006" y="356307"/>
                  </a:lnTo>
                  <a:lnTo>
                    <a:pt x="1870002" y="356307"/>
                  </a:lnTo>
                  <a:lnTo>
                    <a:pt x="1871998" y="356307"/>
                  </a:lnTo>
                  <a:lnTo>
                    <a:pt x="1873994" y="356307"/>
                  </a:lnTo>
                  <a:lnTo>
                    <a:pt x="1875989" y="356307"/>
                  </a:lnTo>
                  <a:lnTo>
                    <a:pt x="1877985" y="356307"/>
                  </a:lnTo>
                  <a:lnTo>
                    <a:pt x="1879981" y="356307"/>
                  </a:lnTo>
                  <a:lnTo>
                    <a:pt x="1881977" y="356307"/>
                  </a:lnTo>
                  <a:lnTo>
                    <a:pt x="1883972" y="356307"/>
                  </a:lnTo>
                  <a:lnTo>
                    <a:pt x="1885968" y="356307"/>
                  </a:lnTo>
                  <a:lnTo>
                    <a:pt x="1887964" y="356307"/>
                  </a:lnTo>
                  <a:lnTo>
                    <a:pt x="1889959" y="356307"/>
                  </a:lnTo>
                  <a:lnTo>
                    <a:pt x="1891955" y="356307"/>
                  </a:lnTo>
                  <a:lnTo>
                    <a:pt x="1893951" y="356307"/>
                  </a:lnTo>
                  <a:lnTo>
                    <a:pt x="1895947" y="356307"/>
                  </a:lnTo>
                  <a:lnTo>
                    <a:pt x="1897942" y="356307"/>
                  </a:lnTo>
                  <a:lnTo>
                    <a:pt x="1899938" y="356307"/>
                  </a:lnTo>
                  <a:lnTo>
                    <a:pt x="1901934" y="356307"/>
                  </a:lnTo>
                  <a:lnTo>
                    <a:pt x="1903930" y="356307"/>
                  </a:lnTo>
                  <a:lnTo>
                    <a:pt x="1905925" y="356307"/>
                  </a:lnTo>
                  <a:lnTo>
                    <a:pt x="1907921" y="356307"/>
                  </a:lnTo>
                  <a:lnTo>
                    <a:pt x="1909917" y="356307"/>
                  </a:lnTo>
                  <a:lnTo>
                    <a:pt x="1911913" y="356307"/>
                  </a:lnTo>
                  <a:lnTo>
                    <a:pt x="1913908" y="356307"/>
                  </a:lnTo>
                  <a:lnTo>
                    <a:pt x="1915904" y="356307"/>
                  </a:lnTo>
                  <a:lnTo>
                    <a:pt x="1917900" y="356307"/>
                  </a:lnTo>
                  <a:lnTo>
                    <a:pt x="1919895" y="356307"/>
                  </a:lnTo>
                  <a:lnTo>
                    <a:pt x="1921891" y="356307"/>
                  </a:lnTo>
                  <a:lnTo>
                    <a:pt x="1923887" y="356307"/>
                  </a:lnTo>
                  <a:lnTo>
                    <a:pt x="1925883" y="356307"/>
                  </a:lnTo>
                  <a:lnTo>
                    <a:pt x="1927878" y="356307"/>
                  </a:lnTo>
                  <a:lnTo>
                    <a:pt x="1929874" y="356307"/>
                  </a:lnTo>
                  <a:lnTo>
                    <a:pt x="1931870" y="356307"/>
                  </a:lnTo>
                  <a:lnTo>
                    <a:pt x="1933866" y="356307"/>
                  </a:lnTo>
                  <a:lnTo>
                    <a:pt x="1935861" y="356307"/>
                  </a:lnTo>
                  <a:lnTo>
                    <a:pt x="1937857" y="356307"/>
                  </a:lnTo>
                  <a:lnTo>
                    <a:pt x="1939853" y="356307"/>
                  </a:lnTo>
                  <a:lnTo>
                    <a:pt x="1941849" y="356307"/>
                  </a:lnTo>
                  <a:lnTo>
                    <a:pt x="1943844" y="356307"/>
                  </a:lnTo>
                  <a:lnTo>
                    <a:pt x="1945840" y="303940"/>
                  </a:lnTo>
                  <a:lnTo>
                    <a:pt x="1947836" y="303940"/>
                  </a:lnTo>
                  <a:lnTo>
                    <a:pt x="1949831" y="303940"/>
                  </a:lnTo>
                  <a:lnTo>
                    <a:pt x="1951827" y="303940"/>
                  </a:lnTo>
                  <a:lnTo>
                    <a:pt x="1953823" y="303940"/>
                  </a:lnTo>
                  <a:lnTo>
                    <a:pt x="1955819" y="303940"/>
                  </a:lnTo>
                  <a:lnTo>
                    <a:pt x="1957814" y="303940"/>
                  </a:lnTo>
                  <a:lnTo>
                    <a:pt x="1959810" y="303940"/>
                  </a:lnTo>
                  <a:lnTo>
                    <a:pt x="1961806" y="303940"/>
                  </a:lnTo>
                  <a:lnTo>
                    <a:pt x="1963802" y="303940"/>
                  </a:lnTo>
                  <a:lnTo>
                    <a:pt x="1965797" y="303940"/>
                  </a:lnTo>
                  <a:lnTo>
                    <a:pt x="1967793" y="303940"/>
                  </a:lnTo>
                  <a:lnTo>
                    <a:pt x="1969789" y="303940"/>
                  </a:lnTo>
                  <a:lnTo>
                    <a:pt x="1971785" y="303940"/>
                  </a:lnTo>
                  <a:lnTo>
                    <a:pt x="1973780" y="303940"/>
                  </a:lnTo>
                  <a:lnTo>
                    <a:pt x="1975776" y="303940"/>
                  </a:lnTo>
                  <a:lnTo>
                    <a:pt x="1977772" y="303940"/>
                  </a:lnTo>
                  <a:lnTo>
                    <a:pt x="1979767" y="303940"/>
                  </a:lnTo>
                  <a:lnTo>
                    <a:pt x="1981763" y="303940"/>
                  </a:lnTo>
                  <a:lnTo>
                    <a:pt x="1983759" y="303940"/>
                  </a:lnTo>
                  <a:lnTo>
                    <a:pt x="1985755" y="303940"/>
                  </a:lnTo>
                  <a:lnTo>
                    <a:pt x="1987750" y="303940"/>
                  </a:lnTo>
                  <a:lnTo>
                    <a:pt x="1989746" y="303940"/>
                  </a:lnTo>
                  <a:lnTo>
                    <a:pt x="1991742" y="303940"/>
                  </a:lnTo>
                  <a:lnTo>
                    <a:pt x="1993738" y="303940"/>
                  </a:lnTo>
                  <a:lnTo>
                    <a:pt x="1995733" y="303940"/>
                  </a:lnTo>
                  <a:lnTo>
                    <a:pt x="1997729" y="303940"/>
                  </a:lnTo>
                  <a:lnTo>
                    <a:pt x="1999725" y="303940"/>
                  </a:lnTo>
                  <a:lnTo>
                    <a:pt x="2001721" y="303940"/>
                  </a:lnTo>
                  <a:lnTo>
                    <a:pt x="2003716" y="303940"/>
                  </a:lnTo>
                  <a:lnTo>
                    <a:pt x="2005712" y="303940"/>
                  </a:lnTo>
                  <a:lnTo>
                    <a:pt x="2007708" y="303940"/>
                  </a:lnTo>
                  <a:lnTo>
                    <a:pt x="2009704" y="303940"/>
                  </a:lnTo>
                  <a:lnTo>
                    <a:pt x="2011699" y="303940"/>
                  </a:lnTo>
                  <a:lnTo>
                    <a:pt x="2013695" y="303940"/>
                  </a:lnTo>
                  <a:lnTo>
                    <a:pt x="2015691" y="303940"/>
                  </a:lnTo>
                  <a:lnTo>
                    <a:pt x="2017686" y="303940"/>
                  </a:lnTo>
                  <a:lnTo>
                    <a:pt x="2019682" y="303940"/>
                  </a:lnTo>
                  <a:lnTo>
                    <a:pt x="2021678" y="303940"/>
                  </a:lnTo>
                  <a:lnTo>
                    <a:pt x="2023674" y="303940"/>
                  </a:lnTo>
                  <a:lnTo>
                    <a:pt x="2025669" y="303940"/>
                  </a:lnTo>
                  <a:lnTo>
                    <a:pt x="2027665" y="303940"/>
                  </a:lnTo>
                  <a:lnTo>
                    <a:pt x="2029661" y="303940"/>
                  </a:lnTo>
                  <a:lnTo>
                    <a:pt x="2031657" y="303940"/>
                  </a:lnTo>
                  <a:lnTo>
                    <a:pt x="2033652" y="303940"/>
                  </a:lnTo>
                  <a:lnTo>
                    <a:pt x="2035648" y="303940"/>
                  </a:lnTo>
                  <a:lnTo>
                    <a:pt x="2037644" y="303940"/>
                  </a:lnTo>
                  <a:lnTo>
                    <a:pt x="2039640" y="303940"/>
                  </a:lnTo>
                  <a:lnTo>
                    <a:pt x="2041635" y="303940"/>
                  </a:lnTo>
                  <a:lnTo>
                    <a:pt x="2043631" y="303940"/>
                  </a:lnTo>
                  <a:lnTo>
                    <a:pt x="2045627" y="303940"/>
                  </a:lnTo>
                  <a:lnTo>
                    <a:pt x="2047622" y="303940"/>
                  </a:lnTo>
                  <a:lnTo>
                    <a:pt x="2049618" y="303940"/>
                  </a:lnTo>
                  <a:lnTo>
                    <a:pt x="2051614" y="303940"/>
                  </a:lnTo>
                  <a:lnTo>
                    <a:pt x="2053610" y="303940"/>
                  </a:lnTo>
                  <a:lnTo>
                    <a:pt x="2055605" y="303940"/>
                  </a:lnTo>
                  <a:lnTo>
                    <a:pt x="2057601" y="303940"/>
                  </a:lnTo>
                  <a:lnTo>
                    <a:pt x="2059597" y="303940"/>
                  </a:lnTo>
                  <a:lnTo>
                    <a:pt x="2061593" y="303940"/>
                  </a:lnTo>
                  <a:lnTo>
                    <a:pt x="2063588" y="303940"/>
                  </a:lnTo>
                  <a:lnTo>
                    <a:pt x="2065584" y="303940"/>
                  </a:lnTo>
                  <a:lnTo>
                    <a:pt x="2067580" y="303940"/>
                  </a:lnTo>
                  <a:lnTo>
                    <a:pt x="2069576" y="303940"/>
                  </a:lnTo>
                  <a:lnTo>
                    <a:pt x="2071571" y="303940"/>
                  </a:lnTo>
                  <a:lnTo>
                    <a:pt x="2073567" y="303940"/>
                  </a:lnTo>
                  <a:lnTo>
                    <a:pt x="2075563" y="303940"/>
                  </a:lnTo>
                  <a:lnTo>
                    <a:pt x="2077558" y="303940"/>
                  </a:lnTo>
                  <a:lnTo>
                    <a:pt x="2079554" y="303940"/>
                  </a:lnTo>
                  <a:lnTo>
                    <a:pt x="2081550" y="303940"/>
                  </a:lnTo>
                  <a:lnTo>
                    <a:pt x="2083546" y="303940"/>
                  </a:lnTo>
                  <a:lnTo>
                    <a:pt x="2085541" y="303940"/>
                  </a:lnTo>
                  <a:lnTo>
                    <a:pt x="2087537" y="303940"/>
                  </a:lnTo>
                  <a:lnTo>
                    <a:pt x="2089533" y="303940"/>
                  </a:lnTo>
                  <a:lnTo>
                    <a:pt x="2091529" y="303940"/>
                  </a:lnTo>
                  <a:lnTo>
                    <a:pt x="2093524" y="303940"/>
                  </a:lnTo>
                  <a:lnTo>
                    <a:pt x="2095520" y="303940"/>
                  </a:lnTo>
                  <a:lnTo>
                    <a:pt x="2097516" y="303940"/>
                  </a:lnTo>
                  <a:lnTo>
                    <a:pt x="2099512" y="303940"/>
                  </a:lnTo>
                  <a:lnTo>
                    <a:pt x="2101507" y="303940"/>
                  </a:lnTo>
                  <a:lnTo>
                    <a:pt x="2103503" y="303940"/>
                  </a:lnTo>
                  <a:lnTo>
                    <a:pt x="2105499" y="303940"/>
                  </a:lnTo>
                  <a:lnTo>
                    <a:pt x="2107494" y="303940"/>
                  </a:lnTo>
                  <a:lnTo>
                    <a:pt x="2109490" y="303940"/>
                  </a:lnTo>
                  <a:lnTo>
                    <a:pt x="2111486" y="303940"/>
                  </a:lnTo>
                  <a:lnTo>
                    <a:pt x="2113482" y="303940"/>
                  </a:lnTo>
                  <a:lnTo>
                    <a:pt x="2115477" y="303940"/>
                  </a:lnTo>
                  <a:lnTo>
                    <a:pt x="2117473" y="303940"/>
                  </a:lnTo>
                  <a:lnTo>
                    <a:pt x="2119469" y="303940"/>
                  </a:lnTo>
                  <a:lnTo>
                    <a:pt x="2121465" y="303940"/>
                  </a:lnTo>
                  <a:lnTo>
                    <a:pt x="2123460" y="303940"/>
                  </a:lnTo>
                  <a:lnTo>
                    <a:pt x="2125456" y="303940"/>
                  </a:lnTo>
                  <a:lnTo>
                    <a:pt x="2127452" y="303940"/>
                  </a:lnTo>
                  <a:lnTo>
                    <a:pt x="2129448" y="303940"/>
                  </a:lnTo>
                  <a:lnTo>
                    <a:pt x="2131443" y="303940"/>
                  </a:lnTo>
                  <a:lnTo>
                    <a:pt x="2133439" y="303940"/>
                  </a:lnTo>
                  <a:lnTo>
                    <a:pt x="2135435" y="303940"/>
                  </a:lnTo>
                  <a:lnTo>
                    <a:pt x="2137430" y="303940"/>
                  </a:lnTo>
                  <a:lnTo>
                    <a:pt x="2139426" y="303940"/>
                  </a:lnTo>
                  <a:lnTo>
                    <a:pt x="2141422" y="303940"/>
                  </a:lnTo>
                  <a:lnTo>
                    <a:pt x="2143418" y="303940"/>
                  </a:lnTo>
                  <a:lnTo>
                    <a:pt x="2145413" y="303940"/>
                  </a:lnTo>
                  <a:lnTo>
                    <a:pt x="2147409" y="303940"/>
                  </a:lnTo>
                  <a:lnTo>
                    <a:pt x="2149405" y="303940"/>
                  </a:lnTo>
                  <a:lnTo>
                    <a:pt x="2151401" y="303940"/>
                  </a:lnTo>
                  <a:lnTo>
                    <a:pt x="2153396" y="303940"/>
                  </a:lnTo>
                  <a:lnTo>
                    <a:pt x="2155392" y="303940"/>
                  </a:lnTo>
                  <a:lnTo>
                    <a:pt x="2157388" y="303940"/>
                  </a:lnTo>
                  <a:lnTo>
                    <a:pt x="2159384" y="303940"/>
                  </a:lnTo>
                  <a:lnTo>
                    <a:pt x="2161379" y="303940"/>
                  </a:lnTo>
                  <a:lnTo>
                    <a:pt x="2163375" y="303940"/>
                  </a:lnTo>
                  <a:lnTo>
                    <a:pt x="2165371" y="303940"/>
                  </a:lnTo>
                  <a:lnTo>
                    <a:pt x="2167366" y="303940"/>
                  </a:lnTo>
                  <a:lnTo>
                    <a:pt x="2169362" y="303940"/>
                  </a:lnTo>
                  <a:lnTo>
                    <a:pt x="2171358" y="303940"/>
                  </a:lnTo>
                  <a:lnTo>
                    <a:pt x="2173354" y="303940"/>
                  </a:lnTo>
                  <a:lnTo>
                    <a:pt x="2175349" y="303940"/>
                  </a:lnTo>
                  <a:lnTo>
                    <a:pt x="2177345" y="303940"/>
                  </a:lnTo>
                  <a:lnTo>
                    <a:pt x="2179341" y="303940"/>
                  </a:lnTo>
                  <a:lnTo>
                    <a:pt x="2181337" y="303940"/>
                  </a:lnTo>
                  <a:lnTo>
                    <a:pt x="2183332" y="303940"/>
                  </a:lnTo>
                  <a:lnTo>
                    <a:pt x="2185328" y="303940"/>
                  </a:lnTo>
                  <a:lnTo>
                    <a:pt x="2187324" y="809003"/>
                  </a:lnTo>
                  <a:lnTo>
                    <a:pt x="2189320" y="809003"/>
                  </a:lnTo>
                  <a:lnTo>
                    <a:pt x="2191315" y="809003"/>
                  </a:lnTo>
                  <a:lnTo>
                    <a:pt x="2193311" y="809003"/>
                  </a:lnTo>
                  <a:lnTo>
                    <a:pt x="2195307" y="809003"/>
                  </a:lnTo>
                  <a:lnTo>
                    <a:pt x="2197302" y="809003"/>
                  </a:lnTo>
                  <a:lnTo>
                    <a:pt x="2199298" y="809003"/>
                  </a:lnTo>
                  <a:lnTo>
                    <a:pt x="2201294" y="809003"/>
                  </a:lnTo>
                  <a:lnTo>
                    <a:pt x="2203290" y="809003"/>
                  </a:lnTo>
                  <a:lnTo>
                    <a:pt x="2205285" y="809003"/>
                  </a:lnTo>
                  <a:lnTo>
                    <a:pt x="2207281" y="809003"/>
                  </a:lnTo>
                  <a:lnTo>
                    <a:pt x="2209277" y="809003"/>
                  </a:lnTo>
                  <a:lnTo>
                    <a:pt x="2211273" y="809003"/>
                  </a:lnTo>
                  <a:lnTo>
                    <a:pt x="2213268" y="809003"/>
                  </a:lnTo>
                  <a:lnTo>
                    <a:pt x="2215264" y="809003"/>
                  </a:lnTo>
                  <a:lnTo>
                    <a:pt x="2217260" y="809003"/>
                  </a:lnTo>
                  <a:lnTo>
                    <a:pt x="2219256" y="809003"/>
                  </a:lnTo>
                  <a:lnTo>
                    <a:pt x="2221251" y="809003"/>
                  </a:lnTo>
                  <a:lnTo>
                    <a:pt x="2223247" y="809003"/>
                  </a:lnTo>
                  <a:lnTo>
                    <a:pt x="2225243" y="809003"/>
                  </a:lnTo>
                  <a:lnTo>
                    <a:pt x="2227238" y="809003"/>
                  </a:lnTo>
                  <a:lnTo>
                    <a:pt x="2229234" y="809003"/>
                  </a:lnTo>
                  <a:lnTo>
                    <a:pt x="2231230" y="809003"/>
                  </a:lnTo>
                  <a:lnTo>
                    <a:pt x="2233226" y="809003"/>
                  </a:lnTo>
                  <a:lnTo>
                    <a:pt x="2235221" y="809003"/>
                  </a:lnTo>
                  <a:lnTo>
                    <a:pt x="2237217" y="809003"/>
                  </a:lnTo>
                  <a:lnTo>
                    <a:pt x="2239213" y="809003"/>
                  </a:lnTo>
                  <a:lnTo>
                    <a:pt x="2241209" y="809003"/>
                  </a:lnTo>
                  <a:lnTo>
                    <a:pt x="2243204" y="809003"/>
                  </a:lnTo>
                  <a:lnTo>
                    <a:pt x="2245200" y="809003"/>
                  </a:lnTo>
                  <a:lnTo>
                    <a:pt x="2247196" y="809003"/>
                  </a:lnTo>
                  <a:lnTo>
                    <a:pt x="2249192" y="809003"/>
                  </a:lnTo>
                  <a:lnTo>
                    <a:pt x="2251187" y="809003"/>
                  </a:lnTo>
                  <a:lnTo>
                    <a:pt x="2253183" y="809003"/>
                  </a:lnTo>
                  <a:lnTo>
                    <a:pt x="2255179" y="809003"/>
                  </a:lnTo>
                  <a:lnTo>
                    <a:pt x="2257175" y="809003"/>
                  </a:lnTo>
                  <a:lnTo>
                    <a:pt x="2259170" y="809003"/>
                  </a:lnTo>
                  <a:lnTo>
                    <a:pt x="2261166" y="809003"/>
                  </a:lnTo>
                  <a:lnTo>
                    <a:pt x="2263162" y="809003"/>
                  </a:lnTo>
                  <a:lnTo>
                    <a:pt x="2265157" y="809003"/>
                  </a:lnTo>
                  <a:lnTo>
                    <a:pt x="2267153" y="809003"/>
                  </a:lnTo>
                  <a:lnTo>
                    <a:pt x="2269149" y="809003"/>
                  </a:lnTo>
                  <a:lnTo>
                    <a:pt x="2271145" y="809003"/>
                  </a:lnTo>
                  <a:lnTo>
                    <a:pt x="2273140" y="809003"/>
                  </a:lnTo>
                  <a:lnTo>
                    <a:pt x="2275136" y="809003"/>
                  </a:lnTo>
                  <a:lnTo>
                    <a:pt x="2277132" y="809003"/>
                  </a:lnTo>
                  <a:lnTo>
                    <a:pt x="2279128" y="809003"/>
                  </a:lnTo>
                  <a:lnTo>
                    <a:pt x="2281123" y="809003"/>
                  </a:lnTo>
                  <a:lnTo>
                    <a:pt x="2283119" y="809003"/>
                  </a:lnTo>
                  <a:lnTo>
                    <a:pt x="2285115" y="809003"/>
                  </a:lnTo>
                  <a:lnTo>
                    <a:pt x="2287111" y="809003"/>
                  </a:lnTo>
                  <a:lnTo>
                    <a:pt x="2289106" y="809003"/>
                  </a:lnTo>
                  <a:lnTo>
                    <a:pt x="2291102" y="809003"/>
                  </a:lnTo>
                  <a:lnTo>
                    <a:pt x="2293098" y="809003"/>
                  </a:lnTo>
                  <a:lnTo>
                    <a:pt x="2295093" y="809003"/>
                  </a:lnTo>
                  <a:lnTo>
                    <a:pt x="2297089" y="809003"/>
                  </a:lnTo>
                  <a:lnTo>
                    <a:pt x="2299085" y="809003"/>
                  </a:lnTo>
                  <a:lnTo>
                    <a:pt x="2301081" y="809003"/>
                  </a:lnTo>
                  <a:lnTo>
                    <a:pt x="2303076" y="809003"/>
                  </a:lnTo>
                  <a:lnTo>
                    <a:pt x="2305072" y="809003"/>
                  </a:lnTo>
                  <a:lnTo>
                    <a:pt x="2307068" y="809003"/>
                  </a:lnTo>
                  <a:lnTo>
                    <a:pt x="2309064" y="1304409"/>
                  </a:lnTo>
                  <a:lnTo>
                    <a:pt x="2311059" y="1304409"/>
                  </a:lnTo>
                  <a:lnTo>
                    <a:pt x="2313055" y="1304409"/>
                  </a:lnTo>
                  <a:lnTo>
                    <a:pt x="2315051" y="1304409"/>
                  </a:lnTo>
                  <a:lnTo>
                    <a:pt x="2317047" y="1304409"/>
                  </a:lnTo>
                  <a:lnTo>
                    <a:pt x="2319042" y="1304409"/>
                  </a:lnTo>
                  <a:lnTo>
                    <a:pt x="2321038" y="1304409"/>
                  </a:lnTo>
                  <a:lnTo>
                    <a:pt x="2323034" y="1304409"/>
                  </a:lnTo>
                  <a:lnTo>
                    <a:pt x="2325029" y="1304409"/>
                  </a:lnTo>
                  <a:lnTo>
                    <a:pt x="2327025" y="1304409"/>
                  </a:lnTo>
                  <a:lnTo>
                    <a:pt x="2329021" y="1304409"/>
                  </a:lnTo>
                  <a:lnTo>
                    <a:pt x="2331017" y="1304409"/>
                  </a:lnTo>
                  <a:lnTo>
                    <a:pt x="2333012" y="1304409"/>
                  </a:lnTo>
                  <a:lnTo>
                    <a:pt x="2335008" y="1304409"/>
                  </a:lnTo>
                  <a:lnTo>
                    <a:pt x="2337004" y="1304409"/>
                  </a:lnTo>
                  <a:lnTo>
                    <a:pt x="2339000" y="1304409"/>
                  </a:lnTo>
                  <a:lnTo>
                    <a:pt x="2340995" y="1304409"/>
                  </a:lnTo>
                  <a:lnTo>
                    <a:pt x="2342991" y="1304409"/>
                  </a:lnTo>
                  <a:lnTo>
                    <a:pt x="2344987" y="1304409"/>
                  </a:lnTo>
                  <a:lnTo>
                    <a:pt x="2346983" y="1304409"/>
                  </a:lnTo>
                  <a:lnTo>
                    <a:pt x="2348978" y="1304409"/>
                  </a:lnTo>
                  <a:lnTo>
                    <a:pt x="2350974" y="1304409"/>
                  </a:lnTo>
                  <a:lnTo>
                    <a:pt x="2352970" y="1304409"/>
                  </a:lnTo>
                  <a:lnTo>
                    <a:pt x="2354965" y="1304409"/>
                  </a:lnTo>
                  <a:lnTo>
                    <a:pt x="2356961" y="1304409"/>
                  </a:lnTo>
                  <a:lnTo>
                    <a:pt x="2358957" y="1304409"/>
                  </a:lnTo>
                  <a:lnTo>
                    <a:pt x="2360953" y="1304409"/>
                  </a:lnTo>
                  <a:lnTo>
                    <a:pt x="2362948" y="1304409"/>
                  </a:lnTo>
                  <a:lnTo>
                    <a:pt x="2364944" y="1304409"/>
                  </a:lnTo>
                  <a:lnTo>
                    <a:pt x="2366940" y="1304409"/>
                  </a:lnTo>
                  <a:lnTo>
                    <a:pt x="2368936" y="1304409"/>
                  </a:lnTo>
                  <a:lnTo>
                    <a:pt x="2370931" y="1304409"/>
                  </a:lnTo>
                  <a:lnTo>
                    <a:pt x="2372927" y="1304409"/>
                  </a:lnTo>
                  <a:lnTo>
                    <a:pt x="2374923" y="1304409"/>
                  </a:lnTo>
                  <a:lnTo>
                    <a:pt x="2376919" y="1304409"/>
                  </a:lnTo>
                  <a:lnTo>
                    <a:pt x="2378914" y="1304409"/>
                  </a:lnTo>
                  <a:lnTo>
                    <a:pt x="2380910" y="1304409"/>
                  </a:lnTo>
                  <a:lnTo>
                    <a:pt x="2382906" y="1304409"/>
                  </a:lnTo>
                  <a:lnTo>
                    <a:pt x="2384901" y="1304409"/>
                  </a:lnTo>
                  <a:lnTo>
                    <a:pt x="2386897" y="1304409"/>
                  </a:lnTo>
                  <a:lnTo>
                    <a:pt x="2388893" y="1304409"/>
                  </a:lnTo>
                  <a:lnTo>
                    <a:pt x="2390889" y="1304409"/>
                  </a:lnTo>
                  <a:lnTo>
                    <a:pt x="2392884" y="1304409"/>
                  </a:lnTo>
                  <a:lnTo>
                    <a:pt x="2394880" y="1304409"/>
                  </a:lnTo>
                  <a:lnTo>
                    <a:pt x="2396876" y="1304409"/>
                  </a:lnTo>
                  <a:lnTo>
                    <a:pt x="2398872" y="1304409"/>
                  </a:lnTo>
                  <a:lnTo>
                    <a:pt x="2400867" y="1304409"/>
                  </a:lnTo>
                  <a:lnTo>
                    <a:pt x="2402863" y="1304409"/>
                  </a:lnTo>
                  <a:lnTo>
                    <a:pt x="2404859" y="1304409"/>
                  </a:lnTo>
                  <a:lnTo>
                    <a:pt x="2406855" y="1304409"/>
                  </a:lnTo>
                  <a:lnTo>
                    <a:pt x="2408850" y="1304409"/>
                  </a:lnTo>
                  <a:lnTo>
                    <a:pt x="2410846" y="1304409"/>
                  </a:lnTo>
                  <a:lnTo>
                    <a:pt x="2412842" y="1304409"/>
                  </a:lnTo>
                  <a:lnTo>
                    <a:pt x="2414837" y="1304409"/>
                  </a:lnTo>
                  <a:lnTo>
                    <a:pt x="2416833" y="1304409"/>
                  </a:lnTo>
                  <a:lnTo>
                    <a:pt x="2418829" y="1304409"/>
                  </a:lnTo>
                  <a:lnTo>
                    <a:pt x="2420825" y="1304409"/>
                  </a:lnTo>
                  <a:lnTo>
                    <a:pt x="2422820" y="1304409"/>
                  </a:lnTo>
                  <a:lnTo>
                    <a:pt x="2424816" y="1304409"/>
                  </a:lnTo>
                  <a:lnTo>
                    <a:pt x="2426812" y="1304409"/>
                  </a:lnTo>
                  <a:lnTo>
                    <a:pt x="2428808" y="1304409"/>
                  </a:lnTo>
                  <a:lnTo>
                    <a:pt x="2430803" y="1304409"/>
                  </a:lnTo>
                  <a:lnTo>
                    <a:pt x="2432799" y="1304409"/>
                  </a:lnTo>
                  <a:lnTo>
                    <a:pt x="2434795" y="1304409"/>
                  </a:lnTo>
                  <a:lnTo>
                    <a:pt x="2436791" y="1304409"/>
                  </a:lnTo>
                  <a:lnTo>
                    <a:pt x="2438786" y="1304409"/>
                  </a:lnTo>
                  <a:lnTo>
                    <a:pt x="2440782" y="1304409"/>
                  </a:lnTo>
                  <a:lnTo>
                    <a:pt x="2442778" y="1304409"/>
                  </a:lnTo>
                  <a:lnTo>
                    <a:pt x="2444773" y="1304409"/>
                  </a:lnTo>
                  <a:lnTo>
                    <a:pt x="2446769" y="1304409"/>
                  </a:lnTo>
                  <a:lnTo>
                    <a:pt x="2448765" y="1304409"/>
                  </a:lnTo>
                  <a:lnTo>
                    <a:pt x="2450761" y="1304409"/>
                  </a:lnTo>
                  <a:lnTo>
                    <a:pt x="2452756" y="1304409"/>
                  </a:lnTo>
                  <a:lnTo>
                    <a:pt x="2454752" y="1304409"/>
                  </a:lnTo>
                  <a:lnTo>
                    <a:pt x="2456748" y="1304409"/>
                  </a:lnTo>
                  <a:lnTo>
                    <a:pt x="2458744" y="1304409"/>
                  </a:lnTo>
                  <a:lnTo>
                    <a:pt x="2460739" y="1304409"/>
                  </a:lnTo>
                  <a:lnTo>
                    <a:pt x="2462735" y="1304409"/>
                  </a:lnTo>
                  <a:lnTo>
                    <a:pt x="2464731" y="1304409"/>
                  </a:lnTo>
                  <a:lnTo>
                    <a:pt x="2466727" y="1304409"/>
                  </a:lnTo>
                  <a:lnTo>
                    <a:pt x="2468722" y="1304409"/>
                  </a:lnTo>
                  <a:lnTo>
                    <a:pt x="2470718" y="1304409"/>
                  </a:lnTo>
                  <a:lnTo>
                    <a:pt x="2472714" y="1304409"/>
                  </a:lnTo>
                  <a:lnTo>
                    <a:pt x="2474709" y="1304409"/>
                  </a:lnTo>
                  <a:lnTo>
                    <a:pt x="2476705" y="1304409"/>
                  </a:lnTo>
                  <a:lnTo>
                    <a:pt x="2478701" y="1304409"/>
                  </a:lnTo>
                  <a:lnTo>
                    <a:pt x="2480697" y="1304409"/>
                  </a:lnTo>
                  <a:lnTo>
                    <a:pt x="2482692" y="1304409"/>
                  </a:lnTo>
                  <a:lnTo>
                    <a:pt x="2484688" y="1304409"/>
                  </a:lnTo>
                  <a:lnTo>
                    <a:pt x="2486684" y="1304409"/>
                  </a:lnTo>
                  <a:lnTo>
                    <a:pt x="2488680" y="1304409"/>
                  </a:lnTo>
                  <a:lnTo>
                    <a:pt x="2490675" y="1304409"/>
                  </a:lnTo>
                  <a:lnTo>
                    <a:pt x="2492671" y="1304409"/>
                  </a:lnTo>
                  <a:lnTo>
                    <a:pt x="2494667" y="1304409"/>
                  </a:lnTo>
                  <a:lnTo>
                    <a:pt x="2496663" y="1304409"/>
                  </a:lnTo>
                  <a:lnTo>
                    <a:pt x="2498658" y="1304409"/>
                  </a:lnTo>
                  <a:lnTo>
                    <a:pt x="2500654" y="1304409"/>
                  </a:lnTo>
                  <a:lnTo>
                    <a:pt x="2502650" y="1304409"/>
                  </a:lnTo>
                  <a:lnTo>
                    <a:pt x="2504646" y="1304409"/>
                  </a:lnTo>
                  <a:lnTo>
                    <a:pt x="2506641" y="1304409"/>
                  </a:lnTo>
                  <a:lnTo>
                    <a:pt x="2508637" y="1304409"/>
                  </a:lnTo>
                  <a:lnTo>
                    <a:pt x="2510633" y="1304409"/>
                  </a:lnTo>
                  <a:lnTo>
                    <a:pt x="2512628" y="1304409"/>
                  </a:lnTo>
                  <a:lnTo>
                    <a:pt x="2514624" y="1304409"/>
                  </a:lnTo>
                  <a:lnTo>
                    <a:pt x="2516620" y="1304409"/>
                  </a:lnTo>
                  <a:lnTo>
                    <a:pt x="2518616" y="1304409"/>
                  </a:lnTo>
                  <a:lnTo>
                    <a:pt x="2520611" y="1304409"/>
                  </a:lnTo>
                  <a:lnTo>
                    <a:pt x="2522607" y="1304409"/>
                  </a:lnTo>
                  <a:lnTo>
                    <a:pt x="2524603" y="1304409"/>
                  </a:lnTo>
                  <a:lnTo>
                    <a:pt x="2526599" y="1304409"/>
                  </a:lnTo>
                  <a:lnTo>
                    <a:pt x="2528594" y="1304409"/>
                  </a:lnTo>
                  <a:lnTo>
                    <a:pt x="2530590" y="1304409"/>
                  </a:lnTo>
                  <a:lnTo>
                    <a:pt x="2532586" y="1304409"/>
                  </a:lnTo>
                  <a:lnTo>
                    <a:pt x="2534582" y="1304409"/>
                  </a:lnTo>
                  <a:lnTo>
                    <a:pt x="2536577" y="1304409"/>
                  </a:lnTo>
                  <a:lnTo>
                    <a:pt x="2538573" y="1304409"/>
                  </a:lnTo>
                  <a:lnTo>
                    <a:pt x="2540569" y="1304409"/>
                  </a:lnTo>
                  <a:lnTo>
                    <a:pt x="2542564" y="1304409"/>
                  </a:lnTo>
                  <a:lnTo>
                    <a:pt x="2544560" y="1304409"/>
                  </a:lnTo>
                  <a:lnTo>
                    <a:pt x="2546556" y="1304409"/>
                  </a:lnTo>
                  <a:lnTo>
                    <a:pt x="2548552" y="1304409"/>
                  </a:lnTo>
                  <a:lnTo>
                    <a:pt x="2550547" y="1304409"/>
                  </a:lnTo>
                  <a:lnTo>
                    <a:pt x="2552543" y="1304409"/>
                  </a:lnTo>
                  <a:lnTo>
                    <a:pt x="2554539" y="1304409"/>
                  </a:lnTo>
                  <a:lnTo>
                    <a:pt x="2556535" y="1304409"/>
                  </a:lnTo>
                  <a:lnTo>
                    <a:pt x="2558530" y="1304409"/>
                  </a:lnTo>
                  <a:lnTo>
                    <a:pt x="2560526" y="1304409"/>
                  </a:lnTo>
                  <a:lnTo>
                    <a:pt x="2562522" y="1304409"/>
                  </a:lnTo>
                  <a:lnTo>
                    <a:pt x="2564518" y="1304409"/>
                  </a:lnTo>
                  <a:lnTo>
                    <a:pt x="2566513" y="1304409"/>
                  </a:lnTo>
                  <a:lnTo>
                    <a:pt x="2568509" y="1304409"/>
                  </a:lnTo>
                  <a:lnTo>
                    <a:pt x="2570505" y="1304409"/>
                  </a:lnTo>
                  <a:lnTo>
                    <a:pt x="2572500" y="1304409"/>
                  </a:lnTo>
                  <a:lnTo>
                    <a:pt x="2574496" y="1304409"/>
                  </a:lnTo>
                  <a:lnTo>
                    <a:pt x="2576492" y="1304409"/>
                  </a:lnTo>
                  <a:lnTo>
                    <a:pt x="2578488" y="1304409"/>
                  </a:lnTo>
                  <a:lnTo>
                    <a:pt x="2580483" y="1304409"/>
                  </a:lnTo>
                  <a:lnTo>
                    <a:pt x="2582479" y="1304409"/>
                  </a:lnTo>
                  <a:lnTo>
                    <a:pt x="2584475" y="1304409"/>
                  </a:lnTo>
                  <a:lnTo>
                    <a:pt x="2586471" y="1304409"/>
                  </a:lnTo>
                  <a:lnTo>
                    <a:pt x="2588466" y="1304409"/>
                  </a:lnTo>
                  <a:lnTo>
                    <a:pt x="2590462" y="1304409"/>
                  </a:lnTo>
                  <a:lnTo>
                    <a:pt x="2592458" y="1304409"/>
                  </a:lnTo>
                  <a:lnTo>
                    <a:pt x="2594454" y="1304409"/>
                  </a:lnTo>
                  <a:lnTo>
                    <a:pt x="2596449" y="1304409"/>
                  </a:lnTo>
                  <a:lnTo>
                    <a:pt x="2598445" y="1304409"/>
                  </a:lnTo>
                  <a:lnTo>
                    <a:pt x="2600441" y="1304409"/>
                  </a:lnTo>
                  <a:lnTo>
                    <a:pt x="2602436" y="1304409"/>
                  </a:lnTo>
                  <a:lnTo>
                    <a:pt x="2604432" y="1304409"/>
                  </a:lnTo>
                  <a:lnTo>
                    <a:pt x="2606428" y="1304409"/>
                  </a:lnTo>
                  <a:lnTo>
                    <a:pt x="2608424" y="1304409"/>
                  </a:lnTo>
                  <a:lnTo>
                    <a:pt x="2610419" y="1304409"/>
                  </a:lnTo>
                  <a:lnTo>
                    <a:pt x="2612415" y="1304409"/>
                  </a:lnTo>
                  <a:lnTo>
                    <a:pt x="2614411" y="1304409"/>
                  </a:lnTo>
                  <a:lnTo>
                    <a:pt x="2616407" y="1304409"/>
                  </a:lnTo>
                  <a:lnTo>
                    <a:pt x="2618402" y="1304409"/>
                  </a:lnTo>
                  <a:lnTo>
                    <a:pt x="2620398" y="1304409"/>
                  </a:lnTo>
                  <a:lnTo>
                    <a:pt x="2622394" y="1304409"/>
                  </a:lnTo>
                  <a:lnTo>
                    <a:pt x="2624390" y="1304409"/>
                  </a:lnTo>
                  <a:lnTo>
                    <a:pt x="2626385" y="1304409"/>
                  </a:lnTo>
                  <a:lnTo>
                    <a:pt x="2628381" y="1304409"/>
                  </a:lnTo>
                  <a:lnTo>
                    <a:pt x="2630377" y="1304409"/>
                  </a:lnTo>
                  <a:lnTo>
                    <a:pt x="2632372" y="1304409"/>
                  </a:lnTo>
                  <a:lnTo>
                    <a:pt x="2634368" y="1304409"/>
                  </a:lnTo>
                  <a:lnTo>
                    <a:pt x="2636364" y="1304409"/>
                  </a:lnTo>
                  <a:lnTo>
                    <a:pt x="2638360" y="1304409"/>
                  </a:lnTo>
                  <a:lnTo>
                    <a:pt x="2640355" y="1304409"/>
                  </a:lnTo>
                  <a:lnTo>
                    <a:pt x="2642351" y="1304409"/>
                  </a:lnTo>
                  <a:lnTo>
                    <a:pt x="2644347" y="1304409"/>
                  </a:lnTo>
                  <a:lnTo>
                    <a:pt x="2646343" y="1304409"/>
                  </a:lnTo>
                  <a:lnTo>
                    <a:pt x="2648338" y="1304409"/>
                  </a:lnTo>
                  <a:lnTo>
                    <a:pt x="2650334" y="1304409"/>
                  </a:lnTo>
                  <a:lnTo>
                    <a:pt x="2652330" y="1304409"/>
                  </a:lnTo>
                  <a:lnTo>
                    <a:pt x="2654326" y="1304409"/>
                  </a:lnTo>
                  <a:lnTo>
                    <a:pt x="2656321" y="1304409"/>
                  </a:lnTo>
                  <a:lnTo>
                    <a:pt x="2658317" y="1304409"/>
                  </a:lnTo>
                  <a:lnTo>
                    <a:pt x="2660313" y="1304409"/>
                  </a:lnTo>
                  <a:lnTo>
                    <a:pt x="2662308" y="1304409"/>
                  </a:lnTo>
                  <a:lnTo>
                    <a:pt x="2664304" y="1304409"/>
                  </a:lnTo>
                  <a:lnTo>
                    <a:pt x="2666300" y="1304409"/>
                  </a:lnTo>
                  <a:lnTo>
                    <a:pt x="2668296" y="1304409"/>
                  </a:lnTo>
                  <a:lnTo>
                    <a:pt x="2670291" y="1304409"/>
                  </a:lnTo>
                  <a:lnTo>
                    <a:pt x="2672287" y="1304409"/>
                  </a:lnTo>
                  <a:lnTo>
                    <a:pt x="2674283" y="1304409"/>
                  </a:lnTo>
                  <a:lnTo>
                    <a:pt x="2676279" y="1304409"/>
                  </a:lnTo>
                  <a:lnTo>
                    <a:pt x="2678274" y="1304409"/>
                  </a:lnTo>
                  <a:lnTo>
                    <a:pt x="2680270" y="1304409"/>
                  </a:lnTo>
                  <a:lnTo>
                    <a:pt x="2682266" y="1304409"/>
                  </a:lnTo>
                  <a:lnTo>
                    <a:pt x="2684262" y="1304409"/>
                  </a:lnTo>
                  <a:lnTo>
                    <a:pt x="2686257" y="1304409"/>
                  </a:lnTo>
                  <a:lnTo>
                    <a:pt x="2688253" y="1304409"/>
                  </a:lnTo>
                  <a:lnTo>
                    <a:pt x="2690249" y="1304409"/>
                  </a:lnTo>
                  <a:lnTo>
                    <a:pt x="2692244" y="1304409"/>
                  </a:lnTo>
                  <a:lnTo>
                    <a:pt x="2694240" y="1304409"/>
                  </a:lnTo>
                  <a:lnTo>
                    <a:pt x="2696236" y="1304409"/>
                  </a:lnTo>
                  <a:lnTo>
                    <a:pt x="2698232" y="1304409"/>
                  </a:lnTo>
                  <a:lnTo>
                    <a:pt x="2700227" y="1304409"/>
                  </a:lnTo>
                  <a:lnTo>
                    <a:pt x="2702223" y="1304409"/>
                  </a:lnTo>
                  <a:lnTo>
                    <a:pt x="2704219" y="1304409"/>
                  </a:lnTo>
                  <a:lnTo>
                    <a:pt x="2706215" y="1304409"/>
                  </a:lnTo>
                  <a:lnTo>
                    <a:pt x="2708210" y="1304409"/>
                  </a:lnTo>
                  <a:lnTo>
                    <a:pt x="2710206" y="1304409"/>
                  </a:lnTo>
                  <a:lnTo>
                    <a:pt x="2712202" y="1304409"/>
                  </a:lnTo>
                  <a:lnTo>
                    <a:pt x="2714198" y="1304409"/>
                  </a:lnTo>
                  <a:lnTo>
                    <a:pt x="2716193" y="1304409"/>
                  </a:lnTo>
                  <a:lnTo>
                    <a:pt x="2718189" y="1304409"/>
                  </a:lnTo>
                  <a:lnTo>
                    <a:pt x="2720185" y="1304409"/>
                  </a:lnTo>
                  <a:lnTo>
                    <a:pt x="2722180" y="1304409"/>
                  </a:lnTo>
                  <a:lnTo>
                    <a:pt x="2724176" y="1304409"/>
                  </a:lnTo>
                  <a:lnTo>
                    <a:pt x="2726172" y="1304409"/>
                  </a:lnTo>
                  <a:lnTo>
                    <a:pt x="2728168" y="1304409"/>
                  </a:lnTo>
                  <a:lnTo>
                    <a:pt x="2730163" y="1304409"/>
                  </a:lnTo>
                  <a:lnTo>
                    <a:pt x="2732159" y="1304409"/>
                  </a:lnTo>
                  <a:lnTo>
                    <a:pt x="2734155" y="1304409"/>
                  </a:lnTo>
                  <a:lnTo>
                    <a:pt x="2736151" y="1304409"/>
                  </a:lnTo>
                  <a:lnTo>
                    <a:pt x="2738146" y="1304409"/>
                  </a:lnTo>
                  <a:lnTo>
                    <a:pt x="2740142" y="1304409"/>
                  </a:lnTo>
                  <a:lnTo>
                    <a:pt x="2742138" y="1304409"/>
                  </a:lnTo>
                  <a:lnTo>
                    <a:pt x="2744134" y="1304409"/>
                  </a:lnTo>
                  <a:lnTo>
                    <a:pt x="2746129" y="1304409"/>
                  </a:lnTo>
                  <a:lnTo>
                    <a:pt x="2748125" y="1304409"/>
                  </a:lnTo>
                  <a:lnTo>
                    <a:pt x="2750121" y="1304409"/>
                  </a:lnTo>
                  <a:lnTo>
                    <a:pt x="2752117" y="1304409"/>
                  </a:lnTo>
                  <a:lnTo>
                    <a:pt x="2754112" y="1304409"/>
                  </a:lnTo>
                  <a:lnTo>
                    <a:pt x="2756108" y="1304409"/>
                  </a:lnTo>
                  <a:lnTo>
                    <a:pt x="2758104" y="1304409"/>
                  </a:lnTo>
                  <a:lnTo>
                    <a:pt x="2760099" y="1304409"/>
                  </a:lnTo>
                  <a:lnTo>
                    <a:pt x="2762095" y="1304409"/>
                  </a:lnTo>
                  <a:lnTo>
                    <a:pt x="2764091" y="1304409"/>
                  </a:lnTo>
                  <a:lnTo>
                    <a:pt x="2766087" y="1304409"/>
                  </a:lnTo>
                  <a:lnTo>
                    <a:pt x="2768082" y="1304409"/>
                  </a:lnTo>
                  <a:lnTo>
                    <a:pt x="2770078" y="1304409"/>
                  </a:lnTo>
                  <a:lnTo>
                    <a:pt x="2772074" y="1304409"/>
                  </a:lnTo>
                  <a:lnTo>
                    <a:pt x="2774070" y="1304409"/>
                  </a:lnTo>
                  <a:lnTo>
                    <a:pt x="2776065" y="1304409"/>
                  </a:lnTo>
                  <a:lnTo>
                    <a:pt x="2778061" y="1304409"/>
                  </a:lnTo>
                  <a:lnTo>
                    <a:pt x="2780057" y="1304409"/>
                  </a:lnTo>
                  <a:lnTo>
                    <a:pt x="2782053" y="1304409"/>
                  </a:lnTo>
                  <a:lnTo>
                    <a:pt x="2784048" y="1304409"/>
                  </a:lnTo>
                  <a:lnTo>
                    <a:pt x="2786044" y="1304409"/>
                  </a:lnTo>
                  <a:lnTo>
                    <a:pt x="2788040" y="1304409"/>
                  </a:lnTo>
                  <a:lnTo>
                    <a:pt x="2790035" y="1304409"/>
                  </a:lnTo>
                  <a:lnTo>
                    <a:pt x="2792031" y="1304409"/>
                  </a:lnTo>
                  <a:lnTo>
                    <a:pt x="2794027" y="1304409"/>
                  </a:lnTo>
                  <a:lnTo>
                    <a:pt x="2796023" y="1304409"/>
                  </a:lnTo>
                  <a:lnTo>
                    <a:pt x="2798018" y="1304409"/>
                  </a:lnTo>
                  <a:lnTo>
                    <a:pt x="2800014" y="1304409"/>
                  </a:lnTo>
                  <a:lnTo>
                    <a:pt x="2802010" y="1304409"/>
                  </a:lnTo>
                  <a:lnTo>
                    <a:pt x="2804006" y="1304409"/>
                  </a:lnTo>
                  <a:lnTo>
                    <a:pt x="2806001" y="1304409"/>
                  </a:lnTo>
                  <a:lnTo>
                    <a:pt x="2807997" y="1304409"/>
                  </a:lnTo>
                  <a:lnTo>
                    <a:pt x="2809993" y="1304409"/>
                  </a:lnTo>
                  <a:lnTo>
                    <a:pt x="2811989" y="1304409"/>
                  </a:lnTo>
                  <a:lnTo>
                    <a:pt x="2813984" y="1304409"/>
                  </a:lnTo>
                  <a:lnTo>
                    <a:pt x="2815980" y="1304409"/>
                  </a:lnTo>
                  <a:lnTo>
                    <a:pt x="2817976" y="1304409"/>
                  </a:lnTo>
                  <a:lnTo>
                    <a:pt x="2819971" y="1304409"/>
                  </a:lnTo>
                  <a:lnTo>
                    <a:pt x="2821967" y="1304409"/>
                  </a:lnTo>
                  <a:lnTo>
                    <a:pt x="2823963" y="1304409"/>
                  </a:lnTo>
                  <a:lnTo>
                    <a:pt x="2825959" y="1304409"/>
                  </a:lnTo>
                  <a:lnTo>
                    <a:pt x="2827954" y="1304409"/>
                  </a:lnTo>
                  <a:lnTo>
                    <a:pt x="2829950" y="1304409"/>
                  </a:lnTo>
                  <a:lnTo>
                    <a:pt x="2831946" y="1304409"/>
                  </a:lnTo>
                  <a:lnTo>
                    <a:pt x="2833942" y="1304409"/>
                  </a:lnTo>
                  <a:lnTo>
                    <a:pt x="2835937" y="1304409"/>
                  </a:lnTo>
                  <a:lnTo>
                    <a:pt x="2837933" y="1304409"/>
                  </a:lnTo>
                  <a:lnTo>
                    <a:pt x="2839929" y="1304409"/>
                  </a:lnTo>
                  <a:lnTo>
                    <a:pt x="2841925" y="1304409"/>
                  </a:lnTo>
                  <a:lnTo>
                    <a:pt x="2843920" y="1304409"/>
                  </a:lnTo>
                  <a:lnTo>
                    <a:pt x="2845916" y="1304409"/>
                  </a:lnTo>
                  <a:lnTo>
                    <a:pt x="2847912" y="1304409"/>
                  </a:lnTo>
                  <a:lnTo>
                    <a:pt x="2849907" y="1304409"/>
                  </a:lnTo>
                  <a:lnTo>
                    <a:pt x="2851903" y="1304409"/>
                  </a:lnTo>
                  <a:lnTo>
                    <a:pt x="2853899" y="1304409"/>
                  </a:lnTo>
                  <a:lnTo>
                    <a:pt x="2855895" y="1304409"/>
                  </a:lnTo>
                  <a:lnTo>
                    <a:pt x="2857890" y="1304409"/>
                  </a:lnTo>
                  <a:lnTo>
                    <a:pt x="2859886" y="1304409"/>
                  </a:lnTo>
                  <a:lnTo>
                    <a:pt x="2861882" y="1304409"/>
                  </a:lnTo>
                  <a:lnTo>
                    <a:pt x="2863878" y="1304409"/>
                  </a:lnTo>
                  <a:lnTo>
                    <a:pt x="2865873" y="1304409"/>
                  </a:lnTo>
                  <a:lnTo>
                    <a:pt x="2867869" y="1304409"/>
                  </a:lnTo>
                  <a:lnTo>
                    <a:pt x="2869865" y="1304409"/>
                  </a:lnTo>
                  <a:lnTo>
                    <a:pt x="2871861" y="1304409"/>
                  </a:lnTo>
                  <a:lnTo>
                    <a:pt x="2873856" y="1304409"/>
                  </a:lnTo>
                  <a:lnTo>
                    <a:pt x="2875852" y="1304409"/>
                  </a:lnTo>
                  <a:lnTo>
                    <a:pt x="2877848" y="1304409"/>
                  </a:lnTo>
                  <a:lnTo>
                    <a:pt x="2879843" y="1304409"/>
                  </a:lnTo>
                  <a:lnTo>
                    <a:pt x="2881839" y="1304409"/>
                  </a:lnTo>
                  <a:lnTo>
                    <a:pt x="2883835" y="1304409"/>
                  </a:lnTo>
                  <a:lnTo>
                    <a:pt x="2885831" y="1304409"/>
                  </a:lnTo>
                  <a:lnTo>
                    <a:pt x="2887826" y="1304409"/>
                  </a:lnTo>
                  <a:lnTo>
                    <a:pt x="2889822" y="1304409"/>
                  </a:lnTo>
                  <a:lnTo>
                    <a:pt x="2891818" y="1304409"/>
                  </a:lnTo>
                  <a:lnTo>
                    <a:pt x="2893814" y="1304409"/>
                  </a:lnTo>
                  <a:lnTo>
                    <a:pt x="2895809" y="1304409"/>
                  </a:lnTo>
                  <a:lnTo>
                    <a:pt x="2897805" y="1304409"/>
                  </a:lnTo>
                  <a:lnTo>
                    <a:pt x="2899801" y="1304409"/>
                  </a:lnTo>
                  <a:lnTo>
                    <a:pt x="2901797" y="1304409"/>
                  </a:lnTo>
                  <a:lnTo>
                    <a:pt x="2903792" y="1304409"/>
                  </a:lnTo>
                  <a:lnTo>
                    <a:pt x="2905788" y="1304409"/>
                  </a:lnTo>
                  <a:lnTo>
                    <a:pt x="2907784" y="1304409"/>
                  </a:lnTo>
                  <a:lnTo>
                    <a:pt x="2909779" y="1304409"/>
                  </a:lnTo>
                  <a:lnTo>
                    <a:pt x="2911775" y="1304409"/>
                  </a:lnTo>
                  <a:lnTo>
                    <a:pt x="2913771" y="1304409"/>
                  </a:lnTo>
                  <a:lnTo>
                    <a:pt x="2915767" y="1304409"/>
                  </a:lnTo>
                  <a:lnTo>
                    <a:pt x="2917762" y="1304409"/>
                  </a:lnTo>
                  <a:lnTo>
                    <a:pt x="2919758" y="1304409"/>
                  </a:lnTo>
                  <a:lnTo>
                    <a:pt x="2921754" y="1304409"/>
                  </a:lnTo>
                  <a:lnTo>
                    <a:pt x="2923750" y="1304409"/>
                  </a:lnTo>
                  <a:lnTo>
                    <a:pt x="2925745" y="1304409"/>
                  </a:lnTo>
                  <a:lnTo>
                    <a:pt x="2927741" y="1304409"/>
                  </a:lnTo>
                  <a:lnTo>
                    <a:pt x="2929737" y="1304409"/>
                  </a:lnTo>
                  <a:lnTo>
                    <a:pt x="2931733" y="1304409"/>
                  </a:lnTo>
                  <a:lnTo>
                    <a:pt x="2933728" y="1304409"/>
                  </a:lnTo>
                  <a:lnTo>
                    <a:pt x="2935724" y="1304409"/>
                  </a:lnTo>
                  <a:lnTo>
                    <a:pt x="2937720" y="1304409"/>
                  </a:lnTo>
                  <a:lnTo>
                    <a:pt x="2939715" y="1304409"/>
                  </a:lnTo>
                  <a:lnTo>
                    <a:pt x="2941711" y="1304409"/>
                  </a:lnTo>
                  <a:lnTo>
                    <a:pt x="2943707" y="1304409"/>
                  </a:lnTo>
                  <a:lnTo>
                    <a:pt x="2945703" y="1304409"/>
                  </a:lnTo>
                  <a:lnTo>
                    <a:pt x="2947698" y="1304409"/>
                  </a:lnTo>
                  <a:lnTo>
                    <a:pt x="2949694" y="1304409"/>
                  </a:lnTo>
                  <a:lnTo>
                    <a:pt x="2951690" y="1304409"/>
                  </a:lnTo>
                  <a:lnTo>
                    <a:pt x="2953686" y="1304409"/>
                  </a:lnTo>
                  <a:lnTo>
                    <a:pt x="2955681" y="1304409"/>
                  </a:lnTo>
                  <a:lnTo>
                    <a:pt x="2957677" y="1304409"/>
                  </a:lnTo>
                  <a:lnTo>
                    <a:pt x="2959673" y="1304409"/>
                  </a:lnTo>
                  <a:lnTo>
                    <a:pt x="2961669" y="1304409"/>
                  </a:lnTo>
                  <a:lnTo>
                    <a:pt x="2963664" y="1304409"/>
                  </a:lnTo>
                  <a:lnTo>
                    <a:pt x="2965660" y="1304409"/>
                  </a:lnTo>
                  <a:lnTo>
                    <a:pt x="2967656" y="1304409"/>
                  </a:lnTo>
                  <a:lnTo>
                    <a:pt x="2969651" y="1304409"/>
                  </a:lnTo>
                  <a:lnTo>
                    <a:pt x="2971647" y="1304409"/>
                  </a:lnTo>
                  <a:lnTo>
                    <a:pt x="2973643" y="1304409"/>
                  </a:lnTo>
                  <a:lnTo>
                    <a:pt x="2975639" y="1304409"/>
                  </a:lnTo>
                  <a:lnTo>
                    <a:pt x="2977634" y="1304409"/>
                  </a:lnTo>
                  <a:lnTo>
                    <a:pt x="2979630" y="1304409"/>
                  </a:lnTo>
                  <a:lnTo>
                    <a:pt x="2981626" y="1304409"/>
                  </a:lnTo>
                  <a:lnTo>
                    <a:pt x="2983622" y="1304409"/>
                  </a:lnTo>
                  <a:lnTo>
                    <a:pt x="2985617" y="1304409"/>
                  </a:lnTo>
                  <a:lnTo>
                    <a:pt x="2987613" y="1304409"/>
                  </a:lnTo>
                  <a:lnTo>
                    <a:pt x="2989609" y="1304409"/>
                  </a:lnTo>
                  <a:lnTo>
                    <a:pt x="2991605" y="1304409"/>
                  </a:lnTo>
                  <a:lnTo>
                    <a:pt x="2993600" y="1304409"/>
                  </a:lnTo>
                  <a:lnTo>
                    <a:pt x="2995596" y="1304409"/>
                  </a:lnTo>
                  <a:lnTo>
                    <a:pt x="2997592" y="1304409"/>
                  </a:lnTo>
                  <a:lnTo>
                    <a:pt x="2999588" y="1304409"/>
                  </a:lnTo>
                  <a:lnTo>
                    <a:pt x="3001583" y="1304409"/>
                  </a:lnTo>
                  <a:lnTo>
                    <a:pt x="3003579" y="1304409"/>
                  </a:lnTo>
                  <a:lnTo>
                    <a:pt x="3005575" y="1304409"/>
                  </a:lnTo>
                  <a:lnTo>
                    <a:pt x="3007570" y="1304409"/>
                  </a:lnTo>
                  <a:lnTo>
                    <a:pt x="3009566" y="1304409"/>
                  </a:lnTo>
                  <a:lnTo>
                    <a:pt x="3011562" y="1304409"/>
                  </a:lnTo>
                  <a:lnTo>
                    <a:pt x="3013558" y="1304409"/>
                  </a:lnTo>
                  <a:lnTo>
                    <a:pt x="3015553" y="1304409"/>
                  </a:lnTo>
                  <a:lnTo>
                    <a:pt x="3017549" y="1304409"/>
                  </a:lnTo>
                  <a:lnTo>
                    <a:pt x="3019545" y="1304409"/>
                  </a:lnTo>
                  <a:lnTo>
                    <a:pt x="3021541" y="1304409"/>
                  </a:lnTo>
                  <a:lnTo>
                    <a:pt x="3023536" y="1304409"/>
                  </a:lnTo>
                  <a:lnTo>
                    <a:pt x="3025532" y="1304409"/>
                  </a:lnTo>
                  <a:lnTo>
                    <a:pt x="3027528" y="1304409"/>
                  </a:lnTo>
                  <a:lnTo>
                    <a:pt x="3029524" y="1304409"/>
                  </a:lnTo>
                  <a:lnTo>
                    <a:pt x="3031519" y="1304409"/>
                  </a:lnTo>
                  <a:lnTo>
                    <a:pt x="3033515" y="1304409"/>
                  </a:lnTo>
                  <a:lnTo>
                    <a:pt x="3035511" y="1304409"/>
                  </a:lnTo>
                  <a:lnTo>
                    <a:pt x="3037506" y="1304409"/>
                  </a:lnTo>
                  <a:lnTo>
                    <a:pt x="3039502" y="1304409"/>
                  </a:lnTo>
                  <a:lnTo>
                    <a:pt x="3041498" y="1304409"/>
                  </a:lnTo>
                  <a:lnTo>
                    <a:pt x="3043494" y="1304409"/>
                  </a:lnTo>
                  <a:lnTo>
                    <a:pt x="3045489" y="1304409"/>
                  </a:lnTo>
                  <a:lnTo>
                    <a:pt x="3047485" y="1304409"/>
                  </a:lnTo>
                  <a:lnTo>
                    <a:pt x="3049481" y="1304409"/>
                  </a:lnTo>
                  <a:lnTo>
                    <a:pt x="3051477" y="1304409"/>
                  </a:lnTo>
                  <a:lnTo>
                    <a:pt x="3053472" y="1304409"/>
                  </a:lnTo>
                  <a:lnTo>
                    <a:pt x="3055468" y="1304409"/>
                  </a:lnTo>
                  <a:lnTo>
                    <a:pt x="3057464" y="1304409"/>
                  </a:lnTo>
                  <a:lnTo>
                    <a:pt x="3059460" y="1304409"/>
                  </a:lnTo>
                  <a:lnTo>
                    <a:pt x="3061455" y="1304409"/>
                  </a:lnTo>
                  <a:lnTo>
                    <a:pt x="3063451" y="1304409"/>
                  </a:lnTo>
                  <a:lnTo>
                    <a:pt x="3065447" y="1304409"/>
                  </a:lnTo>
                  <a:lnTo>
                    <a:pt x="3067442" y="1304409"/>
                  </a:lnTo>
                  <a:lnTo>
                    <a:pt x="3069438" y="1304409"/>
                  </a:lnTo>
                  <a:lnTo>
                    <a:pt x="3071434" y="1304409"/>
                  </a:lnTo>
                  <a:lnTo>
                    <a:pt x="3073430" y="1304409"/>
                  </a:lnTo>
                  <a:lnTo>
                    <a:pt x="3075425" y="1304409"/>
                  </a:lnTo>
                  <a:lnTo>
                    <a:pt x="3077421" y="1304409"/>
                  </a:lnTo>
                  <a:lnTo>
                    <a:pt x="3079417" y="1304409"/>
                  </a:lnTo>
                  <a:lnTo>
                    <a:pt x="3081413" y="1304409"/>
                  </a:lnTo>
                  <a:lnTo>
                    <a:pt x="3083408" y="1304409"/>
                  </a:lnTo>
                  <a:lnTo>
                    <a:pt x="3085404" y="1304409"/>
                  </a:lnTo>
                  <a:lnTo>
                    <a:pt x="3087400" y="1304409"/>
                  </a:lnTo>
                  <a:lnTo>
                    <a:pt x="3089396" y="1304409"/>
                  </a:lnTo>
                  <a:lnTo>
                    <a:pt x="3091391" y="1304409"/>
                  </a:lnTo>
                  <a:lnTo>
                    <a:pt x="3093387" y="1304409"/>
                  </a:lnTo>
                  <a:lnTo>
                    <a:pt x="3095383" y="1304409"/>
                  </a:lnTo>
                  <a:lnTo>
                    <a:pt x="3097378" y="1304409"/>
                  </a:lnTo>
                  <a:lnTo>
                    <a:pt x="3099374" y="1304409"/>
                  </a:lnTo>
                  <a:lnTo>
                    <a:pt x="3101370" y="1304409"/>
                  </a:lnTo>
                  <a:lnTo>
                    <a:pt x="3103366" y="1304409"/>
                  </a:lnTo>
                  <a:lnTo>
                    <a:pt x="3105361" y="1304409"/>
                  </a:lnTo>
                  <a:lnTo>
                    <a:pt x="3107357" y="1304409"/>
                  </a:lnTo>
                  <a:lnTo>
                    <a:pt x="3109353" y="1304409"/>
                  </a:lnTo>
                  <a:lnTo>
                    <a:pt x="3111349" y="1304409"/>
                  </a:lnTo>
                  <a:lnTo>
                    <a:pt x="3113344" y="1304409"/>
                  </a:lnTo>
                  <a:lnTo>
                    <a:pt x="3115340" y="1304409"/>
                  </a:lnTo>
                  <a:lnTo>
                    <a:pt x="3117336" y="1304409"/>
                  </a:lnTo>
                  <a:lnTo>
                    <a:pt x="3119332" y="1304409"/>
                  </a:lnTo>
                  <a:lnTo>
                    <a:pt x="3121327" y="1304409"/>
                  </a:lnTo>
                  <a:lnTo>
                    <a:pt x="3123323" y="1304409"/>
                  </a:lnTo>
                  <a:lnTo>
                    <a:pt x="3125319" y="1304409"/>
                  </a:lnTo>
                  <a:lnTo>
                    <a:pt x="3127314" y="1304409"/>
                  </a:lnTo>
                  <a:lnTo>
                    <a:pt x="3129310" y="1304409"/>
                  </a:lnTo>
                  <a:lnTo>
                    <a:pt x="3131306" y="1304409"/>
                  </a:lnTo>
                  <a:lnTo>
                    <a:pt x="3133302" y="1304409"/>
                  </a:lnTo>
                  <a:lnTo>
                    <a:pt x="3135297" y="1304409"/>
                  </a:lnTo>
                  <a:lnTo>
                    <a:pt x="3137293" y="1304409"/>
                  </a:lnTo>
                  <a:lnTo>
                    <a:pt x="3139289" y="1304409"/>
                  </a:lnTo>
                  <a:lnTo>
                    <a:pt x="3141285" y="1304409"/>
                  </a:lnTo>
                  <a:lnTo>
                    <a:pt x="3143280" y="1304409"/>
                  </a:lnTo>
                  <a:lnTo>
                    <a:pt x="3145276" y="1304409"/>
                  </a:lnTo>
                  <a:lnTo>
                    <a:pt x="3147272" y="1304409"/>
                  </a:lnTo>
                  <a:lnTo>
                    <a:pt x="3149268" y="1304409"/>
                  </a:lnTo>
                  <a:lnTo>
                    <a:pt x="3151263" y="1304409"/>
                  </a:lnTo>
                  <a:lnTo>
                    <a:pt x="3153259" y="1304409"/>
                  </a:lnTo>
                  <a:lnTo>
                    <a:pt x="3155255" y="1304409"/>
                  </a:lnTo>
                  <a:lnTo>
                    <a:pt x="3157250" y="1304409"/>
                  </a:lnTo>
                  <a:lnTo>
                    <a:pt x="3159246" y="1304409"/>
                  </a:lnTo>
                  <a:lnTo>
                    <a:pt x="3161242" y="1304409"/>
                  </a:lnTo>
                  <a:lnTo>
                    <a:pt x="3163238" y="1304409"/>
                  </a:lnTo>
                  <a:lnTo>
                    <a:pt x="3165233" y="1304409"/>
                  </a:lnTo>
                  <a:lnTo>
                    <a:pt x="3167229" y="1304409"/>
                  </a:lnTo>
                  <a:lnTo>
                    <a:pt x="3169225" y="1304409"/>
                  </a:lnTo>
                  <a:lnTo>
                    <a:pt x="3171221" y="1304409"/>
                  </a:lnTo>
                  <a:lnTo>
                    <a:pt x="3173216" y="1304409"/>
                  </a:lnTo>
                  <a:lnTo>
                    <a:pt x="3175212" y="1304409"/>
                  </a:lnTo>
                  <a:lnTo>
                    <a:pt x="3177208" y="1304409"/>
                  </a:lnTo>
                  <a:lnTo>
                    <a:pt x="3179204" y="1304409"/>
                  </a:lnTo>
                  <a:lnTo>
                    <a:pt x="3181199" y="1304409"/>
                  </a:lnTo>
                  <a:lnTo>
                    <a:pt x="3183195" y="1304409"/>
                  </a:lnTo>
                  <a:lnTo>
                    <a:pt x="3185191" y="1304409"/>
                  </a:lnTo>
                  <a:lnTo>
                    <a:pt x="3187186" y="1304409"/>
                  </a:lnTo>
                  <a:lnTo>
                    <a:pt x="3189182" y="1304409"/>
                  </a:lnTo>
                  <a:lnTo>
                    <a:pt x="3191178" y="1304409"/>
                  </a:lnTo>
                  <a:lnTo>
                    <a:pt x="3193174" y="1304409"/>
                  </a:lnTo>
                  <a:lnTo>
                    <a:pt x="3195169" y="1304409"/>
                  </a:lnTo>
                  <a:lnTo>
                    <a:pt x="3197165" y="1304409"/>
                  </a:lnTo>
                  <a:lnTo>
                    <a:pt x="3199161" y="1304409"/>
                  </a:lnTo>
                  <a:lnTo>
                    <a:pt x="3201157" y="1304409"/>
                  </a:lnTo>
                  <a:lnTo>
                    <a:pt x="3203152" y="1304409"/>
                  </a:lnTo>
                  <a:lnTo>
                    <a:pt x="3205148" y="1304409"/>
                  </a:lnTo>
                  <a:lnTo>
                    <a:pt x="3207144" y="1304409"/>
                  </a:lnTo>
                  <a:lnTo>
                    <a:pt x="3209140" y="1304409"/>
                  </a:lnTo>
                  <a:lnTo>
                    <a:pt x="3211135" y="1304409"/>
                  </a:lnTo>
                  <a:lnTo>
                    <a:pt x="3213131" y="1304409"/>
                  </a:lnTo>
                  <a:lnTo>
                    <a:pt x="3215127" y="1304409"/>
                  </a:lnTo>
                  <a:lnTo>
                    <a:pt x="3217122" y="1304409"/>
                  </a:lnTo>
                  <a:lnTo>
                    <a:pt x="3219118" y="1304409"/>
                  </a:lnTo>
                  <a:lnTo>
                    <a:pt x="3221114" y="1304409"/>
                  </a:lnTo>
                  <a:lnTo>
                    <a:pt x="3223110" y="1304409"/>
                  </a:lnTo>
                  <a:lnTo>
                    <a:pt x="3225105" y="1304409"/>
                  </a:lnTo>
                  <a:lnTo>
                    <a:pt x="3227101" y="1304409"/>
                  </a:lnTo>
                  <a:lnTo>
                    <a:pt x="3229097" y="1304409"/>
                  </a:lnTo>
                  <a:lnTo>
                    <a:pt x="3231093" y="1304409"/>
                  </a:lnTo>
                  <a:lnTo>
                    <a:pt x="3233088" y="1304409"/>
                  </a:lnTo>
                  <a:lnTo>
                    <a:pt x="3235084" y="1304409"/>
                  </a:lnTo>
                  <a:lnTo>
                    <a:pt x="3237080" y="1304409"/>
                  </a:lnTo>
                  <a:lnTo>
                    <a:pt x="3239076" y="1304409"/>
                  </a:lnTo>
                  <a:lnTo>
                    <a:pt x="3241071" y="1304409"/>
                  </a:lnTo>
                  <a:lnTo>
                    <a:pt x="3243067" y="1304409"/>
                  </a:lnTo>
                  <a:lnTo>
                    <a:pt x="3245063" y="1304409"/>
                  </a:lnTo>
                  <a:lnTo>
                    <a:pt x="3247059" y="1304409"/>
                  </a:lnTo>
                  <a:lnTo>
                    <a:pt x="3249054" y="1304409"/>
                  </a:lnTo>
                  <a:lnTo>
                    <a:pt x="3251050" y="1304409"/>
                  </a:lnTo>
                  <a:lnTo>
                    <a:pt x="3253046" y="1304409"/>
                  </a:lnTo>
                  <a:lnTo>
                    <a:pt x="3255041" y="1304409"/>
                  </a:lnTo>
                  <a:lnTo>
                    <a:pt x="3257037" y="1304409"/>
                  </a:lnTo>
                  <a:lnTo>
                    <a:pt x="3259033" y="1304409"/>
                  </a:lnTo>
                  <a:lnTo>
                    <a:pt x="3261029" y="1304409"/>
                  </a:lnTo>
                  <a:lnTo>
                    <a:pt x="3263024" y="1304409"/>
                  </a:lnTo>
                  <a:lnTo>
                    <a:pt x="3265020" y="1304409"/>
                  </a:lnTo>
                  <a:lnTo>
                    <a:pt x="3267016" y="1304409"/>
                  </a:lnTo>
                  <a:lnTo>
                    <a:pt x="3269012" y="1304409"/>
                  </a:lnTo>
                  <a:lnTo>
                    <a:pt x="3271007" y="1304409"/>
                  </a:lnTo>
                  <a:lnTo>
                    <a:pt x="3273003" y="1304409"/>
                  </a:lnTo>
                  <a:lnTo>
                    <a:pt x="3274999" y="1304409"/>
                  </a:lnTo>
                  <a:lnTo>
                    <a:pt x="3276995" y="1304409"/>
                  </a:lnTo>
                  <a:lnTo>
                    <a:pt x="3278990" y="1304409"/>
                  </a:lnTo>
                  <a:lnTo>
                    <a:pt x="3280986" y="1304409"/>
                  </a:lnTo>
                  <a:lnTo>
                    <a:pt x="3282982" y="1520461"/>
                  </a:lnTo>
                  <a:lnTo>
                    <a:pt x="3284977" y="1520461"/>
                  </a:lnTo>
                  <a:lnTo>
                    <a:pt x="3286973" y="1520461"/>
                  </a:lnTo>
                  <a:lnTo>
                    <a:pt x="3288969" y="1520461"/>
                  </a:lnTo>
                  <a:lnTo>
                    <a:pt x="3290965" y="1520461"/>
                  </a:lnTo>
                  <a:lnTo>
                    <a:pt x="3292960" y="1520461"/>
                  </a:lnTo>
                  <a:lnTo>
                    <a:pt x="3294956" y="1520461"/>
                  </a:lnTo>
                  <a:lnTo>
                    <a:pt x="3296952" y="1520461"/>
                  </a:lnTo>
                  <a:lnTo>
                    <a:pt x="3298948" y="1520461"/>
                  </a:lnTo>
                  <a:lnTo>
                    <a:pt x="3300943" y="1520461"/>
                  </a:lnTo>
                  <a:lnTo>
                    <a:pt x="3302939" y="1520461"/>
                  </a:lnTo>
                  <a:lnTo>
                    <a:pt x="3304935" y="1520461"/>
                  </a:lnTo>
                  <a:lnTo>
                    <a:pt x="3306931" y="1520461"/>
                  </a:lnTo>
                  <a:lnTo>
                    <a:pt x="3308926" y="1520461"/>
                  </a:lnTo>
                  <a:lnTo>
                    <a:pt x="3310922" y="1520461"/>
                  </a:lnTo>
                  <a:lnTo>
                    <a:pt x="3312918" y="1520461"/>
                  </a:lnTo>
                  <a:lnTo>
                    <a:pt x="3314913" y="1520461"/>
                  </a:lnTo>
                  <a:lnTo>
                    <a:pt x="3316909" y="1520461"/>
                  </a:lnTo>
                  <a:lnTo>
                    <a:pt x="3318905" y="1520461"/>
                  </a:lnTo>
                  <a:lnTo>
                    <a:pt x="3320901" y="1520461"/>
                  </a:lnTo>
                  <a:lnTo>
                    <a:pt x="3322896" y="1520461"/>
                  </a:lnTo>
                  <a:lnTo>
                    <a:pt x="3324892" y="1520461"/>
                  </a:lnTo>
                  <a:lnTo>
                    <a:pt x="3326888" y="1520461"/>
                  </a:lnTo>
                  <a:lnTo>
                    <a:pt x="3328884" y="1520461"/>
                  </a:lnTo>
                  <a:lnTo>
                    <a:pt x="3330879" y="1520461"/>
                  </a:lnTo>
                  <a:lnTo>
                    <a:pt x="3332875" y="1520461"/>
                  </a:lnTo>
                  <a:lnTo>
                    <a:pt x="3334871" y="1520461"/>
                  </a:lnTo>
                  <a:lnTo>
                    <a:pt x="3336867" y="1520461"/>
                  </a:lnTo>
                  <a:lnTo>
                    <a:pt x="3338862" y="1520461"/>
                  </a:lnTo>
                  <a:lnTo>
                    <a:pt x="3340858" y="1520461"/>
                  </a:lnTo>
                  <a:lnTo>
                    <a:pt x="3342854" y="1520461"/>
                  </a:lnTo>
                  <a:lnTo>
                    <a:pt x="3344849" y="1520461"/>
                  </a:lnTo>
                  <a:lnTo>
                    <a:pt x="3346845" y="1520461"/>
                  </a:lnTo>
                  <a:lnTo>
                    <a:pt x="3348841" y="1520461"/>
                  </a:lnTo>
                  <a:lnTo>
                    <a:pt x="3350837" y="1520461"/>
                  </a:lnTo>
                  <a:lnTo>
                    <a:pt x="3352832" y="1520461"/>
                  </a:lnTo>
                  <a:lnTo>
                    <a:pt x="3354828" y="1520461"/>
                  </a:lnTo>
                  <a:lnTo>
                    <a:pt x="3356824" y="1520461"/>
                  </a:lnTo>
                  <a:lnTo>
                    <a:pt x="3358820" y="1520461"/>
                  </a:lnTo>
                  <a:lnTo>
                    <a:pt x="3360815" y="1520461"/>
                  </a:lnTo>
                  <a:lnTo>
                    <a:pt x="3362811" y="1520461"/>
                  </a:lnTo>
                  <a:lnTo>
                    <a:pt x="3364807" y="1520461"/>
                  </a:lnTo>
                  <a:lnTo>
                    <a:pt x="3366803" y="1520461"/>
                  </a:lnTo>
                  <a:lnTo>
                    <a:pt x="3368798" y="1520461"/>
                  </a:lnTo>
                  <a:lnTo>
                    <a:pt x="3370794" y="1520461"/>
                  </a:lnTo>
                  <a:lnTo>
                    <a:pt x="3372790" y="1520461"/>
                  </a:lnTo>
                  <a:lnTo>
                    <a:pt x="3374785" y="1520461"/>
                  </a:lnTo>
                  <a:lnTo>
                    <a:pt x="3376781" y="1520461"/>
                  </a:lnTo>
                  <a:lnTo>
                    <a:pt x="3378777" y="1520461"/>
                  </a:lnTo>
                  <a:lnTo>
                    <a:pt x="3380773" y="1520461"/>
                  </a:lnTo>
                  <a:lnTo>
                    <a:pt x="3382768" y="1520461"/>
                  </a:lnTo>
                  <a:lnTo>
                    <a:pt x="3384764" y="1520461"/>
                  </a:lnTo>
                  <a:lnTo>
                    <a:pt x="3386760" y="1520461"/>
                  </a:lnTo>
                  <a:lnTo>
                    <a:pt x="3388756" y="1520461"/>
                  </a:lnTo>
                  <a:lnTo>
                    <a:pt x="3390751" y="1520461"/>
                  </a:lnTo>
                  <a:lnTo>
                    <a:pt x="3392747" y="1520461"/>
                  </a:lnTo>
                  <a:lnTo>
                    <a:pt x="3394743" y="1520461"/>
                  </a:lnTo>
                  <a:lnTo>
                    <a:pt x="3396739" y="1520461"/>
                  </a:lnTo>
                  <a:lnTo>
                    <a:pt x="3398734" y="1520461"/>
                  </a:lnTo>
                  <a:lnTo>
                    <a:pt x="3400730" y="1520461"/>
                  </a:lnTo>
                  <a:lnTo>
                    <a:pt x="3402726" y="1520461"/>
                  </a:lnTo>
                  <a:lnTo>
                    <a:pt x="3404721" y="1520461"/>
                  </a:lnTo>
                  <a:lnTo>
                    <a:pt x="3406717" y="1520461"/>
                  </a:lnTo>
                  <a:lnTo>
                    <a:pt x="3408713" y="1520461"/>
                  </a:lnTo>
                  <a:lnTo>
                    <a:pt x="3410709" y="1520461"/>
                  </a:lnTo>
                  <a:lnTo>
                    <a:pt x="3412704" y="1520461"/>
                  </a:lnTo>
                  <a:lnTo>
                    <a:pt x="3414700" y="1520461"/>
                  </a:lnTo>
                  <a:lnTo>
                    <a:pt x="3416696" y="1520461"/>
                  </a:lnTo>
                  <a:lnTo>
                    <a:pt x="3418692" y="1520461"/>
                  </a:lnTo>
                  <a:lnTo>
                    <a:pt x="3420687" y="1520461"/>
                  </a:lnTo>
                  <a:lnTo>
                    <a:pt x="3422683" y="1520461"/>
                  </a:lnTo>
                  <a:lnTo>
                    <a:pt x="3424679" y="1520461"/>
                  </a:lnTo>
                  <a:lnTo>
                    <a:pt x="3426675" y="1520461"/>
                  </a:lnTo>
                  <a:lnTo>
                    <a:pt x="3428670" y="1520461"/>
                  </a:lnTo>
                  <a:lnTo>
                    <a:pt x="3430666" y="1520461"/>
                  </a:lnTo>
                  <a:lnTo>
                    <a:pt x="3432662" y="1520461"/>
                  </a:lnTo>
                  <a:lnTo>
                    <a:pt x="3434657" y="1520461"/>
                  </a:lnTo>
                  <a:lnTo>
                    <a:pt x="3436653" y="1520461"/>
                  </a:lnTo>
                  <a:lnTo>
                    <a:pt x="3438649" y="1520461"/>
                  </a:lnTo>
                  <a:lnTo>
                    <a:pt x="3440645" y="1520461"/>
                  </a:lnTo>
                  <a:lnTo>
                    <a:pt x="3442640" y="1520461"/>
                  </a:lnTo>
                  <a:lnTo>
                    <a:pt x="3444636" y="1520461"/>
                  </a:lnTo>
                  <a:lnTo>
                    <a:pt x="3446632" y="1520461"/>
                  </a:lnTo>
                  <a:lnTo>
                    <a:pt x="3448628" y="1520461"/>
                  </a:lnTo>
                  <a:lnTo>
                    <a:pt x="3450623" y="1520461"/>
                  </a:lnTo>
                  <a:lnTo>
                    <a:pt x="3452619" y="1520461"/>
                  </a:lnTo>
                  <a:lnTo>
                    <a:pt x="3454615" y="1520461"/>
                  </a:lnTo>
                  <a:lnTo>
                    <a:pt x="3456611" y="1520461"/>
                  </a:lnTo>
                  <a:lnTo>
                    <a:pt x="3458606" y="1520461"/>
                  </a:lnTo>
                  <a:lnTo>
                    <a:pt x="3460602" y="1520461"/>
                  </a:lnTo>
                  <a:lnTo>
                    <a:pt x="3462598" y="1520461"/>
                  </a:lnTo>
                  <a:lnTo>
                    <a:pt x="3464593" y="1520461"/>
                  </a:lnTo>
                  <a:lnTo>
                    <a:pt x="3466589" y="1520461"/>
                  </a:lnTo>
                  <a:lnTo>
                    <a:pt x="3468585" y="1520461"/>
                  </a:lnTo>
                  <a:lnTo>
                    <a:pt x="3470581" y="1520461"/>
                  </a:lnTo>
                  <a:lnTo>
                    <a:pt x="3472576" y="1520461"/>
                  </a:lnTo>
                  <a:lnTo>
                    <a:pt x="3474572" y="1520461"/>
                  </a:lnTo>
                  <a:lnTo>
                    <a:pt x="3476568" y="1520461"/>
                  </a:lnTo>
                  <a:lnTo>
                    <a:pt x="3478564" y="1520461"/>
                  </a:lnTo>
                  <a:lnTo>
                    <a:pt x="3480559" y="1520461"/>
                  </a:lnTo>
                  <a:lnTo>
                    <a:pt x="3482555" y="1520461"/>
                  </a:lnTo>
                  <a:lnTo>
                    <a:pt x="3484551" y="1520461"/>
                  </a:lnTo>
                  <a:lnTo>
                    <a:pt x="3486547" y="1520461"/>
                  </a:lnTo>
                  <a:lnTo>
                    <a:pt x="3488542" y="1520461"/>
                  </a:lnTo>
                  <a:lnTo>
                    <a:pt x="3490538" y="1520461"/>
                  </a:lnTo>
                  <a:lnTo>
                    <a:pt x="3492534" y="1520461"/>
                  </a:lnTo>
                  <a:lnTo>
                    <a:pt x="3494530" y="1520461"/>
                  </a:lnTo>
                  <a:lnTo>
                    <a:pt x="3496525" y="1520461"/>
                  </a:lnTo>
                  <a:lnTo>
                    <a:pt x="3498521" y="1520461"/>
                  </a:lnTo>
                  <a:lnTo>
                    <a:pt x="3500517" y="1520461"/>
                  </a:lnTo>
                  <a:lnTo>
                    <a:pt x="3502512" y="1520461"/>
                  </a:lnTo>
                  <a:lnTo>
                    <a:pt x="3504508" y="1520461"/>
                  </a:lnTo>
                  <a:lnTo>
                    <a:pt x="3506504" y="1520461"/>
                  </a:lnTo>
                  <a:lnTo>
                    <a:pt x="3508500" y="1520461"/>
                  </a:lnTo>
                  <a:lnTo>
                    <a:pt x="3510495" y="1520461"/>
                  </a:lnTo>
                  <a:lnTo>
                    <a:pt x="3512491" y="1520461"/>
                  </a:lnTo>
                  <a:lnTo>
                    <a:pt x="3514487" y="1520461"/>
                  </a:lnTo>
                  <a:lnTo>
                    <a:pt x="3516483" y="1520461"/>
                  </a:lnTo>
                  <a:lnTo>
                    <a:pt x="3518478" y="1520461"/>
                  </a:lnTo>
                  <a:lnTo>
                    <a:pt x="3520474" y="1520461"/>
                  </a:lnTo>
                  <a:lnTo>
                    <a:pt x="3522470" y="1520461"/>
                  </a:lnTo>
                  <a:lnTo>
                    <a:pt x="3524466" y="1520461"/>
                  </a:lnTo>
                  <a:lnTo>
                    <a:pt x="3526461" y="1520461"/>
                  </a:lnTo>
                  <a:lnTo>
                    <a:pt x="3528457" y="1520461"/>
                  </a:lnTo>
                  <a:lnTo>
                    <a:pt x="3530453" y="1520461"/>
                  </a:lnTo>
                  <a:lnTo>
                    <a:pt x="3532448" y="1520461"/>
                  </a:lnTo>
                  <a:lnTo>
                    <a:pt x="3534444" y="1520461"/>
                  </a:lnTo>
                  <a:lnTo>
                    <a:pt x="3536440" y="1520461"/>
                  </a:lnTo>
                  <a:lnTo>
                    <a:pt x="3538436" y="1520461"/>
                  </a:lnTo>
                  <a:lnTo>
                    <a:pt x="3540431" y="1520461"/>
                  </a:lnTo>
                  <a:lnTo>
                    <a:pt x="3542427" y="1520461"/>
                  </a:lnTo>
                  <a:lnTo>
                    <a:pt x="3544423" y="1520461"/>
                  </a:lnTo>
                  <a:lnTo>
                    <a:pt x="3546419" y="1520461"/>
                  </a:lnTo>
                  <a:lnTo>
                    <a:pt x="3548414" y="1520461"/>
                  </a:lnTo>
                  <a:lnTo>
                    <a:pt x="3550410" y="1520461"/>
                  </a:lnTo>
                  <a:lnTo>
                    <a:pt x="3552406" y="1520461"/>
                  </a:lnTo>
                  <a:lnTo>
                    <a:pt x="3554402" y="1520461"/>
                  </a:lnTo>
                  <a:lnTo>
                    <a:pt x="3556397" y="1520461"/>
                  </a:lnTo>
                  <a:lnTo>
                    <a:pt x="3558393" y="1520461"/>
                  </a:lnTo>
                  <a:lnTo>
                    <a:pt x="3560389" y="1520461"/>
                  </a:lnTo>
                  <a:lnTo>
                    <a:pt x="3562384" y="1520461"/>
                  </a:lnTo>
                  <a:lnTo>
                    <a:pt x="3564380" y="1520461"/>
                  </a:lnTo>
                  <a:lnTo>
                    <a:pt x="3566376" y="1520461"/>
                  </a:lnTo>
                  <a:lnTo>
                    <a:pt x="3568372" y="1520461"/>
                  </a:lnTo>
                  <a:lnTo>
                    <a:pt x="3570367" y="1520461"/>
                  </a:lnTo>
                  <a:lnTo>
                    <a:pt x="3572363" y="1520461"/>
                  </a:lnTo>
                  <a:lnTo>
                    <a:pt x="3574359" y="1520461"/>
                  </a:lnTo>
                  <a:lnTo>
                    <a:pt x="3576355" y="1520461"/>
                  </a:lnTo>
                  <a:lnTo>
                    <a:pt x="3578350" y="1520461"/>
                  </a:lnTo>
                  <a:lnTo>
                    <a:pt x="3580346" y="1520461"/>
                  </a:lnTo>
                  <a:lnTo>
                    <a:pt x="3582342" y="1520461"/>
                  </a:lnTo>
                  <a:lnTo>
                    <a:pt x="3584338" y="1520461"/>
                  </a:lnTo>
                  <a:lnTo>
                    <a:pt x="3586333" y="1520461"/>
                  </a:lnTo>
                  <a:lnTo>
                    <a:pt x="3588329" y="1520461"/>
                  </a:lnTo>
                  <a:lnTo>
                    <a:pt x="3590325" y="1520461"/>
                  </a:lnTo>
                  <a:lnTo>
                    <a:pt x="3592320" y="1520461"/>
                  </a:lnTo>
                  <a:lnTo>
                    <a:pt x="3594316" y="1520461"/>
                  </a:lnTo>
                  <a:lnTo>
                    <a:pt x="3596312" y="1520461"/>
                  </a:lnTo>
                  <a:lnTo>
                    <a:pt x="3598308" y="1520461"/>
                  </a:lnTo>
                  <a:lnTo>
                    <a:pt x="3600303" y="1520461"/>
                  </a:lnTo>
                  <a:lnTo>
                    <a:pt x="3602299" y="1520461"/>
                  </a:lnTo>
                  <a:lnTo>
                    <a:pt x="3604295" y="1520461"/>
                  </a:lnTo>
                  <a:lnTo>
                    <a:pt x="3606291" y="1520461"/>
                  </a:lnTo>
                  <a:lnTo>
                    <a:pt x="3608286" y="1520461"/>
                  </a:lnTo>
                  <a:lnTo>
                    <a:pt x="3610282" y="1520461"/>
                  </a:lnTo>
                  <a:lnTo>
                    <a:pt x="3612278" y="1520461"/>
                  </a:lnTo>
                  <a:lnTo>
                    <a:pt x="3614274" y="1520461"/>
                  </a:lnTo>
                  <a:lnTo>
                    <a:pt x="3616269" y="1520461"/>
                  </a:lnTo>
                  <a:lnTo>
                    <a:pt x="3618265" y="1520461"/>
                  </a:lnTo>
                  <a:lnTo>
                    <a:pt x="3620261" y="1520461"/>
                  </a:lnTo>
                  <a:lnTo>
                    <a:pt x="3622256" y="1520461"/>
                  </a:lnTo>
                  <a:lnTo>
                    <a:pt x="3624252" y="1520461"/>
                  </a:lnTo>
                  <a:lnTo>
                    <a:pt x="3626248" y="1520461"/>
                  </a:lnTo>
                  <a:lnTo>
                    <a:pt x="3628244" y="1520461"/>
                  </a:lnTo>
                  <a:lnTo>
                    <a:pt x="3630239" y="1520461"/>
                  </a:lnTo>
                  <a:lnTo>
                    <a:pt x="3632235" y="1520461"/>
                  </a:lnTo>
                  <a:lnTo>
                    <a:pt x="3634231" y="1520461"/>
                  </a:lnTo>
                  <a:lnTo>
                    <a:pt x="3636227" y="1520461"/>
                  </a:lnTo>
                  <a:lnTo>
                    <a:pt x="3638222" y="1520461"/>
                  </a:lnTo>
                  <a:lnTo>
                    <a:pt x="3640218" y="1520461"/>
                  </a:lnTo>
                  <a:lnTo>
                    <a:pt x="3642214" y="1520461"/>
                  </a:lnTo>
                  <a:lnTo>
                    <a:pt x="3644210" y="1520461"/>
                  </a:lnTo>
                  <a:lnTo>
                    <a:pt x="3646205" y="1520461"/>
                  </a:lnTo>
                  <a:lnTo>
                    <a:pt x="3648201" y="1520461"/>
                  </a:lnTo>
                  <a:lnTo>
                    <a:pt x="3650197" y="1520461"/>
                  </a:lnTo>
                  <a:lnTo>
                    <a:pt x="3652192" y="1520461"/>
                  </a:lnTo>
                  <a:lnTo>
                    <a:pt x="3654188" y="1520461"/>
                  </a:lnTo>
                  <a:lnTo>
                    <a:pt x="3656184" y="1520461"/>
                  </a:lnTo>
                  <a:lnTo>
                    <a:pt x="3658180" y="1520461"/>
                  </a:lnTo>
                  <a:lnTo>
                    <a:pt x="3660175" y="1520461"/>
                  </a:lnTo>
                  <a:lnTo>
                    <a:pt x="3662171" y="1520461"/>
                  </a:lnTo>
                  <a:lnTo>
                    <a:pt x="3664167" y="1520461"/>
                  </a:lnTo>
                  <a:lnTo>
                    <a:pt x="3666163" y="1520461"/>
                  </a:lnTo>
                  <a:lnTo>
                    <a:pt x="3668158" y="1520461"/>
                  </a:lnTo>
                  <a:lnTo>
                    <a:pt x="3670154" y="1520461"/>
                  </a:lnTo>
                  <a:lnTo>
                    <a:pt x="3672150" y="1520461"/>
                  </a:lnTo>
                  <a:lnTo>
                    <a:pt x="3674146" y="1520461"/>
                  </a:lnTo>
                  <a:lnTo>
                    <a:pt x="3676141" y="1520461"/>
                  </a:lnTo>
                  <a:lnTo>
                    <a:pt x="3678137" y="1520461"/>
                  </a:lnTo>
                  <a:lnTo>
                    <a:pt x="3680133" y="1520461"/>
                  </a:lnTo>
                  <a:lnTo>
                    <a:pt x="3682128" y="1520461"/>
                  </a:lnTo>
                  <a:lnTo>
                    <a:pt x="3684124" y="1520461"/>
                  </a:lnTo>
                  <a:lnTo>
                    <a:pt x="3686120" y="1520461"/>
                  </a:lnTo>
                  <a:lnTo>
                    <a:pt x="3688116" y="1520461"/>
                  </a:lnTo>
                  <a:lnTo>
                    <a:pt x="3690111" y="1520461"/>
                  </a:lnTo>
                  <a:lnTo>
                    <a:pt x="3692107" y="1520461"/>
                  </a:lnTo>
                  <a:lnTo>
                    <a:pt x="3694103" y="1520461"/>
                  </a:lnTo>
                  <a:lnTo>
                    <a:pt x="3696099" y="1520461"/>
                  </a:lnTo>
                  <a:lnTo>
                    <a:pt x="3698094" y="1520461"/>
                  </a:lnTo>
                  <a:lnTo>
                    <a:pt x="3700090" y="1520461"/>
                  </a:lnTo>
                  <a:lnTo>
                    <a:pt x="3702086" y="1520461"/>
                  </a:lnTo>
                  <a:lnTo>
                    <a:pt x="3704082" y="1520461"/>
                  </a:lnTo>
                  <a:lnTo>
                    <a:pt x="3706077" y="1520461"/>
                  </a:lnTo>
                  <a:lnTo>
                    <a:pt x="3708073" y="1520461"/>
                  </a:lnTo>
                  <a:lnTo>
                    <a:pt x="3710069" y="1520461"/>
                  </a:lnTo>
                  <a:lnTo>
                    <a:pt x="3712064" y="1520461"/>
                  </a:lnTo>
                  <a:lnTo>
                    <a:pt x="3714060" y="1520461"/>
                  </a:lnTo>
                  <a:lnTo>
                    <a:pt x="3716056" y="1520461"/>
                  </a:lnTo>
                  <a:lnTo>
                    <a:pt x="3718052" y="1520461"/>
                  </a:lnTo>
                  <a:lnTo>
                    <a:pt x="3720047" y="1520461"/>
                  </a:lnTo>
                  <a:lnTo>
                    <a:pt x="3722043" y="1520461"/>
                  </a:lnTo>
                  <a:lnTo>
                    <a:pt x="3724039" y="1520461"/>
                  </a:lnTo>
                  <a:lnTo>
                    <a:pt x="3726035" y="1520461"/>
                  </a:lnTo>
                  <a:lnTo>
                    <a:pt x="3728030" y="1520461"/>
                  </a:lnTo>
                  <a:lnTo>
                    <a:pt x="3730026" y="1520461"/>
                  </a:lnTo>
                  <a:lnTo>
                    <a:pt x="3732022" y="1520461"/>
                  </a:lnTo>
                  <a:lnTo>
                    <a:pt x="3734018" y="1520461"/>
                  </a:lnTo>
                  <a:lnTo>
                    <a:pt x="3736013" y="1520461"/>
                  </a:lnTo>
                  <a:lnTo>
                    <a:pt x="3738009" y="1520461"/>
                  </a:lnTo>
                  <a:lnTo>
                    <a:pt x="3740005" y="1520461"/>
                  </a:lnTo>
                  <a:lnTo>
                    <a:pt x="3742001" y="1520461"/>
                  </a:lnTo>
                  <a:lnTo>
                    <a:pt x="3743996" y="1520461"/>
                  </a:lnTo>
                  <a:lnTo>
                    <a:pt x="3745992" y="1520461"/>
                  </a:lnTo>
                  <a:lnTo>
                    <a:pt x="3747988" y="1520461"/>
                  </a:lnTo>
                  <a:lnTo>
                    <a:pt x="3749983" y="1520461"/>
                  </a:lnTo>
                  <a:lnTo>
                    <a:pt x="3751979" y="1520461"/>
                  </a:lnTo>
                  <a:lnTo>
                    <a:pt x="3753975" y="1520461"/>
                  </a:lnTo>
                  <a:lnTo>
                    <a:pt x="3755971" y="1520461"/>
                  </a:lnTo>
                  <a:lnTo>
                    <a:pt x="3757966" y="1520461"/>
                  </a:lnTo>
                  <a:lnTo>
                    <a:pt x="3759962" y="1520461"/>
                  </a:lnTo>
                  <a:lnTo>
                    <a:pt x="3761958" y="1520461"/>
                  </a:lnTo>
                  <a:lnTo>
                    <a:pt x="3763954" y="1520461"/>
                  </a:lnTo>
                  <a:lnTo>
                    <a:pt x="3765949" y="1520461"/>
                  </a:lnTo>
                  <a:lnTo>
                    <a:pt x="3767945" y="1520461"/>
                  </a:lnTo>
                  <a:lnTo>
                    <a:pt x="3769941" y="1520461"/>
                  </a:lnTo>
                  <a:lnTo>
                    <a:pt x="3771937" y="1520461"/>
                  </a:lnTo>
                  <a:lnTo>
                    <a:pt x="3773932" y="1520461"/>
                  </a:lnTo>
                  <a:lnTo>
                    <a:pt x="3775928" y="1520461"/>
                  </a:lnTo>
                  <a:lnTo>
                    <a:pt x="3777924" y="1520461"/>
                  </a:lnTo>
                  <a:lnTo>
                    <a:pt x="3779919" y="1520461"/>
                  </a:lnTo>
                  <a:lnTo>
                    <a:pt x="3781915" y="1520461"/>
                  </a:lnTo>
                  <a:lnTo>
                    <a:pt x="3783911" y="1520461"/>
                  </a:lnTo>
                  <a:lnTo>
                    <a:pt x="3785907" y="1520461"/>
                  </a:lnTo>
                  <a:lnTo>
                    <a:pt x="3787902" y="1520461"/>
                  </a:lnTo>
                  <a:lnTo>
                    <a:pt x="3789898" y="1520461"/>
                  </a:lnTo>
                  <a:lnTo>
                    <a:pt x="3791894" y="1520461"/>
                  </a:lnTo>
                  <a:lnTo>
                    <a:pt x="3793890" y="1520461"/>
                  </a:lnTo>
                  <a:lnTo>
                    <a:pt x="3795885" y="1520461"/>
                  </a:lnTo>
                  <a:lnTo>
                    <a:pt x="3797881" y="1520461"/>
                  </a:lnTo>
                  <a:lnTo>
                    <a:pt x="3799877" y="1520461"/>
                  </a:lnTo>
                  <a:lnTo>
                    <a:pt x="3801873" y="1520461"/>
                  </a:lnTo>
                  <a:lnTo>
                    <a:pt x="3803868" y="1520461"/>
                  </a:lnTo>
                  <a:lnTo>
                    <a:pt x="3805864" y="1520461"/>
                  </a:lnTo>
                  <a:lnTo>
                    <a:pt x="3807860" y="1520461"/>
                  </a:lnTo>
                  <a:lnTo>
                    <a:pt x="3809855" y="1520461"/>
                  </a:lnTo>
                  <a:lnTo>
                    <a:pt x="3811851" y="1520461"/>
                  </a:lnTo>
                  <a:lnTo>
                    <a:pt x="3813847" y="1520461"/>
                  </a:lnTo>
                  <a:lnTo>
                    <a:pt x="3815843" y="1520461"/>
                  </a:lnTo>
                  <a:lnTo>
                    <a:pt x="3817838" y="1520461"/>
                  </a:lnTo>
                  <a:lnTo>
                    <a:pt x="3819834" y="1520461"/>
                  </a:lnTo>
                  <a:lnTo>
                    <a:pt x="3821830" y="1520461"/>
                  </a:lnTo>
                  <a:lnTo>
                    <a:pt x="3823826" y="1520461"/>
                  </a:lnTo>
                  <a:lnTo>
                    <a:pt x="3825821" y="1520461"/>
                  </a:lnTo>
                  <a:lnTo>
                    <a:pt x="3827817" y="1520461"/>
                  </a:lnTo>
                  <a:lnTo>
                    <a:pt x="3829813" y="1520461"/>
                  </a:lnTo>
                  <a:lnTo>
                    <a:pt x="3831809" y="1520461"/>
                  </a:lnTo>
                  <a:lnTo>
                    <a:pt x="3833804" y="1520461"/>
                  </a:lnTo>
                  <a:lnTo>
                    <a:pt x="3835800" y="1520461"/>
                  </a:lnTo>
                  <a:lnTo>
                    <a:pt x="3837796" y="1520461"/>
                  </a:lnTo>
                  <a:lnTo>
                    <a:pt x="3839791" y="1520461"/>
                  </a:lnTo>
                  <a:lnTo>
                    <a:pt x="3841787" y="1520461"/>
                  </a:lnTo>
                  <a:lnTo>
                    <a:pt x="3843783" y="1520461"/>
                  </a:lnTo>
                  <a:lnTo>
                    <a:pt x="3845779" y="1520461"/>
                  </a:lnTo>
                  <a:lnTo>
                    <a:pt x="3847774" y="1520461"/>
                  </a:lnTo>
                  <a:lnTo>
                    <a:pt x="3849770" y="1520461"/>
                  </a:lnTo>
                  <a:lnTo>
                    <a:pt x="3851766" y="1520461"/>
                  </a:lnTo>
                  <a:lnTo>
                    <a:pt x="3853762" y="1520461"/>
                  </a:lnTo>
                  <a:lnTo>
                    <a:pt x="3855757" y="1520461"/>
                  </a:lnTo>
                  <a:lnTo>
                    <a:pt x="3857753" y="1520461"/>
                  </a:lnTo>
                  <a:lnTo>
                    <a:pt x="3859749" y="1520461"/>
                  </a:lnTo>
                  <a:lnTo>
                    <a:pt x="3861745" y="1520461"/>
                  </a:lnTo>
                  <a:lnTo>
                    <a:pt x="3863740" y="1520461"/>
                  </a:lnTo>
                  <a:lnTo>
                    <a:pt x="3865736" y="1520461"/>
                  </a:lnTo>
                  <a:lnTo>
                    <a:pt x="3867732" y="1520461"/>
                  </a:lnTo>
                  <a:lnTo>
                    <a:pt x="3869727" y="1520461"/>
                  </a:lnTo>
                  <a:lnTo>
                    <a:pt x="3871723" y="1520461"/>
                  </a:lnTo>
                  <a:lnTo>
                    <a:pt x="3873719" y="1520461"/>
                  </a:lnTo>
                  <a:lnTo>
                    <a:pt x="3875715" y="1520461"/>
                  </a:lnTo>
                  <a:lnTo>
                    <a:pt x="3877710" y="1520461"/>
                  </a:lnTo>
                  <a:lnTo>
                    <a:pt x="3879706" y="1520461"/>
                  </a:lnTo>
                  <a:lnTo>
                    <a:pt x="3881702" y="1520461"/>
                  </a:lnTo>
                  <a:lnTo>
                    <a:pt x="3883698" y="1520461"/>
                  </a:lnTo>
                  <a:lnTo>
                    <a:pt x="3885693" y="1520461"/>
                  </a:lnTo>
                  <a:lnTo>
                    <a:pt x="3887689" y="1520461"/>
                  </a:lnTo>
                  <a:lnTo>
                    <a:pt x="3889685" y="1520461"/>
                  </a:lnTo>
                  <a:lnTo>
                    <a:pt x="3891681" y="1520461"/>
                  </a:lnTo>
                  <a:lnTo>
                    <a:pt x="3893676" y="1520461"/>
                  </a:lnTo>
                  <a:lnTo>
                    <a:pt x="3895672" y="1520461"/>
                  </a:lnTo>
                  <a:lnTo>
                    <a:pt x="3897668" y="1520461"/>
                  </a:lnTo>
                  <a:lnTo>
                    <a:pt x="3899663" y="1520461"/>
                  </a:lnTo>
                  <a:lnTo>
                    <a:pt x="3901659" y="1520461"/>
                  </a:lnTo>
                  <a:lnTo>
                    <a:pt x="3903655" y="1520461"/>
                  </a:lnTo>
                  <a:lnTo>
                    <a:pt x="3905651" y="1520461"/>
                  </a:lnTo>
                  <a:lnTo>
                    <a:pt x="3907646" y="1520461"/>
                  </a:lnTo>
                  <a:lnTo>
                    <a:pt x="3909642" y="1520461"/>
                  </a:lnTo>
                  <a:lnTo>
                    <a:pt x="3911638" y="1520461"/>
                  </a:lnTo>
                  <a:lnTo>
                    <a:pt x="3913634" y="1520461"/>
                  </a:lnTo>
                  <a:lnTo>
                    <a:pt x="3915629" y="1520461"/>
                  </a:lnTo>
                  <a:lnTo>
                    <a:pt x="3917625" y="1520461"/>
                  </a:lnTo>
                  <a:lnTo>
                    <a:pt x="3919621" y="1520461"/>
                  </a:lnTo>
                  <a:lnTo>
                    <a:pt x="3921617" y="1520461"/>
                  </a:lnTo>
                  <a:lnTo>
                    <a:pt x="3923612" y="1520461"/>
                  </a:lnTo>
                  <a:lnTo>
                    <a:pt x="3925608" y="1520461"/>
                  </a:lnTo>
                  <a:lnTo>
                    <a:pt x="3927604" y="1520461"/>
                  </a:lnTo>
                  <a:lnTo>
                    <a:pt x="3929599" y="1520461"/>
                  </a:lnTo>
                  <a:lnTo>
                    <a:pt x="3931595" y="1520461"/>
                  </a:lnTo>
                  <a:lnTo>
                    <a:pt x="3933591" y="1520461"/>
                  </a:lnTo>
                  <a:lnTo>
                    <a:pt x="3935587" y="1520461"/>
                  </a:lnTo>
                  <a:lnTo>
                    <a:pt x="3937582" y="1520461"/>
                  </a:lnTo>
                  <a:lnTo>
                    <a:pt x="3939578" y="1520461"/>
                  </a:lnTo>
                  <a:lnTo>
                    <a:pt x="3941574" y="1520461"/>
                  </a:lnTo>
                  <a:lnTo>
                    <a:pt x="3943570" y="1520461"/>
                  </a:lnTo>
                  <a:lnTo>
                    <a:pt x="3945565" y="1520461"/>
                  </a:lnTo>
                  <a:lnTo>
                    <a:pt x="3947561" y="1520461"/>
                  </a:lnTo>
                  <a:lnTo>
                    <a:pt x="3949557" y="1520461"/>
                  </a:lnTo>
                  <a:lnTo>
                    <a:pt x="3951553" y="1520461"/>
                  </a:lnTo>
                  <a:lnTo>
                    <a:pt x="3953548" y="1520461"/>
                  </a:lnTo>
                  <a:lnTo>
                    <a:pt x="3955544" y="1520461"/>
                  </a:lnTo>
                  <a:lnTo>
                    <a:pt x="3957540" y="1520461"/>
                  </a:lnTo>
                  <a:lnTo>
                    <a:pt x="3959535" y="1520461"/>
                  </a:lnTo>
                  <a:lnTo>
                    <a:pt x="3961531" y="1520461"/>
                  </a:lnTo>
                  <a:lnTo>
                    <a:pt x="3963527" y="1520461"/>
                  </a:lnTo>
                  <a:lnTo>
                    <a:pt x="3965523" y="1520461"/>
                  </a:lnTo>
                  <a:lnTo>
                    <a:pt x="3967518" y="1520461"/>
                  </a:lnTo>
                  <a:lnTo>
                    <a:pt x="3969514" y="1520461"/>
                  </a:lnTo>
                  <a:lnTo>
                    <a:pt x="3971510" y="1520461"/>
                  </a:lnTo>
                  <a:lnTo>
                    <a:pt x="3973506" y="1520461"/>
                  </a:lnTo>
                  <a:lnTo>
                    <a:pt x="3975501" y="1520461"/>
                  </a:lnTo>
                  <a:lnTo>
                    <a:pt x="3977497" y="1520461"/>
                  </a:lnTo>
                  <a:lnTo>
                    <a:pt x="3979493" y="1520461"/>
                  </a:lnTo>
                  <a:lnTo>
                    <a:pt x="3981489" y="1520461"/>
                  </a:lnTo>
                  <a:lnTo>
                    <a:pt x="3983484" y="1520461"/>
                  </a:lnTo>
                  <a:lnTo>
                    <a:pt x="3985480" y="1520461"/>
                  </a:lnTo>
                  <a:lnTo>
                    <a:pt x="3987476" y="1520461"/>
                  </a:lnTo>
                  <a:lnTo>
                    <a:pt x="3989472" y="1520461"/>
                  </a:lnTo>
                  <a:lnTo>
                    <a:pt x="3991467" y="1520461"/>
                  </a:lnTo>
                  <a:lnTo>
                    <a:pt x="3993463" y="1520461"/>
                  </a:lnTo>
                  <a:lnTo>
                    <a:pt x="3995459" y="1520461"/>
                  </a:lnTo>
                  <a:lnTo>
                    <a:pt x="3997454" y="1520461"/>
                  </a:lnTo>
                  <a:lnTo>
                    <a:pt x="3999450" y="1520461"/>
                  </a:lnTo>
                  <a:lnTo>
                    <a:pt x="4001446" y="1520461"/>
                  </a:lnTo>
                  <a:lnTo>
                    <a:pt x="4003442" y="1520461"/>
                  </a:lnTo>
                  <a:lnTo>
                    <a:pt x="4005437" y="1520461"/>
                  </a:lnTo>
                  <a:lnTo>
                    <a:pt x="4007433" y="1520461"/>
                  </a:lnTo>
                  <a:lnTo>
                    <a:pt x="4009429" y="1520461"/>
                  </a:lnTo>
                  <a:lnTo>
                    <a:pt x="4011425" y="1520461"/>
                  </a:lnTo>
                  <a:lnTo>
                    <a:pt x="4013420" y="1520461"/>
                  </a:lnTo>
                  <a:lnTo>
                    <a:pt x="4015416" y="1520461"/>
                  </a:lnTo>
                  <a:lnTo>
                    <a:pt x="4017412" y="1520461"/>
                  </a:lnTo>
                  <a:lnTo>
                    <a:pt x="4019408" y="1520461"/>
                  </a:lnTo>
                  <a:lnTo>
                    <a:pt x="4021403" y="1520461"/>
                  </a:lnTo>
                  <a:lnTo>
                    <a:pt x="4023399" y="1520461"/>
                  </a:lnTo>
                  <a:lnTo>
                    <a:pt x="4025395" y="1520461"/>
                  </a:lnTo>
                  <a:lnTo>
                    <a:pt x="4027390" y="1520461"/>
                  </a:lnTo>
                  <a:lnTo>
                    <a:pt x="4029386" y="1520461"/>
                  </a:lnTo>
                  <a:lnTo>
                    <a:pt x="4031382" y="1520461"/>
                  </a:lnTo>
                  <a:lnTo>
                    <a:pt x="4033378" y="1520461"/>
                  </a:lnTo>
                  <a:lnTo>
                    <a:pt x="4035373" y="1520461"/>
                  </a:lnTo>
                  <a:lnTo>
                    <a:pt x="4037369" y="1520461"/>
                  </a:lnTo>
                  <a:lnTo>
                    <a:pt x="4039365" y="1520461"/>
                  </a:lnTo>
                  <a:lnTo>
                    <a:pt x="4041361" y="1520461"/>
                  </a:lnTo>
                  <a:lnTo>
                    <a:pt x="4043356" y="1520461"/>
                  </a:lnTo>
                  <a:lnTo>
                    <a:pt x="4045352" y="1520461"/>
                  </a:lnTo>
                  <a:lnTo>
                    <a:pt x="4047348" y="1520461"/>
                  </a:lnTo>
                  <a:lnTo>
                    <a:pt x="4049344" y="1520461"/>
                  </a:lnTo>
                  <a:lnTo>
                    <a:pt x="4051339" y="1520461"/>
                  </a:lnTo>
                  <a:lnTo>
                    <a:pt x="4053335" y="1520461"/>
                  </a:lnTo>
                  <a:lnTo>
                    <a:pt x="4055331" y="1520461"/>
                  </a:lnTo>
                  <a:lnTo>
                    <a:pt x="4057326" y="1520461"/>
                  </a:lnTo>
                  <a:lnTo>
                    <a:pt x="4059322" y="1520461"/>
                  </a:lnTo>
                  <a:lnTo>
                    <a:pt x="4061318" y="1520461"/>
                  </a:lnTo>
                  <a:lnTo>
                    <a:pt x="4063314" y="1520461"/>
                  </a:lnTo>
                  <a:lnTo>
                    <a:pt x="4065309" y="1520461"/>
                  </a:lnTo>
                  <a:lnTo>
                    <a:pt x="4067305" y="1520461"/>
                  </a:lnTo>
                  <a:lnTo>
                    <a:pt x="4069301" y="1520461"/>
                  </a:lnTo>
                  <a:lnTo>
                    <a:pt x="4071297" y="1520461"/>
                  </a:lnTo>
                  <a:lnTo>
                    <a:pt x="4073292" y="1520461"/>
                  </a:lnTo>
                  <a:lnTo>
                    <a:pt x="4075288" y="1520461"/>
                  </a:lnTo>
                  <a:lnTo>
                    <a:pt x="4077284" y="1520461"/>
                  </a:lnTo>
                  <a:lnTo>
                    <a:pt x="4079280" y="1520461"/>
                  </a:lnTo>
                  <a:lnTo>
                    <a:pt x="4081275" y="1520461"/>
                  </a:lnTo>
                  <a:lnTo>
                    <a:pt x="4083271" y="1520461"/>
                  </a:lnTo>
                  <a:lnTo>
                    <a:pt x="4085267" y="1520461"/>
                  </a:lnTo>
                  <a:lnTo>
                    <a:pt x="4087262" y="1520461"/>
                  </a:lnTo>
                  <a:lnTo>
                    <a:pt x="4089258" y="1520461"/>
                  </a:lnTo>
                  <a:lnTo>
                    <a:pt x="4091254" y="1520461"/>
                  </a:lnTo>
                  <a:lnTo>
                    <a:pt x="4093250" y="1520461"/>
                  </a:lnTo>
                  <a:lnTo>
                    <a:pt x="4095245" y="1520461"/>
                  </a:lnTo>
                  <a:lnTo>
                    <a:pt x="4097241" y="1520461"/>
                  </a:lnTo>
                  <a:lnTo>
                    <a:pt x="4099237" y="1520461"/>
                  </a:lnTo>
                  <a:lnTo>
                    <a:pt x="4101233" y="1520461"/>
                  </a:lnTo>
                  <a:lnTo>
                    <a:pt x="4103228" y="1520461"/>
                  </a:lnTo>
                  <a:lnTo>
                    <a:pt x="4105224" y="1520461"/>
                  </a:lnTo>
                  <a:lnTo>
                    <a:pt x="4107220" y="1520461"/>
                  </a:lnTo>
                  <a:lnTo>
                    <a:pt x="4109216" y="1520461"/>
                  </a:lnTo>
                  <a:lnTo>
                    <a:pt x="4111211" y="1520461"/>
                  </a:lnTo>
                  <a:lnTo>
                    <a:pt x="4113207" y="1520461"/>
                  </a:lnTo>
                  <a:lnTo>
                    <a:pt x="4115203" y="1520461"/>
                  </a:lnTo>
                  <a:lnTo>
                    <a:pt x="4117198" y="1520461"/>
                  </a:lnTo>
                  <a:lnTo>
                    <a:pt x="4119194" y="1520461"/>
                  </a:lnTo>
                  <a:lnTo>
                    <a:pt x="4121190" y="1520461"/>
                  </a:lnTo>
                  <a:lnTo>
                    <a:pt x="4123186" y="1520461"/>
                  </a:lnTo>
                  <a:lnTo>
                    <a:pt x="4125181" y="1520461"/>
                  </a:lnTo>
                  <a:lnTo>
                    <a:pt x="4127177" y="1520461"/>
                  </a:lnTo>
                  <a:lnTo>
                    <a:pt x="4129173" y="1520461"/>
                  </a:lnTo>
                  <a:lnTo>
                    <a:pt x="4131169" y="1520461"/>
                  </a:lnTo>
                  <a:lnTo>
                    <a:pt x="4133164" y="1520461"/>
                  </a:lnTo>
                  <a:lnTo>
                    <a:pt x="4135160" y="1520461"/>
                  </a:lnTo>
                  <a:lnTo>
                    <a:pt x="4137156" y="1520461"/>
                  </a:lnTo>
                  <a:lnTo>
                    <a:pt x="4139152" y="1520461"/>
                  </a:lnTo>
                  <a:lnTo>
                    <a:pt x="4141147" y="1520461"/>
                  </a:lnTo>
                  <a:lnTo>
                    <a:pt x="4143143" y="1520461"/>
                  </a:lnTo>
                  <a:lnTo>
                    <a:pt x="4145139" y="1520461"/>
                  </a:lnTo>
                  <a:lnTo>
                    <a:pt x="4147134" y="1520461"/>
                  </a:lnTo>
                  <a:lnTo>
                    <a:pt x="4149130" y="1520461"/>
                  </a:lnTo>
                  <a:lnTo>
                    <a:pt x="4151126" y="1520461"/>
                  </a:lnTo>
                  <a:lnTo>
                    <a:pt x="4153122" y="1520461"/>
                  </a:lnTo>
                  <a:lnTo>
                    <a:pt x="4155117" y="1520461"/>
                  </a:lnTo>
                  <a:lnTo>
                    <a:pt x="4157113" y="1520461"/>
                  </a:lnTo>
                  <a:lnTo>
                    <a:pt x="4159109" y="1520461"/>
                  </a:lnTo>
                  <a:lnTo>
                    <a:pt x="4161105" y="1520461"/>
                  </a:lnTo>
                  <a:lnTo>
                    <a:pt x="4163100" y="1520461"/>
                  </a:lnTo>
                  <a:lnTo>
                    <a:pt x="4165096" y="1520461"/>
                  </a:lnTo>
                  <a:lnTo>
                    <a:pt x="4167092" y="1520461"/>
                  </a:lnTo>
                  <a:lnTo>
                    <a:pt x="4169088" y="1520461"/>
                  </a:lnTo>
                  <a:lnTo>
                    <a:pt x="4171083" y="1520461"/>
                  </a:lnTo>
                  <a:lnTo>
                    <a:pt x="4173079" y="1520461"/>
                  </a:lnTo>
                  <a:lnTo>
                    <a:pt x="4175075" y="1520461"/>
                  </a:lnTo>
                  <a:lnTo>
                    <a:pt x="4177070" y="1520461"/>
                  </a:lnTo>
                  <a:lnTo>
                    <a:pt x="4179066" y="1520461"/>
                  </a:lnTo>
                  <a:lnTo>
                    <a:pt x="4181062" y="1520461"/>
                  </a:lnTo>
                  <a:lnTo>
                    <a:pt x="4183058" y="1520461"/>
                  </a:lnTo>
                  <a:lnTo>
                    <a:pt x="4185053" y="1520461"/>
                  </a:lnTo>
                  <a:lnTo>
                    <a:pt x="4187049" y="1520461"/>
                  </a:lnTo>
                  <a:lnTo>
                    <a:pt x="4189045" y="1520461"/>
                  </a:lnTo>
                  <a:lnTo>
                    <a:pt x="4191041" y="1520461"/>
                  </a:lnTo>
                  <a:lnTo>
                    <a:pt x="4193036" y="1520461"/>
                  </a:lnTo>
                  <a:lnTo>
                    <a:pt x="4195032" y="1520461"/>
                  </a:lnTo>
                  <a:lnTo>
                    <a:pt x="4197028" y="1520461"/>
                  </a:lnTo>
                  <a:lnTo>
                    <a:pt x="4199024" y="1520461"/>
                  </a:lnTo>
                  <a:lnTo>
                    <a:pt x="4201019" y="1520461"/>
                  </a:lnTo>
                  <a:lnTo>
                    <a:pt x="4203015" y="1520461"/>
                  </a:lnTo>
                  <a:lnTo>
                    <a:pt x="4205011" y="1520461"/>
                  </a:lnTo>
                  <a:lnTo>
                    <a:pt x="4207006" y="1520461"/>
                  </a:lnTo>
                  <a:lnTo>
                    <a:pt x="4209002" y="1520461"/>
                  </a:lnTo>
                  <a:lnTo>
                    <a:pt x="4210998" y="1520461"/>
                  </a:lnTo>
                  <a:lnTo>
                    <a:pt x="4212994" y="1520461"/>
                  </a:lnTo>
                  <a:lnTo>
                    <a:pt x="4214989" y="1520461"/>
                  </a:lnTo>
                  <a:lnTo>
                    <a:pt x="4216985" y="1520461"/>
                  </a:lnTo>
                  <a:lnTo>
                    <a:pt x="4218981" y="1520461"/>
                  </a:lnTo>
                  <a:lnTo>
                    <a:pt x="4220977" y="1520461"/>
                  </a:lnTo>
                  <a:lnTo>
                    <a:pt x="4222972" y="1520461"/>
                  </a:lnTo>
                  <a:lnTo>
                    <a:pt x="4224968" y="1520461"/>
                  </a:lnTo>
                  <a:lnTo>
                    <a:pt x="4226964" y="1520461"/>
                  </a:lnTo>
                  <a:lnTo>
                    <a:pt x="4228960" y="1520461"/>
                  </a:lnTo>
                  <a:lnTo>
                    <a:pt x="4230955" y="1520461"/>
                  </a:lnTo>
                  <a:lnTo>
                    <a:pt x="4232951" y="1520461"/>
                  </a:lnTo>
                  <a:lnTo>
                    <a:pt x="4234947" y="1520461"/>
                  </a:lnTo>
                  <a:lnTo>
                    <a:pt x="4236943" y="1520461"/>
                  </a:lnTo>
                  <a:lnTo>
                    <a:pt x="4238938" y="1520461"/>
                  </a:lnTo>
                  <a:lnTo>
                    <a:pt x="4240934" y="1520461"/>
                  </a:lnTo>
                  <a:lnTo>
                    <a:pt x="4242930" y="1520461"/>
                  </a:lnTo>
                  <a:lnTo>
                    <a:pt x="4244925" y="1520461"/>
                  </a:lnTo>
                  <a:lnTo>
                    <a:pt x="4246921" y="1520461"/>
                  </a:lnTo>
                  <a:lnTo>
                    <a:pt x="4248917" y="1520461"/>
                  </a:lnTo>
                  <a:lnTo>
                    <a:pt x="4250913" y="1520461"/>
                  </a:lnTo>
                  <a:lnTo>
                    <a:pt x="4252908" y="1520461"/>
                  </a:lnTo>
                  <a:lnTo>
                    <a:pt x="4254904" y="1520461"/>
                  </a:lnTo>
                  <a:lnTo>
                    <a:pt x="4256900" y="1520461"/>
                  </a:lnTo>
                  <a:lnTo>
                    <a:pt x="4258896" y="1520461"/>
                  </a:lnTo>
                  <a:lnTo>
                    <a:pt x="4260891" y="1520461"/>
                  </a:lnTo>
                  <a:lnTo>
                    <a:pt x="4262887" y="1520461"/>
                  </a:lnTo>
                  <a:lnTo>
                    <a:pt x="4264883" y="1520461"/>
                  </a:lnTo>
                  <a:lnTo>
                    <a:pt x="4266879" y="1520461"/>
                  </a:lnTo>
                  <a:lnTo>
                    <a:pt x="4268874" y="1520461"/>
                  </a:lnTo>
                  <a:lnTo>
                    <a:pt x="4270870" y="1520461"/>
                  </a:lnTo>
                  <a:lnTo>
                    <a:pt x="4272866" y="1520461"/>
                  </a:lnTo>
                  <a:lnTo>
                    <a:pt x="4274861" y="1520461"/>
                  </a:lnTo>
                  <a:lnTo>
                    <a:pt x="4276857" y="1520461"/>
                  </a:lnTo>
                  <a:lnTo>
                    <a:pt x="4278853" y="1520461"/>
                  </a:lnTo>
                  <a:lnTo>
                    <a:pt x="4280849" y="1520461"/>
                  </a:lnTo>
                  <a:lnTo>
                    <a:pt x="4282844" y="1520461"/>
                  </a:lnTo>
                  <a:lnTo>
                    <a:pt x="4284840" y="1520461"/>
                  </a:lnTo>
                  <a:lnTo>
                    <a:pt x="4286836" y="1520461"/>
                  </a:lnTo>
                  <a:lnTo>
                    <a:pt x="4288832" y="1520461"/>
                  </a:lnTo>
                  <a:lnTo>
                    <a:pt x="4290827" y="1520461"/>
                  </a:lnTo>
                  <a:lnTo>
                    <a:pt x="4292823" y="1520461"/>
                  </a:lnTo>
                  <a:lnTo>
                    <a:pt x="4294819" y="1520461"/>
                  </a:lnTo>
                  <a:lnTo>
                    <a:pt x="4296815" y="1520461"/>
                  </a:lnTo>
                  <a:lnTo>
                    <a:pt x="4298810" y="1520461"/>
                  </a:lnTo>
                  <a:lnTo>
                    <a:pt x="4300806" y="1520461"/>
                  </a:lnTo>
                  <a:lnTo>
                    <a:pt x="4302802" y="1520461"/>
                  </a:lnTo>
                  <a:lnTo>
                    <a:pt x="4304797" y="1520461"/>
                  </a:lnTo>
                  <a:lnTo>
                    <a:pt x="4306793" y="1520461"/>
                  </a:lnTo>
                  <a:lnTo>
                    <a:pt x="4308789" y="1520461"/>
                  </a:lnTo>
                  <a:lnTo>
                    <a:pt x="4310785" y="1520461"/>
                  </a:lnTo>
                  <a:lnTo>
                    <a:pt x="4312780" y="1520461"/>
                  </a:lnTo>
                  <a:lnTo>
                    <a:pt x="4314776" y="1520461"/>
                  </a:lnTo>
                  <a:lnTo>
                    <a:pt x="4316772" y="1520461"/>
                  </a:lnTo>
                  <a:lnTo>
                    <a:pt x="4318768" y="1520461"/>
                  </a:lnTo>
                  <a:lnTo>
                    <a:pt x="4320763" y="1520461"/>
                  </a:lnTo>
                  <a:lnTo>
                    <a:pt x="4322759" y="1520461"/>
                  </a:lnTo>
                  <a:lnTo>
                    <a:pt x="4324755" y="1520461"/>
                  </a:lnTo>
                  <a:lnTo>
                    <a:pt x="4326751" y="1520461"/>
                  </a:lnTo>
                  <a:lnTo>
                    <a:pt x="4328746" y="1520461"/>
                  </a:lnTo>
                  <a:lnTo>
                    <a:pt x="4330742" y="1520461"/>
                  </a:lnTo>
                  <a:lnTo>
                    <a:pt x="4332738" y="1520461"/>
                  </a:lnTo>
                  <a:lnTo>
                    <a:pt x="4334733" y="1520461"/>
                  </a:lnTo>
                  <a:lnTo>
                    <a:pt x="4336729" y="1520461"/>
                  </a:lnTo>
                  <a:lnTo>
                    <a:pt x="4338725" y="1520461"/>
                  </a:lnTo>
                  <a:lnTo>
                    <a:pt x="4340721" y="1520461"/>
                  </a:lnTo>
                  <a:lnTo>
                    <a:pt x="4342716" y="1520461"/>
                  </a:lnTo>
                  <a:lnTo>
                    <a:pt x="4344712" y="1520461"/>
                  </a:lnTo>
                  <a:lnTo>
                    <a:pt x="4346708" y="1520461"/>
                  </a:lnTo>
                  <a:lnTo>
                    <a:pt x="4348704" y="1520461"/>
                  </a:lnTo>
                  <a:lnTo>
                    <a:pt x="4350699" y="1520461"/>
                  </a:lnTo>
                  <a:lnTo>
                    <a:pt x="4352695" y="1520461"/>
                  </a:lnTo>
                  <a:lnTo>
                    <a:pt x="4354691" y="1520461"/>
                  </a:lnTo>
                  <a:lnTo>
                    <a:pt x="4356687" y="1520461"/>
                  </a:lnTo>
                  <a:lnTo>
                    <a:pt x="4358682" y="1520461"/>
                  </a:lnTo>
                  <a:lnTo>
                    <a:pt x="4360678" y="1520461"/>
                  </a:lnTo>
                  <a:lnTo>
                    <a:pt x="4362674" y="1520461"/>
                  </a:lnTo>
                  <a:lnTo>
                    <a:pt x="4364669" y="1520461"/>
                  </a:lnTo>
                  <a:lnTo>
                    <a:pt x="4366665" y="1520461"/>
                  </a:lnTo>
                  <a:lnTo>
                    <a:pt x="4368661" y="1520461"/>
                  </a:lnTo>
                  <a:lnTo>
                    <a:pt x="4370657" y="1520461"/>
                  </a:lnTo>
                  <a:lnTo>
                    <a:pt x="4372652" y="1520461"/>
                  </a:lnTo>
                  <a:lnTo>
                    <a:pt x="4374648" y="1520461"/>
                  </a:lnTo>
                  <a:lnTo>
                    <a:pt x="4376644" y="1520461"/>
                  </a:lnTo>
                  <a:lnTo>
                    <a:pt x="4378640" y="1520461"/>
                  </a:lnTo>
                  <a:lnTo>
                    <a:pt x="4380635" y="1520461"/>
                  </a:lnTo>
                  <a:lnTo>
                    <a:pt x="4382631" y="1520461"/>
                  </a:lnTo>
                  <a:lnTo>
                    <a:pt x="4384627" y="1520461"/>
                  </a:lnTo>
                  <a:lnTo>
                    <a:pt x="4386623" y="1520461"/>
                  </a:lnTo>
                  <a:lnTo>
                    <a:pt x="4388618" y="1520461"/>
                  </a:lnTo>
                  <a:lnTo>
                    <a:pt x="4390614" y="1520461"/>
                  </a:lnTo>
                  <a:lnTo>
                    <a:pt x="4392610" y="1520461"/>
                  </a:lnTo>
                  <a:lnTo>
                    <a:pt x="4394605" y="1520461"/>
                  </a:lnTo>
                  <a:lnTo>
                    <a:pt x="4396601" y="1520461"/>
                  </a:lnTo>
                  <a:lnTo>
                    <a:pt x="4398597" y="1520461"/>
                  </a:lnTo>
                  <a:lnTo>
                    <a:pt x="4400593" y="1520461"/>
                  </a:lnTo>
                  <a:lnTo>
                    <a:pt x="4402588" y="1520461"/>
                  </a:lnTo>
                  <a:lnTo>
                    <a:pt x="4404584" y="1520461"/>
                  </a:lnTo>
                  <a:lnTo>
                    <a:pt x="4406580" y="1520461"/>
                  </a:lnTo>
                  <a:lnTo>
                    <a:pt x="4408576" y="1520461"/>
                  </a:lnTo>
                  <a:lnTo>
                    <a:pt x="4410571" y="1520461"/>
                  </a:lnTo>
                  <a:lnTo>
                    <a:pt x="4412567" y="1520461"/>
                  </a:lnTo>
                  <a:lnTo>
                    <a:pt x="4414563" y="1520461"/>
                  </a:lnTo>
                  <a:lnTo>
                    <a:pt x="4416559" y="1520461"/>
                  </a:lnTo>
                  <a:lnTo>
                    <a:pt x="4418554" y="1520461"/>
                  </a:lnTo>
                  <a:lnTo>
                    <a:pt x="4420550" y="1520461"/>
                  </a:lnTo>
                  <a:lnTo>
                    <a:pt x="4422546" y="1520461"/>
                  </a:lnTo>
                  <a:lnTo>
                    <a:pt x="4424541" y="1520461"/>
                  </a:lnTo>
                  <a:lnTo>
                    <a:pt x="4426537" y="1520461"/>
                  </a:lnTo>
                  <a:lnTo>
                    <a:pt x="4428533" y="1520461"/>
                  </a:lnTo>
                  <a:lnTo>
                    <a:pt x="4430529" y="1520461"/>
                  </a:lnTo>
                  <a:lnTo>
                    <a:pt x="4432524" y="1520461"/>
                  </a:lnTo>
                  <a:lnTo>
                    <a:pt x="4434520" y="1520461"/>
                  </a:lnTo>
                  <a:lnTo>
                    <a:pt x="4436516" y="1520461"/>
                  </a:lnTo>
                  <a:lnTo>
                    <a:pt x="4438512" y="1520461"/>
                  </a:lnTo>
                  <a:lnTo>
                    <a:pt x="4440507" y="1520461"/>
                  </a:lnTo>
                  <a:lnTo>
                    <a:pt x="4442503" y="1520461"/>
                  </a:lnTo>
                  <a:lnTo>
                    <a:pt x="4444499" y="1520461"/>
                  </a:lnTo>
                  <a:lnTo>
                    <a:pt x="4446495" y="1520461"/>
                  </a:lnTo>
                  <a:lnTo>
                    <a:pt x="4448490" y="1520461"/>
                  </a:lnTo>
                  <a:lnTo>
                    <a:pt x="4450486" y="1520461"/>
                  </a:lnTo>
                  <a:lnTo>
                    <a:pt x="4452482" y="1520461"/>
                  </a:lnTo>
                  <a:lnTo>
                    <a:pt x="4454477" y="1520461"/>
                  </a:lnTo>
                  <a:lnTo>
                    <a:pt x="4456473" y="1520461"/>
                  </a:lnTo>
                  <a:lnTo>
                    <a:pt x="4458469" y="1520461"/>
                  </a:lnTo>
                  <a:lnTo>
                    <a:pt x="4460465" y="1520461"/>
                  </a:lnTo>
                  <a:lnTo>
                    <a:pt x="4462460" y="1520461"/>
                  </a:lnTo>
                  <a:lnTo>
                    <a:pt x="4464456" y="1520461"/>
                  </a:lnTo>
                  <a:lnTo>
                    <a:pt x="4466452" y="1520461"/>
                  </a:lnTo>
                  <a:lnTo>
                    <a:pt x="4468448" y="1520461"/>
                  </a:lnTo>
                  <a:lnTo>
                    <a:pt x="4470443" y="1520461"/>
                  </a:lnTo>
                  <a:lnTo>
                    <a:pt x="4472439" y="1520461"/>
                  </a:lnTo>
                  <a:lnTo>
                    <a:pt x="4474435" y="1520461"/>
                  </a:lnTo>
                  <a:lnTo>
                    <a:pt x="4476431" y="1520461"/>
                  </a:lnTo>
                  <a:lnTo>
                    <a:pt x="4478426" y="1520461"/>
                  </a:lnTo>
                  <a:lnTo>
                    <a:pt x="4480422" y="1520461"/>
                  </a:lnTo>
                  <a:lnTo>
                    <a:pt x="4482418" y="1520461"/>
                  </a:lnTo>
                  <a:lnTo>
                    <a:pt x="4484414" y="1520461"/>
                  </a:lnTo>
                  <a:lnTo>
                    <a:pt x="4486409" y="1520461"/>
                  </a:lnTo>
                  <a:lnTo>
                    <a:pt x="4488405" y="1520461"/>
                  </a:lnTo>
                  <a:lnTo>
                    <a:pt x="4490401" y="1520461"/>
                  </a:lnTo>
                  <a:lnTo>
                    <a:pt x="4492396" y="1520461"/>
                  </a:lnTo>
                  <a:lnTo>
                    <a:pt x="4494392" y="1520461"/>
                  </a:lnTo>
                  <a:lnTo>
                    <a:pt x="4496388" y="1520461"/>
                  </a:lnTo>
                  <a:lnTo>
                    <a:pt x="4498384" y="1520461"/>
                  </a:lnTo>
                  <a:lnTo>
                    <a:pt x="4500379" y="1520461"/>
                  </a:lnTo>
                  <a:lnTo>
                    <a:pt x="4502375" y="1520461"/>
                  </a:lnTo>
                  <a:lnTo>
                    <a:pt x="4504371" y="1520461"/>
                  </a:lnTo>
                  <a:lnTo>
                    <a:pt x="4506367" y="1520461"/>
                  </a:lnTo>
                  <a:lnTo>
                    <a:pt x="4508362" y="1520461"/>
                  </a:lnTo>
                  <a:lnTo>
                    <a:pt x="4510358" y="1520461"/>
                  </a:lnTo>
                  <a:lnTo>
                    <a:pt x="4512354" y="1520461"/>
                  </a:lnTo>
                  <a:lnTo>
                    <a:pt x="4514350" y="1520461"/>
                  </a:lnTo>
                  <a:lnTo>
                    <a:pt x="4516345" y="1520461"/>
                  </a:lnTo>
                  <a:lnTo>
                    <a:pt x="4518341" y="1520461"/>
                  </a:lnTo>
                  <a:lnTo>
                    <a:pt x="4520337" y="1520461"/>
                  </a:lnTo>
                  <a:lnTo>
                    <a:pt x="4522332" y="1520461"/>
                  </a:lnTo>
                  <a:lnTo>
                    <a:pt x="4524328" y="1520461"/>
                  </a:lnTo>
                  <a:lnTo>
                    <a:pt x="4526324" y="1520461"/>
                  </a:lnTo>
                  <a:lnTo>
                    <a:pt x="4528320" y="1520461"/>
                  </a:lnTo>
                  <a:lnTo>
                    <a:pt x="4530315" y="1520461"/>
                  </a:lnTo>
                  <a:lnTo>
                    <a:pt x="4532311" y="1520461"/>
                  </a:lnTo>
                  <a:lnTo>
                    <a:pt x="4534307" y="1520461"/>
                  </a:lnTo>
                  <a:lnTo>
                    <a:pt x="4536303" y="1520461"/>
                  </a:lnTo>
                  <a:lnTo>
                    <a:pt x="4538298" y="1520461"/>
                  </a:lnTo>
                  <a:lnTo>
                    <a:pt x="4540294" y="1520461"/>
                  </a:lnTo>
                  <a:lnTo>
                    <a:pt x="4542290" y="1520461"/>
                  </a:lnTo>
                  <a:lnTo>
                    <a:pt x="4544286" y="1520461"/>
                  </a:lnTo>
                  <a:lnTo>
                    <a:pt x="4546281" y="1520461"/>
                  </a:lnTo>
                  <a:lnTo>
                    <a:pt x="4548277" y="1520461"/>
                  </a:lnTo>
                  <a:lnTo>
                    <a:pt x="4550273" y="1520461"/>
                  </a:lnTo>
                  <a:lnTo>
                    <a:pt x="4552268" y="1520461"/>
                  </a:lnTo>
                  <a:lnTo>
                    <a:pt x="4554264" y="1520461"/>
                  </a:lnTo>
                  <a:lnTo>
                    <a:pt x="4556260" y="1520461"/>
                  </a:lnTo>
                  <a:lnTo>
                    <a:pt x="4558256" y="1520461"/>
                  </a:lnTo>
                  <a:lnTo>
                    <a:pt x="4560251" y="1520461"/>
                  </a:lnTo>
                  <a:lnTo>
                    <a:pt x="4562247" y="1520461"/>
                  </a:lnTo>
                  <a:lnTo>
                    <a:pt x="4564243" y="1520461"/>
                  </a:lnTo>
                  <a:lnTo>
                    <a:pt x="4566239" y="1520461"/>
                  </a:lnTo>
                  <a:lnTo>
                    <a:pt x="4568234" y="1520461"/>
                  </a:lnTo>
                  <a:lnTo>
                    <a:pt x="4570230" y="1520461"/>
                  </a:lnTo>
                  <a:lnTo>
                    <a:pt x="4572226" y="1520461"/>
                  </a:lnTo>
                  <a:lnTo>
                    <a:pt x="4574222" y="1520461"/>
                  </a:lnTo>
                  <a:lnTo>
                    <a:pt x="4576217" y="1520461"/>
                  </a:lnTo>
                  <a:lnTo>
                    <a:pt x="4578213" y="1520461"/>
                  </a:lnTo>
                  <a:lnTo>
                    <a:pt x="4580209" y="1520461"/>
                  </a:lnTo>
                  <a:lnTo>
                    <a:pt x="4582204" y="1520461"/>
                  </a:lnTo>
                  <a:lnTo>
                    <a:pt x="4584200" y="1520461"/>
                  </a:lnTo>
                  <a:lnTo>
                    <a:pt x="4586196" y="1520461"/>
                  </a:lnTo>
                  <a:lnTo>
                    <a:pt x="4588192" y="1520461"/>
                  </a:lnTo>
                  <a:lnTo>
                    <a:pt x="4590187" y="1520461"/>
                  </a:lnTo>
                  <a:lnTo>
                    <a:pt x="4592183" y="1520461"/>
                  </a:lnTo>
                  <a:lnTo>
                    <a:pt x="4594179" y="1520461"/>
                  </a:lnTo>
                  <a:lnTo>
                    <a:pt x="4596175" y="1520461"/>
                  </a:lnTo>
                  <a:lnTo>
                    <a:pt x="4598170" y="1520461"/>
                  </a:lnTo>
                  <a:lnTo>
                    <a:pt x="4600166" y="1520461"/>
                  </a:lnTo>
                  <a:lnTo>
                    <a:pt x="4602162" y="1520461"/>
                  </a:lnTo>
                  <a:lnTo>
                    <a:pt x="4604158" y="1520461"/>
                  </a:lnTo>
                  <a:lnTo>
                    <a:pt x="4606153" y="1520461"/>
                  </a:lnTo>
                  <a:lnTo>
                    <a:pt x="4608149" y="1520461"/>
                  </a:lnTo>
                  <a:lnTo>
                    <a:pt x="4610145" y="1520461"/>
                  </a:lnTo>
                  <a:lnTo>
                    <a:pt x="4612140" y="1520461"/>
                  </a:lnTo>
                  <a:lnTo>
                    <a:pt x="4614136" y="1520461"/>
                  </a:lnTo>
                  <a:lnTo>
                    <a:pt x="4616132" y="1520461"/>
                  </a:lnTo>
                  <a:lnTo>
                    <a:pt x="4618128" y="1520461"/>
                  </a:lnTo>
                  <a:lnTo>
                    <a:pt x="4620123" y="1520461"/>
                  </a:lnTo>
                  <a:lnTo>
                    <a:pt x="4622119" y="1520461"/>
                  </a:lnTo>
                  <a:lnTo>
                    <a:pt x="4624115" y="1520461"/>
                  </a:lnTo>
                  <a:lnTo>
                    <a:pt x="4626111" y="1520461"/>
                  </a:lnTo>
                  <a:lnTo>
                    <a:pt x="4628106" y="1520461"/>
                  </a:lnTo>
                  <a:lnTo>
                    <a:pt x="4630102" y="1520461"/>
                  </a:lnTo>
                  <a:lnTo>
                    <a:pt x="4632098" y="1520461"/>
                  </a:lnTo>
                  <a:lnTo>
                    <a:pt x="4634094" y="1520461"/>
                  </a:lnTo>
                  <a:lnTo>
                    <a:pt x="4636089" y="1520461"/>
                  </a:lnTo>
                  <a:lnTo>
                    <a:pt x="4638085" y="1520461"/>
                  </a:lnTo>
                  <a:lnTo>
                    <a:pt x="4640081" y="1520461"/>
                  </a:lnTo>
                  <a:lnTo>
                    <a:pt x="4642076" y="1520461"/>
                  </a:lnTo>
                  <a:lnTo>
                    <a:pt x="4644072" y="1520461"/>
                  </a:lnTo>
                  <a:lnTo>
                    <a:pt x="4646068" y="1520461"/>
                  </a:lnTo>
                  <a:lnTo>
                    <a:pt x="4648064" y="1520461"/>
                  </a:lnTo>
                  <a:lnTo>
                    <a:pt x="4650059" y="1520461"/>
                  </a:lnTo>
                  <a:lnTo>
                    <a:pt x="4652055" y="1520461"/>
                  </a:lnTo>
                  <a:lnTo>
                    <a:pt x="4654051" y="1520461"/>
                  </a:lnTo>
                  <a:lnTo>
                    <a:pt x="4656047" y="1520461"/>
                  </a:lnTo>
                  <a:lnTo>
                    <a:pt x="4658042" y="1520461"/>
                  </a:lnTo>
                  <a:lnTo>
                    <a:pt x="4660038" y="1520461"/>
                  </a:lnTo>
                  <a:lnTo>
                    <a:pt x="4662034" y="1520461"/>
                  </a:lnTo>
                  <a:lnTo>
                    <a:pt x="4664030" y="1520461"/>
                  </a:lnTo>
                  <a:lnTo>
                    <a:pt x="4666025" y="1520461"/>
                  </a:lnTo>
                  <a:lnTo>
                    <a:pt x="4668021" y="1520461"/>
                  </a:lnTo>
                  <a:lnTo>
                    <a:pt x="4670017" y="1520461"/>
                  </a:lnTo>
                  <a:lnTo>
                    <a:pt x="4672012" y="1520461"/>
                  </a:lnTo>
                  <a:lnTo>
                    <a:pt x="4674008" y="1520461"/>
                  </a:lnTo>
                  <a:lnTo>
                    <a:pt x="4676004" y="1520461"/>
                  </a:lnTo>
                  <a:lnTo>
                    <a:pt x="4678000" y="1520461"/>
                  </a:lnTo>
                  <a:lnTo>
                    <a:pt x="4679995" y="1520461"/>
                  </a:lnTo>
                  <a:lnTo>
                    <a:pt x="4681991" y="1520461"/>
                  </a:lnTo>
                  <a:lnTo>
                    <a:pt x="4683987" y="1520461"/>
                  </a:lnTo>
                  <a:lnTo>
                    <a:pt x="4685983" y="1520461"/>
                  </a:lnTo>
                  <a:lnTo>
                    <a:pt x="4687978" y="1520461"/>
                  </a:lnTo>
                  <a:lnTo>
                    <a:pt x="4689974" y="1520461"/>
                  </a:lnTo>
                  <a:lnTo>
                    <a:pt x="4691970" y="1520461"/>
                  </a:lnTo>
                  <a:lnTo>
                    <a:pt x="4693966" y="1520461"/>
                  </a:lnTo>
                  <a:lnTo>
                    <a:pt x="4695961" y="1520461"/>
                  </a:lnTo>
                  <a:lnTo>
                    <a:pt x="4697957" y="1520461"/>
                  </a:lnTo>
                  <a:lnTo>
                    <a:pt x="4699953" y="1520461"/>
                  </a:lnTo>
                  <a:lnTo>
                    <a:pt x="4701948" y="1520461"/>
                  </a:lnTo>
                  <a:lnTo>
                    <a:pt x="4703944" y="1520461"/>
                  </a:lnTo>
                  <a:lnTo>
                    <a:pt x="4705940" y="1520461"/>
                  </a:lnTo>
                  <a:lnTo>
                    <a:pt x="4707936" y="1520461"/>
                  </a:lnTo>
                  <a:lnTo>
                    <a:pt x="4709931" y="1520461"/>
                  </a:lnTo>
                  <a:lnTo>
                    <a:pt x="4711927" y="1520461"/>
                  </a:lnTo>
                  <a:lnTo>
                    <a:pt x="4713923" y="1520461"/>
                  </a:lnTo>
                  <a:lnTo>
                    <a:pt x="4715919" y="1520461"/>
                  </a:lnTo>
                  <a:lnTo>
                    <a:pt x="4717914" y="1520461"/>
                  </a:lnTo>
                  <a:lnTo>
                    <a:pt x="4719910" y="1520461"/>
                  </a:lnTo>
                  <a:lnTo>
                    <a:pt x="4721906" y="1520461"/>
                  </a:lnTo>
                  <a:lnTo>
                    <a:pt x="4723902" y="1520461"/>
                  </a:lnTo>
                  <a:lnTo>
                    <a:pt x="4725897" y="1520461"/>
                  </a:lnTo>
                  <a:lnTo>
                    <a:pt x="4727893" y="1520461"/>
                  </a:lnTo>
                  <a:lnTo>
                    <a:pt x="4729889" y="1520461"/>
                  </a:lnTo>
                  <a:lnTo>
                    <a:pt x="4731885" y="1520461"/>
                  </a:lnTo>
                  <a:lnTo>
                    <a:pt x="4733880" y="1520461"/>
                  </a:lnTo>
                </a:path>
              </a:pathLst>
            </a:custGeom>
            <a:ln w="13550" cap="flat">
              <a:solidFill>
                <a:srgbClr val="00C1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611927" y="7180627"/>
              <a:ext cx="2307068" cy="166058"/>
            </a:xfrm>
            <a:custGeom>
              <a:avLst/>
              <a:pathLst>
                <a:path w="2307068" h="166058">
                  <a:moveTo>
                    <a:pt x="0" y="0"/>
                  </a:moveTo>
                  <a:lnTo>
                    <a:pt x="1995" y="0"/>
                  </a:lnTo>
                  <a:lnTo>
                    <a:pt x="3991" y="0"/>
                  </a:lnTo>
                  <a:lnTo>
                    <a:pt x="5987" y="0"/>
                  </a:lnTo>
                  <a:lnTo>
                    <a:pt x="7982" y="0"/>
                  </a:lnTo>
                  <a:lnTo>
                    <a:pt x="9978" y="0"/>
                  </a:lnTo>
                  <a:lnTo>
                    <a:pt x="11974" y="0"/>
                  </a:lnTo>
                  <a:lnTo>
                    <a:pt x="13970" y="0"/>
                  </a:lnTo>
                  <a:lnTo>
                    <a:pt x="15965" y="0"/>
                  </a:lnTo>
                  <a:lnTo>
                    <a:pt x="17961" y="0"/>
                  </a:lnTo>
                  <a:lnTo>
                    <a:pt x="19957" y="0"/>
                  </a:lnTo>
                  <a:lnTo>
                    <a:pt x="21953" y="0"/>
                  </a:lnTo>
                  <a:lnTo>
                    <a:pt x="23948" y="0"/>
                  </a:lnTo>
                  <a:lnTo>
                    <a:pt x="25944" y="0"/>
                  </a:lnTo>
                  <a:lnTo>
                    <a:pt x="27940" y="0"/>
                  </a:lnTo>
                  <a:lnTo>
                    <a:pt x="29936" y="0"/>
                  </a:lnTo>
                  <a:lnTo>
                    <a:pt x="31931" y="0"/>
                  </a:lnTo>
                  <a:lnTo>
                    <a:pt x="33927" y="0"/>
                  </a:lnTo>
                  <a:lnTo>
                    <a:pt x="35923" y="0"/>
                  </a:lnTo>
                  <a:lnTo>
                    <a:pt x="37918" y="0"/>
                  </a:lnTo>
                  <a:lnTo>
                    <a:pt x="39914" y="0"/>
                  </a:lnTo>
                  <a:lnTo>
                    <a:pt x="41910" y="0"/>
                  </a:lnTo>
                  <a:lnTo>
                    <a:pt x="43906" y="0"/>
                  </a:lnTo>
                  <a:lnTo>
                    <a:pt x="45901" y="0"/>
                  </a:lnTo>
                  <a:lnTo>
                    <a:pt x="47897" y="0"/>
                  </a:lnTo>
                  <a:lnTo>
                    <a:pt x="49893" y="0"/>
                  </a:lnTo>
                  <a:lnTo>
                    <a:pt x="51889" y="0"/>
                  </a:lnTo>
                  <a:lnTo>
                    <a:pt x="53884" y="0"/>
                  </a:lnTo>
                  <a:lnTo>
                    <a:pt x="55880" y="0"/>
                  </a:lnTo>
                  <a:lnTo>
                    <a:pt x="57876" y="0"/>
                  </a:lnTo>
                  <a:lnTo>
                    <a:pt x="59872" y="0"/>
                  </a:lnTo>
                  <a:lnTo>
                    <a:pt x="61867" y="0"/>
                  </a:lnTo>
                  <a:lnTo>
                    <a:pt x="63863" y="0"/>
                  </a:lnTo>
                  <a:lnTo>
                    <a:pt x="65859" y="0"/>
                  </a:lnTo>
                  <a:lnTo>
                    <a:pt x="67854" y="0"/>
                  </a:lnTo>
                  <a:lnTo>
                    <a:pt x="69850" y="0"/>
                  </a:lnTo>
                  <a:lnTo>
                    <a:pt x="71846" y="0"/>
                  </a:lnTo>
                  <a:lnTo>
                    <a:pt x="73842" y="0"/>
                  </a:lnTo>
                  <a:lnTo>
                    <a:pt x="75837" y="0"/>
                  </a:lnTo>
                  <a:lnTo>
                    <a:pt x="77833" y="0"/>
                  </a:lnTo>
                  <a:lnTo>
                    <a:pt x="79829" y="0"/>
                  </a:lnTo>
                  <a:lnTo>
                    <a:pt x="81825" y="0"/>
                  </a:lnTo>
                  <a:lnTo>
                    <a:pt x="83820" y="0"/>
                  </a:lnTo>
                  <a:lnTo>
                    <a:pt x="85816" y="0"/>
                  </a:lnTo>
                  <a:lnTo>
                    <a:pt x="87812" y="0"/>
                  </a:lnTo>
                  <a:lnTo>
                    <a:pt x="89808" y="0"/>
                  </a:lnTo>
                  <a:lnTo>
                    <a:pt x="91803" y="0"/>
                  </a:lnTo>
                  <a:lnTo>
                    <a:pt x="93799" y="0"/>
                  </a:lnTo>
                  <a:lnTo>
                    <a:pt x="95795" y="0"/>
                  </a:lnTo>
                  <a:lnTo>
                    <a:pt x="97790" y="0"/>
                  </a:lnTo>
                  <a:lnTo>
                    <a:pt x="99786" y="0"/>
                  </a:lnTo>
                  <a:lnTo>
                    <a:pt x="101782" y="0"/>
                  </a:lnTo>
                  <a:lnTo>
                    <a:pt x="103778" y="0"/>
                  </a:lnTo>
                  <a:lnTo>
                    <a:pt x="105773" y="0"/>
                  </a:lnTo>
                  <a:lnTo>
                    <a:pt x="107769" y="0"/>
                  </a:lnTo>
                  <a:lnTo>
                    <a:pt x="109765" y="0"/>
                  </a:lnTo>
                  <a:lnTo>
                    <a:pt x="111761" y="0"/>
                  </a:lnTo>
                  <a:lnTo>
                    <a:pt x="113756" y="0"/>
                  </a:lnTo>
                  <a:lnTo>
                    <a:pt x="115752" y="0"/>
                  </a:lnTo>
                  <a:lnTo>
                    <a:pt x="117748" y="0"/>
                  </a:lnTo>
                  <a:lnTo>
                    <a:pt x="119744" y="0"/>
                  </a:lnTo>
                  <a:lnTo>
                    <a:pt x="121739" y="0"/>
                  </a:lnTo>
                  <a:lnTo>
                    <a:pt x="123735" y="0"/>
                  </a:lnTo>
                  <a:lnTo>
                    <a:pt x="125731" y="0"/>
                  </a:lnTo>
                  <a:lnTo>
                    <a:pt x="127726" y="0"/>
                  </a:lnTo>
                  <a:lnTo>
                    <a:pt x="129722" y="0"/>
                  </a:lnTo>
                  <a:lnTo>
                    <a:pt x="131718" y="0"/>
                  </a:lnTo>
                  <a:lnTo>
                    <a:pt x="133714" y="0"/>
                  </a:lnTo>
                  <a:lnTo>
                    <a:pt x="135709" y="0"/>
                  </a:lnTo>
                  <a:lnTo>
                    <a:pt x="137705" y="0"/>
                  </a:lnTo>
                  <a:lnTo>
                    <a:pt x="139701" y="0"/>
                  </a:lnTo>
                  <a:lnTo>
                    <a:pt x="141697" y="0"/>
                  </a:lnTo>
                  <a:lnTo>
                    <a:pt x="143692" y="0"/>
                  </a:lnTo>
                  <a:lnTo>
                    <a:pt x="145688" y="0"/>
                  </a:lnTo>
                  <a:lnTo>
                    <a:pt x="147684" y="0"/>
                  </a:lnTo>
                  <a:lnTo>
                    <a:pt x="149680" y="0"/>
                  </a:lnTo>
                  <a:lnTo>
                    <a:pt x="151675" y="0"/>
                  </a:lnTo>
                  <a:lnTo>
                    <a:pt x="153671" y="0"/>
                  </a:lnTo>
                  <a:lnTo>
                    <a:pt x="155667" y="0"/>
                  </a:lnTo>
                  <a:lnTo>
                    <a:pt x="157662" y="0"/>
                  </a:lnTo>
                  <a:lnTo>
                    <a:pt x="159658" y="0"/>
                  </a:lnTo>
                  <a:lnTo>
                    <a:pt x="161654" y="0"/>
                  </a:lnTo>
                  <a:lnTo>
                    <a:pt x="163650" y="0"/>
                  </a:lnTo>
                  <a:lnTo>
                    <a:pt x="165645" y="0"/>
                  </a:lnTo>
                  <a:lnTo>
                    <a:pt x="167641" y="0"/>
                  </a:lnTo>
                  <a:lnTo>
                    <a:pt x="169637" y="0"/>
                  </a:lnTo>
                  <a:lnTo>
                    <a:pt x="171633" y="0"/>
                  </a:lnTo>
                  <a:lnTo>
                    <a:pt x="173628" y="0"/>
                  </a:lnTo>
                  <a:lnTo>
                    <a:pt x="175624" y="0"/>
                  </a:lnTo>
                  <a:lnTo>
                    <a:pt x="177620" y="0"/>
                  </a:lnTo>
                  <a:lnTo>
                    <a:pt x="179616" y="0"/>
                  </a:lnTo>
                  <a:lnTo>
                    <a:pt x="181611" y="0"/>
                  </a:lnTo>
                  <a:lnTo>
                    <a:pt x="183607" y="0"/>
                  </a:lnTo>
                  <a:lnTo>
                    <a:pt x="185603" y="0"/>
                  </a:lnTo>
                  <a:lnTo>
                    <a:pt x="187598" y="0"/>
                  </a:lnTo>
                  <a:lnTo>
                    <a:pt x="189594" y="0"/>
                  </a:lnTo>
                  <a:lnTo>
                    <a:pt x="191590" y="0"/>
                  </a:lnTo>
                  <a:lnTo>
                    <a:pt x="193586" y="0"/>
                  </a:lnTo>
                  <a:lnTo>
                    <a:pt x="195581" y="0"/>
                  </a:lnTo>
                  <a:lnTo>
                    <a:pt x="197577" y="0"/>
                  </a:lnTo>
                  <a:lnTo>
                    <a:pt x="199573" y="0"/>
                  </a:lnTo>
                  <a:lnTo>
                    <a:pt x="201569" y="0"/>
                  </a:lnTo>
                  <a:lnTo>
                    <a:pt x="203564" y="0"/>
                  </a:lnTo>
                  <a:lnTo>
                    <a:pt x="205560" y="0"/>
                  </a:lnTo>
                  <a:lnTo>
                    <a:pt x="207556" y="0"/>
                  </a:lnTo>
                  <a:lnTo>
                    <a:pt x="209552" y="0"/>
                  </a:lnTo>
                  <a:lnTo>
                    <a:pt x="211547" y="0"/>
                  </a:lnTo>
                  <a:lnTo>
                    <a:pt x="213543" y="0"/>
                  </a:lnTo>
                  <a:lnTo>
                    <a:pt x="215539" y="0"/>
                  </a:lnTo>
                  <a:lnTo>
                    <a:pt x="217534" y="0"/>
                  </a:lnTo>
                  <a:lnTo>
                    <a:pt x="219530" y="0"/>
                  </a:lnTo>
                  <a:lnTo>
                    <a:pt x="221526" y="0"/>
                  </a:lnTo>
                  <a:lnTo>
                    <a:pt x="223522" y="0"/>
                  </a:lnTo>
                  <a:lnTo>
                    <a:pt x="225517" y="0"/>
                  </a:lnTo>
                  <a:lnTo>
                    <a:pt x="227513" y="0"/>
                  </a:lnTo>
                  <a:lnTo>
                    <a:pt x="229509" y="0"/>
                  </a:lnTo>
                  <a:lnTo>
                    <a:pt x="231505" y="0"/>
                  </a:lnTo>
                  <a:lnTo>
                    <a:pt x="233500" y="0"/>
                  </a:lnTo>
                  <a:lnTo>
                    <a:pt x="235496" y="0"/>
                  </a:lnTo>
                  <a:lnTo>
                    <a:pt x="237492" y="0"/>
                  </a:lnTo>
                  <a:lnTo>
                    <a:pt x="239488" y="0"/>
                  </a:lnTo>
                  <a:lnTo>
                    <a:pt x="241483" y="0"/>
                  </a:lnTo>
                  <a:lnTo>
                    <a:pt x="243479" y="0"/>
                  </a:lnTo>
                  <a:lnTo>
                    <a:pt x="245475" y="0"/>
                  </a:lnTo>
                  <a:lnTo>
                    <a:pt x="247470" y="0"/>
                  </a:lnTo>
                  <a:lnTo>
                    <a:pt x="249466" y="0"/>
                  </a:lnTo>
                  <a:lnTo>
                    <a:pt x="251462" y="0"/>
                  </a:lnTo>
                  <a:lnTo>
                    <a:pt x="253458" y="0"/>
                  </a:lnTo>
                  <a:lnTo>
                    <a:pt x="255453" y="0"/>
                  </a:lnTo>
                  <a:lnTo>
                    <a:pt x="257449" y="0"/>
                  </a:lnTo>
                  <a:lnTo>
                    <a:pt x="259445" y="0"/>
                  </a:lnTo>
                  <a:lnTo>
                    <a:pt x="261441" y="0"/>
                  </a:lnTo>
                  <a:lnTo>
                    <a:pt x="263436" y="0"/>
                  </a:lnTo>
                  <a:lnTo>
                    <a:pt x="265432" y="0"/>
                  </a:lnTo>
                  <a:lnTo>
                    <a:pt x="267428" y="0"/>
                  </a:lnTo>
                  <a:lnTo>
                    <a:pt x="269424" y="0"/>
                  </a:lnTo>
                  <a:lnTo>
                    <a:pt x="271419" y="0"/>
                  </a:lnTo>
                  <a:lnTo>
                    <a:pt x="273415" y="0"/>
                  </a:lnTo>
                  <a:lnTo>
                    <a:pt x="275411" y="0"/>
                  </a:lnTo>
                  <a:lnTo>
                    <a:pt x="277407" y="0"/>
                  </a:lnTo>
                  <a:lnTo>
                    <a:pt x="279402" y="0"/>
                  </a:lnTo>
                  <a:lnTo>
                    <a:pt x="281398" y="0"/>
                  </a:lnTo>
                  <a:lnTo>
                    <a:pt x="283394" y="0"/>
                  </a:lnTo>
                  <a:lnTo>
                    <a:pt x="285389" y="0"/>
                  </a:lnTo>
                  <a:lnTo>
                    <a:pt x="287385" y="0"/>
                  </a:lnTo>
                  <a:lnTo>
                    <a:pt x="289381" y="0"/>
                  </a:lnTo>
                  <a:lnTo>
                    <a:pt x="291377" y="0"/>
                  </a:lnTo>
                  <a:lnTo>
                    <a:pt x="293372" y="0"/>
                  </a:lnTo>
                  <a:lnTo>
                    <a:pt x="295368" y="0"/>
                  </a:lnTo>
                  <a:lnTo>
                    <a:pt x="297364" y="0"/>
                  </a:lnTo>
                  <a:lnTo>
                    <a:pt x="299360" y="0"/>
                  </a:lnTo>
                  <a:lnTo>
                    <a:pt x="301355" y="0"/>
                  </a:lnTo>
                  <a:lnTo>
                    <a:pt x="303351" y="0"/>
                  </a:lnTo>
                  <a:lnTo>
                    <a:pt x="305347" y="0"/>
                  </a:lnTo>
                  <a:lnTo>
                    <a:pt x="307343" y="0"/>
                  </a:lnTo>
                  <a:lnTo>
                    <a:pt x="309338" y="0"/>
                  </a:lnTo>
                  <a:lnTo>
                    <a:pt x="311334" y="0"/>
                  </a:lnTo>
                  <a:lnTo>
                    <a:pt x="313330" y="0"/>
                  </a:lnTo>
                  <a:lnTo>
                    <a:pt x="315325" y="0"/>
                  </a:lnTo>
                  <a:lnTo>
                    <a:pt x="317321" y="0"/>
                  </a:lnTo>
                  <a:lnTo>
                    <a:pt x="319317" y="0"/>
                  </a:lnTo>
                  <a:lnTo>
                    <a:pt x="321313" y="0"/>
                  </a:lnTo>
                  <a:lnTo>
                    <a:pt x="323308" y="0"/>
                  </a:lnTo>
                  <a:lnTo>
                    <a:pt x="325304" y="0"/>
                  </a:lnTo>
                  <a:lnTo>
                    <a:pt x="327300" y="0"/>
                  </a:lnTo>
                  <a:lnTo>
                    <a:pt x="329296" y="0"/>
                  </a:lnTo>
                  <a:lnTo>
                    <a:pt x="331291" y="0"/>
                  </a:lnTo>
                  <a:lnTo>
                    <a:pt x="333287" y="0"/>
                  </a:lnTo>
                  <a:lnTo>
                    <a:pt x="335283" y="0"/>
                  </a:lnTo>
                  <a:lnTo>
                    <a:pt x="337279" y="0"/>
                  </a:lnTo>
                  <a:lnTo>
                    <a:pt x="339274" y="0"/>
                  </a:lnTo>
                  <a:lnTo>
                    <a:pt x="341270" y="0"/>
                  </a:lnTo>
                  <a:lnTo>
                    <a:pt x="343266" y="0"/>
                  </a:lnTo>
                  <a:lnTo>
                    <a:pt x="345261" y="0"/>
                  </a:lnTo>
                  <a:lnTo>
                    <a:pt x="347257" y="0"/>
                  </a:lnTo>
                  <a:lnTo>
                    <a:pt x="349253" y="0"/>
                  </a:lnTo>
                  <a:lnTo>
                    <a:pt x="351249" y="0"/>
                  </a:lnTo>
                  <a:lnTo>
                    <a:pt x="353244" y="0"/>
                  </a:lnTo>
                  <a:lnTo>
                    <a:pt x="355240" y="0"/>
                  </a:lnTo>
                  <a:lnTo>
                    <a:pt x="357236" y="0"/>
                  </a:lnTo>
                  <a:lnTo>
                    <a:pt x="359232" y="0"/>
                  </a:lnTo>
                  <a:lnTo>
                    <a:pt x="361227" y="0"/>
                  </a:lnTo>
                  <a:lnTo>
                    <a:pt x="363223" y="0"/>
                  </a:lnTo>
                  <a:lnTo>
                    <a:pt x="365219" y="0"/>
                  </a:lnTo>
                  <a:lnTo>
                    <a:pt x="367215" y="0"/>
                  </a:lnTo>
                  <a:lnTo>
                    <a:pt x="369210" y="0"/>
                  </a:lnTo>
                  <a:lnTo>
                    <a:pt x="371206" y="0"/>
                  </a:lnTo>
                  <a:lnTo>
                    <a:pt x="373202" y="0"/>
                  </a:lnTo>
                  <a:lnTo>
                    <a:pt x="375197" y="0"/>
                  </a:lnTo>
                  <a:lnTo>
                    <a:pt x="377193" y="0"/>
                  </a:lnTo>
                  <a:lnTo>
                    <a:pt x="379189" y="0"/>
                  </a:lnTo>
                  <a:lnTo>
                    <a:pt x="381185" y="0"/>
                  </a:lnTo>
                  <a:lnTo>
                    <a:pt x="383180" y="0"/>
                  </a:lnTo>
                  <a:lnTo>
                    <a:pt x="385176" y="0"/>
                  </a:lnTo>
                  <a:lnTo>
                    <a:pt x="387172" y="0"/>
                  </a:lnTo>
                  <a:lnTo>
                    <a:pt x="389168" y="0"/>
                  </a:lnTo>
                  <a:lnTo>
                    <a:pt x="391163" y="0"/>
                  </a:lnTo>
                  <a:lnTo>
                    <a:pt x="393159" y="0"/>
                  </a:lnTo>
                  <a:lnTo>
                    <a:pt x="395155" y="0"/>
                  </a:lnTo>
                  <a:lnTo>
                    <a:pt x="397151" y="0"/>
                  </a:lnTo>
                  <a:lnTo>
                    <a:pt x="399146" y="0"/>
                  </a:lnTo>
                  <a:lnTo>
                    <a:pt x="401142" y="0"/>
                  </a:lnTo>
                  <a:lnTo>
                    <a:pt x="403138" y="0"/>
                  </a:lnTo>
                  <a:lnTo>
                    <a:pt x="405133" y="0"/>
                  </a:lnTo>
                  <a:lnTo>
                    <a:pt x="407129" y="0"/>
                  </a:lnTo>
                  <a:lnTo>
                    <a:pt x="409125" y="0"/>
                  </a:lnTo>
                  <a:lnTo>
                    <a:pt x="411121" y="0"/>
                  </a:lnTo>
                  <a:lnTo>
                    <a:pt x="413116" y="0"/>
                  </a:lnTo>
                  <a:lnTo>
                    <a:pt x="415112" y="0"/>
                  </a:lnTo>
                  <a:lnTo>
                    <a:pt x="417108" y="0"/>
                  </a:lnTo>
                  <a:lnTo>
                    <a:pt x="419104" y="0"/>
                  </a:lnTo>
                  <a:lnTo>
                    <a:pt x="421099" y="0"/>
                  </a:lnTo>
                  <a:lnTo>
                    <a:pt x="423095" y="0"/>
                  </a:lnTo>
                  <a:lnTo>
                    <a:pt x="425091" y="0"/>
                  </a:lnTo>
                  <a:lnTo>
                    <a:pt x="427087" y="0"/>
                  </a:lnTo>
                  <a:lnTo>
                    <a:pt x="429082" y="0"/>
                  </a:lnTo>
                  <a:lnTo>
                    <a:pt x="431078" y="0"/>
                  </a:lnTo>
                  <a:lnTo>
                    <a:pt x="433074" y="0"/>
                  </a:lnTo>
                  <a:lnTo>
                    <a:pt x="435069" y="0"/>
                  </a:lnTo>
                  <a:lnTo>
                    <a:pt x="437065" y="0"/>
                  </a:lnTo>
                  <a:lnTo>
                    <a:pt x="439061" y="0"/>
                  </a:lnTo>
                  <a:lnTo>
                    <a:pt x="441057" y="0"/>
                  </a:lnTo>
                  <a:lnTo>
                    <a:pt x="443052" y="0"/>
                  </a:lnTo>
                  <a:lnTo>
                    <a:pt x="445048" y="0"/>
                  </a:lnTo>
                  <a:lnTo>
                    <a:pt x="447044" y="0"/>
                  </a:lnTo>
                  <a:lnTo>
                    <a:pt x="449040" y="0"/>
                  </a:lnTo>
                  <a:lnTo>
                    <a:pt x="451035" y="0"/>
                  </a:lnTo>
                  <a:lnTo>
                    <a:pt x="453031" y="0"/>
                  </a:lnTo>
                  <a:lnTo>
                    <a:pt x="455027" y="0"/>
                  </a:lnTo>
                  <a:lnTo>
                    <a:pt x="457023" y="0"/>
                  </a:lnTo>
                  <a:lnTo>
                    <a:pt x="459018" y="0"/>
                  </a:lnTo>
                  <a:lnTo>
                    <a:pt x="461014" y="0"/>
                  </a:lnTo>
                  <a:lnTo>
                    <a:pt x="463010" y="0"/>
                  </a:lnTo>
                  <a:lnTo>
                    <a:pt x="465005" y="0"/>
                  </a:lnTo>
                  <a:lnTo>
                    <a:pt x="467001" y="0"/>
                  </a:lnTo>
                  <a:lnTo>
                    <a:pt x="468997" y="0"/>
                  </a:lnTo>
                  <a:lnTo>
                    <a:pt x="470993" y="0"/>
                  </a:lnTo>
                  <a:lnTo>
                    <a:pt x="472988" y="0"/>
                  </a:lnTo>
                  <a:lnTo>
                    <a:pt x="474984" y="0"/>
                  </a:lnTo>
                  <a:lnTo>
                    <a:pt x="476980" y="0"/>
                  </a:lnTo>
                  <a:lnTo>
                    <a:pt x="478976" y="0"/>
                  </a:lnTo>
                  <a:lnTo>
                    <a:pt x="480971" y="0"/>
                  </a:lnTo>
                  <a:lnTo>
                    <a:pt x="482967" y="0"/>
                  </a:lnTo>
                  <a:lnTo>
                    <a:pt x="484963" y="0"/>
                  </a:lnTo>
                  <a:lnTo>
                    <a:pt x="486959" y="0"/>
                  </a:lnTo>
                  <a:lnTo>
                    <a:pt x="488954" y="0"/>
                  </a:lnTo>
                  <a:lnTo>
                    <a:pt x="490950" y="0"/>
                  </a:lnTo>
                  <a:lnTo>
                    <a:pt x="492946" y="0"/>
                  </a:lnTo>
                  <a:lnTo>
                    <a:pt x="494941" y="0"/>
                  </a:lnTo>
                  <a:lnTo>
                    <a:pt x="496937" y="0"/>
                  </a:lnTo>
                  <a:lnTo>
                    <a:pt x="498933" y="0"/>
                  </a:lnTo>
                  <a:lnTo>
                    <a:pt x="500929" y="0"/>
                  </a:lnTo>
                  <a:lnTo>
                    <a:pt x="502924" y="0"/>
                  </a:lnTo>
                  <a:lnTo>
                    <a:pt x="504920" y="0"/>
                  </a:lnTo>
                  <a:lnTo>
                    <a:pt x="506916" y="0"/>
                  </a:lnTo>
                  <a:lnTo>
                    <a:pt x="508912" y="0"/>
                  </a:lnTo>
                  <a:lnTo>
                    <a:pt x="510907" y="0"/>
                  </a:lnTo>
                  <a:lnTo>
                    <a:pt x="512903" y="0"/>
                  </a:lnTo>
                  <a:lnTo>
                    <a:pt x="514899" y="0"/>
                  </a:lnTo>
                  <a:lnTo>
                    <a:pt x="516895" y="0"/>
                  </a:lnTo>
                  <a:lnTo>
                    <a:pt x="518890" y="0"/>
                  </a:lnTo>
                  <a:lnTo>
                    <a:pt x="520886" y="0"/>
                  </a:lnTo>
                  <a:lnTo>
                    <a:pt x="522882" y="0"/>
                  </a:lnTo>
                  <a:lnTo>
                    <a:pt x="524878" y="0"/>
                  </a:lnTo>
                  <a:lnTo>
                    <a:pt x="526873" y="0"/>
                  </a:lnTo>
                  <a:lnTo>
                    <a:pt x="528869" y="0"/>
                  </a:lnTo>
                  <a:lnTo>
                    <a:pt x="530865" y="0"/>
                  </a:lnTo>
                  <a:lnTo>
                    <a:pt x="532860" y="0"/>
                  </a:lnTo>
                  <a:lnTo>
                    <a:pt x="534856" y="0"/>
                  </a:lnTo>
                  <a:lnTo>
                    <a:pt x="536852" y="0"/>
                  </a:lnTo>
                  <a:lnTo>
                    <a:pt x="538848" y="0"/>
                  </a:lnTo>
                  <a:lnTo>
                    <a:pt x="540843" y="0"/>
                  </a:lnTo>
                  <a:lnTo>
                    <a:pt x="542839" y="0"/>
                  </a:lnTo>
                  <a:lnTo>
                    <a:pt x="544835" y="0"/>
                  </a:lnTo>
                  <a:lnTo>
                    <a:pt x="546831" y="0"/>
                  </a:lnTo>
                  <a:lnTo>
                    <a:pt x="548826" y="0"/>
                  </a:lnTo>
                  <a:lnTo>
                    <a:pt x="550822" y="0"/>
                  </a:lnTo>
                  <a:lnTo>
                    <a:pt x="552818" y="0"/>
                  </a:lnTo>
                  <a:lnTo>
                    <a:pt x="554814" y="0"/>
                  </a:lnTo>
                  <a:lnTo>
                    <a:pt x="556809" y="0"/>
                  </a:lnTo>
                  <a:lnTo>
                    <a:pt x="558805" y="0"/>
                  </a:lnTo>
                  <a:lnTo>
                    <a:pt x="560801" y="0"/>
                  </a:lnTo>
                  <a:lnTo>
                    <a:pt x="562796" y="0"/>
                  </a:lnTo>
                  <a:lnTo>
                    <a:pt x="564792" y="0"/>
                  </a:lnTo>
                  <a:lnTo>
                    <a:pt x="566788" y="0"/>
                  </a:lnTo>
                  <a:lnTo>
                    <a:pt x="568784" y="0"/>
                  </a:lnTo>
                  <a:lnTo>
                    <a:pt x="570779" y="0"/>
                  </a:lnTo>
                  <a:lnTo>
                    <a:pt x="572775" y="0"/>
                  </a:lnTo>
                  <a:lnTo>
                    <a:pt x="574771" y="0"/>
                  </a:lnTo>
                  <a:lnTo>
                    <a:pt x="576767" y="0"/>
                  </a:lnTo>
                  <a:lnTo>
                    <a:pt x="578762" y="0"/>
                  </a:lnTo>
                  <a:lnTo>
                    <a:pt x="580758" y="0"/>
                  </a:lnTo>
                  <a:lnTo>
                    <a:pt x="582754" y="0"/>
                  </a:lnTo>
                  <a:lnTo>
                    <a:pt x="584750" y="0"/>
                  </a:lnTo>
                  <a:lnTo>
                    <a:pt x="586745" y="0"/>
                  </a:lnTo>
                  <a:lnTo>
                    <a:pt x="588741" y="0"/>
                  </a:lnTo>
                  <a:lnTo>
                    <a:pt x="590737" y="0"/>
                  </a:lnTo>
                  <a:lnTo>
                    <a:pt x="592732" y="0"/>
                  </a:lnTo>
                  <a:lnTo>
                    <a:pt x="594728" y="0"/>
                  </a:lnTo>
                  <a:lnTo>
                    <a:pt x="596724" y="0"/>
                  </a:lnTo>
                  <a:lnTo>
                    <a:pt x="598720" y="0"/>
                  </a:lnTo>
                  <a:lnTo>
                    <a:pt x="600715" y="0"/>
                  </a:lnTo>
                  <a:lnTo>
                    <a:pt x="602711" y="0"/>
                  </a:lnTo>
                  <a:lnTo>
                    <a:pt x="604707" y="0"/>
                  </a:lnTo>
                  <a:lnTo>
                    <a:pt x="606703" y="0"/>
                  </a:lnTo>
                  <a:lnTo>
                    <a:pt x="608698" y="0"/>
                  </a:lnTo>
                  <a:lnTo>
                    <a:pt x="610694" y="0"/>
                  </a:lnTo>
                  <a:lnTo>
                    <a:pt x="612690" y="0"/>
                  </a:lnTo>
                  <a:lnTo>
                    <a:pt x="614686" y="0"/>
                  </a:lnTo>
                  <a:lnTo>
                    <a:pt x="616681" y="0"/>
                  </a:lnTo>
                  <a:lnTo>
                    <a:pt x="618677" y="0"/>
                  </a:lnTo>
                  <a:lnTo>
                    <a:pt x="620673" y="0"/>
                  </a:lnTo>
                  <a:lnTo>
                    <a:pt x="622668" y="0"/>
                  </a:lnTo>
                  <a:lnTo>
                    <a:pt x="624664" y="0"/>
                  </a:lnTo>
                  <a:lnTo>
                    <a:pt x="626660" y="0"/>
                  </a:lnTo>
                  <a:lnTo>
                    <a:pt x="628656" y="0"/>
                  </a:lnTo>
                  <a:lnTo>
                    <a:pt x="630651" y="0"/>
                  </a:lnTo>
                  <a:lnTo>
                    <a:pt x="632647" y="0"/>
                  </a:lnTo>
                  <a:lnTo>
                    <a:pt x="634643" y="0"/>
                  </a:lnTo>
                  <a:lnTo>
                    <a:pt x="636639" y="0"/>
                  </a:lnTo>
                  <a:lnTo>
                    <a:pt x="638634" y="0"/>
                  </a:lnTo>
                  <a:lnTo>
                    <a:pt x="640630" y="0"/>
                  </a:lnTo>
                  <a:lnTo>
                    <a:pt x="642626" y="0"/>
                  </a:lnTo>
                  <a:lnTo>
                    <a:pt x="644622" y="0"/>
                  </a:lnTo>
                  <a:lnTo>
                    <a:pt x="646617" y="0"/>
                  </a:lnTo>
                  <a:lnTo>
                    <a:pt x="648613" y="0"/>
                  </a:lnTo>
                  <a:lnTo>
                    <a:pt x="650609" y="0"/>
                  </a:lnTo>
                  <a:lnTo>
                    <a:pt x="652604" y="0"/>
                  </a:lnTo>
                  <a:lnTo>
                    <a:pt x="654600" y="0"/>
                  </a:lnTo>
                  <a:lnTo>
                    <a:pt x="656596" y="0"/>
                  </a:lnTo>
                  <a:lnTo>
                    <a:pt x="658592" y="0"/>
                  </a:lnTo>
                  <a:lnTo>
                    <a:pt x="660587" y="0"/>
                  </a:lnTo>
                  <a:lnTo>
                    <a:pt x="662583" y="0"/>
                  </a:lnTo>
                  <a:lnTo>
                    <a:pt x="664579" y="0"/>
                  </a:lnTo>
                  <a:lnTo>
                    <a:pt x="666575" y="0"/>
                  </a:lnTo>
                  <a:lnTo>
                    <a:pt x="668570" y="0"/>
                  </a:lnTo>
                  <a:lnTo>
                    <a:pt x="670566" y="0"/>
                  </a:lnTo>
                  <a:lnTo>
                    <a:pt x="672562" y="0"/>
                  </a:lnTo>
                  <a:lnTo>
                    <a:pt x="674558" y="0"/>
                  </a:lnTo>
                  <a:lnTo>
                    <a:pt x="676553" y="0"/>
                  </a:lnTo>
                  <a:lnTo>
                    <a:pt x="678549" y="0"/>
                  </a:lnTo>
                  <a:lnTo>
                    <a:pt x="680545" y="0"/>
                  </a:lnTo>
                  <a:lnTo>
                    <a:pt x="682540" y="0"/>
                  </a:lnTo>
                  <a:lnTo>
                    <a:pt x="684536" y="0"/>
                  </a:lnTo>
                  <a:lnTo>
                    <a:pt x="686532" y="0"/>
                  </a:lnTo>
                  <a:lnTo>
                    <a:pt x="688528" y="0"/>
                  </a:lnTo>
                  <a:lnTo>
                    <a:pt x="690523" y="0"/>
                  </a:lnTo>
                  <a:lnTo>
                    <a:pt x="692519" y="0"/>
                  </a:lnTo>
                  <a:lnTo>
                    <a:pt x="694515" y="0"/>
                  </a:lnTo>
                  <a:lnTo>
                    <a:pt x="696511" y="0"/>
                  </a:lnTo>
                  <a:lnTo>
                    <a:pt x="698506" y="0"/>
                  </a:lnTo>
                  <a:lnTo>
                    <a:pt x="700502" y="0"/>
                  </a:lnTo>
                  <a:lnTo>
                    <a:pt x="702498" y="0"/>
                  </a:lnTo>
                  <a:lnTo>
                    <a:pt x="704494" y="0"/>
                  </a:lnTo>
                  <a:lnTo>
                    <a:pt x="706489" y="0"/>
                  </a:lnTo>
                  <a:lnTo>
                    <a:pt x="708485" y="0"/>
                  </a:lnTo>
                  <a:lnTo>
                    <a:pt x="710481" y="0"/>
                  </a:lnTo>
                  <a:lnTo>
                    <a:pt x="712476" y="0"/>
                  </a:lnTo>
                  <a:lnTo>
                    <a:pt x="714472" y="0"/>
                  </a:lnTo>
                  <a:lnTo>
                    <a:pt x="716468" y="0"/>
                  </a:lnTo>
                  <a:lnTo>
                    <a:pt x="718464" y="0"/>
                  </a:lnTo>
                  <a:lnTo>
                    <a:pt x="720459" y="0"/>
                  </a:lnTo>
                  <a:lnTo>
                    <a:pt x="722455" y="0"/>
                  </a:lnTo>
                  <a:lnTo>
                    <a:pt x="724451" y="0"/>
                  </a:lnTo>
                  <a:lnTo>
                    <a:pt x="726447" y="0"/>
                  </a:lnTo>
                  <a:lnTo>
                    <a:pt x="728442" y="0"/>
                  </a:lnTo>
                  <a:lnTo>
                    <a:pt x="730438" y="0"/>
                  </a:lnTo>
                  <a:lnTo>
                    <a:pt x="732434" y="0"/>
                  </a:lnTo>
                  <a:lnTo>
                    <a:pt x="734430" y="0"/>
                  </a:lnTo>
                  <a:lnTo>
                    <a:pt x="736425" y="0"/>
                  </a:lnTo>
                  <a:lnTo>
                    <a:pt x="738421" y="0"/>
                  </a:lnTo>
                  <a:lnTo>
                    <a:pt x="740417" y="0"/>
                  </a:lnTo>
                  <a:lnTo>
                    <a:pt x="742412" y="0"/>
                  </a:lnTo>
                  <a:lnTo>
                    <a:pt x="744408" y="0"/>
                  </a:lnTo>
                  <a:lnTo>
                    <a:pt x="746404" y="0"/>
                  </a:lnTo>
                  <a:lnTo>
                    <a:pt x="748400" y="0"/>
                  </a:lnTo>
                  <a:lnTo>
                    <a:pt x="750395" y="0"/>
                  </a:lnTo>
                  <a:lnTo>
                    <a:pt x="752391" y="0"/>
                  </a:lnTo>
                  <a:lnTo>
                    <a:pt x="754387" y="0"/>
                  </a:lnTo>
                  <a:lnTo>
                    <a:pt x="756383" y="0"/>
                  </a:lnTo>
                  <a:lnTo>
                    <a:pt x="758378" y="0"/>
                  </a:lnTo>
                  <a:lnTo>
                    <a:pt x="760374" y="0"/>
                  </a:lnTo>
                  <a:lnTo>
                    <a:pt x="762370" y="0"/>
                  </a:lnTo>
                  <a:lnTo>
                    <a:pt x="764366" y="0"/>
                  </a:lnTo>
                  <a:lnTo>
                    <a:pt x="766361" y="0"/>
                  </a:lnTo>
                  <a:lnTo>
                    <a:pt x="768357" y="0"/>
                  </a:lnTo>
                  <a:lnTo>
                    <a:pt x="770353" y="0"/>
                  </a:lnTo>
                  <a:lnTo>
                    <a:pt x="772349" y="0"/>
                  </a:lnTo>
                  <a:lnTo>
                    <a:pt x="774344" y="0"/>
                  </a:lnTo>
                  <a:lnTo>
                    <a:pt x="776340" y="0"/>
                  </a:lnTo>
                  <a:lnTo>
                    <a:pt x="778336" y="0"/>
                  </a:lnTo>
                  <a:lnTo>
                    <a:pt x="780331" y="0"/>
                  </a:lnTo>
                  <a:lnTo>
                    <a:pt x="782327" y="0"/>
                  </a:lnTo>
                  <a:lnTo>
                    <a:pt x="784323" y="0"/>
                  </a:lnTo>
                  <a:lnTo>
                    <a:pt x="786319" y="0"/>
                  </a:lnTo>
                  <a:lnTo>
                    <a:pt x="788314" y="0"/>
                  </a:lnTo>
                  <a:lnTo>
                    <a:pt x="790310" y="0"/>
                  </a:lnTo>
                  <a:lnTo>
                    <a:pt x="792306" y="0"/>
                  </a:lnTo>
                  <a:lnTo>
                    <a:pt x="794302" y="0"/>
                  </a:lnTo>
                  <a:lnTo>
                    <a:pt x="796297" y="0"/>
                  </a:lnTo>
                  <a:lnTo>
                    <a:pt x="798293" y="0"/>
                  </a:lnTo>
                  <a:lnTo>
                    <a:pt x="800289" y="0"/>
                  </a:lnTo>
                  <a:lnTo>
                    <a:pt x="802285" y="0"/>
                  </a:lnTo>
                  <a:lnTo>
                    <a:pt x="804280" y="0"/>
                  </a:lnTo>
                  <a:lnTo>
                    <a:pt x="806276" y="0"/>
                  </a:lnTo>
                  <a:lnTo>
                    <a:pt x="808272" y="0"/>
                  </a:lnTo>
                  <a:lnTo>
                    <a:pt x="810267" y="0"/>
                  </a:lnTo>
                  <a:lnTo>
                    <a:pt x="812263" y="0"/>
                  </a:lnTo>
                  <a:lnTo>
                    <a:pt x="814259" y="0"/>
                  </a:lnTo>
                  <a:lnTo>
                    <a:pt x="816255" y="0"/>
                  </a:lnTo>
                  <a:lnTo>
                    <a:pt x="818250" y="0"/>
                  </a:lnTo>
                  <a:lnTo>
                    <a:pt x="820246" y="0"/>
                  </a:lnTo>
                  <a:lnTo>
                    <a:pt x="822242" y="0"/>
                  </a:lnTo>
                  <a:lnTo>
                    <a:pt x="824238" y="0"/>
                  </a:lnTo>
                  <a:lnTo>
                    <a:pt x="826233" y="0"/>
                  </a:lnTo>
                  <a:lnTo>
                    <a:pt x="828229" y="0"/>
                  </a:lnTo>
                  <a:lnTo>
                    <a:pt x="830225" y="0"/>
                  </a:lnTo>
                  <a:lnTo>
                    <a:pt x="832221" y="0"/>
                  </a:lnTo>
                  <a:lnTo>
                    <a:pt x="834216" y="0"/>
                  </a:lnTo>
                  <a:lnTo>
                    <a:pt x="836212" y="0"/>
                  </a:lnTo>
                  <a:lnTo>
                    <a:pt x="838208" y="0"/>
                  </a:lnTo>
                  <a:lnTo>
                    <a:pt x="840203" y="0"/>
                  </a:lnTo>
                  <a:lnTo>
                    <a:pt x="842199" y="0"/>
                  </a:lnTo>
                  <a:lnTo>
                    <a:pt x="844195" y="0"/>
                  </a:lnTo>
                  <a:lnTo>
                    <a:pt x="846191" y="0"/>
                  </a:lnTo>
                  <a:lnTo>
                    <a:pt x="848186" y="0"/>
                  </a:lnTo>
                  <a:lnTo>
                    <a:pt x="850182" y="72811"/>
                  </a:lnTo>
                  <a:lnTo>
                    <a:pt x="852178" y="72811"/>
                  </a:lnTo>
                  <a:lnTo>
                    <a:pt x="854174" y="72811"/>
                  </a:lnTo>
                  <a:lnTo>
                    <a:pt x="856169" y="72811"/>
                  </a:lnTo>
                  <a:lnTo>
                    <a:pt x="858165" y="72811"/>
                  </a:lnTo>
                  <a:lnTo>
                    <a:pt x="860161" y="72811"/>
                  </a:lnTo>
                  <a:lnTo>
                    <a:pt x="862157" y="72811"/>
                  </a:lnTo>
                  <a:lnTo>
                    <a:pt x="864152" y="72811"/>
                  </a:lnTo>
                  <a:lnTo>
                    <a:pt x="866148" y="72811"/>
                  </a:lnTo>
                  <a:lnTo>
                    <a:pt x="868144" y="72811"/>
                  </a:lnTo>
                  <a:lnTo>
                    <a:pt x="870139" y="72811"/>
                  </a:lnTo>
                  <a:lnTo>
                    <a:pt x="872135" y="72811"/>
                  </a:lnTo>
                  <a:lnTo>
                    <a:pt x="874131" y="72811"/>
                  </a:lnTo>
                  <a:lnTo>
                    <a:pt x="876127" y="72811"/>
                  </a:lnTo>
                  <a:lnTo>
                    <a:pt x="878122" y="72811"/>
                  </a:lnTo>
                  <a:lnTo>
                    <a:pt x="880118" y="72811"/>
                  </a:lnTo>
                  <a:lnTo>
                    <a:pt x="882114" y="72811"/>
                  </a:lnTo>
                  <a:lnTo>
                    <a:pt x="884110" y="72811"/>
                  </a:lnTo>
                  <a:lnTo>
                    <a:pt x="886105" y="72811"/>
                  </a:lnTo>
                  <a:lnTo>
                    <a:pt x="888101" y="72811"/>
                  </a:lnTo>
                  <a:lnTo>
                    <a:pt x="890097" y="72811"/>
                  </a:lnTo>
                  <a:lnTo>
                    <a:pt x="892093" y="72811"/>
                  </a:lnTo>
                  <a:lnTo>
                    <a:pt x="894088" y="72811"/>
                  </a:lnTo>
                  <a:lnTo>
                    <a:pt x="896084" y="72811"/>
                  </a:lnTo>
                  <a:lnTo>
                    <a:pt x="898080" y="72811"/>
                  </a:lnTo>
                  <a:lnTo>
                    <a:pt x="900075" y="72811"/>
                  </a:lnTo>
                  <a:lnTo>
                    <a:pt x="902071" y="72811"/>
                  </a:lnTo>
                  <a:lnTo>
                    <a:pt x="904067" y="72811"/>
                  </a:lnTo>
                  <a:lnTo>
                    <a:pt x="906063" y="72811"/>
                  </a:lnTo>
                  <a:lnTo>
                    <a:pt x="908058" y="72811"/>
                  </a:lnTo>
                  <a:lnTo>
                    <a:pt x="910054" y="72811"/>
                  </a:lnTo>
                  <a:lnTo>
                    <a:pt x="912050" y="72811"/>
                  </a:lnTo>
                  <a:lnTo>
                    <a:pt x="914046" y="72811"/>
                  </a:lnTo>
                  <a:lnTo>
                    <a:pt x="916041" y="72811"/>
                  </a:lnTo>
                  <a:lnTo>
                    <a:pt x="918037" y="72811"/>
                  </a:lnTo>
                  <a:lnTo>
                    <a:pt x="920033" y="72811"/>
                  </a:lnTo>
                  <a:lnTo>
                    <a:pt x="922029" y="72811"/>
                  </a:lnTo>
                  <a:lnTo>
                    <a:pt x="924024" y="72811"/>
                  </a:lnTo>
                  <a:lnTo>
                    <a:pt x="926020" y="72811"/>
                  </a:lnTo>
                  <a:lnTo>
                    <a:pt x="928016" y="72811"/>
                  </a:lnTo>
                  <a:lnTo>
                    <a:pt x="930011" y="72811"/>
                  </a:lnTo>
                  <a:lnTo>
                    <a:pt x="932007" y="72811"/>
                  </a:lnTo>
                  <a:lnTo>
                    <a:pt x="934003" y="72811"/>
                  </a:lnTo>
                  <a:lnTo>
                    <a:pt x="935999" y="72811"/>
                  </a:lnTo>
                  <a:lnTo>
                    <a:pt x="937994" y="72811"/>
                  </a:lnTo>
                  <a:lnTo>
                    <a:pt x="939990" y="72811"/>
                  </a:lnTo>
                  <a:lnTo>
                    <a:pt x="941986" y="72811"/>
                  </a:lnTo>
                  <a:lnTo>
                    <a:pt x="943982" y="72811"/>
                  </a:lnTo>
                  <a:lnTo>
                    <a:pt x="945977" y="72811"/>
                  </a:lnTo>
                  <a:lnTo>
                    <a:pt x="947973" y="72811"/>
                  </a:lnTo>
                  <a:lnTo>
                    <a:pt x="949969" y="72811"/>
                  </a:lnTo>
                  <a:lnTo>
                    <a:pt x="951965" y="72811"/>
                  </a:lnTo>
                  <a:lnTo>
                    <a:pt x="953960" y="72811"/>
                  </a:lnTo>
                  <a:lnTo>
                    <a:pt x="955956" y="72811"/>
                  </a:lnTo>
                  <a:lnTo>
                    <a:pt x="957952" y="72811"/>
                  </a:lnTo>
                  <a:lnTo>
                    <a:pt x="959947" y="72811"/>
                  </a:lnTo>
                  <a:lnTo>
                    <a:pt x="961943" y="72811"/>
                  </a:lnTo>
                  <a:lnTo>
                    <a:pt x="963939" y="72811"/>
                  </a:lnTo>
                  <a:lnTo>
                    <a:pt x="965935" y="72811"/>
                  </a:lnTo>
                  <a:lnTo>
                    <a:pt x="967930" y="72811"/>
                  </a:lnTo>
                  <a:lnTo>
                    <a:pt x="969926" y="72811"/>
                  </a:lnTo>
                  <a:lnTo>
                    <a:pt x="971922" y="72811"/>
                  </a:lnTo>
                  <a:lnTo>
                    <a:pt x="973918" y="72811"/>
                  </a:lnTo>
                  <a:lnTo>
                    <a:pt x="975913" y="72811"/>
                  </a:lnTo>
                  <a:lnTo>
                    <a:pt x="977909" y="72811"/>
                  </a:lnTo>
                  <a:lnTo>
                    <a:pt x="979905" y="72811"/>
                  </a:lnTo>
                  <a:lnTo>
                    <a:pt x="981901" y="72811"/>
                  </a:lnTo>
                  <a:lnTo>
                    <a:pt x="983896" y="72811"/>
                  </a:lnTo>
                  <a:lnTo>
                    <a:pt x="985892" y="72811"/>
                  </a:lnTo>
                  <a:lnTo>
                    <a:pt x="987888" y="72811"/>
                  </a:lnTo>
                  <a:lnTo>
                    <a:pt x="989883" y="72811"/>
                  </a:lnTo>
                  <a:lnTo>
                    <a:pt x="991879" y="72811"/>
                  </a:lnTo>
                  <a:lnTo>
                    <a:pt x="993875" y="72811"/>
                  </a:lnTo>
                  <a:lnTo>
                    <a:pt x="995871" y="72811"/>
                  </a:lnTo>
                  <a:lnTo>
                    <a:pt x="997866" y="72811"/>
                  </a:lnTo>
                  <a:lnTo>
                    <a:pt x="999862" y="72811"/>
                  </a:lnTo>
                  <a:lnTo>
                    <a:pt x="1001858" y="72811"/>
                  </a:lnTo>
                  <a:lnTo>
                    <a:pt x="1003854" y="72811"/>
                  </a:lnTo>
                  <a:lnTo>
                    <a:pt x="1005849" y="72811"/>
                  </a:lnTo>
                  <a:lnTo>
                    <a:pt x="1007845" y="72811"/>
                  </a:lnTo>
                  <a:lnTo>
                    <a:pt x="1009841" y="72811"/>
                  </a:lnTo>
                  <a:lnTo>
                    <a:pt x="1011837" y="72811"/>
                  </a:lnTo>
                  <a:lnTo>
                    <a:pt x="1013832" y="72811"/>
                  </a:lnTo>
                  <a:lnTo>
                    <a:pt x="1015828" y="72811"/>
                  </a:lnTo>
                  <a:lnTo>
                    <a:pt x="1017824" y="72811"/>
                  </a:lnTo>
                  <a:lnTo>
                    <a:pt x="1019820" y="72811"/>
                  </a:lnTo>
                  <a:lnTo>
                    <a:pt x="1021815" y="72811"/>
                  </a:lnTo>
                  <a:lnTo>
                    <a:pt x="1023811" y="72811"/>
                  </a:lnTo>
                  <a:lnTo>
                    <a:pt x="1025807" y="72811"/>
                  </a:lnTo>
                  <a:lnTo>
                    <a:pt x="1027802" y="72811"/>
                  </a:lnTo>
                  <a:lnTo>
                    <a:pt x="1029798" y="72811"/>
                  </a:lnTo>
                  <a:lnTo>
                    <a:pt x="1031794" y="72811"/>
                  </a:lnTo>
                  <a:lnTo>
                    <a:pt x="1033790" y="72811"/>
                  </a:lnTo>
                  <a:lnTo>
                    <a:pt x="1035785" y="72811"/>
                  </a:lnTo>
                  <a:lnTo>
                    <a:pt x="1037781" y="72811"/>
                  </a:lnTo>
                  <a:lnTo>
                    <a:pt x="1039777" y="72811"/>
                  </a:lnTo>
                  <a:lnTo>
                    <a:pt x="1041773" y="72811"/>
                  </a:lnTo>
                  <a:lnTo>
                    <a:pt x="1043768" y="72811"/>
                  </a:lnTo>
                  <a:lnTo>
                    <a:pt x="1045764" y="72811"/>
                  </a:lnTo>
                  <a:lnTo>
                    <a:pt x="1047760" y="72811"/>
                  </a:lnTo>
                  <a:lnTo>
                    <a:pt x="1049756" y="72811"/>
                  </a:lnTo>
                  <a:lnTo>
                    <a:pt x="1051751" y="72811"/>
                  </a:lnTo>
                  <a:lnTo>
                    <a:pt x="1053747" y="72811"/>
                  </a:lnTo>
                  <a:lnTo>
                    <a:pt x="1055743" y="72811"/>
                  </a:lnTo>
                  <a:lnTo>
                    <a:pt x="1057738" y="72811"/>
                  </a:lnTo>
                  <a:lnTo>
                    <a:pt x="1059734" y="72811"/>
                  </a:lnTo>
                  <a:lnTo>
                    <a:pt x="1061730" y="72811"/>
                  </a:lnTo>
                  <a:lnTo>
                    <a:pt x="1063726" y="72811"/>
                  </a:lnTo>
                  <a:lnTo>
                    <a:pt x="1065721" y="72811"/>
                  </a:lnTo>
                  <a:lnTo>
                    <a:pt x="1067717" y="72811"/>
                  </a:lnTo>
                  <a:lnTo>
                    <a:pt x="1069713" y="72811"/>
                  </a:lnTo>
                  <a:lnTo>
                    <a:pt x="1071709" y="72811"/>
                  </a:lnTo>
                  <a:lnTo>
                    <a:pt x="1073704" y="72811"/>
                  </a:lnTo>
                  <a:lnTo>
                    <a:pt x="1075700" y="72811"/>
                  </a:lnTo>
                  <a:lnTo>
                    <a:pt x="1077696" y="72811"/>
                  </a:lnTo>
                  <a:lnTo>
                    <a:pt x="1079692" y="72811"/>
                  </a:lnTo>
                  <a:lnTo>
                    <a:pt x="1081687" y="72811"/>
                  </a:lnTo>
                  <a:lnTo>
                    <a:pt x="1083683" y="72811"/>
                  </a:lnTo>
                  <a:lnTo>
                    <a:pt x="1085679" y="72811"/>
                  </a:lnTo>
                  <a:lnTo>
                    <a:pt x="1087674" y="72811"/>
                  </a:lnTo>
                  <a:lnTo>
                    <a:pt x="1089670" y="72811"/>
                  </a:lnTo>
                  <a:lnTo>
                    <a:pt x="1091666" y="72811"/>
                  </a:lnTo>
                  <a:lnTo>
                    <a:pt x="1093662" y="72811"/>
                  </a:lnTo>
                  <a:lnTo>
                    <a:pt x="1095657" y="72811"/>
                  </a:lnTo>
                  <a:lnTo>
                    <a:pt x="1097653" y="72811"/>
                  </a:lnTo>
                  <a:lnTo>
                    <a:pt x="1099649" y="72811"/>
                  </a:lnTo>
                  <a:lnTo>
                    <a:pt x="1101645" y="72811"/>
                  </a:lnTo>
                  <a:lnTo>
                    <a:pt x="1103640" y="72811"/>
                  </a:lnTo>
                  <a:lnTo>
                    <a:pt x="1105636" y="72811"/>
                  </a:lnTo>
                  <a:lnTo>
                    <a:pt x="1107632" y="72811"/>
                  </a:lnTo>
                  <a:lnTo>
                    <a:pt x="1109628" y="72811"/>
                  </a:lnTo>
                  <a:lnTo>
                    <a:pt x="1111623" y="72811"/>
                  </a:lnTo>
                  <a:lnTo>
                    <a:pt x="1113619" y="72811"/>
                  </a:lnTo>
                  <a:lnTo>
                    <a:pt x="1115615" y="72811"/>
                  </a:lnTo>
                  <a:lnTo>
                    <a:pt x="1117610" y="72811"/>
                  </a:lnTo>
                  <a:lnTo>
                    <a:pt x="1119606" y="72811"/>
                  </a:lnTo>
                  <a:lnTo>
                    <a:pt x="1121602" y="72811"/>
                  </a:lnTo>
                  <a:lnTo>
                    <a:pt x="1123598" y="72811"/>
                  </a:lnTo>
                  <a:lnTo>
                    <a:pt x="1125593" y="72811"/>
                  </a:lnTo>
                  <a:lnTo>
                    <a:pt x="1127589" y="72811"/>
                  </a:lnTo>
                  <a:lnTo>
                    <a:pt x="1129585" y="72811"/>
                  </a:lnTo>
                  <a:lnTo>
                    <a:pt x="1131581" y="72811"/>
                  </a:lnTo>
                  <a:lnTo>
                    <a:pt x="1133576" y="72811"/>
                  </a:lnTo>
                  <a:lnTo>
                    <a:pt x="1135572" y="72811"/>
                  </a:lnTo>
                  <a:lnTo>
                    <a:pt x="1137568" y="72811"/>
                  </a:lnTo>
                  <a:lnTo>
                    <a:pt x="1139564" y="72811"/>
                  </a:lnTo>
                  <a:lnTo>
                    <a:pt x="1141559" y="72811"/>
                  </a:lnTo>
                  <a:lnTo>
                    <a:pt x="1143555" y="72811"/>
                  </a:lnTo>
                  <a:lnTo>
                    <a:pt x="1145551" y="72811"/>
                  </a:lnTo>
                  <a:lnTo>
                    <a:pt x="1147546" y="72811"/>
                  </a:lnTo>
                  <a:lnTo>
                    <a:pt x="1149542" y="72811"/>
                  </a:lnTo>
                  <a:lnTo>
                    <a:pt x="1151538" y="72811"/>
                  </a:lnTo>
                  <a:lnTo>
                    <a:pt x="1153534" y="72811"/>
                  </a:lnTo>
                  <a:lnTo>
                    <a:pt x="1155529" y="72811"/>
                  </a:lnTo>
                  <a:lnTo>
                    <a:pt x="1157525" y="72811"/>
                  </a:lnTo>
                  <a:lnTo>
                    <a:pt x="1159521" y="72811"/>
                  </a:lnTo>
                  <a:lnTo>
                    <a:pt x="1161517" y="72811"/>
                  </a:lnTo>
                  <a:lnTo>
                    <a:pt x="1163512" y="72811"/>
                  </a:lnTo>
                  <a:lnTo>
                    <a:pt x="1165508" y="72811"/>
                  </a:lnTo>
                  <a:lnTo>
                    <a:pt x="1167504" y="72811"/>
                  </a:lnTo>
                  <a:lnTo>
                    <a:pt x="1169500" y="72811"/>
                  </a:lnTo>
                  <a:lnTo>
                    <a:pt x="1171495" y="72811"/>
                  </a:lnTo>
                  <a:lnTo>
                    <a:pt x="1173491" y="72811"/>
                  </a:lnTo>
                  <a:lnTo>
                    <a:pt x="1175487" y="72811"/>
                  </a:lnTo>
                  <a:lnTo>
                    <a:pt x="1177482" y="72811"/>
                  </a:lnTo>
                  <a:lnTo>
                    <a:pt x="1179478" y="72811"/>
                  </a:lnTo>
                  <a:lnTo>
                    <a:pt x="1181474" y="72811"/>
                  </a:lnTo>
                  <a:lnTo>
                    <a:pt x="1183470" y="72811"/>
                  </a:lnTo>
                  <a:lnTo>
                    <a:pt x="1185465" y="72811"/>
                  </a:lnTo>
                  <a:lnTo>
                    <a:pt x="1187461" y="72811"/>
                  </a:lnTo>
                  <a:lnTo>
                    <a:pt x="1189457" y="72811"/>
                  </a:lnTo>
                  <a:lnTo>
                    <a:pt x="1191453" y="72811"/>
                  </a:lnTo>
                  <a:lnTo>
                    <a:pt x="1193448" y="72811"/>
                  </a:lnTo>
                  <a:lnTo>
                    <a:pt x="1195444" y="72811"/>
                  </a:lnTo>
                  <a:lnTo>
                    <a:pt x="1197440" y="72811"/>
                  </a:lnTo>
                  <a:lnTo>
                    <a:pt x="1199436" y="72811"/>
                  </a:lnTo>
                  <a:lnTo>
                    <a:pt x="1201431" y="72811"/>
                  </a:lnTo>
                  <a:lnTo>
                    <a:pt x="1203427" y="72811"/>
                  </a:lnTo>
                  <a:lnTo>
                    <a:pt x="1205423" y="72811"/>
                  </a:lnTo>
                  <a:lnTo>
                    <a:pt x="1207418" y="72811"/>
                  </a:lnTo>
                  <a:lnTo>
                    <a:pt x="1209414" y="72811"/>
                  </a:lnTo>
                  <a:lnTo>
                    <a:pt x="1211410" y="72811"/>
                  </a:lnTo>
                  <a:lnTo>
                    <a:pt x="1213406" y="72811"/>
                  </a:lnTo>
                  <a:lnTo>
                    <a:pt x="1215401" y="72811"/>
                  </a:lnTo>
                  <a:lnTo>
                    <a:pt x="1217397" y="72811"/>
                  </a:lnTo>
                  <a:lnTo>
                    <a:pt x="1219393" y="72811"/>
                  </a:lnTo>
                  <a:lnTo>
                    <a:pt x="1221389" y="72811"/>
                  </a:lnTo>
                  <a:lnTo>
                    <a:pt x="1223384" y="72811"/>
                  </a:lnTo>
                  <a:lnTo>
                    <a:pt x="1225380" y="72811"/>
                  </a:lnTo>
                  <a:lnTo>
                    <a:pt x="1227376" y="72811"/>
                  </a:lnTo>
                  <a:lnTo>
                    <a:pt x="1229372" y="72811"/>
                  </a:lnTo>
                  <a:lnTo>
                    <a:pt x="1231367" y="72811"/>
                  </a:lnTo>
                  <a:lnTo>
                    <a:pt x="1233363" y="72811"/>
                  </a:lnTo>
                  <a:lnTo>
                    <a:pt x="1235359" y="72811"/>
                  </a:lnTo>
                  <a:lnTo>
                    <a:pt x="1237354" y="72811"/>
                  </a:lnTo>
                  <a:lnTo>
                    <a:pt x="1239350" y="72811"/>
                  </a:lnTo>
                  <a:lnTo>
                    <a:pt x="1241346" y="72811"/>
                  </a:lnTo>
                  <a:lnTo>
                    <a:pt x="1243342" y="72811"/>
                  </a:lnTo>
                  <a:lnTo>
                    <a:pt x="1245337" y="72811"/>
                  </a:lnTo>
                  <a:lnTo>
                    <a:pt x="1247333" y="72811"/>
                  </a:lnTo>
                  <a:lnTo>
                    <a:pt x="1249329" y="72811"/>
                  </a:lnTo>
                  <a:lnTo>
                    <a:pt x="1251325" y="72811"/>
                  </a:lnTo>
                  <a:lnTo>
                    <a:pt x="1253320" y="72811"/>
                  </a:lnTo>
                  <a:lnTo>
                    <a:pt x="1255316" y="72811"/>
                  </a:lnTo>
                  <a:lnTo>
                    <a:pt x="1257312" y="72811"/>
                  </a:lnTo>
                  <a:lnTo>
                    <a:pt x="1259308" y="72811"/>
                  </a:lnTo>
                  <a:lnTo>
                    <a:pt x="1261303" y="72811"/>
                  </a:lnTo>
                  <a:lnTo>
                    <a:pt x="1263299" y="72811"/>
                  </a:lnTo>
                  <a:lnTo>
                    <a:pt x="1265295" y="72811"/>
                  </a:lnTo>
                  <a:lnTo>
                    <a:pt x="1267291" y="72811"/>
                  </a:lnTo>
                  <a:lnTo>
                    <a:pt x="1269286" y="72811"/>
                  </a:lnTo>
                  <a:lnTo>
                    <a:pt x="1271282" y="72811"/>
                  </a:lnTo>
                  <a:lnTo>
                    <a:pt x="1273278" y="72811"/>
                  </a:lnTo>
                  <a:lnTo>
                    <a:pt x="1275273" y="72811"/>
                  </a:lnTo>
                  <a:lnTo>
                    <a:pt x="1277269" y="72811"/>
                  </a:lnTo>
                  <a:lnTo>
                    <a:pt x="1279265" y="72811"/>
                  </a:lnTo>
                  <a:lnTo>
                    <a:pt x="1281261" y="72811"/>
                  </a:lnTo>
                  <a:lnTo>
                    <a:pt x="1283256" y="72811"/>
                  </a:lnTo>
                  <a:lnTo>
                    <a:pt x="1285252" y="72811"/>
                  </a:lnTo>
                  <a:lnTo>
                    <a:pt x="1287248" y="72811"/>
                  </a:lnTo>
                  <a:lnTo>
                    <a:pt x="1289244" y="72811"/>
                  </a:lnTo>
                  <a:lnTo>
                    <a:pt x="1291239" y="72811"/>
                  </a:lnTo>
                  <a:lnTo>
                    <a:pt x="1293235" y="72811"/>
                  </a:lnTo>
                  <a:lnTo>
                    <a:pt x="1295231" y="72811"/>
                  </a:lnTo>
                  <a:lnTo>
                    <a:pt x="1297227" y="72811"/>
                  </a:lnTo>
                  <a:lnTo>
                    <a:pt x="1299222" y="72811"/>
                  </a:lnTo>
                  <a:lnTo>
                    <a:pt x="1301218" y="72811"/>
                  </a:lnTo>
                  <a:lnTo>
                    <a:pt x="1303214" y="72811"/>
                  </a:lnTo>
                  <a:lnTo>
                    <a:pt x="1305209" y="72811"/>
                  </a:lnTo>
                  <a:lnTo>
                    <a:pt x="1307205" y="72811"/>
                  </a:lnTo>
                  <a:lnTo>
                    <a:pt x="1309201" y="72811"/>
                  </a:lnTo>
                  <a:lnTo>
                    <a:pt x="1311197" y="72811"/>
                  </a:lnTo>
                  <a:lnTo>
                    <a:pt x="1313192" y="72811"/>
                  </a:lnTo>
                  <a:lnTo>
                    <a:pt x="1315188" y="72811"/>
                  </a:lnTo>
                  <a:lnTo>
                    <a:pt x="1317184" y="72811"/>
                  </a:lnTo>
                  <a:lnTo>
                    <a:pt x="1319180" y="72811"/>
                  </a:lnTo>
                  <a:lnTo>
                    <a:pt x="1321175" y="72811"/>
                  </a:lnTo>
                  <a:lnTo>
                    <a:pt x="1323171" y="72811"/>
                  </a:lnTo>
                  <a:lnTo>
                    <a:pt x="1325167" y="72811"/>
                  </a:lnTo>
                  <a:lnTo>
                    <a:pt x="1327163" y="72811"/>
                  </a:lnTo>
                  <a:lnTo>
                    <a:pt x="1329158" y="72811"/>
                  </a:lnTo>
                  <a:lnTo>
                    <a:pt x="1331154" y="72811"/>
                  </a:lnTo>
                  <a:lnTo>
                    <a:pt x="1333150" y="72811"/>
                  </a:lnTo>
                  <a:lnTo>
                    <a:pt x="1335145" y="72811"/>
                  </a:lnTo>
                  <a:lnTo>
                    <a:pt x="1337141" y="72811"/>
                  </a:lnTo>
                  <a:lnTo>
                    <a:pt x="1339137" y="72811"/>
                  </a:lnTo>
                  <a:lnTo>
                    <a:pt x="1341133" y="72811"/>
                  </a:lnTo>
                  <a:lnTo>
                    <a:pt x="1343128" y="72811"/>
                  </a:lnTo>
                  <a:lnTo>
                    <a:pt x="1345124" y="72811"/>
                  </a:lnTo>
                  <a:lnTo>
                    <a:pt x="1347120" y="72811"/>
                  </a:lnTo>
                  <a:lnTo>
                    <a:pt x="1349116" y="72811"/>
                  </a:lnTo>
                  <a:lnTo>
                    <a:pt x="1351111" y="72811"/>
                  </a:lnTo>
                  <a:lnTo>
                    <a:pt x="1353107" y="72811"/>
                  </a:lnTo>
                  <a:lnTo>
                    <a:pt x="1355103" y="72811"/>
                  </a:lnTo>
                  <a:lnTo>
                    <a:pt x="1357099" y="72811"/>
                  </a:lnTo>
                  <a:lnTo>
                    <a:pt x="1359094" y="72811"/>
                  </a:lnTo>
                  <a:lnTo>
                    <a:pt x="1361090" y="72811"/>
                  </a:lnTo>
                  <a:lnTo>
                    <a:pt x="1363086" y="72811"/>
                  </a:lnTo>
                  <a:lnTo>
                    <a:pt x="1365081" y="72811"/>
                  </a:lnTo>
                  <a:lnTo>
                    <a:pt x="1367077" y="72811"/>
                  </a:lnTo>
                  <a:lnTo>
                    <a:pt x="1369073" y="72811"/>
                  </a:lnTo>
                  <a:lnTo>
                    <a:pt x="1371069" y="72811"/>
                  </a:lnTo>
                  <a:lnTo>
                    <a:pt x="1373064" y="72811"/>
                  </a:lnTo>
                  <a:lnTo>
                    <a:pt x="1375060" y="72811"/>
                  </a:lnTo>
                  <a:lnTo>
                    <a:pt x="1377056" y="72811"/>
                  </a:lnTo>
                  <a:lnTo>
                    <a:pt x="1379052" y="72811"/>
                  </a:lnTo>
                  <a:lnTo>
                    <a:pt x="1381047" y="72811"/>
                  </a:lnTo>
                  <a:lnTo>
                    <a:pt x="1383043" y="72811"/>
                  </a:lnTo>
                  <a:lnTo>
                    <a:pt x="1385039" y="72811"/>
                  </a:lnTo>
                  <a:lnTo>
                    <a:pt x="1387035" y="72811"/>
                  </a:lnTo>
                  <a:lnTo>
                    <a:pt x="1389030" y="72811"/>
                  </a:lnTo>
                  <a:lnTo>
                    <a:pt x="1391026" y="72811"/>
                  </a:lnTo>
                  <a:lnTo>
                    <a:pt x="1393022" y="72811"/>
                  </a:lnTo>
                  <a:lnTo>
                    <a:pt x="1395017" y="72811"/>
                  </a:lnTo>
                  <a:lnTo>
                    <a:pt x="1397013" y="72811"/>
                  </a:lnTo>
                  <a:lnTo>
                    <a:pt x="1399009" y="72811"/>
                  </a:lnTo>
                  <a:lnTo>
                    <a:pt x="1401005" y="72811"/>
                  </a:lnTo>
                  <a:lnTo>
                    <a:pt x="1403000" y="72811"/>
                  </a:lnTo>
                  <a:lnTo>
                    <a:pt x="1404996" y="72811"/>
                  </a:lnTo>
                  <a:lnTo>
                    <a:pt x="1406992" y="72811"/>
                  </a:lnTo>
                  <a:lnTo>
                    <a:pt x="1408988" y="72811"/>
                  </a:lnTo>
                  <a:lnTo>
                    <a:pt x="1410983" y="72811"/>
                  </a:lnTo>
                  <a:lnTo>
                    <a:pt x="1412979" y="72811"/>
                  </a:lnTo>
                  <a:lnTo>
                    <a:pt x="1414975" y="72811"/>
                  </a:lnTo>
                  <a:lnTo>
                    <a:pt x="1416971" y="72811"/>
                  </a:lnTo>
                  <a:lnTo>
                    <a:pt x="1418966" y="72811"/>
                  </a:lnTo>
                  <a:lnTo>
                    <a:pt x="1420962" y="72811"/>
                  </a:lnTo>
                  <a:lnTo>
                    <a:pt x="1422958" y="72811"/>
                  </a:lnTo>
                  <a:lnTo>
                    <a:pt x="1424953" y="72811"/>
                  </a:lnTo>
                  <a:lnTo>
                    <a:pt x="1426949" y="72811"/>
                  </a:lnTo>
                  <a:lnTo>
                    <a:pt x="1428945" y="72811"/>
                  </a:lnTo>
                  <a:lnTo>
                    <a:pt x="1430941" y="72811"/>
                  </a:lnTo>
                  <a:lnTo>
                    <a:pt x="1432936" y="72811"/>
                  </a:lnTo>
                  <a:lnTo>
                    <a:pt x="1434932" y="72811"/>
                  </a:lnTo>
                  <a:lnTo>
                    <a:pt x="1436928" y="72811"/>
                  </a:lnTo>
                  <a:lnTo>
                    <a:pt x="1438924" y="72811"/>
                  </a:lnTo>
                  <a:lnTo>
                    <a:pt x="1440919" y="72811"/>
                  </a:lnTo>
                  <a:lnTo>
                    <a:pt x="1442915" y="72811"/>
                  </a:lnTo>
                  <a:lnTo>
                    <a:pt x="1444911" y="72811"/>
                  </a:lnTo>
                  <a:lnTo>
                    <a:pt x="1446907" y="72811"/>
                  </a:lnTo>
                  <a:lnTo>
                    <a:pt x="1448902" y="72811"/>
                  </a:lnTo>
                  <a:lnTo>
                    <a:pt x="1450898" y="72811"/>
                  </a:lnTo>
                  <a:lnTo>
                    <a:pt x="1452894" y="72811"/>
                  </a:lnTo>
                  <a:lnTo>
                    <a:pt x="1454889" y="72811"/>
                  </a:lnTo>
                  <a:lnTo>
                    <a:pt x="1456885" y="72811"/>
                  </a:lnTo>
                  <a:lnTo>
                    <a:pt x="1458881" y="72811"/>
                  </a:lnTo>
                  <a:lnTo>
                    <a:pt x="1460877" y="72811"/>
                  </a:lnTo>
                  <a:lnTo>
                    <a:pt x="1462872" y="72811"/>
                  </a:lnTo>
                  <a:lnTo>
                    <a:pt x="1464868" y="72811"/>
                  </a:lnTo>
                  <a:lnTo>
                    <a:pt x="1466864" y="72811"/>
                  </a:lnTo>
                  <a:lnTo>
                    <a:pt x="1468860" y="72811"/>
                  </a:lnTo>
                  <a:lnTo>
                    <a:pt x="1470855" y="72811"/>
                  </a:lnTo>
                  <a:lnTo>
                    <a:pt x="1472851" y="72811"/>
                  </a:lnTo>
                  <a:lnTo>
                    <a:pt x="1474847" y="72811"/>
                  </a:lnTo>
                  <a:lnTo>
                    <a:pt x="1476843" y="72811"/>
                  </a:lnTo>
                  <a:lnTo>
                    <a:pt x="1478838" y="72811"/>
                  </a:lnTo>
                  <a:lnTo>
                    <a:pt x="1480834" y="72811"/>
                  </a:lnTo>
                  <a:lnTo>
                    <a:pt x="1482830" y="72811"/>
                  </a:lnTo>
                  <a:lnTo>
                    <a:pt x="1484825" y="72811"/>
                  </a:lnTo>
                  <a:lnTo>
                    <a:pt x="1486821" y="72811"/>
                  </a:lnTo>
                  <a:lnTo>
                    <a:pt x="1488817" y="72811"/>
                  </a:lnTo>
                  <a:lnTo>
                    <a:pt x="1490813" y="72811"/>
                  </a:lnTo>
                  <a:lnTo>
                    <a:pt x="1492808" y="72811"/>
                  </a:lnTo>
                  <a:lnTo>
                    <a:pt x="1494804" y="72811"/>
                  </a:lnTo>
                  <a:lnTo>
                    <a:pt x="1496800" y="72811"/>
                  </a:lnTo>
                  <a:lnTo>
                    <a:pt x="1498796" y="72811"/>
                  </a:lnTo>
                  <a:lnTo>
                    <a:pt x="1500791" y="72811"/>
                  </a:lnTo>
                  <a:lnTo>
                    <a:pt x="1502787" y="72811"/>
                  </a:lnTo>
                  <a:lnTo>
                    <a:pt x="1504783" y="72811"/>
                  </a:lnTo>
                  <a:lnTo>
                    <a:pt x="1506779" y="72811"/>
                  </a:lnTo>
                  <a:lnTo>
                    <a:pt x="1508774" y="72811"/>
                  </a:lnTo>
                  <a:lnTo>
                    <a:pt x="1510770" y="72811"/>
                  </a:lnTo>
                  <a:lnTo>
                    <a:pt x="1512766" y="72811"/>
                  </a:lnTo>
                  <a:lnTo>
                    <a:pt x="1514762" y="72811"/>
                  </a:lnTo>
                  <a:lnTo>
                    <a:pt x="1516757" y="72811"/>
                  </a:lnTo>
                  <a:lnTo>
                    <a:pt x="1518753" y="72811"/>
                  </a:lnTo>
                  <a:lnTo>
                    <a:pt x="1520749" y="72811"/>
                  </a:lnTo>
                  <a:lnTo>
                    <a:pt x="1522744" y="72811"/>
                  </a:lnTo>
                  <a:lnTo>
                    <a:pt x="1524740" y="72811"/>
                  </a:lnTo>
                  <a:lnTo>
                    <a:pt x="1526736" y="72811"/>
                  </a:lnTo>
                  <a:lnTo>
                    <a:pt x="1528732" y="72811"/>
                  </a:lnTo>
                  <a:lnTo>
                    <a:pt x="1530727" y="72811"/>
                  </a:lnTo>
                  <a:lnTo>
                    <a:pt x="1532723" y="72811"/>
                  </a:lnTo>
                  <a:lnTo>
                    <a:pt x="1534719" y="72811"/>
                  </a:lnTo>
                  <a:lnTo>
                    <a:pt x="1536715" y="72811"/>
                  </a:lnTo>
                  <a:lnTo>
                    <a:pt x="1538710" y="72811"/>
                  </a:lnTo>
                  <a:lnTo>
                    <a:pt x="1540706" y="72811"/>
                  </a:lnTo>
                  <a:lnTo>
                    <a:pt x="1542702" y="72811"/>
                  </a:lnTo>
                  <a:lnTo>
                    <a:pt x="1544698" y="72811"/>
                  </a:lnTo>
                  <a:lnTo>
                    <a:pt x="1546693" y="72811"/>
                  </a:lnTo>
                  <a:lnTo>
                    <a:pt x="1548689" y="72811"/>
                  </a:lnTo>
                  <a:lnTo>
                    <a:pt x="1550685" y="72811"/>
                  </a:lnTo>
                  <a:lnTo>
                    <a:pt x="1552680" y="72811"/>
                  </a:lnTo>
                  <a:lnTo>
                    <a:pt x="1554676" y="72811"/>
                  </a:lnTo>
                  <a:lnTo>
                    <a:pt x="1556672" y="72811"/>
                  </a:lnTo>
                  <a:lnTo>
                    <a:pt x="1558668" y="72811"/>
                  </a:lnTo>
                  <a:lnTo>
                    <a:pt x="1560663" y="72811"/>
                  </a:lnTo>
                  <a:lnTo>
                    <a:pt x="1562659" y="72811"/>
                  </a:lnTo>
                  <a:lnTo>
                    <a:pt x="1564655" y="72811"/>
                  </a:lnTo>
                  <a:lnTo>
                    <a:pt x="1566651" y="72811"/>
                  </a:lnTo>
                  <a:lnTo>
                    <a:pt x="1568646" y="72811"/>
                  </a:lnTo>
                  <a:lnTo>
                    <a:pt x="1570642" y="72811"/>
                  </a:lnTo>
                  <a:lnTo>
                    <a:pt x="1572638" y="72811"/>
                  </a:lnTo>
                  <a:lnTo>
                    <a:pt x="1574634" y="72811"/>
                  </a:lnTo>
                  <a:lnTo>
                    <a:pt x="1576629" y="72811"/>
                  </a:lnTo>
                  <a:lnTo>
                    <a:pt x="1578625" y="72811"/>
                  </a:lnTo>
                  <a:lnTo>
                    <a:pt x="1580621" y="72811"/>
                  </a:lnTo>
                  <a:lnTo>
                    <a:pt x="1582616" y="72811"/>
                  </a:lnTo>
                  <a:lnTo>
                    <a:pt x="1584612" y="72811"/>
                  </a:lnTo>
                  <a:lnTo>
                    <a:pt x="1586608" y="72811"/>
                  </a:lnTo>
                  <a:lnTo>
                    <a:pt x="1588604" y="72811"/>
                  </a:lnTo>
                  <a:lnTo>
                    <a:pt x="1590599" y="72811"/>
                  </a:lnTo>
                  <a:lnTo>
                    <a:pt x="1592595" y="72811"/>
                  </a:lnTo>
                  <a:lnTo>
                    <a:pt x="1594591" y="72811"/>
                  </a:lnTo>
                  <a:lnTo>
                    <a:pt x="1596587" y="72811"/>
                  </a:lnTo>
                  <a:lnTo>
                    <a:pt x="1598582" y="72811"/>
                  </a:lnTo>
                  <a:lnTo>
                    <a:pt x="1600578" y="72811"/>
                  </a:lnTo>
                  <a:lnTo>
                    <a:pt x="1602574" y="72811"/>
                  </a:lnTo>
                  <a:lnTo>
                    <a:pt x="1604570" y="72811"/>
                  </a:lnTo>
                  <a:lnTo>
                    <a:pt x="1606565" y="72811"/>
                  </a:lnTo>
                  <a:lnTo>
                    <a:pt x="1608561" y="72811"/>
                  </a:lnTo>
                  <a:lnTo>
                    <a:pt x="1610557" y="72811"/>
                  </a:lnTo>
                  <a:lnTo>
                    <a:pt x="1612552" y="72811"/>
                  </a:lnTo>
                  <a:lnTo>
                    <a:pt x="1614548" y="72811"/>
                  </a:lnTo>
                  <a:lnTo>
                    <a:pt x="1616544" y="72811"/>
                  </a:lnTo>
                  <a:lnTo>
                    <a:pt x="1618540" y="72811"/>
                  </a:lnTo>
                  <a:lnTo>
                    <a:pt x="1620535" y="72811"/>
                  </a:lnTo>
                  <a:lnTo>
                    <a:pt x="1622531" y="72811"/>
                  </a:lnTo>
                  <a:lnTo>
                    <a:pt x="1624527" y="72811"/>
                  </a:lnTo>
                  <a:lnTo>
                    <a:pt x="1626523" y="72811"/>
                  </a:lnTo>
                  <a:lnTo>
                    <a:pt x="1628518" y="72811"/>
                  </a:lnTo>
                  <a:lnTo>
                    <a:pt x="1630514" y="72811"/>
                  </a:lnTo>
                  <a:lnTo>
                    <a:pt x="1632510" y="72811"/>
                  </a:lnTo>
                  <a:lnTo>
                    <a:pt x="1634506" y="72811"/>
                  </a:lnTo>
                  <a:lnTo>
                    <a:pt x="1636501" y="72811"/>
                  </a:lnTo>
                  <a:lnTo>
                    <a:pt x="1638497" y="72811"/>
                  </a:lnTo>
                  <a:lnTo>
                    <a:pt x="1640493" y="72811"/>
                  </a:lnTo>
                  <a:lnTo>
                    <a:pt x="1642488" y="72811"/>
                  </a:lnTo>
                  <a:lnTo>
                    <a:pt x="1644484" y="72811"/>
                  </a:lnTo>
                  <a:lnTo>
                    <a:pt x="1646480" y="72811"/>
                  </a:lnTo>
                  <a:lnTo>
                    <a:pt x="1648476" y="72811"/>
                  </a:lnTo>
                  <a:lnTo>
                    <a:pt x="1650471" y="72811"/>
                  </a:lnTo>
                  <a:lnTo>
                    <a:pt x="1652467" y="72811"/>
                  </a:lnTo>
                  <a:lnTo>
                    <a:pt x="1654463" y="72811"/>
                  </a:lnTo>
                  <a:lnTo>
                    <a:pt x="1656459" y="72811"/>
                  </a:lnTo>
                  <a:lnTo>
                    <a:pt x="1658454" y="72811"/>
                  </a:lnTo>
                  <a:lnTo>
                    <a:pt x="1660450" y="72811"/>
                  </a:lnTo>
                  <a:lnTo>
                    <a:pt x="1662446" y="72811"/>
                  </a:lnTo>
                  <a:lnTo>
                    <a:pt x="1664442" y="72811"/>
                  </a:lnTo>
                  <a:lnTo>
                    <a:pt x="1666437" y="72811"/>
                  </a:lnTo>
                  <a:lnTo>
                    <a:pt x="1668433" y="72811"/>
                  </a:lnTo>
                  <a:lnTo>
                    <a:pt x="1670429" y="72811"/>
                  </a:lnTo>
                  <a:lnTo>
                    <a:pt x="1672424" y="72811"/>
                  </a:lnTo>
                  <a:lnTo>
                    <a:pt x="1674420" y="72811"/>
                  </a:lnTo>
                  <a:lnTo>
                    <a:pt x="1676416" y="72811"/>
                  </a:lnTo>
                  <a:lnTo>
                    <a:pt x="1678412" y="72811"/>
                  </a:lnTo>
                  <a:lnTo>
                    <a:pt x="1680407" y="72811"/>
                  </a:lnTo>
                  <a:lnTo>
                    <a:pt x="1682403" y="72811"/>
                  </a:lnTo>
                  <a:lnTo>
                    <a:pt x="1684399" y="72811"/>
                  </a:lnTo>
                  <a:lnTo>
                    <a:pt x="1686395" y="72811"/>
                  </a:lnTo>
                  <a:lnTo>
                    <a:pt x="1688390" y="72811"/>
                  </a:lnTo>
                  <a:lnTo>
                    <a:pt x="1690386" y="72811"/>
                  </a:lnTo>
                  <a:lnTo>
                    <a:pt x="1692382" y="72811"/>
                  </a:lnTo>
                  <a:lnTo>
                    <a:pt x="1694378" y="72811"/>
                  </a:lnTo>
                  <a:lnTo>
                    <a:pt x="1696373" y="72811"/>
                  </a:lnTo>
                  <a:lnTo>
                    <a:pt x="1698369" y="72811"/>
                  </a:lnTo>
                  <a:lnTo>
                    <a:pt x="1700365" y="72811"/>
                  </a:lnTo>
                  <a:lnTo>
                    <a:pt x="1702360" y="72811"/>
                  </a:lnTo>
                  <a:lnTo>
                    <a:pt x="1704356" y="72811"/>
                  </a:lnTo>
                  <a:lnTo>
                    <a:pt x="1706352" y="72811"/>
                  </a:lnTo>
                  <a:lnTo>
                    <a:pt x="1708348" y="72811"/>
                  </a:lnTo>
                  <a:lnTo>
                    <a:pt x="1710343" y="72811"/>
                  </a:lnTo>
                  <a:lnTo>
                    <a:pt x="1712339" y="72811"/>
                  </a:lnTo>
                  <a:lnTo>
                    <a:pt x="1714335" y="72811"/>
                  </a:lnTo>
                  <a:lnTo>
                    <a:pt x="1716331" y="72811"/>
                  </a:lnTo>
                  <a:lnTo>
                    <a:pt x="1718326" y="72811"/>
                  </a:lnTo>
                  <a:lnTo>
                    <a:pt x="1720322" y="72811"/>
                  </a:lnTo>
                  <a:lnTo>
                    <a:pt x="1722318" y="72811"/>
                  </a:lnTo>
                  <a:lnTo>
                    <a:pt x="1724314" y="72811"/>
                  </a:lnTo>
                  <a:lnTo>
                    <a:pt x="1726309" y="72811"/>
                  </a:lnTo>
                  <a:lnTo>
                    <a:pt x="1728305" y="72811"/>
                  </a:lnTo>
                  <a:lnTo>
                    <a:pt x="1730301" y="72811"/>
                  </a:lnTo>
                  <a:lnTo>
                    <a:pt x="1732296" y="72811"/>
                  </a:lnTo>
                  <a:lnTo>
                    <a:pt x="1734292" y="72811"/>
                  </a:lnTo>
                  <a:lnTo>
                    <a:pt x="1736288" y="72811"/>
                  </a:lnTo>
                  <a:lnTo>
                    <a:pt x="1738284" y="72811"/>
                  </a:lnTo>
                  <a:lnTo>
                    <a:pt x="1740279" y="72811"/>
                  </a:lnTo>
                  <a:lnTo>
                    <a:pt x="1742275" y="72811"/>
                  </a:lnTo>
                  <a:lnTo>
                    <a:pt x="1744271" y="72811"/>
                  </a:lnTo>
                  <a:lnTo>
                    <a:pt x="1746267" y="72811"/>
                  </a:lnTo>
                  <a:lnTo>
                    <a:pt x="1748262" y="72811"/>
                  </a:lnTo>
                  <a:lnTo>
                    <a:pt x="1750258" y="72811"/>
                  </a:lnTo>
                  <a:lnTo>
                    <a:pt x="1752254" y="72811"/>
                  </a:lnTo>
                  <a:lnTo>
                    <a:pt x="1754250" y="72811"/>
                  </a:lnTo>
                  <a:lnTo>
                    <a:pt x="1756245" y="72811"/>
                  </a:lnTo>
                  <a:lnTo>
                    <a:pt x="1758241" y="72811"/>
                  </a:lnTo>
                  <a:lnTo>
                    <a:pt x="1760237" y="72811"/>
                  </a:lnTo>
                  <a:lnTo>
                    <a:pt x="1762233" y="72811"/>
                  </a:lnTo>
                  <a:lnTo>
                    <a:pt x="1764228" y="72811"/>
                  </a:lnTo>
                  <a:lnTo>
                    <a:pt x="1766224" y="72811"/>
                  </a:lnTo>
                  <a:lnTo>
                    <a:pt x="1768220" y="72811"/>
                  </a:lnTo>
                  <a:lnTo>
                    <a:pt x="1770215" y="72811"/>
                  </a:lnTo>
                  <a:lnTo>
                    <a:pt x="1772211" y="72811"/>
                  </a:lnTo>
                  <a:lnTo>
                    <a:pt x="1774207" y="72811"/>
                  </a:lnTo>
                  <a:lnTo>
                    <a:pt x="1776203" y="72811"/>
                  </a:lnTo>
                  <a:lnTo>
                    <a:pt x="1778198" y="72811"/>
                  </a:lnTo>
                  <a:lnTo>
                    <a:pt x="1780194" y="72811"/>
                  </a:lnTo>
                  <a:lnTo>
                    <a:pt x="1782190" y="72811"/>
                  </a:lnTo>
                  <a:lnTo>
                    <a:pt x="1784186" y="72811"/>
                  </a:lnTo>
                  <a:lnTo>
                    <a:pt x="1786181" y="72811"/>
                  </a:lnTo>
                  <a:lnTo>
                    <a:pt x="1788177" y="72811"/>
                  </a:lnTo>
                  <a:lnTo>
                    <a:pt x="1790173" y="72811"/>
                  </a:lnTo>
                  <a:lnTo>
                    <a:pt x="1792169" y="72811"/>
                  </a:lnTo>
                  <a:lnTo>
                    <a:pt x="1794164" y="72811"/>
                  </a:lnTo>
                  <a:lnTo>
                    <a:pt x="1796160" y="72811"/>
                  </a:lnTo>
                  <a:lnTo>
                    <a:pt x="1798156" y="72811"/>
                  </a:lnTo>
                  <a:lnTo>
                    <a:pt x="1800151" y="72811"/>
                  </a:lnTo>
                  <a:lnTo>
                    <a:pt x="1802147" y="72811"/>
                  </a:lnTo>
                  <a:lnTo>
                    <a:pt x="1804143" y="72811"/>
                  </a:lnTo>
                  <a:lnTo>
                    <a:pt x="1806139" y="72811"/>
                  </a:lnTo>
                  <a:lnTo>
                    <a:pt x="1808134" y="72811"/>
                  </a:lnTo>
                  <a:lnTo>
                    <a:pt x="1810130" y="72811"/>
                  </a:lnTo>
                  <a:lnTo>
                    <a:pt x="1812126" y="72811"/>
                  </a:lnTo>
                  <a:lnTo>
                    <a:pt x="1814122" y="72811"/>
                  </a:lnTo>
                  <a:lnTo>
                    <a:pt x="1816117" y="72811"/>
                  </a:lnTo>
                  <a:lnTo>
                    <a:pt x="1818113" y="72811"/>
                  </a:lnTo>
                  <a:lnTo>
                    <a:pt x="1820109" y="72811"/>
                  </a:lnTo>
                  <a:lnTo>
                    <a:pt x="1822105" y="72811"/>
                  </a:lnTo>
                  <a:lnTo>
                    <a:pt x="1824100" y="72811"/>
                  </a:lnTo>
                  <a:lnTo>
                    <a:pt x="1826096" y="72811"/>
                  </a:lnTo>
                  <a:lnTo>
                    <a:pt x="1828092" y="72811"/>
                  </a:lnTo>
                  <a:lnTo>
                    <a:pt x="1830087" y="72811"/>
                  </a:lnTo>
                  <a:lnTo>
                    <a:pt x="1832083" y="72811"/>
                  </a:lnTo>
                  <a:lnTo>
                    <a:pt x="1834079" y="72811"/>
                  </a:lnTo>
                  <a:lnTo>
                    <a:pt x="1836075" y="72811"/>
                  </a:lnTo>
                  <a:lnTo>
                    <a:pt x="1838070" y="72811"/>
                  </a:lnTo>
                  <a:lnTo>
                    <a:pt x="1840066" y="72811"/>
                  </a:lnTo>
                  <a:lnTo>
                    <a:pt x="1842062" y="72811"/>
                  </a:lnTo>
                  <a:lnTo>
                    <a:pt x="1844058" y="72811"/>
                  </a:lnTo>
                  <a:lnTo>
                    <a:pt x="1846053" y="72811"/>
                  </a:lnTo>
                  <a:lnTo>
                    <a:pt x="1848049" y="72811"/>
                  </a:lnTo>
                  <a:lnTo>
                    <a:pt x="1850045" y="72811"/>
                  </a:lnTo>
                  <a:lnTo>
                    <a:pt x="1852041" y="72811"/>
                  </a:lnTo>
                  <a:lnTo>
                    <a:pt x="1854036" y="72811"/>
                  </a:lnTo>
                  <a:lnTo>
                    <a:pt x="1856032" y="72811"/>
                  </a:lnTo>
                  <a:lnTo>
                    <a:pt x="1858028" y="72811"/>
                  </a:lnTo>
                  <a:lnTo>
                    <a:pt x="1860023" y="72811"/>
                  </a:lnTo>
                  <a:lnTo>
                    <a:pt x="1862019" y="72811"/>
                  </a:lnTo>
                  <a:lnTo>
                    <a:pt x="1864015" y="72811"/>
                  </a:lnTo>
                  <a:lnTo>
                    <a:pt x="1866011" y="72811"/>
                  </a:lnTo>
                  <a:lnTo>
                    <a:pt x="1868006" y="72811"/>
                  </a:lnTo>
                  <a:lnTo>
                    <a:pt x="1870002" y="72811"/>
                  </a:lnTo>
                  <a:lnTo>
                    <a:pt x="1871998" y="72811"/>
                  </a:lnTo>
                  <a:lnTo>
                    <a:pt x="1873994" y="72811"/>
                  </a:lnTo>
                  <a:lnTo>
                    <a:pt x="1875989" y="72811"/>
                  </a:lnTo>
                  <a:lnTo>
                    <a:pt x="1877985" y="72811"/>
                  </a:lnTo>
                  <a:lnTo>
                    <a:pt x="1879981" y="72811"/>
                  </a:lnTo>
                  <a:lnTo>
                    <a:pt x="1881977" y="72811"/>
                  </a:lnTo>
                  <a:lnTo>
                    <a:pt x="1883972" y="72811"/>
                  </a:lnTo>
                  <a:lnTo>
                    <a:pt x="1885968" y="72811"/>
                  </a:lnTo>
                  <a:lnTo>
                    <a:pt x="1887964" y="72811"/>
                  </a:lnTo>
                  <a:lnTo>
                    <a:pt x="1889959" y="72811"/>
                  </a:lnTo>
                  <a:lnTo>
                    <a:pt x="1891955" y="72811"/>
                  </a:lnTo>
                  <a:lnTo>
                    <a:pt x="1893951" y="72811"/>
                  </a:lnTo>
                  <a:lnTo>
                    <a:pt x="1895947" y="72811"/>
                  </a:lnTo>
                  <a:lnTo>
                    <a:pt x="1897942" y="72811"/>
                  </a:lnTo>
                  <a:lnTo>
                    <a:pt x="1899938" y="72811"/>
                  </a:lnTo>
                  <a:lnTo>
                    <a:pt x="1901934" y="72811"/>
                  </a:lnTo>
                  <a:lnTo>
                    <a:pt x="1903930" y="72811"/>
                  </a:lnTo>
                  <a:lnTo>
                    <a:pt x="1905925" y="72811"/>
                  </a:lnTo>
                  <a:lnTo>
                    <a:pt x="1907921" y="72811"/>
                  </a:lnTo>
                  <a:lnTo>
                    <a:pt x="1909917" y="72811"/>
                  </a:lnTo>
                  <a:lnTo>
                    <a:pt x="1911913" y="72811"/>
                  </a:lnTo>
                  <a:lnTo>
                    <a:pt x="1913908" y="72811"/>
                  </a:lnTo>
                  <a:lnTo>
                    <a:pt x="1915904" y="72811"/>
                  </a:lnTo>
                  <a:lnTo>
                    <a:pt x="1917900" y="72811"/>
                  </a:lnTo>
                  <a:lnTo>
                    <a:pt x="1919895" y="72811"/>
                  </a:lnTo>
                  <a:lnTo>
                    <a:pt x="1921891" y="72811"/>
                  </a:lnTo>
                  <a:lnTo>
                    <a:pt x="1923887" y="72811"/>
                  </a:lnTo>
                  <a:lnTo>
                    <a:pt x="1925883" y="72811"/>
                  </a:lnTo>
                  <a:lnTo>
                    <a:pt x="1927878" y="72811"/>
                  </a:lnTo>
                  <a:lnTo>
                    <a:pt x="1929874" y="72811"/>
                  </a:lnTo>
                  <a:lnTo>
                    <a:pt x="1931870" y="72811"/>
                  </a:lnTo>
                  <a:lnTo>
                    <a:pt x="1933866" y="72811"/>
                  </a:lnTo>
                  <a:lnTo>
                    <a:pt x="1935861" y="72811"/>
                  </a:lnTo>
                  <a:lnTo>
                    <a:pt x="1937857" y="72811"/>
                  </a:lnTo>
                  <a:lnTo>
                    <a:pt x="1939853" y="72811"/>
                  </a:lnTo>
                  <a:lnTo>
                    <a:pt x="1941849" y="72811"/>
                  </a:lnTo>
                  <a:lnTo>
                    <a:pt x="1943844" y="72811"/>
                  </a:lnTo>
                  <a:lnTo>
                    <a:pt x="1945840" y="62022"/>
                  </a:lnTo>
                  <a:lnTo>
                    <a:pt x="1947836" y="62022"/>
                  </a:lnTo>
                  <a:lnTo>
                    <a:pt x="1949831" y="62022"/>
                  </a:lnTo>
                  <a:lnTo>
                    <a:pt x="1951827" y="62022"/>
                  </a:lnTo>
                  <a:lnTo>
                    <a:pt x="1953823" y="62022"/>
                  </a:lnTo>
                  <a:lnTo>
                    <a:pt x="1955819" y="62022"/>
                  </a:lnTo>
                  <a:lnTo>
                    <a:pt x="1957814" y="62022"/>
                  </a:lnTo>
                  <a:lnTo>
                    <a:pt x="1959810" y="62022"/>
                  </a:lnTo>
                  <a:lnTo>
                    <a:pt x="1961806" y="62022"/>
                  </a:lnTo>
                  <a:lnTo>
                    <a:pt x="1963802" y="62022"/>
                  </a:lnTo>
                  <a:lnTo>
                    <a:pt x="1965797" y="62022"/>
                  </a:lnTo>
                  <a:lnTo>
                    <a:pt x="1967793" y="62022"/>
                  </a:lnTo>
                  <a:lnTo>
                    <a:pt x="1969789" y="62022"/>
                  </a:lnTo>
                  <a:lnTo>
                    <a:pt x="1971785" y="62022"/>
                  </a:lnTo>
                  <a:lnTo>
                    <a:pt x="1973780" y="62022"/>
                  </a:lnTo>
                  <a:lnTo>
                    <a:pt x="1975776" y="62022"/>
                  </a:lnTo>
                  <a:lnTo>
                    <a:pt x="1977772" y="62022"/>
                  </a:lnTo>
                  <a:lnTo>
                    <a:pt x="1979767" y="62022"/>
                  </a:lnTo>
                  <a:lnTo>
                    <a:pt x="1981763" y="62022"/>
                  </a:lnTo>
                  <a:lnTo>
                    <a:pt x="1983759" y="62022"/>
                  </a:lnTo>
                  <a:lnTo>
                    <a:pt x="1985755" y="62022"/>
                  </a:lnTo>
                  <a:lnTo>
                    <a:pt x="1987750" y="62022"/>
                  </a:lnTo>
                  <a:lnTo>
                    <a:pt x="1989746" y="62022"/>
                  </a:lnTo>
                  <a:lnTo>
                    <a:pt x="1991742" y="62022"/>
                  </a:lnTo>
                  <a:lnTo>
                    <a:pt x="1993738" y="62022"/>
                  </a:lnTo>
                  <a:lnTo>
                    <a:pt x="1995733" y="62022"/>
                  </a:lnTo>
                  <a:lnTo>
                    <a:pt x="1997729" y="62022"/>
                  </a:lnTo>
                  <a:lnTo>
                    <a:pt x="1999725" y="62022"/>
                  </a:lnTo>
                  <a:lnTo>
                    <a:pt x="2001721" y="62022"/>
                  </a:lnTo>
                  <a:lnTo>
                    <a:pt x="2003716" y="62022"/>
                  </a:lnTo>
                  <a:lnTo>
                    <a:pt x="2005712" y="62022"/>
                  </a:lnTo>
                  <a:lnTo>
                    <a:pt x="2007708" y="62022"/>
                  </a:lnTo>
                  <a:lnTo>
                    <a:pt x="2009704" y="62022"/>
                  </a:lnTo>
                  <a:lnTo>
                    <a:pt x="2011699" y="62022"/>
                  </a:lnTo>
                  <a:lnTo>
                    <a:pt x="2013695" y="62022"/>
                  </a:lnTo>
                  <a:lnTo>
                    <a:pt x="2015691" y="62022"/>
                  </a:lnTo>
                  <a:lnTo>
                    <a:pt x="2017686" y="62022"/>
                  </a:lnTo>
                  <a:lnTo>
                    <a:pt x="2019682" y="62022"/>
                  </a:lnTo>
                  <a:lnTo>
                    <a:pt x="2021678" y="62022"/>
                  </a:lnTo>
                  <a:lnTo>
                    <a:pt x="2023674" y="62022"/>
                  </a:lnTo>
                  <a:lnTo>
                    <a:pt x="2025669" y="62022"/>
                  </a:lnTo>
                  <a:lnTo>
                    <a:pt x="2027665" y="62022"/>
                  </a:lnTo>
                  <a:lnTo>
                    <a:pt x="2029661" y="62022"/>
                  </a:lnTo>
                  <a:lnTo>
                    <a:pt x="2031657" y="62022"/>
                  </a:lnTo>
                  <a:lnTo>
                    <a:pt x="2033652" y="62022"/>
                  </a:lnTo>
                  <a:lnTo>
                    <a:pt x="2035648" y="62022"/>
                  </a:lnTo>
                  <a:lnTo>
                    <a:pt x="2037644" y="62022"/>
                  </a:lnTo>
                  <a:lnTo>
                    <a:pt x="2039640" y="62022"/>
                  </a:lnTo>
                  <a:lnTo>
                    <a:pt x="2041635" y="62022"/>
                  </a:lnTo>
                  <a:lnTo>
                    <a:pt x="2043631" y="62022"/>
                  </a:lnTo>
                  <a:lnTo>
                    <a:pt x="2045627" y="62022"/>
                  </a:lnTo>
                  <a:lnTo>
                    <a:pt x="2047622" y="62022"/>
                  </a:lnTo>
                  <a:lnTo>
                    <a:pt x="2049618" y="62022"/>
                  </a:lnTo>
                  <a:lnTo>
                    <a:pt x="2051614" y="62022"/>
                  </a:lnTo>
                  <a:lnTo>
                    <a:pt x="2053610" y="62022"/>
                  </a:lnTo>
                  <a:lnTo>
                    <a:pt x="2055605" y="62022"/>
                  </a:lnTo>
                  <a:lnTo>
                    <a:pt x="2057601" y="62022"/>
                  </a:lnTo>
                  <a:lnTo>
                    <a:pt x="2059597" y="62022"/>
                  </a:lnTo>
                  <a:lnTo>
                    <a:pt x="2061593" y="62022"/>
                  </a:lnTo>
                  <a:lnTo>
                    <a:pt x="2063588" y="62022"/>
                  </a:lnTo>
                  <a:lnTo>
                    <a:pt x="2065584" y="62022"/>
                  </a:lnTo>
                  <a:lnTo>
                    <a:pt x="2067580" y="62022"/>
                  </a:lnTo>
                  <a:lnTo>
                    <a:pt x="2069576" y="62022"/>
                  </a:lnTo>
                  <a:lnTo>
                    <a:pt x="2071571" y="62022"/>
                  </a:lnTo>
                  <a:lnTo>
                    <a:pt x="2073567" y="62022"/>
                  </a:lnTo>
                  <a:lnTo>
                    <a:pt x="2075563" y="62022"/>
                  </a:lnTo>
                  <a:lnTo>
                    <a:pt x="2077558" y="62022"/>
                  </a:lnTo>
                  <a:lnTo>
                    <a:pt x="2079554" y="62022"/>
                  </a:lnTo>
                  <a:lnTo>
                    <a:pt x="2081550" y="62022"/>
                  </a:lnTo>
                  <a:lnTo>
                    <a:pt x="2083546" y="62022"/>
                  </a:lnTo>
                  <a:lnTo>
                    <a:pt x="2085541" y="62022"/>
                  </a:lnTo>
                  <a:lnTo>
                    <a:pt x="2087537" y="62022"/>
                  </a:lnTo>
                  <a:lnTo>
                    <a:pt x="2089533" y="62022"/>
                  </a:lnTo>
                  <a:lnTo>
                    <a:pt x="2091529" y="62022"/>
                  </a:lnTo>
                  <a:lnTo>
                    <a:pt x="2093524" y="62022"/>
                  </a:lnTo>
                  <a:lnTo>
                    <a:pt x="2095520" y="62022"/>
                  </a:lnTo>
                  <a:lnTo>
                    <a:pt x="2097516" y="62022"/>
                  </a:lnTo>
                  <a:lnTo>
                    <a:pt x="2099512" y="62022"/>
                  </a:lnTo>
                  <a:lnTo>
                    <a:pt x="2101507" y="62022"/>
                  </a:lnTo>
                  <a:lnTo>
                    <a:pt x="2103503" y="62022"/>
                  </a:lnTo>
                  <a:lnTo>
                    <a:pt x="2105499" y="62022"/>
                  </a:lnTo>
                  <a:lnTo>
                    <a:pt x="2107494" y="62022"/>
                  </a:lnTo>
                  <a:lnTo>
                    <a:pt x="2109490" y="62022"/>
                  </a:lnTo>
                  <a:lnTo>
                    <a:pt x="2111486" y="62022"/>
                  </a:lnTo>
                  <a:lnTo>
                    <a:pt x="2113482" y="62022"/>
                  </a:lnTo>
                  <a:lnTo>
                    <a:pt x="2115477" y="62022"/>
                  </a:lnTo>
                  <a:lnTo>
                    <a:pt x="2117473" y="62022"/>
                  </a:lnTo>
                  <a:lnTo>
                    <a:pt x="2119469" y="62022"/>
                  </a:lnTo>
                  <a:lnTo>
                    <a:pt x="2121465" y="62022"/>
                  </a:lnTo>
                  <a:lnTo>
                    <a:pt x="2123460" y="62022"/>
                  </a:lnTo>
                  <a:lnTo>
                    <a:pt x="2125456" y="62022"/>
                  </a:lnTo>
                  <a:lnTo>
                    <a:pt x="2127452" y="62022"/>
                  </a:lnTo>
                  <a:lnTo>
                    <a:pt x="2129448" y="62022"/>
                  </a:lnTo>
                  <a:lnTo>
                    <a:pt x="2131443" y="62022"/>
                  </a:lnTo>
                  <a:lnTo>
                    <a:pt x="2133439" y="62022"/>
                  </a:lnTo>
                  <a:lnTo>
                    <a:pt x="2135435" y="62022"/>
                  </a:lnTo>
                  <a:lnTo>
                    <a:pt x="2137430" y="62022"/>
                  </a:lnTo>
                  <a:lnTo>
                    <a:pt x="2139426" y="62022"/>
                  </a:lnTo>
                  <a:lnTo>
                    <a:pt x="2141422" y="62022"/>
                  </a:lnTo>
                  <a:lnTo>
                    <a:pt x="2143418" y="62022"/>
                  </a:lnTo>
                  <a:lnTo>
                    <a:pt x="2145413" y="62022"/>
                  </a:lnTo>
                  <a:lnTo>
                    <a:pt x="2147409" y="62022"/>
                  </a:lnTo>
                  <a:lnTo>
                    <a:pt x="2149405" y="62022"/>
                  </a:lnTo>
                  <a:lnTo>
                    <a:pt x="2151401" y="62022"/>
                  </a:lnTo>
                  <a:lnTo>
                    <a:pt x="2153396" y="62022"/>
                  </a:lnTo>
                  <a:lnTo>
                    <a:pt x="2155392" y="62022"/>
                  </a:lnTo>
                  <a:lnTo>
                    <a:pt x="2157388" y="62022"/>
                  </a:lnTo>
                  <a:lnTo>
                    <a:pt x="2159384" y="62022"/>
                  </a:lnTo>
                  <a:lnTo>
                    <a:pt x="2161379" y="62022"/>
                  </a:lnTo>
                  <a:lnTo>
                    <a:pt x="2163375" y="62022"/>
                  </a:lnTo>
                  <a:lnTo>
                    <a:pt x="2165371" y="62022"/>
                  </a:lnTo>
                  <a:lnTo>
                    <a:pt x="2167366" y="62022"/>
                  </a:lnTo>
                  <a:lnTo>
                    <a:pt x="2169362" y="62022"/>
                  </a:lnTo>
                  <a:lnTo>
                    <a:pt x="2171358" y="62022"/>
                  </a:lnTo>
                  <a:lnTo>
                    <a:pt x="2173354" y="62022"/>
                  </a:lnTo>
                  <a:lnTo>
                    <a:pt x="2175349" y="62022"/>
                  </a:lnTo>
                  <a:lnTo>
                    <a:pt x="2177345" y="62022"/>
                  </a:lnTo>
                  <a:lnTo>
                    <a:pt x="2179341" y="62022"/>
                  </a:lnTo>
                  <a:lnTo>
                    <a:pt x="2181337" y="62022"/>
                  </a:lnTo>
                  <a:lnTo>
                    <a:pt x="2183332" y="62022"/>
                  </a:lnTo>
                  <a:lnTo>
                    <a:pt x="2185328" y="62022"/>
                  </a:lnTo>
                  <a:lnTo>
                    <a:pt x="2187324" y="166058"/>
                  </a:lnTo>
                  <a:lnTo>
                    <a:pt x="2189320" y="166058"/>
                  </a:lnTo>
                  <a:lnTo>
                    <a:pt x="2191315" y="166058"/>
                  </a:lnTo>
                  <a:lnTo>
                    <a:pt x="2193311" y="166058"/>
                  </a:lnTo>
                  <a:lnTo>
                    <a:pt x="2195307" y="166058"/>
                  </a:lnTo>
                  <a:lnTo>
                    <a:pt x="2197302" y="166058"/>
                  </a:lnTo>
                  <a:lnTo>
                    <a:pt x="2199298" y="166058"/>
                  </a:lnTo>
                  <a:lnTo>
                    <a:pt x="2201294" y="166058"/>
                  </a:lnTo>
                  <a:lnTo>
                    <a:pt x="2203290" y="166058"/>
                  </a:lnTo>
                  <a:lnTo>
                    <a:pt x="2205285" y="166058"/>
                  </a:lnTo>
                  <a:lnTo>
                    <a:pt x="2207281" y="166058"/>
                  </a:lnTo>
                  <a:lnTo>
                    <a:pt x="2209277" y="166058"/>
                  </a:lnTo>
                  <a:lnTo>
                    <a:pt x="2211273" y="166058"/>
                  </a:lnTo>
                  <a:lnTo>
                    <a:pt x="2213268" y="166058"/>
                  </a:lnTo>
                  <a:lnTo>
                    <a:pt x="2215264" y="166058"/>
                  </a:lnTo>
                  <a:lnTo>
                    <a:pt x="2217260" y="166058"/>
                  </a:lnTo>
                  <a:lnTo>
                    <a:pt x="2219256" y="166058"/>
                  </a:lnTo>
                  <a:lnTo>
                    <a:pt x="2221251" y="166058"/>
                  </a:lnTo>
                  <a:lnTo>
                    <a:pt x="2223247" y="166058"/>
                  </a:lnTo>
                  <a:lnTo>
                    <a:pt x="2225243" y="166058"/>
                  </a:lnTo>
                  <a:lnTo>
                    <a:pt x="2227238" y="166058"/>
                  </a:lnTo>
                  <a:lnTo>
                    <a:pt x="2229234" y="166058"/>
                  </a:lnTo>
                  <a:lnTo>
                    <a:pt x="2231230" y="166058"/>
                  </a:lnTo>
                  <a:lnTo>
                    <a:pt x="2233226" y="166058"/>
                  </a:lnTo>
                  <a:lnTo>
                    <a:pt x="2235221" y="166058"/>
                  </a:lnTo>
                  <a:lnTo>
                    <a:pt x="2237217" y="166058"/>
                  </a:lnTo>
                  <a:lnTo>
                    <a:pt x="2239213" y="166058"/>
                  </a:lnTo>
                  <a:lnTo>
                    <a:pt x="2241209" y="166058"/>
                  </a:lnTo>
                  <a:lnTo>
                    <a:pt x="2243204" y="166058"/>
                  </a:lnTo>
                  <a:lnTo>
                    <a:pt x="2245200" y="166058"/>
                  </a:lnTo>
                  <a:lnTo>
                    <a:pt x="2247196" y="166058"/>
                  </a:lnTo>
                  <a:lnTo>
                    <a:pt x="2249192" y="166058"/>
                  </a:lnTo>
                  <a:lnTo>
                    <a:pt x="2251187" y="166058"/>
                  </a:lnTo>
                  <a:lnTo>
                    <a:pt x="2253183" y="166058"/>
                  </a:lnTo>
                  <a:lnTo>
                    <a:pt x="2255179" y="166058"/>
                  </a:lnTo>
                  <a:lnTo>
                    <a:pt x="2257175" y="166058"/>
                  </a:lnTo>
                  <a:lnTo>
                    <a:pt x="2259170" y="166058"/>
                  </a:lnTo>
                  <a:lnTo>
                    <a:pt x="2261166" y="166058"/>
                  </a:lnTo>
                  <a:lnTo>
                    <a:pt x="2263162" y="166058"/>
                  </a:lnTo>
                  <a:lnTo>
                    <a:pt x="2265157" y="166058"/>
                  </a:lnTo>
                  <a:lnTo>
                    <a:pt x="2267153" y="166058"/>
                  </a:lnTo>
                  <a:lnTo>
                    <a:pt x="2269149" y="166058"/>
                  </a:lnTo>
                  <a:lnTo>
                    <a:pt x="2271145" y="166058"/>
                  </a:lnTo>
                  <a:lnTo>
                    <a:pt x="2273140" y="166058"/>
                  </a:lnTo>
                  <a:lnTo>
                    <a:pt x="2275136" y="166058"/>
                  </a:lnTo>
                  <a:lnTo>
                    <a:pt x="2277132" y="166058"/>
                  </a:lnTo>
                  <a:lnTo>
                    <a:pt x="2279128" y="166058"/>
                  </a:lnTo>
                  <a:lnTo>
                    <a:pt x="2281123" y="166058"/>
                  </a:lnTo>
                  <a:lnTo>
                    <a:pt x="2283119" y="166058"/>
                  </a:lnTo>
                  <a:lnTo>
                    <a:pt x="2285115" y="166058"/>
                  </a:lnTo>
                  <a:lnTo>
                    <a:pt x="2287111" y="166058"/>
                  </a:lnTo>
                  <a:lnTo>
                    <a:pt x="2289106" y="166058"/>
                  </a:lnTo>
                  <a:lnTo>
                    <a:pt x="2291102" y="166058"/>
                  </a:lnTo>
                  <a:lnTo>
                    <a:pt x="2293098" y="166058"/>
                  </a:lnTo>
                  <a:lnTo>
                    <a:pt x="2295093" y="166058"/>
                  </a:lnTo>
                  <a:lnTo>
                    <a:pt x="2297089" y="166058"/>
                  </a:lnTo>
                  <a:lnTo>
                    <a:pt x="2299085" y="166058"/>
                  </a:lnTo>
                  <a:lnTo>
                    <a:pt x="2301081" y="166058"/>
                  </a:lnTo>
                  <a:lnTo>
                    <a:pt x="2303076" y="166058"/>
                  </a:lnTo>
                  <a:lnTo>
                    <a:pt x="2305072" y="166058"/>
                  </a:lnTo>
                  <a:lnTo>
                    <a:pt x="2307068" y="166058"/>
                  </a:lnTo>
                </a:path>
              </a:pathLst>
            </a:custGeom>
            <a:ln w="13550" cap="flat">
              <a:solidFill>
                <a:srgbClr val="00BB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462109" y="2894299"/>
              <a:ext cx="3883698" cy="567992"/>
            </a:xfrm>
            <a:custGeom>
              <a:avLst/>
              <a:pathLst>
                <a:path w="3883698" h="567992">
                  <a:moveTo>
                    <a:pt x="0" y="89850"/>
                  </a:moveTo>
                  <a:lnTo>
                    <a:pt x="1995" y="89850"/>
                  </a:lnTo>
                  <a:lnTo>
                    <a:pt x="3991" y="89850"/>
                  </a:lnTo>
                  <a:lnTo>
                    <a:pt x="5987" y="89850"/>
                  </a:lnTo>
                  <a:lnTo>
                    <a:pt x="7982" y="89850"/>
                  </a:lnTo>
                  <a:lnTo>
                    <a:pt x="9978" y="89850"/>
                  </a:lnTo>
                  <a:lnTo>
                    <a:pt x="11974" y="89850"/>
                  </a:lnTo>
                  <a:lnTo>
                    <a:pt x="13970" y="89850"/>
                  </a:lnTo>
                  <a:lnTo>
                    <a:pt x="15965" y="89850"/>
                  </a:lnTo>
                  <a:lnTo>
                    <a:pt x="17961" y="89850"/>
                  </a:lnTo>
                  <a:lnTo>
                    <a:pt x="19957" y="89850"/>
                  </a:lnTo>
                  <a:lnTo>
                    <a:pt x="21953" y="89850"/>
                  </a:lnTo>
                  <a:lnTo>
                    <a:pt x="23948" y="89850"/>
                  </a:lnTo>
                  <a:lnTo>
                    <a:pt x="25944" y="89850"/>
                  </a:lnTo>
                  <a:lnTo>
                    <a:pt x="27940" y="89850"/>
                  </a:lnTo>
                  <a:lnTo>
                    <a:pt x="29936" y="89850"/>
                  </a:lnTo>
                  <a:lnTo>
                    <a:pt x="31931" y="89850"/>
                  </a:lnTo>
                  <a:lnTo>
                    <a:pt x="33927" y="89850"/>
                  </a:lnTo>
                  <a:lnTo>
                    <a:pt x="35923" y="89850"/>
                  </a:lnTo>
                  <a:lnTo>
                    <a:pt x="37918" y="89850"/>
                  </a:lnTo>
                  <a:lnTo>
                    <a:pt x="39914" y="89850"/>
                  </a:lnTo>
                  <a:lnTo>
                    <a:pt x="41910" y="89850"/>
                  </a:lnTo>
                  <a:lnTo>
                    <a:pt x="43906" y="89850"/>
                  </a:lnTo>
                  <a:lnTo>
                    <a:pt x="45901" y="89850"/>
                  </a:lnTo>
                  <a:lnTo>
                    <a:pt x="47897" y="89850"/>
                  </a:lnTo>
                  <a:lnTo>
                    <a:pt x="49893" y="89850"/>
                  </a:lnTo>
                  <a:lnTo>
                    <a:pt x="51889" y="89850"/>
                  </a:lnTo>
                  <a:lnTo>
                    <a:pt x="53884" y="89850"/>
                  </a:lnTo>
                  <a:lnTo>
                    <a:pt x="55880" y="89850"/>
                  </a:lnTo>
                  <a:lnTo>
                    <a:pt x="57876" y="89850"/>
                  </a:lnTo>
                  <a:lnTo>
                    <a:pt x="59872" y="89850"/>
                  </a:lnTo>
                  <a:lnTo>
                    <a:pt x="61867" y="89850"/>
                  </a:lnTo>
                  <a:lnTo>
                    <a:pt x="63863" y="89850"/>
                  </a:lnTo>
                  <a:lnTo>
                    <a:pt x="65859" y="89850"/>
                  </a:lnTo>
                  <a:lnTo>
                    <a:pt x="67854" y="89850"/>
                  </a:lnTo>
                  <a:lnTo>
                    <a:pt x="69850" y="89850"/>
                  </a:lnTo>
                  <a:lnTo>
                    <a:pt x="71846" y="89850"/>
                  </a:lnTo>
                  <a:lnTo>
                    <a:pt x="73842" y="89850"/>
                  </a:lnTo>
                  <a:lnTo>
                    <a:pt x="75837" y="89850"/>
                  </a:lnTo>
                  <a:lnTo>
                    <a:pt x="77833" y="89850"/>
                  </a:lnTo>
                  <a:lnTo>
                    <a:pt x="79829" y="89850"/>
                  </a:lnTo>
                  <a:lnTo>
                    <a:pt x="81825" y="89850"/>
                  </a:lnTo>
                  <a:lnTo>
                    <a:pt x="83820" y="89850"/>
                  </a:lnTo>
                  <a:lnTo>
                    <a:pt x="85816" y="89850"/>
                  </a:lnTo>
                  <a:lnTo>
                    <a:pt x="87812" y="89850"/>
                  </a:lnTo>
                  <a:lnTo>
                    <a:pt x="89808" y="89850"/>
                  </a:lnTo>
                  <a:lnTo>
                    <a:pt x="91803" y="89850"/>
                  </a:lnTo>
                  <a:lnTo>
                    <a:pt x="93799" y="89850"/>
                  </a:lnTo>
                  <a:lnTo>
                    <a:pt x="95795" y="89850"/>
                  </a:lnTo>
                  <a:lnTo>
                    <a:pt x="97790" y="89850"/>
                  </a:lnTo>
                  <a:lnTo>
                    <a:pt x="99786" y="89850"/>
                  </a:lnTo>
                  <a:lnTo>
                    <a:pt x="101782" y="89850"/>
                  </a:lnTo>
                  <a:lnTo>
                    <a:pt x="103778" y="89850"/>
                  </a:lnTo>
                  <a:lnTo>
                    <a:pt x="105773" y="89850"/>
                  </a:lnTo>
                  <a:lnTo>
                    <a:pt x="107769" y="89850"/>
                  </a:lnTo>
                  <a:lnTo>
                    <a:pt x="109765" y="89850"/>
                  </a:lnTo>
                  <a:lnTo>
                    <a:pt x="111761" y="89850"/>
                  </a:lnTo>
                  <a:lnTo>
                    <a:pt x="113756" y="89850"/>
                  </a:lnTo>
                  <a:lnTo>
                    <a:pt x="115752" y="89850"/>
                  </a:lnTo>
                  <a:lnTo>
                    <a:pt x="117748" y="89850"/>
                  </a:lnTo>
                  <a:lnTo>
                    <a:pt x="119744" y="89850"/>
                  </a:lnTo>
                  <a:lnTo>
                    <a:pt x="121739" y="89850"/>
                  </a:lnTo>
                  <a:lnTo>
                    <a:pt x="123735" y="89850"/>
                  </a:lnTo>
                  <a:lnTo>
                    <a:pt x="125731" y="89850"/>
                  </a:lnTo>
                  <a:lnTo>
                    <a:pt x="127726" y="89850"/>
                  </a:lnTo>
                  <a:lnTo>
                    <a:pt x="129722" y="89850"/>
                  </a:lnTo>
                  <a:lnTo>
                    <a:pt x="131718" y="89850"/>
                  </a:lnTo>
                  <a:lnTo>
                    <a:pt x="133714" y="89850"/>
                  </a:lnTo>
                  <a:lnTo>
                    <a:pt x="135709" y="89850"/>
                  </a:lnTo>
                  <a:lnTo>
                    <a:pt x="137705" y="89850"/>
                  </a:lnTo>
                  <a:lnTo>
                    <a:pt x="139701" y="89850"/>
                  </a:lnTo>
                  <a:lnTo>
                    <a:pt x="141697" y="89850"/>
                  </a:lnTo>
                  <a:lnTo>
                    <a:pt x="143692" y="89850"/>
                  </a:lnTo>
                  <a:lnTo>
                    <a:pt x="145688" y="89850"/>
                  </a:lnTo>
                  <a:lnTo>
                    <a:pt x="147684" y="89850"/>
                  </a:lnTo>
                  <a:lnTo>
                    <a:pt x="149680" y="89850"/>
                  </a:lnTo>
                  <a:lnTo>
                    <a:pt x="151675" y="89850"/>
                  </a:lnTo>
                  <a:lnTo>
                    <a:pt x="153671" y="89850"/>
                  </a:lnTo>
                  <a:lnTo>
                    <a:pt x="155667" y="89850"/>
                  </a:lnTo>
                  <a:lnTo>
                    <a:pt x="157662" y="89850"/>
                  </a:lnTo>
                  <a:lnTo>
                    <a:pt x="159658" y="89850"/>
                  </a:lnTo>
                  <a:lnTo>
                    <a:pt x="161654" y="89850"/>
                  </a:lnTo>
                  <a:lnTo>
                    <a:pt x="163650" y="89850"/>
                  </a:lnTo>
                  <a:lnTo>
                    <a:pt x="165645" y="89850"/>
                  </a:lnTo>
                  <a:lnTo>
                    <a:pt x="167641" y="89850"/>
                  </a:lnTo>
                  <a:lnTo>
                    <a:pt x="169637" y="89850"/>
                  </a:lnTo>
                  <a:lnTo>
                    <a:pt x="171633" y="89850"/>
                  </a:lnTo>
                  <a:lnTo>
                    <a:pt x="173628" y="89850"/>
                  </a:lnTo>
                  <a:lnTo>
                    <a:pt x="175624" y="89850"/>
                  </a:lnTo>
                  <a:lnTo>
                    <a:pt x="177620" y="89850"/>
                  </a:lnTo>
                  <a:lnTo>
                    <a:pt x="179616" y="89850"/>
                  </a:lnTo>
                  <a:lnTo>
                    <a:pt x="181611" y="89850"/>
                  </a:lnTo>
                  <a:lnTo>
                    <a:pt x="183607" y="89850"/>
                  </a:lnTo>
                  <a:lnTo>
                    <a:pt x="185603" y="89850"/>
                  </a:lnTo>
                  <a:lnTo>
                    <a:pt x="187598" y="89850"/>
                  </a:lnTo>
                  <a:lnTo>
                    <a:pt x="189594" y="89850"/>
                  </a:lnTo>
                  <a:lnTo>
                    <a:pt x="191590" y="89850"/>
                  </a:lnTo>
                  <a:lnTo>
                    <a:pt x="193586" y="89850"/>
                  </a:lnTo>
                  <a:lnTo>
                    <a:pt x="195581" y="89850"/>
                  </a:lnTo>
                  <a:lnTo>
                    <a:pt x="197577" y="89850"/>
                  </a:lnTo>
                  <a:lnTo>
                    <a:pt x="199573" y="89850"/>
                  </a:lnTo>
                  <a:lnTo>
                    <a:pt x="201569" y="89850"/>
                  </a:lnTo>
                  <a:lnTo>
                    <a:pt x="203564" y="89850"/>
                  </a:lnTo>
                  <a:lnTo>
                    <a:pt x="205560" y="89850"/>
                  </a:lnTo>
                  <a:lnTo>
                    <a:pt x="207556" y="89850"/>
                  </a:lnTo>
                  <a:lnTo>
                    <a:pt x="209552" y="89850"/>
                  </a:lnTo>
                  <a:lnTo>
                    <a:pt x="211547" y="89850"/>
                  </a:lnTo>
                  <a:lnTo>
                    <a:pt x="213543" y="89850"/>
                  </a:lnTo>
                  <a:lnTo>
                    <a:pt x="215539" y="89850"/>
                  </a:lnTo>
                  <a:lnTo>
                    <a:pt x="217534" y="89850"/>
                  </a:lnTo>
                  <a:lnTo>
                    <a:pt x="219530" y="89850"/>
                  </a:lnTo>
                  <a:lnTo>
                    <a:pt x="221526" y="89850"/>
                  </a:lnTo>
                  <a:lnTo>
                    <a:pt x="223522" y="89850"/>
                  </a:lnTo>
                  <a:lnTo>
                    <a:pt x="225517" y="89850"/>
                  </a:lnTo>
                  <a:lnTo>
                    <a:pt x="227513" y="89850"/>
                  </a:lnTo>
                  <a:lnTo>
                    <a:pt x="229509" y="89850"/>
                  </a:lnTo>
                  <a:lnTo>
                    <a:pt x="231505" y="89850"/>
                  </a:lnTo>
                  <a:lnTo>
                    <a:pt x="233500" y="89850"/>
                  </a:lnTo>
                  <a:lnTo>
                    <a:pt x="235496" y="89850"/>
                  </a:lnTo>
                  <a:lnTo>
                    <a:pt x="237492" y="89850"/>
                  </a:lnTo>
                  <a:lnTo>
                    <a:pt x="239488" y="89850"/>
                  </a:lnTo>
                  <a:lnTo>
                    <a:pt x="241483" y="89850"/>
                  </a:lnTo>
                  <a:lnTo>
                    <a:pt x="243479" y="89850"/>
                  </a:lnTo>
                  <a:lnTo>
                    <a:pt x="245475" y="89850"/>
                  </a:lnTo>
                  <a:lnTo>
                    <a:pt x="247470" y="89850"/>
                  </a:lnTo>
                  <a:lnTo>
                    <a:pt x="249466" y="89850"/>
                  </a:lnTo>
                  <a:lnTo>
                    <a:pt x="251462" y="89850"/>
                  </a:lnTo>
                  <a:lnTo>
                    <a:pt x="253458" y="89850"/>
                  </a:lnTo>
                  <a:lnTo>
                    <a:pt x="255453" y="89850"/>
                  </a:lnTo>
                  <a:lnTo>
                    <a:pt x="257449" y="89850"/>
                  </a:lnTo>
                  <a:lnTo>
                    <a:pt x="259445" y="89850"/>
                  </a:lnTo>
                  <a:lnTo>
                    <a:pt x="261441" y="89850"/>
                  </a:lnTo>
                  <a:lnTo>
                    <a:pt x="263436" y="89850"/>
                  </a:lnTo>
                  <a:lnTo>
                    <a:pt x="265432" y="89850"/>
                  </a:lnTo>
                  <a:lnTo>
                    <a:pt x="267428" y="89850"/>
                  </a:lnTo>
                  <a:lnTo>
                    <a:pt x="269424" y="89850"/>
                  </a:lnTo>
                  <a:lnTo>
                    <a:pt x="271419" y="89850"/>
                  </a:lnTo>
                  <a:lnTo>
                    <a:pt x="273415" y="89850"/>
                  </a:lnTo>
                  <a:lnTo>
                    <a:pt x="275411" y="89850"/>
                  </a:lnTo>
                  <a:lnTo>
                    <a:pt x="277407" y="89850"/>
                  </a:lnTo>
                  <a:lnTo>
                    <a:pt x="279402" y="89850"/>
                  </a:lnTo>
                  <a:lnTo>
                    <a:pt x="281398" y="89850"/>
                  </a:lnTo>
                  <a:lnTo>
                    <a:pt x="283394" y="89850"/>
                  </a:lnTo>
                  <a:lnTo>
                    <a:pt x="285389" y="89850"/>
                  </a:lnTo>
                  <a:lnTo>
                    <a:pt x="287385" y="89850"/>
                  </a:lnTo>
                  <a:lnTo>
                    <a:pt x="289381" y="89850"/>
                  </a:lnTo>
                  <a:lnTo>
                    <a:pt x="291377" y="89850"/>
                  </a:lnTo>
                  <a:lnTo>
                    <a:pt x="293372" y="89850"/>
                  </a:lnTo>
                  <a:lnTo>
                    <a:pt x="295368" y="89850"/>
                  </a:lnTo>
                  <a:lnTo>
                    <a:pt x="297364" y="89850"/>
                  </a:lnTo>
                  <a:lnTo>
                    <a:pt x="299360" y="89850"/>
                  </a:lnTo>
                  <a:lnTo>
                    <a:pt x="301355" y="89850"/>
                  </a:lnTo>
                  <a:lnTo>
                    <a:pt x="303351" y="89850"/>
                  </a:lnTo>
                  <a:lnTo>
                    <a:pt x="305347" y="89850"/>
                  </a:lnTo>
                  <a:lnTo>
                    <a:pt x="307343" y="89850"/>
                  </a:lnTo>
                  <a:lnTo>
                    <a:pt x="309338" y="89850"/>
                  </a:lnTo>
                  <a:lnTo>
                    <a:pt x="311334" y="89850"/>
                  </a:lnTo>
                  <a:lnTo>
                    <a:pt x="313330" y="89850"/>
                  </a:lnTo>
                  <a:lnTo>
                    <a:pt x="315325" y="89850"/>
                  </a:lnTo>
                  <a:lnTo>
                    <a:pt x="317321" y="89850"/>
                  </a:lnTo>
                  <a:lnTo>
                    <a:pt x="319317" y="89850"/>
                  </a:lnTo>
                  <a:lnTo>
                    <a:pt x="321313" y="89850"/>
                  </a:lnTo>
                  <a:lnTo>
                    <a:pt x="323308" y="89850"/>
                  </a:lnTo>
                  <a:lnTo>
                    <a:pt x="325304" y="89850"/>
                  </a:lnTo>
                  <a:lnTo>
                    <a:pt x="327300" y="89850"/>
                  </a:lnTo>
                  <a:lnTo>
                    <a:pt x="329296" y="89850"/>
                  </a:lnTo>
                  <a:lnTo>
                    <a:pt x="331291" y="89850"/>
                  </a:lnTo>
                  <a:lnTo>
                    <a:pt x="333287" y="89850"/>
                  </a:lnTo>
                  <a:lnTo>
                    <a:pt x="335283" y="89850"/>
                  </a:lnTo>
                  <a:lnTo>
                    <a:pt x="337279" y="89850"/>
                  </a:lnTo>
                  <a:lnTo>
                    <a:pt x="339274" y="89850"/>
                  </a:lnTo>
                  <a:lnTo>
                    <a:pt x="341270" y="89850"/>
                  </a:lnTo>
                  <a:lnTo>
                    <a:pt x="343266" y="89850"/>
                  </a:lnTo>
                  <a:lnTo>
                    <a:pt x="345261" y="89850"/>
                  </a:lnTo>
                  <a:lnTo>
                    <a:pt x="347257" y="89850"/>
                  </a:lnTo>
                  <a:lnTo>
                    <a:pt x="349253" y="89850"/>
                  </a:lnTo>
                  <a:lnTo>
                    <a:pt x="351249" y="89850"/>
                  </a:lnTo>
                  <a:lnTo>
                    <a:pt x="353244" y="89850"/>
                  </a:lnTo>
                  <a:lnTo>
                    <a:pt x="355240" y="89850"/>
                  </a:lnTo>
                  <a:lnTo>
                    <a:pt x="357236" y="89850"/>
                  </a:lnTo>
                  <a:lnTo>
                    <a:pt x="359232" y="89850"/>
                  </a:lnTo>
                  <a:lnTo>
                    <a:pt x="361227" y="89850"/>
                  </a:lnTo>
                  <a:lnTo>
                    <a:pt x="363223" y="89850"/>
                  </a:lnTo>
                  <a:lnTo>
                    <a:pt x="365219" y="89850"/>
                  </a:lnTo>
                  <a:lnTo>
                    <a:pt x="367215" y="89850"/>
                  </a:lnTo>
                  <a:lnTo>
                    <a:pt x="369210" y="89850"/>
                  </a:lnTo>
                  <a:lnTo>
                    <a:pt x="371206" y="89850"/>
                  </a:lnTo>
                  <a:lnTo>
                    <a:pt x="373202" y="89850"/>
                  </a:lnTo>
                  <a:lnTo>
                    <a:pt x="375197" y="89850"/>
                  </a:lnTo>
                  <a:lnTo>
                    <a:pt x="377193" y="89850"/>
                  </a:lnTo>
                  <a:lnTo>
                    <a:pt x="379189" y="89850"/>
                  </a:lnTo>
                  <a:lnTo>
                    <a:pt x="381185" y="89850"/>
                  </a:lnTo>
                  <a:lnTo>
                    <a:pt x="383180" y="89850"/>
                  </a:lnTo>
                  <a:lnTo>
                    <a:pt x="385176" y="89850"/>
                  </a:lnTo>
                  <a:lnTo>
                    <a:pt x="387172" y="89850"/>
                  </a:lnTo>
                  <a:lnTo>
                    <a:pt x="389168" y="89850"/>
                  </a:lnTo>
                  <a:lnTo>
                    <a:pt x="391163" y="89850"/>
                  </a:lnTo>
                  <a:lnTo>
                    <a:pt x="393159" y="89850"/>
                  </a:lnTo>
                  <a:lnTo>
                    <a:pt x="395155" y="89850"/>
                  </a:lnTo>
                  <a:lnTo>
                    <a:pt x="397151" y="89850"/>
                  </a:lnTo>
                  <a:lnTo>
                    <a:pt x="399146" y="89850"/>
                  </a:lnTo>
                  <a:lnTo>
                    <a:pt x="401142" y="89850"/>
                  </a:lnTo>
                  <a:lnTo>
                    <a:pt x="403138" y="89850"/>
                  </a:lnTo>
                  <a:lnTo>
                    <a:pt x="405133" y="89850"/>
                  </a:lnTo>
                  <a:lnTo>
                    <a:pt x="407129" y="89850"/>
                  </a:lnTo>
                  <a:lnTo>
                    <a:pt x="409125" y="89850"/>
                  </a:lnTo>
                  <a:lnTo>
                    <a:pt x="411121" y="89850"/>
                  </a:lnTo>
                  <a:lnTo>
                    <a:pt x="413116" y="89850"/>
                  </a:lnTo>
                  <a:lnTo>
                    <a:pt x="415112" y="89850"/>
                  </a:lnTo>
                  <a:lnTo>
                    <a:pt x="417108" y="89850"/>
                  </a:lnTo>
                  <a:lnTo>
                    <a:pt x="419104" y="89850"/>
                  </a:lnTo>
                  <a:lnTo>
                    <a:pt x="421099" y="89850"/>
                  </a:lnTo>
                  <a:lnTo>
                    <a:pt x="423095" y="89850"/>
                  </a:lnTo>
                  <a:lnTo>
                    <a:pt x="425091" y="89850"/>
                  </a:lnTo>
                  <a:lnTo>
                    <a:pt x="427087" y="89850"/>
                  </a:lnTo>
                  <a:lnTo>
                    <a:pt x="429082" y="89850"/>
                  </a:lnTo>
                  <a:lnTo>
                    <a:pt x="431078" y="89850"/>
                  </a:lnTo>
                  <a:lnTo>
                    <a:pt x="433074" y="89850"/>
                  </a:lnTo>
                  <a:lnTo>
                    <a:pt x="435069" y="89850"/>
                  </a:lnTo>
                  <a:lnTo>
                    <a:pt x="437065" y="89850"/>
                  </a:lnTo>
                  <a:lnTo>
                    <a:pt x="439061" y="89850"/>
                  </a:lnTo>
                  <a:lnTo>
                    <a:pt x="441057" y="89850"/>
                  </a:lnTo>
                  <a:lnTo>
                    <a:pt x="443052" y="89850"/>
                  </a:lnTo>
                  <a:lnTo>
                    <a:pt x="445048" y="89850"/>
                  </a:lnTo>
                  <a:lnTo>
                    <a:pt x="447044" y="89850"/>
                  </a:lnTo>
                  <a:lnTo>
                    <a:pt x="449040" y="89850"/>
                  </a:lnTo>
                  <a:lnTo>
                    <a:pt x="451035" y="89850"/>
                  </a:lnTo>
                  <a:lnTo>
                    <a:pt x="453031" y="89850"/>
                  </a:lnTo>
                  <a:lnTo>
                    <a:pt x="455027" y="89850"/>
                  </a:lnTo>
                  <a:lnTo>
                    <a:pt x="457023" y="89850"/>
                  </a:lnTo>
                  <a:lnTo>
                    <a:pt x="459018" y="89850"/>
                  </a:lnTo>
                  <a:lnTo>
                    <a:pt x="461014" y="89850"/>
                  </a:lnTo>
                  <a:lnTo>
                    <a:pt x="463010" y="89850"/>
                  </a:lnTo>
                  <a:lnTo>
                    <a:pt x="465005" y="89850"/>
                  </a:lnTo>
                  <a:lnTo>
                    <a:pt x="467001" y="89850"/>
                  </a:lnTo>
                  <a:lnTo>
                    <a:pt x="468997" y="89850"/>
                  </a:lnTo>
                  <a:lnTo>
                    <a:pt x="470993" y="89850"/>
                  </a:lnTo>
                  <a:lnTo>
                    <a:pt x="472988" y="89850"/>
                  </a:lnTo>
                  <a:lnTo>
                    <a:pt x="474984" y="89850"/>
                  </a:lnTo>
                  <a:lnTo>
                    <a:pt x="476980" y="89850"/>
                  </a:lnTo>
                  <a:lnTo>
                    <a:pt x="478976" y="89850"/>
                  </a:lnTo>
                  <a:lnTo>
                    <a:pt x="480971" y="89850"/>
                  </a:lnTo>
                  <a:lnTo>
                    <a:pt x="482967" y="89850"/>
                  </a:lnTo>
                  <a:lnTo>
                    <a:pt x="484963" y="89850"/>
                  </a:lnTo>
                  <a:lnTo>
                    <a:pt x="486959" y="89850"/>
                  </a:lnTo>
                  <a:lnTo>
                    <a:pt x="488954" y="89850"/>
                  </a:lnTo>
                  <a:lnTo>
                    <a:pt x="490950" y="89850"/>
                  </a:lnTo>
                  <a:lnTo>
                    <a:pt x="492946" y="89850"/>
                  </a:lnTo>
                  <a:lnTo>
                    <a:pt x="494941" y="89850"/>
                  </a:lnTo>
                  <a:lnTo>
                    <a:pt x="496937" y="89850"/>
                  </a:lnTo>
                  <a:lnTo>
                    <a:pt x="498933" y="89850"/>
                  </a:lnTo>
                  <a:lnTo>
                    <a:pt x="500929" y="89850"/>
                  </a:lnTo>
                  <a:lnTo>
                    <a:pt x="502924" y="89850"/>
                  </a:lnTo>
                  <a:lnTo>
                    <a:pt x="504920" y="89850"/>
                  </a:lnTo>
                  <a:lnTo>
                    <a:pt x="506916" y="89850"/>
                  </a:lnTo>
                  <a:lnTo>
                    <a:pt x="508912" y="89850"/>
                  </a:lnTo>
                  <a:lnTo>
                    <a:pt x="510907" y="89850"/>
                  </a:lnTo>
                  <a:lnTo>
                    <a:pt x="512903" y="89850"/>
                  </a:lnTo>
                  <a:lnTo>
                    <a:pt x="514899" y="89850"/>
                  </a:lnTo>
                  <a:lnTo>
                    <a:pt x="516895" y="89850"/>
                  </a:lnTo>
                  <a:lnTo>
                    <a:pt x="518890" y="89850"/>
                  </a:lnTo>
                  <a:lnTo>
                    <a:pt x="520886" y="89850"/>
                  </a:lnTo>
                  <a:lnTo>
                    <a:pt x="522882" y="89850"/>
                  </a:lnTo>
                  <a:lnTo>
                    <a:pt x="524878" y="89850"/>
                  </a:lnTo>
                  <a:lnTo>
                    <a:pt x="526873" y="89850"/>
                  </a:lnTo>
                  <a:lnTo>
                    <a:pt x="528869" y="89850"/>
                  </a:lnTo>
                  <a:lnTo>
                    <a:pt x="530865" y="89850"/>
                  </a:lnTo>
                  <a:lnTo>
                    <a:pt x="532860" y="89850"/>
                  </a:lnTo>
                  <a:lnTo>
                    <a:pt x="534856" y="89850"/>
                  </a:lnTo>
                  <a:lnTo>
                    <a:pt x="536852" y="89850"/>
                  </a:lnTo>
                  <a:lnTo>
                    <a:pt x="538848" y="89850"/>
                  </a:lnTo>
                  <a:lnTo>
                    <a:pt x="540843" y="89850"/>
                  </a:lnTo>
                  <a:lnTo>
                    <a:pt x="542839" y="89850"/>
                  </a:lnTo>
                  <a:lnTo>
                    <a:pt x="544835" y="89850"/>
                  </a:lnTo>
                  <a:lnTo>
                    <a:pt x="546831" y="89850"/>
                  </a:lnTo>
                  <a:lnTo>
                    <a:pt x="548826" y="89850"/>
                  </a:lnTo>
                  <a:lnTo>
                    <a:pt x="550822" y="89850"/>
                  </a:lnTo>
                  <a:lnTo>
                    <a:pt x="552818" y="89850"/>
                  </a:lnTo>
                  <a:lnTo>
                    <a:pt x="554814" y="89850"/>
                  </a:lnTo>
                  <a:lnTo>
                    <a:pt x="556809" y="89850"/>
                  </a:lnTo>
                  <a:lnTo>
                    <a:pt x="558805" y="89850"/>
                  </a:lnTo>
                  <a:lnTo>
                    <a:pt x="560801" y="89850"/>
                  </a:lnTo>
                  <a:lnTo>
                    <a:pt x="562796" y="89850"/>
                  </a:lnTo>
                  <a:lnTo>
                    <a:pt x="564792" y="89850"/>
                  </a:lnTo>
                  <a:lnTo>
                    <a:pt x="566788" y="89850"/>
                  </a:lnTo>
                  <a:lnTo>
                    <a:pt x="568784" y="89850"/>
                  </a:lnTo>
                  <a:lnTo>
                    <a:pt x="570779" y="89850"/>
                  </a:lnTo>
                  <a:lnTo>
                    <a:pt x="572775" y="89850"/>
                  </a:lnTo>
                  <a:lnTo>
                    <a:pt x="574771" y="89850"/>
                  </a:lnTo>
                  <a:lnTo>
                    <a:pt x="576767" y="89850"/>
                  </a:lnTo>
                  <a:lnTo>
                    <a:pt x="578762" y="89850"/>
                  </a:lnTo>
                  <a:lnTo>
                    <a:pt x="580758" y="89850"/>
                  </a:lnTo>
                  <a:lnTo>
                    <a:pt x="582754" y="89850"/>
                  </a:lnTo>
                  <a:lnTo>
                    <a:pt x="584750" y="89850"/>
                  </a:lnTo>
                  <a:lnTo>
                    <a:pt x="586745" y="89850"/>
                  </a:lnTo>
                  <a:lnTo>
                    <a:pt x="588741" y="89850"/>
                  </a:lnTo>
                  <a:lnTo>
                    <a:pt x="590737" y="89850"/>
                  </a:lnTo>
                  <a:lnTo>
                    <a:pt x="592732" y="89850"/>
                  </a:lnTo>
                  <a:lnTo>
                    <a:pt x="594728" y="89850"/>
                  </a:lnTo>
                  <a:lnTo>
                    <a:pt x="596724" y="89850"/>
                  </a:lnTo>
                  <a:lnTo>
                    <a:pt x="598720" y="89850"/>
                  </a:lnTo>
                  <a:lnTo>
                    <a:pt x="600715" y="89850"/>
                  </a:lnTo>
                  <a:lnTo>
                    <a:pt x="602711" y="89850"/>
                  </a:lnTo>
                  <a:lnTo>
                    <a:pt x="604707" y="89850"/>
                  </a:lnTo>
                  <a:lnTo>
                    <a:pt x="606703" y="89850"/>
                  </a:lnTo>
                  <a:lnTo>
                    <a:pt x="608698" y="89850"/>
                  </a:lnTo>
                  <a:lnTo>
                    <a:pt x="610694" y="89850"/>
                  </a:lnTo>
                  <a:lnTo>
                    <a:pt x="612690" y="89850"/>
                  </a:lnTo>
                  <a:lnTo>
                    <a:pt x="614686" y="89850"/>
                  </a:lnTo>
                  <a:lnTo>
                    <a:pt x="616681" y="89850"/>
                  </a:lnTo>
                  <a:lnTo>
                    <a:pt x="618677" y="89850"/>
                  </a:lnTo>
                  <a:lnTo>
                    <a:pt x="620673" y="89850"/>
                  </a:lnTo>
                  <a:lnTo>
                    <a:pt x="622668" y="89850"/>
                  </a:lnTo>
                  <a:lnTo>
                    <a:pt x="624664" y="89850"/>
                  </a:lnTo>
                  <a:lnTo>
                    <a:pt x="626660" y="89850"/>
                  </a:lnTo>
                  <a:lnTo>
                    <a:pt x="628656" y="89850"/>
                  </a:lnTo>
                  <a:lnTo>
                    <a:pt x="630651" y="89850"/>
                  </a:lnTo>
                  <a:lnTo>
                    <a:pt x="632647" y="89850"/>
                  </a:lnTo>
                  <a:lnTo>
                    <a:pt x="634643" y="89850"/>
                  </a:lnTo>
                  <a:lnTo>
                    <a:pt x="636639" y="89850"/>
                  </a:lnTo>
                  <a:lnTo>
                    <a:pt x="638634" y="89850"/>
                  </a:lnTo>
                  <a:lnTo>
                    <a:pt x="640630" y="89850"/>
                  </a:lnTo>
                  <a:lnTo>
                    <a:pt x="642626" y="89850"/>
                  </a:lnTo>
                  <a:lnTo>
                    <a:pt x="644622" y="89850"/>
                  </a:lnTo>
                  <a:lnTo>
                    <a:pt x="646617" y="89850"/>
                  </a:lnTo>
                  <a:lnTo>
                    <a:pt x="648613" y="89850"/>
                  </a:lnTo>
                  <a:lnTo>
                    <a:pt x="650609" y="89850"/>
                  </a:lnTo>
                  <a:lnTo>
                    <a:pt x="652604" y="89850"/>
                  </a:lnTo>
                  <a:lnTo>
                    <a:pt x="654600" y="89850"/>
                  </a:lnTo>
                  <a:lnTo>
                    <a:pt x="656596" y="89850"/>
                  </a:lnTo>
                  <a:lnTo>
                    <a:pt x="658592" y="89850"/>
                  </a:lnTo>
                  <a:lnTo>
                    <a:pt x="660587" y="89850"/>
                  </a:lnTo>
                  <a:lnTo>
                    <a:pt x="662583" y="89850"/>
                  </a:lnTo>
                  <a:lnTo>
                    <a:pt x="664579" y="89850"/>
                  </a:lnTo>
                  <a:lnTo>
                    <a:pt x="666575" y="89850"/>
                  </a:lnTo>
                  <a:lnTo>
                    <a:pt x="668570" y="89850"/>
                  </a:lnTo>
                  <a:lnTo>
                    <a:pt x="670566" y="89850"/>
                  </a:lnTo>
                  <a:lnTo>
                    <a:pt x="672562" y="89850"/>
                  </a:lnTo>
                  <a:lnTo>
                    <a:pt x="674558" y="89850"/>
                  </a:lnTo>
                  <a:lnTo>
                    <a:pt x="676553" y="89850"/>
                  </a:lnTo>
                  <a:lnTo>
                    <a:pt x="678549" y="89850"/>
                  </a:lnTo>
                  <a:lnTo>
                    <a:pt x="680545" y="89850"/>
                  </a:lnTo>
                  <a:lnTo>
                    <a:pt x="682540" y="89850"/>
                  </a:lnTo>
                  <a:lnTo>
                    <a:pt x="684536" y="89850"/>
                  </a:lnTo>
                  <a:lnTo>
                    <a:pt x="686532" y="89850"/>
                  </a:lnTo>
                  <a:lnTo>
                    <a:pt x="688528" y="89850"/>
                  </a:lnTo>
                  <a:lnTo>
                    <a:pt x="690523" y="89850"/>
                  </a:lnTo>
                  <a:lnTo>
                    <a:pt x="692519" y="89850"/>
                  </a:lnTo>
                  <a:lnTo>
                    <a:pt x="694515" y="89850"/>
                  </a:lnTo>
                  <a:lnTo>
                    <a:pt x="696511" y="89850"/>
                  </a:lnTo>
                  <a:lnTo>
                    <a:pt x="698506" y="89850"/>
                  </a:lnTo>
                  <a:lnTo>
                    <a:pt x="700502" y="89850"/>
                  </a:lnTo>
                  <a:lnTo>
                    <a:pt x="702498" y="89850"/>
                  </a:lnTo>
                  <a:lnTo>
                    <a:pt x="704494" y="89850"/>
                  </a:lnTo>
                  <a:lnTo>
                    <a:pt x="706489" y="89850"/>
                  </a:lnTo>
                  <a:lnTo>
                    <a:pt x="708485" y="89850"/>
                  </a:lnTo>
                  <a:lnTo>
                    <a:pt x="710481" y="89850"/>
                  </a:lnTo>
                  <a:lnTo>
                    <a:pt x="712476" y="89850"/>
                  </a:lnTo>
                  <a:lnTo>
                    <a:pt x="714472" y="89850"/>
                  </a:lnTo>
                  <a:lnTo>
                    <a:pt x="716468" y="89850"/>
                  </a:lnTo>
                  <a:lnTo>
                    <a:pt x="718464" y="89850"/>
                  </a:lnTo>
                  <a:lnTo>
                    <a:pt x="720459" y="89850"/>
                  </a:lnTo>
                  <a:lnTo>
                    <a:pt x="722455" y="89850"/>
                  </a:lnTo>
                  <a:lnTo>
                    <a:pt x="724451" y="89850"/>
                  </a:lnTo>
                  <a:lnTo>
                    <a:pt x="726447" y="89850"/>
                  </a:lnTo>
                  <a:lnTo>
                    <a:pt x="728442" y="89850"/>
                  </a:lnTo>
                  <a:lnTo>
                    <a:pt x="730438" y="89850"/>
                  </a:lnTo>
                  <a:lnTo>
                    <a:pt x="732434" y="89850"/>
                  </a:lnTo>
                  <a:lnTo>
                    <a:pt x="734430" y="89850"/>
                  </a:lnTo>
                  <a:lnTo>
                    <a:pt x="736425" y="89850"/>
                  </a:lnTo>
                  <a:lnTo>
                    <a:pt x="738421" y="89850"/>
                  </a:lnTo>
                  <a:lnTo>
                    <a:pt x="740417" y="89850"/>
                  </a:lnTo>
                  <a:lnTo>
                    <a:pt x="742412" y="89850"/>
                  </a:lnTo>
                  <a:lnTo>
                    <a:pt x="744408" y="89850"/>
                  </a:lnTo>
                  <a:lnTo>
                    <a:pt x="746404" y="89850"/>
                  </a:lnTo>
                  <a:lnTo>
                    <a:pt x="748400" y="89850"/>
                  </a:lnTo>
                  <a:lnTo>
                    <a:pt x="750395" y="89850"/>
                  </a:lnTo>
                  <a:lnTo>
                    <a:pt x="752391" y="89850"/>
                  </a:lnTo>
                  <a:lnTo>
                    <a:pt x="754387" y="89850"/>
                  </a:lnTo>
                  <a:lnTo>
                    <a:pt x="756383" y="89850"/>
                  </a:lnTo>
                  <a:lnTo>
                    <a:pt x="758378" y="89850"/>
                  </a:lnTo>
                  <a:lnTo>
                    <a:pt x="760374" y="89850"/>
                  </a:lnTo>
                  <a:lnTo>
                    <a:pt x="762370" y="89850"/>
                  </a:lnTo>
                  <a:lnTo>
                    <a:pt x="764366" y="89850"/>
                  </a:lnTo>
                  <a:lnTo>
                    <a:pt x="766361" y="89850"/>
                  </a:lnTo>
                  <a:lnTo>
                    <a:pt x="768357" y="89850"/>
                  </a:lnTo>
                  <a:lnTo>
                    <a:pt x="770353" y="89850"/>
                  </a:lnTo>
                  <a:lnTo>
                    <a:pt x="772349" y="89850"/>
                  </a:lnTo>
                  <a:lnTo>
                    <a:pt x="774344" y="89850"/>
                  </a:lnTo>
                  <a:lnTo>
                    <a:pt x="776340" y="89850"/>
                  </a:lnTo>
                  <a:lnTo>
                    <a:pt x="778336" y="89850"/>
                  </a:lnTo>
                  <a:lnTo>
                    <a:pt x="780331" y="89850"/>
                  </a:lnTo>
                  <a:lnTo>
                    <a:pt x="782327" y="89850"/>
                  </a:lnTo>
                  <a:lnTo>
                    <a:pt x="784323" y="89850"/>
                  </a:lnTo>
                  <a:lnTo>
                    <a:pt x="786319" y="89850"/>
                  </a:lnTo>
                  <a:lnTo>
                    <a:pt x="788314" y="89850"/>
                  </a:lnTo>
                  <a:lnTo>
                    <a:pt x="790310" y="89850"/>
                  </a:lnTo>
                  <a:lnTo>
                    <a:pt x="792306" y="89850"/>
                  </a:lnTo>
                  <a:lnTo>
                    <a:pt x="794302" y="89850"/>
                  </a:lnTo>
                  <a:lnTo>
                    <a:pt x="796297" y="89850"/>
                  </a:lnTo>
                  <a:lnTo>
                    <a:pt x="798293" y="89850"/>
                  </a:lnTo>
                  <a:lnTo>
                    <a:pt x="800289" y="89850"/>
                  </a:lnTo>
                  <a:lnTo>
                    <a:pt x="802285" y="89850"/>
                  </a:lnTo>
                  <a:lnTo>
                    <a:pt x="804280" y="89850"/>
                  </a:lnTo>
                  <a:lnTo>
                    <a:pt x="806276" y="89850"/>
                  </a:lnTo>
                  <a:lnTo>
                    <a:pt x="808272" y="89850"/>
                  </a:lnTo>
                  <a:lnTo>
                    <a:pt x="810267" y="89850"/>
                  </a:lnTo>
                  <a:lnTo>
                    <a:pt x="812263" y="89850"/>
                  </a:lnTo>
                  <a:lnTo>
                    <a:pt x="814259" y="89850"/>
                  </a:lnTo>
                  <a:lnTo>
                    <a:pt x="816255" y="89850"/>
                  </a:lnTo>
                  <a:lnTo>
                    <a:pt x="818250" y="89850"/>
                  </a:lnTo>
                  <a:lnTo>
                    <a:pt x="820246" y="89850"/>
                  </a:lnTo>
                  <a:lnTo>
                    <a:pt x="822242" y="89850"/>
                  </a:lnTo>
                  <a:lnTo>
                    <a:pt x="824238" y="89850"/>
                  </a:lnTo>
                  <a:lnTo>
                    <a:pt x="826233" y="89850"/>
                  </a:lnTo>
                  <a:lnTo>
                    <a:pt x="828229" y="89850"/>
                  </a:lnTo>
                  <a:lnTo>
                    <a:pt x="830225" y="89850"/>
                  </a:lnTo>
                  <a:lnTo>
                    <a:pt x="832221" y="89850"/>
                  </a:lnTo>
                  <a:lnTo>
                    <a:pt x="834216" y="89850"/>
                  </a:lnTo>
                  <a:lnTo>
                    <a:pt x="836212" y="89850"/>
                  </a:lnTo>
                  <a:lnTo>
                    <a:pt x="838208" y="89850"/>
                  </a:lnTo>
                  <a:lnTo>
                    <a:pt x="840203" y="89850"/>
                  </a:lnTo>
                  <a:lnTo>
                    <a:pt x="842199" y="89850"/>
                  </a:lnTo>
                  <a:lnTo>
                    <a:pt x="844195" y="89850"/>
                  </a:lnTo>
                  <a:lnTo>
                    <a:pt x="846191" y="89850"/>
                  </a:lnTo>
                  <a:lnTo>
                    <a:pt x="848186" y="89850"/>
                  </a:lnTo>
                  <a:lnTo>
                    <a:pt x="850182" y="89850"/>
                  </a:lnTo>
                  <a:lnTo>
                    <a:pt x="852178" y="89850"/>
                  </a:lnTo>
                  <a:lnTo>
                    <a:pt x="854174" y="89850"/>
                  </a:lnTo>
                  <a:lnTo>
                    <a:pt x="856169" y="89850"/>
                  </a:lnTo>
                  <a:lnTo>
                    <a:pt x="858165" y="89850"/>
                  </a:lnTo>
                  <a:lnTo>
                    <a:pt x="860161" y="89850"/>
                  </a:lnTo>
                  <a:lnTo>
                    <a:pt x="862157" y="89850"/>
                  </a:lnTo>
                  <a:lnTo>
                    <a:pt x="864152" y="89850"/>
                  </a:lnTo>
                  <a:lnTo>
                    <a:pt x="866148" y="89850"/>
                  </a:lnTo>
                  <a:lnTo>
                    <a:pt x="868144" y="89850"/>
                  </a:lnTo>
                  <a:lnTo>
                    <a:pt x="870139" y="89850"/>
                  </a:lnTo>
                  <a:lnTo>
                    <a:pt x="872135" y="89850"/>
                  </a:lnTo>
                  <a:lnTo>
                    <a:pt x="874131" y="89850"/>
                  </a:lnTo>
                  <a:lnTo>
                    <a:pt x="876127" y="89850"/>
                  </a:lnTo>
                  <a:lnTo>
                    <a:pt x="878122" y="89850"/>
                  </a:lnTo>
                  <a:lnTo>
                    <a:pt x="880118" y="89850"/>
                  </a:lnTo>
                  <a:lnTo>
                    <a:pt x="882114" y="89850"/>
                  </a:lnTo>
                  <a:lnTo>
                    <a:pt x="884110" y="89850"/>
                  </a:lnTo>
                  <a:lnTo>
                    <a:pt x="886105" y="89850"/>
                  </a:lnTo>
                  <a:lnTo>
                    <a:pt x="888101" y="89850"/>
                  </a:lnTo>
                  <a:lnTo>
                    <a:pt x="890097" y="89850"/>
                  </a:lnTo>
                  <a:lnTo>
                    <a:pt x="892093" y="89850"/>
                  </a:lnTo>
                  <a:lnTo>
                    <a:pt x="894088" y="89850"/>
                  </a:lnTo>
                  <a:lnTo>
                    <a:pt x="896084" y="89850"/>
                  </a:lnTo>
                  <a:lnTo>
                    <a:pt x="898080" y="89850"/>
                  </a:lnTo>
                  <a:lnTo>
                    <a:pt x="900075" y="89850"/>
                  </a:lnTo>
                  <a:lnTo>
                    <a:pt x="902071" y="89850"/>
                  </a:lnTo>
                  <a:lnTo>
                    <a:pt x="904067" y="89850"/>
                  </a:lnTo>
                  <a:lnTo>
                    <a:pt x="906063" y="89850"/>
                  </a:lnTo>
                  <a:lnTo>
                    <a:pt x="908058" y="89850"/>
                  </a:lnTo>
                  <a:lnTo>
                    <a:pt x="910054" y="89850"/>
                  </a:lnTo>
                  <a:lnTo>
                    <a:pt x="912050" y="89850"/>
                  </a:lnTo>
                  <a:lnTo>
                    <a:pt x="914046" y="89850"/>
                  </a:lnTo>
                  <a:lnTo>
                    <a:pt x="916041" y="89850"/>
                  </a:lnTo>
                  <a:lnTo>
                    <a:pt x="918037" y="89850"/>
                  </a:lnTo>
                  <a:lnTo>
                    <a:pt x="920033" y="89850"/>
                  </a:lnTo>
                  <a:lnTo>
                    <a:pt x="922029" y="89850"/>
                  </a:lnTo>
                  <a:lnTo>
                    <a:pt x="924024" y="89850"/>
                  </a:lnTo>
                  <a:lnTo>
                    <a:pt x="926020" y="89850"/>
                  </a:lnTo>
                  <a:lnTo>
                    <a:pt x="928016" y="89850"/>
                  </a:lnTo>
                  <a:lnTo>
                    <a:pt x="930011" y="89850"/>
                  </a:lnTo>
                  <a:lnTo>
                    <a:pt x="932007" y="89850"/>
                  </a:lnTo>
                  <a:lnTo>
                    <a:pt x="934003" y="89850"/>
                  </a:lnTo>
                  <a:lnTo>
                    <a:pt x="935999" y="89850"/>
                  </a:lnTo>
                  <a:lnTo>
                    <a:pt x="937994" y="89850"/>
                  </a:lnTo>
                  <a:lnTo>
                    <a:pt x="939990" y="89850"/>
                  </a:lnTo>
                  <a:lnTo>
                    <a:pt x="941986" y="89850"/>
                  </a:lnTo>
                  <a:lnTo>
                    <a:pt x="943982" y="89850"/>
                  </a:lnTo>
                  <a:lnTo>
                    <a:pt x="945977" y="89850"/>
                  </a:lnTo>
                  <a:lnTo>
                    <a:pt x="947973" y="89850"/>
                  </a:lnTo>
                  <a:lnTo>
                    <a:pt x="949969" y="89850"/>
                  </a:lnTo>
                  <a:lnTo>
                    <a:pt x="951965" y="89850"/>
                  </a:lnTo>
                  <a:lnTo>
                    <a:pt x="953960" y="89850"/>
                  </a:lnTo>
                  <a:lnTo>
                    <a:pt x="955956" y="89850"/>
                  </a:lnTo>
                  <a:lnTo>
                    <a:pt x="957952" y="89850"/>
                  </a:lnTo>
                  <a:lnTo>
                    <a:pt x="959947" y="89850"/>
                  </a:lnTo>
                  <a:lnTo>
                    <a:pt x="961943" y="89850"/>
                  </a:lnTo>
                  <a:lnTo>
                    <a:pt x="963939" y="89850"/>
                  </a:lnTo>
                  <a:lnTo>
                    <a:pt x="965935" y="89850"/>
                  </a:lnTo>
                  <a:lnTo>
                    <a:pt x="967930" y="89850"/>
                  </a:lnTo>
                  <a:lnTo>
                    <a:pt x="969926" y="89850"/>
                  </a:lnTo>
                  <a:lnTo>
                    <a:pt x="971922" y="89850"/>
                  </a:lnTo>
                  <a:lnTo>
                    <a:pt x="973918" y="89850"/>
                  </a:lnTo>
                  <a:lnTo>
                    <a:pt x="975913" y="89850"/>
                  </a:lnTo>
                  <a:lnTo>
                    <a:pt x="977909" y="89850"/>
                  </a:lnTo>
                  <a:lnTo>
                    <a:pt x="979905" y="89850"/>
                  </a:lnTo>
                  <a:lnTo>
                    <a:pt x="981901" y="89850"/>
                  </a:lnTo>
                  <a:lnTo>
                    <a:pt x="983896" y="89850"/>
                  </a:lnTo>
                  <a:lnTo>
                    <a:pt x="985892" y="89850"/>
                  </a:lnTo>
                  <a:lnTo>
                    <a:pt x="987888" y="89850"/>
                  </a:lnTo>
                  <a:lnTo>
                    <a:pt x="989883" y="89850"/>
                  </a:lnTo>
                  <a:lnTo>
                    <a:pt x="991879" y="89850"/>
                  </a:lnTo>
                  <a:lnTo>
                    <a:pt x="993875" y="89850"/>
                  </a:lnTo>
                  <a:lnTo>
                    <a:pt x="995871" y="89850"/>
                  </a:lnTo>
                  <a:lnTo>
                    <a:pt x="997866" y="89850"/>
                  </a:lnTo>
                  <a:lnTo>
                    <a:pt x="999862" y="89850"/>
                  </a:lnTo>
                  <a:lnTo>
                    <a:pt x="1001858" y="89850"/>
                  </a:lnTo>
                  <a:lnTo>
                    <a:pt x="1003854" y="89850"/>
                  </a:lnTo>
                  <a:lnTo>
                    <a:pt x="1005849" y="89850"/>
                  </a:lnTo>
                  <a:lnTo>
                    <a:pt x="1007845" y="89850"/>
                  </a:lnTo>
                  <a:lnTo>
                    <a:pt x="1009841" y="89850"/>
                  </a:lnTo>
                  <a:lnTo>
                    <a:pt x="1011837" y="89850"/>
                  </a:lnTo>
                  <a:lnTo>
                    <a:pt x="1013832" y="89850"/>
                  </a:lnTo>
                  <a:lnTo>
                    <a:pt x="1015828" y="89850"/>
                  </a:lnTo>
                  <a:lnTo>
                    <a:pt x="1017824" y="89850"/>
                  </a:lnTo>
                  <a:lnTo>
                    <a:pt x="1019820" y="89850"/>
                  </a:lnTo>
                  <a:lnTo>
                    <a:pt x="1021815" y="89850"/>
                  </a:lnTo>
                  <a:lnTo>
                    <a:pt x="1023811" y="89850"/>
                  </a:lnTo>
                  <a:lnTo>
                    <a:pt x="1025807" y="89850"/>
                  </a:lnTo>
                  <a:lnTo>
                    <a:pt x="1027802" y="89850"/>
                  </a:lnTo>
                  <a:lnTo>
                    <a:pt x="1029798" y="89850"/>
                  </a:lnTo>
                  <a:lnTo>
                    <a:pt x="1031794" y="89850"/>
                  </a:lnTo>
                  <a:lnTo>
                    <a:pt x="1033790" y="89850"/>
                  </a:lnTo>
                  <a:lnTo>
                    <a:pt x="1035785" y="89850"/>
                  </a:lnTo>
                  <a:lnTo>
                    <a:pt x="1037781" y="89850"/>
                  </a:lnTo>
                  <a:lnTo>
                    <a:pt x="1039777" y="89850"/>
                  </a:lnTo>
                  <a:lnTo>
                    <a:pt x="1041773" y="89850"/>
                  </a:lnTo>
                  <a:lnTo>
                    <a:pt x="1043768" y="89850"/>
                  </a:lnTo>
                  <a:lnTo>
                    <a:pt x="1045764" y="89850"/>
                  </a:lnTo>
                  <a:lnTo>
                    <a:pt x="1047760" y="89850"/>
                  </a:lnTo>
                  <a:lnTo>
                    <a:pt x="1049756" y="89850"/>
                  </a:lnTo>
                  <a:lnTo>
                    <a:pt x="1051751" y="89850"/>
                  </a:lnTo>
                  <a:lnTo>
                    <a:pt x="1053747" y="89850"/>
                  </a:lnTo>
                  <a:lnTo>
                    <a:pt x="1055743" y="89850"/>
                  </a:lnTo>
                  <a:lnTo>
                    <a:pt x="1057738" y="89850"/>
                  </a:lnTo>
                  <a:lnTo>
                    <a:pt x="1059734" y="89850"/>
                  </a:lnTo>
                  <a:lnTo>
                    <a:pt x="1061730" y="89850"/>
                  </a:lnTo>
                  <a:lnTo>
                    <a:pt x="1063726" y="89850"/>
                  </a:lnTo>
                  <a:lnTo>
                    <a:pt x="1065721" y="89850"/>
                  </a:lnTo>
                  <a:lnTo>
                    <a:pt x="1067717" y="89850"/>
                  </a:lnTo>
                  <a:lnTo>
                    <a:pt x="1069713" y="89850"/>
                  </a:lnTo>
                  <a:lnTo>
                    <a:pt x="1071709" y="89850"/>
                  </a:lnTo>
                  <a:lnTo>
                    <a:pt x="1073704" y="89850"/>
                  </a:lnTo>
                  <a:lnTo>
                    <a:pt x="1075700" y="89850"/>
                  </a:lnTo>
                  <a:lnTo>
                    <a:pt x="1077696" y="89850"/>
                  </a:lnTo>
                  <a:lnTo>
                    <a:pt x="1079692" y="89850"/>
                  </a:lnTo>
                  <a:lnTo>
                    <a:pt x="1081687" y="89850"/>
                  </a:lnTo>
                  <a:lnTo>
                    <a:pt x="1083683" y="89850"/>
                  </a:lnTo>
                  <a:lnTo>
                    <a:pt x="1085679" y="89850"/>
                  </a:lnTo>
                  <a:lnTo>
                    <a:pt x="1087674" y="89850"/>
                  </a:lnTo>
                  <a:lnTo>
                    <a:pt x="1089670" y="89850"/>
                  </a:lnTo>
                  <a:lnTo>
                    <a:pt x="1091666" y="89850"/>
                  </a:lnTo>
                  <a:lnTo>
                    <a:pt x="1093662" y="89850"/>
                  </a:lnTo>
                  <a:lnTo>
                    <a:pt x="1095657" y="0"/>
                  </a:lnTo>
                  <a:lnTo>
                    <a:pt x="1097653" y="0"/>
                  </a:lnTo>
                  <a:lnTo>
                    <a:pt x="1099649" y="0"/>
                  </a:lnTo>
                  <a:lnTo>
                    <a:pt x="1101645" y="0"/>
                  </a:lnTo>
                  <a:lnTo>
                    <a:pt x="1103640" y="0"/>
                  </a:lnTo>
                  <a:lnTo>
                    <a:pt x="1105636" y="0"/>
                  </a:lnTo>
                  <a:lnTo>
                    <a:pt x="1107632" y="0"/>
                  </a:lnTo>
                  <a:lnTo>
                    <a:pt x="1109628" y="0"/>
                  </a:lnTo>
                  <a:lnTo>
                    <a:pt x="1111623" y="0"/>
                  </a:lnTo>
                  <a:lnTo>
                    <a:pt x="1113619" y="0"/>
                  </a:lnTo>
                  <a:lnTo>
                    <a:pt x="1115615" y="0"/>
                  </a:lnTo>
                  <a:lnTo>
                    <a:pt x="1117610" y="0"/>
                  </a:lnTo>
                  <a:lnTo>
                    <a:pt x="1119606" y="0"/>
                  </a:lnTo>
                  <a:lnTo>
                    <a:pt x="1121602" y="0"/>
                  </a:lnTo>
                  <a:lnTo>
                    <a:pt x="1123598" y="0"/>
                  </a:lnTo>
                  <a:lnTo>
                    <a:pt x="1125593" y="0"/>
                  </a:lnTo>
                  <a:lnTo>
                    <a:pt x="1127589" y="0"/>
                  </a:lnTo>
                  <a:lnTo>
                    <a:pt x="1129585" y="0"/>
                  </a:lnTo>
                  <a:lnTo>
                    <a:pt x="1131581" y="0"/>
                  </a:lnTo>
                  <a:lnTo>
                    <a:pt x="1133576" y="0"/>
                  </a:lnTo>
                  <a:lnTo>
                    <a:pt x="1135572" y="0"/>
                  </a:lnTo>
                  <a:lnTo>
                    <a:pt x="1137568" y="0"/>
                  </a:lnTo>
                  <a:lnTo>
                    <a:pt x="1139564" y="0"/>
                  </a:lnTo>
                  <a:lnTo>
                    <a:pt x="1141559" y="0"/>
                  </a:lnTo>
                  <a:lnTo>
                    <a:pt x="1143555" y="0"/>
                  </a:lnTo>
                  <a:lnTo>
                    <a:pt x="1145551" y="0"/>
                  </a:lnTo>
                  <a:lnTo>
                    <a:pt x="1147546" y="0"/>
                  </a:lnTo>
                  <a:lnTo>
                    <a:pt x="1149542" y="0"/>
                  </a:lnTo>
                  <a:lnTo>
                    <a:pt x="1151538" y="0"/>
                  </a:lnTo>
                  <a:lnTo>
                    <a:pt x="1153534" y="0"/>
                  </a:lnTo>
                  <a:lnTo>
                    <a:pt x="1155529" y="0"/>
                  </a:lnTo>
                  <a:lnTo>
                    <a:pt x="1157525" y="0"/>
                  </a:lnTo>
                  <a:lnTo>
                    <a:pt x="1159521" y="0"/>
                  </a:lnTo>
                  <a:lnTo>
                    <a:pt x="1161517" y="0"/>
                  </a:lnTo>
                  <a:lnTo>
                    <a:pt x="1163512" y="0"/>
                  </a:lnTo>
                  <a:lnTo>
                    <a:pt x="1165508" y="0"/>
                  </a:lnTo>
                  <a:lnTo>
                    <a:pt x="1167504" y="0"/>
                  </a:lnTo>
                  <a:lnTo>
                    <a:pt x="1169500" y="0"/>
                  </a:lnTo>
                  <a:lnTo>
                    <a:pt x="1171495" y="0"/>
                  </a:lnTo>
                  <a:lnTo>
                    <a:pt x="1173491" y="0"/>
                  </a:lnTo>
                  <a:lnTo>
                    <a:pt x="1175487" y="0"/>
                  </a:lnTo>
                  <a:lnTo>
                    <a:pt x="1177482" y="0"/>
                  </a:lnTo>
                  <a:lnTo>
                    <a:pt x="1179478" y="0"/>
                  </a:lnTo>
                  <a:lnTo>
                    <a:pt x="1181474" y="0"/>
                  </a:lnTo>
                  <a:lnTo>
                    <a:pt x="1183470" y="0"/>
                  </a:lnTo>
                  <a:lnTo>
                    <a:pt x="1185465" y="0"/>
                  </a:lnTo>
                  <a:lnTo>
                    <a:pt x="1187461" y="0"/>
                  </a:lnTo>
                  <a:lnTo>
                    <a:pt x="1189457" y="0"/>
                  </a:lnTo>
                  <a:lnTo>
                    <a:pt x="1191453" y="0"/>
                  </a:lnTo>
                  <a:lnTo>
                    <a:pt x="1193448" y="0"/>
                  </a:lnTo>
                  <a:lnTo>
                    <a:pt x="1195444" y="0"/>
                  </a:lnTo>
                  <a:lnTo>
                    <a:pt x="1197440" y="0"/>
                  </a:lnTo>
                  <a:lnTo>
                    <a:pt x="1199436" y="0"/>
                  </a:lnTo>
                  <a:lnTo>
                    <a:pt x="1201431" y="0"/>
                  </a:lnTo>
                  <a:lnTo>
                    <a:pt x="1203427" y="0"/>
                  </a:lnTo>
                  <a:lnTo>
                    <a:pt x="1205423" y="0"/>
                  </a:lnTo>
                  <a:lnTo>
                    <a:pt x="1207418" y="0"/>
                  </a:lnTo>
                  <a:lnTo>
                    <a:pt x="1209414" y="0"/>
                  </a:lnTo>
                  <a:lnTo>
                    <a:pt x="1211410" y="0"/>
                  </a:lnTo>
                  <a:lnTo>
                    <a:pt x="1213406" y="0"/>
                  </a:lnTo>
                  <a:lnTo>
                    <a:pt x="1215401" y="0"/>
                  </a:lnTo>
                  <a:lnTo>
                    <a:pt x="1217397" y="0"/>
                  </a:lnTo>
                  <a:lnTo>
                    <a:pt x="1219393" y="0"/>
                  </a:lnTo>
                  <a:lnTo>
                    <a:pt x="1221389" y="0"/>
                  </a:lnTo>
                  <a:lnTo>
                    <a:pt x="1223384" y="0"/>
                  </a:lnTo>
                  <a:lnTo>
                    <a:pt x="1225380" y="0"/>
                  </a:lnTo>
                  <a:lnTo>
                    <a:pt x="1227376" y="0"/>
                  </a:lnTo>
                  <a:lnTo>
                    <a:pt x="1229372" y="0"/>
                  </a:lnTo>
                  <a:lnTo>
                    <a:pt x="1231367" y="0"/>
                  </a:lnTo>
                  <a:lnTo>
                    <a:pt x="1233363" y="0"/>
                  </a:lnTo>
                  <a:lnTo>
                    <a:pt x="1235359" y="0"/>
                  </a:lnTo>
                  <a:lnTo>
                    <a:pt x="1237354" y="0"/>
                  </a:lnTo>
                  <a:lnTo>
                    <a:pt x="1239350" y="0"/>
                  </a:lnTo>
                  <a:lnTo>
                    <a:pt x="1241346" y="0"/>
                  </a:lnTo>
                  <a:lnTo>
                    <a:pt x="1243342" y="0"/>
                  </a:lnTo>
                  <a:lnTo>
                    <a:pt x="1245337" y="0"/>
                  </a:lnTo>
                  <a:lnTo>
                    <a:pt x="1247333" y="0"/>
                  </a:lnTo>
                  <a:lnTo>
                    <a:pt x="1249329" y="0"/>
                  </a:lnTo>
                  <a:lnTo>
                    <a:pt x="1251325" y="0"/>
                  </a:lnTo>
                  <a:lnTo>
                    <a:pt x="1253320" y="0"/>
                  </a:lnTo>
                  <a:lnTo>
                    <a:pt x="1255316" y="0"/>
                  </a:lnTo>
                  <a:lnTo>
                    <a:pt x="1257312" y="0"/>
                  </a:lnTo>
                  <a:lnTo>
                    <a:pt x="1259308" y="0"/>
                  </a:lnTo>
                  <a:lnTo>
                    <a:pt x="1261303" y="0"/>
                  </a:lnTo>
                  <a:lnTo>
                    <a:pt x="1263299" y="0"/>
                  </a:lnTo>
                  <a:lnTo>
                    <a:pt x="1265295" y="0"/>
                  </a:lnTo>
                  <a:lnTo>
                    <a:pt x="1267291" y="0"/>
                  </a:lnTo>
                  <a:lnTo>
                    <a:pt x="1269286" y="0"/>
                  </a:lnTo>
                  <a:lnTo>
                    <a:pt x="1271282" y="0"/>
                  </a:lnTo>
                  <a:lnTo>
                    <a:pt x="1273278" y="0"/>
                  </a:lnTo>
                  <a:lnTo>
                    <a:pt x="1275273" y="0"/>
                  </a:lnTo>
                  <a:lnTo>
                    <a:pt x="1277269" y="0"/>
                  </a:lnTo>
                  <a:lnTo>
                    <a:pt x="1279265" y="0"/>
                  </a:lnTo>
                  <a:lnTo>
                    <a:pt x="1281261" y="0"/>
                  </a:lnTo>
                  <a:lnTo>
                    <a:pt x="1283256" y="0"/>
                  </a:lnTo>
                  <a:lnTo>
                    <a:pt x="1285252" y="0"/>
                  </a:lnTo>
                  <a:lnTo>
                    <a:pt x="1287248" y="0"/>
                  </a:lnTo>
                  <a:lnTo>
                    <a:pt x="1289244" y="0"/>
                  </a:lnTo>
                  <a:lnTo>
                    <a:pt x="1291239" y="0"/>
                  </a:lnTo>
                  <a:lnTo>
                    <a:pt x="1293235" y="0"/>
                  </a:lnTo>
                  <a:lnTo>
                    <a:pt x="1295231" y="0"/>
                  </a:lnTo>
                  <a:lnTo>
                    <a:pt x="1297227" y="0"/>
                  </a:lnTo>
                  <a:lnTo>
                    <a:pt x="1299222" y="0"/>
                  </a:lnTo>
                  <a:lnTo>
                    <a:pt x="1301218" y="0"/>
                  </a:lnTo>
                  <a:lnTo>
                    <a:pt x="1303214" y="0"/>
                  </a:lnTo>
                  <a:lnTo>
                    <a:pt x="1305209" y="0"/>
                  </a:lnTo>
                  <a:lnTo>
                    <a:pt x="1307205" y="0"/>
                  </a:lnTo>
                  <a:lnTo>
                    <a:pt x="1309201" y="0"/>
                  </a:lnTo>
                  <a:lnTo>
                    <a:pt x="1311197" y="0"/>
                  </a:lnTo>
                  <a:lnTo>
                    <a:pt x="1313192" y="0"/>
                  </a:lnTo>
                  <a:lnTo>
                    <a:pt x="1315188" y="0"/>
                  </a:lnTo>
                  <a:lnTo>
                    <a:pt x="1317184" y="0"/>
                  </a:lnTo>
                  <a:lnTo>
                    <a:pt x="1319180" y="0"/>
                  </a:lnTo>
                  <a:lnTo>
                    <a:pt x="1321175" y="0"/>
                  </a:lnTo>
                  <a:lnTo>
                    <a:pt x="1323171" y="0"/>
                  </a:lnTo>
                  <a:lnTo>
                    <a:pt x="1325167" y="0"/>
                  </a:lnTo>
                  <a:lnTo>
                    <a:pt x="1327163" y="0"/>
                  </a:lnTo>
                  <a:lnTo>
                    <a:pt x="1329158" y="0"/>
                  </a:lnTo>
                  <a:lnTo>
                    <a:pt x="1331154" y="0"/>
                  </a:lnTo>
                  <a:lnTo>
                    <a:pt x="1333150" y="0"/>
                  </a:lnTo>
                  <a:lnTo>
                    <a:pt x="1335145" y="0"/>
                  </a:lnTo>
                  <a:lnTo>
                    <a:pt x="1337141" y="0"/>
                  </a:lnTo>
                  <a:lnTo>
                    <a:pt x="1339137" y="0"/>
                  </a:lnTo>
                  <a:lnTo>
                    <a:pt x="1341133" y="0"/>
                  </a:lnTo>
                  <a:lnTo>
                    <a:pt x="1343128" y="0"/>
                  </a:lnTo>
                  <a:lnTo>
                    <a:pt x="1345124" y="0"/>
                  </a:lnTo>
                  <a:lnTo>
                    <a:pt x="1347120" y="0"/>
                  </a:lnTo>
                  <a:lnTo>
                    <a:pt x="1349116" y="0"/>
                  </a:lnTo>
                  <a:lnTo>
                    <a:pt x="1351111" y="0"/>
                  </a:lnTo>
                  <a:lnTo>
                    <a:pt x="1353107" y="0"/>
                  </a:lnTo>
                  <a:lnTo>
                    <a:pt x="1355103" y="0"/>
                  </a:lnTo>
                  <a:lnTo>
                    <a:pt x="1357099" y="0"/>
                  </a:lnTo>
                  <a:lnTo>
                    <a:pt x="1359094" y="0"/>
                  </a:lnTo>
                  <a:lnTo>
                    <a:pt x="1361090" y="0"/>
                  </a:lnTo>
                  <a:lnTo>
                    <a:pt x="1363086" y="0"/>
                  </a:lnTo>
                  <a:lnTo>
                    <a:pt x="1365081" y="0"/>
                  </a:lnTo>
                  <a:lnTo>
                    <a:pt x="1367077" y="0"/>
                  </a:lnTo>
                  <a:lnTo>
                    <a:pt x="1369073" y="0"/>
                  </a:lnTo>
                  <a:lnTo>
                    <a:pt x="1371069" y="0"/>
                  </a:lnTo>
                  <a:lnTo>
                    <a:pt x="1373064" y="0"/>
                  </a:lnTo>
                  <a:lnTo>
                    <a:pt x="1375060" y="0"/>
                  </a:lnTo>
                  <a:lnTo>
                    <a:pt x="1377056" y="0"/>
                  </a:lnTo>
                  <a:lnTo>
                    <a:pt x="1379052" y="0"/>
                  </a:lnTo>
                  <a:lnTo>
                    <a:pt x="1381047" y="0"/>
                  </a:lnTo>
                  <a:lnTo>
                    <a:pt x="1383043" y="0"/>
                  </a:lnTo>
                  <a:lnTo>
                    <a:pt x="1385039" y="0"/>
                  </a:lnTo>
                  <a:lnTo>
                    <a:pt x="1387035" y="0"/>
                  </a:lnTo>
                  <a:lnTo>
                    <a:pt x="1389030" y="0"/>
                  </a:lnTo>
                  <a:lnTo>
                    <a:pt x="1391026" y="0"/>
                  </a:lnTo>
                  <a:lnTo>
                    <a:pt x="1393022" y="0"/>
                  </a:lnTo>
                  <a:lnTo>
                    <a:pt x="1395017" y="0"/>
                  </a:lnTo>
                  <a:lnTo>
                    <a:pt x="1397013" y="0"/>
                  </a:lnTo>
                  <a:lnTo>
                    <a:pt x="1399009" y="0"/>
                  </a:lnTo>
                  <a:lnTo>
                    <a:pt x="1401005" y="0"/>
                  </a:lnTo>
                  <a:lnTo>
                    <a:pt x="1403000" y="0"/>
                  </a:lnTo>
                  <a:lnTo>
                    <a:pt x="1404996" y="0"/>
                  </a:lnTo>
                  <a:lnTo>
                    <a:pt x="1406992" y="0"/>
                  </a:lnTo>
                  <a:lnTo>
                    <a:pt x="1408988" y="0"/>
                  </a:lnTo>
                  <a:lnTo>
                    <a:pt x="1410983" y="0"/>
                  </a:lnTo>
                  <a:lnTo>
                    <a:pt x="1412979" y="0"/>
                  </a:lnTo>
                  <a:lnTo>
                    <a:pt x="1414975" y="0"/>
                  </a:lnTo>
                  <a:lnTo>
                    <a:pt x="1416971" y="0"/>
                  </a:lnTo>
                  <a:lnTo>
                    <a:pt x="1418966" y="0"/>
                  </a:lnTo>
                  <a:lnTo>
                    <a:pt x="1420962" y="0"/>
                  </a:lnTo>
                  <a:lnTo>
                    <a:pt x="1422958" y="0"/>
                  </a:lnTo>
                  <a:lnTo>
                    <a:pt x="1424953" y="0"/>
                  </a:lnTo>
                  <a:lnTo>
                    <a:pt x="1426949" y="0"/>
                  </a:lnTo>
                  <a:lnTo>
                    <a:pt x="1428945" y="0"/>
                  </a:lnTo>
                  <a:lnTo>
                    <a:pt x="1430941" y="0"/>
                  </a:lnTo>
                  <a:lnTo>
                    <a:pt x="1432936" y="0"/>
                  </a:lnTo>
                  <a:lnTo>
                    <a:pt x="1434932" y="0"/>
                  </a:lnTo>
                  <a:lnTo>
                    <a:pt x="1436928" y="0"/>
                  </a:lnTo>
                  <a:lnTo>
                    <a:pt x="1438924" y="0"/>
                  </a:lnTo>
                  <a:lnTo>
                    <a:pt x="1440919" y="0"/>
                  </a:lnTo>
                  <a:lnTo>
                    <a:pt x="1442915" y="0"/>
                  </a:lnTo>
                  <a:lnTo>
                    <a:pt x="1444911" y="0"/>
                  </a:lnTo>
                  <a:lnTo>
                    <a:pt x="1446907" y="0"/>
                  </a:lnTo>
                  <a:lnTo>
                    <a:pt x="1448902" y="0"/>
                  </a:lnTo>
                  <a:lnTo>
                    <a:pt x="1450898" y="0"/>
                  </a:lnTo>
                  <a:lnTo>
                    <a:pt x="1452894" y="0"/>
                  </a:lnTo>
                  <a:lnTo>
                    <a:pt x="1454889" y="0"/>
                  </a:lnTo>
                  <a:lnTo>
                    <a:pt x="1456885" y="0"/>
                  </a:lnTo>
                  <a:lnTo>
                    <a:pt x="1458881" y="0"/>
                  </a:lnTo>
                  <a:lnTo>
                    <a:pt x="1460877" y="0"/>
                  </a:lnTo>
                  <a:lnTo>
                    <a:pt x="1462872" y="0"/>
                  </a:lnTo>
                  <a:lnTo>
                    <a:pt x="1464868" y="0"/>
                  </a:lnTo>
                  <a:lnTo>
                    <a:pt x="1466864" y="0"/>
                  </a:lnTo>
                  <a:lnTo>
                    <a:pt x="1468860" y="0"/>
                  </a:lnTo>
                  <a:lnTo>
                    <a:pt x="1470855" y="0"/>
                  </a:lnTo>
                  <a:lnTo>
                    <a:pt x="1472851" y="0"/>
                  </a:lnTo>
                  <a:lnTo>
                    <a:pt x="1474847" y="0"/>
                  </a:lnTo>
                  <a:lnTo>
                    <a:pt x="1476843" y="0"/>
                  </a:lnTo>
                  <a:lnTo>
                    <a:pt x="1478838" y="0"/>
                  </a:lnTo>
                  <a:lnTo>
                    <a:pt x="1480834" y="0"/>
                  </a:lnTo>
                  <a:lnTo>
                    <a:pt x="1482830" y="0"/>
                  </a:lnTo>
                  <a:lnTo>
                    <a:pt x="1484825" y="0"/>
                  </a:lnTo>
                  <a:lnTo>
                    <a:pt x="1486821" y="0"/>
                  </a:lnTo>
                  <a:lnTo>
                    <a:pt x="1488817" y="0"/>
                  </a:lnTo>
                  <a:lnTo>
                    <a:pt x="1490813" y="0"/>
                  </a:lnTo>
                  <a:lnTo>
                    <a:pt x="1492808" y="0"/>
                  </a:lnTo>
                  <a:lnTo>
                    <a:pt x="1494804" y="0"/>
                  </a:lnTo>
                  <a:lnTo>
                    <a:pt x="1496800" y="0"/>
                  </a:lnTo>
                  <a:lnTo>
                    <a:pt x="1498796" y="0"/>
                  </a:lnTo>
                  <a:lnTo>
                    <a:pt x="1500791" y="0"/>
                  </a:lnTo>
                  <a:lnTo>
                    <a:pt x="1502787" y="0"/>
                  </a:lnTo>
                  <a:lnTo>
                    <a:pt x="1504783" y="0"/>
                  </a:lnTo>
                  <a:lnTo>
                    <a:pt x="1506779" y="0"/>
                  </a:lnTo>
                  <a:lnTo>
                    <a:pt x="1508774" y="0"/>
                  </a:lnTo>
                  <a:lnTo>
                    <a:pt x="1510770" y="0"/>
                  </a:lnTo>
                  <a:lnTo>
                    <a:pt x="1512766" y="0"/>
                  </a:lnTo>
                  <a:lnTo>
                    <a:pt x="1514762" y="0"/>
                  </a:lnTo>
                  <a:lnTo>
                    <a:pt x="1516757" y="0"/>
                  </a:lnTo>
                  <a:lnTo>
                    <a:pt x="1518753" y="0"/>
                  </a:lnTo>
                  <a:lnTo>
                    <a:pt x="1520749" y="0"/>
                  </a:lnTo>
                  <a:lnTo>
                    <a:pt x="1522744" y="0"/>
                  </a:lnTo>
                  <a:lnTo>
                    <a:pt x="1524740" y="0"/>
                  </a:lnTo>
                  <a:lnTo>
                    <a:pt x="1526736" y="0"/>
                  </a:lnTo>
                  <a:lnTo>
                    <a:pt x="1528732" y="0"/>
                  </a:lnTo>
                  <a:lnTo>
                    <a:pt x="1530727" y="0"/>
                  </a:lnTo>
                  <a:lnTo>
                    <a:pt x="1532723" y="0"/>
                  </a:lnTo>
                  <a:lnTo>
                    <a:pt x="1534719" y="0"/>
                  </a:lnTo>
                  <a:lnTo>
                    <a:pt x="1536715" y="0"/>
                  </a:lnTo>
                  <a:lnTo>
                    <a:pt x="1538710" y="0"/>
                  </a:lnTo>
                  <a:lnTo>
                    <a:pt x="1540706" y="0"/>
                  </a:lnTo>
                  <a:lnTo>
                    <a:pt x="1542702" y="0"/>
                  </a:lnTo>
                  <a:lnTo>
                    <a:pt x="1544698" y="0"/>
                  </a:lnTo>
                  <a:lnTo>
                    <a:pt x="1546693" y="0"/>
                  </a:lnTo>
                  <a:lnTo>
                    <a:pt x="1548689" y="0"/>
                  </a:lnTo>
                  <a:lnTo>
                    <a:pt x="1550685" y="0"/>
                  </a:lnTo>
                  <a:lnTo>
                    <a:pt x="1552680" y="0"/>
                  </a:lnTo>
                  <a:lnTo>
                    <a:pt x="1554676" y="0"/>
                  </a:lnTo>
                  <a:lnTo>
                    <a:pt x="1556672" y="0"/>
                  </a:lnTo>
                  <a:lnTo>
                    <a:pt x="1558668" y="0"/>
                  </a:lnTo>
                  <a:lnTo>
                    <a:pt x="1560663" y="0"/>
                  </a:lnTo>
                  <a:lnTo>
                    <a:pt x="1562659" y="0"/>
                  </a:lnTo>
                  <a:lnTo>
                    <a:pt x="1564655" y="0"/>
                  </a:lnTo>
                  <a:lnTo>
                    <a:pt x="1566651" y="0"/>
                  </a:lnTo>
                  <a:lnTo>
                    <a:pt x="1568646" y="0"/>
                  </a:lnTo>
                  <a:lnTo>
                    <a:pt x="1570642" y="0"/>
                  </a:lnTo>
                  <a:lnTo>
                    <a:pt x="1572638" y="0"/>
                  </a:lnTo>
                  <a:lnTo>
                    <a:pt x="1574634" y="0"/>
                  </a:lnTo>
                  <a:lnTo>
                    <a:pt x="1576629" y="0"/>
                  </a:lnTo>
                  <a:lnTo>
                    <a:pt x="1578625" y="0"/>
                  </a:lnTo>
                  <a:lnTo>
                    <a:pt x="1580621" y="0"/>
                  </a:lnTo>
                  <a:lnTo>
                    <a:pt x="1582616" y="0"/>
                  </a:lnTo>
                  <a:lnTo>
                    <a:pt x="1584612" y="0"/>
                  </a:lnTo>
                  <a:lnTo>
                    <a:pt x="1586608" y="0"/>
                  </a:lnTo>
                  <a:lnTo>
                    <a:pt x="1588604" y="0"/>
                  </a:lnTo>
                  <a:lnTo>
                    <a:pt x="1590599" y="0"/>
                  </a:lnTo>
                  <a:lnTo>
                    <a:pt x="1592595" y="0"/>
                  </a:lnTo>
                  <a:lnTo>
                    <a:pt x="1594591" y="0"/>
                  </a:lnTo>
                  <a:lnTo>
                    <a:pt x="1596587" y="0"/>
                  </a:lnTo>
                  <a:lnTo>
                    <a:pt x="1598582" y="0"/>
                  </a:lnTo>
                  <a:lnTo>
                    <a:pt x="1600578" y="0"/>
                  </a:lnTo>
                  <a:lnTo>
                    <a:pt x="1602574" y="0"/>
                  </a:lnTo>
                  <a:lnTo>
                    <a:pt x="1604570" y="0"/>
                  </a:lnTo>
                  <a:lnTo>
                    <a:pt x="1606565" y="0"/>
                  </a:lnTo>
                  <a:lnTo>
                    <a:pt x="1608561" y="0"/>
                  </a:lnTo>
                  <a:lnTo>
                    <a:pt x="1610557" y="0"/>
                  </a:lnTo>
                  <a:lnTo>
                    <a:pt x="1612552" y="0"/>
                  </a:lnTo>
                  <a:lnTo>
                    <a:pt x="1614548" y="0"/>
                  </a:lnTo>
                  <a:lnTo>
                    <a:pt x="1616544" y="0"/>
                  </a:lnTo>
                  <a:lnTo>
                    <a:pt x="1618540" y="0"/>
                  </a:lnTo>
                  <a:lnTo>
                    <a:pt x="1620535" y="0"/>
                  </a:lnTo>
                  <a:lnTo>
                    <a:pt x="1622531" y="0"/>
                  </a:lnTo>
                  <a:lnTo>
                    <a:pt x="1624527" y="0"/>
                  </a:lnTo>
                  <a:lnTo>
                    <a:pt x="1626523" y="0"/>
                  </a:lnTo>
                  <a:lnTo>
                    <a:pt x="1628518" y="0"/>
                  </a:lnTo>
                  <a:lnTo>
                    <a:pt x="1630514" y="0"/>
                  </a:lnTo>
                  <a:lnTo>
                    <a:pt x="1632510" y="0"/>
                  </a:lnTo>
                  <a:lnTo>
                    <a:pt x="1634506" y="0"/>
                  </a:lnTo>
                  <a:lnTo>
                    <a:pt x="1636501" y="0"/>
                  </a:lnTo>
                  <a:lnTo>
                    <a:pt x="1638497" y="0"/>
                  </a:lnTo>
                  <a:lnTo>
                    <a:pt x="1640493" y="0"/>
                  </a:lnTo>
                  <a:lnTo>
                    <a:pt x="1642488" y="0"/>
                  </a:lnTo>
                  <a:lnTo>
                    <a:pt x="1644484" y="0"/>
                  </a:lnTo>
                  <a:lnTo>
                    <a:pt x="1646480" y="0"/>
                  </a:lnTo>
                  <a:lnTo>
                    <a:pt x="1648476" y="0"/>
                  </a:lnTo>
                  <a:lnTo>
                    <a:pt x="1650471" y="0"/>
                  </a:lnTo>
                  <a:lnTo>
                    <a:pt x="1652467" y="0"/>
                  </a:lnTo>
                  <a:lnTo>
                    <a:pt x="1654463" y="0"/>
                  </a:lnTo>
                  <a:lnTo>
                    <a:pt x="1656459" y="0"/>
                  </a:lnTo>
                  <a:lnTo>
                    <a:pt x="1658454" y="0"/>
                  </a:lnTo>
                  <a:lnTo>
                    <a:pt x="1660450" y="0"/>
                  </a:lnTo>
                  <a:lnTo>
                    <a:pt x="1662446" y="0"/>
                  </a:lnTo>
                  <a:lnTo>
                    <a:pt x="1664442" y="0"/>
                  </a:lnTo>
                  <a:lnTo>
                    <a:pt x="1666437" y="0"/>
                  </a:lnTo>
                  <a:lnTo>
                    <a:pt x="1668433" y="0"/>
                  </a:lnTo>
                  <a:lnTo>
                    <a:pt x="1670429" y="0"/>
                  </a:lnTo>
                  <a:lnTo>
                    <a:pt x="1672424" y="0"/>
                  </a:lnTo>
                  <a:lnTo>
                    <a:pt x="1674420" y="0"/>
                  </a:lnTo>
                  <a:lnTo>
                    <a:pt x="1676416" y="0"/>
                  </a:lnTo>
                  <a:lnTo>
                    <a:pt x="1678412" y="0"/>
                  </a:lnTo>
                  <a:lnTo>
                    <a:pt x="1680407" y="0"/>
                  </a:lnTo>
                  <a:lnTo>
                    <a:pt x="1682403" y="0"/>
                  </a:lnTo>
                  <a:lnTo>
                    <a:pt x="1684399" y="0"/>
                  </a:lnTo>
                  <a:lnTo>
                    <a:pt x="1686395" y="0"/>
                  </a:lnTo>
                  <a:lnTo>
                    <a:pt x="1688390" y="0"/>
                  </a:lnTo>
                  <a:lnTo>
                    <a:pt x="1690386" y="0"/>
                  </a:lnTo>
                  <a:lnTo>
                    <a:pt x="1692382" y="0"/>
                  </a:lnTo>
                  <a:lnTo>
                    <a:pt x="1694378" y="0"/>
                  </a:lnTo>
                  <a:lnTo>
                    <a:pt x="1696373" y="0"/>
                  </a:lnTo>
                  <a:lnTo>
                    <a:pt x="1698369" y="0"/>
                  </a:lnTo>
                  <a:lnTo>
                    <a:pt x="1700365" y="0"/>
                  </a:lnTo>
                  <a:lnTo>
                    <a:pt x="1702360" y="0"/>
                  </a:lnTo>
                  <a:lnTo>
                    <a:pt x="1704356" y="0"/>
                  </a:lnTo>
                  <a:lnTo>
                    <a:pt x="1706352" y="0"/>
                  </a:lnTo>
                  <a:lnTo>
                    <a:pt x="1708348" y="0"/>
                  </a:lnTo>
                  <a:lnTo>
                    <a:pt x="1710343" y="0"/>
                  </a:lnTo>
                  <a:lnTo>
                    <a:pt x="1712339" y="0"/>
                  </a:lnTo>
                  <a:lnTo>
                    <a:pt x="1714335" y="0"/>
                  </a:lnTo>
                  <a:lnTo>
                    <a:pt x="1716331" y="0"/>
                  </a:lnTo>
                  <a:lnTo>
                    <a:pt x="1718326" y="0"/>
                  </a:lnTo>
                  <a:lnTo>
                    <a:pt x="1720322" y="0"/>
                  </a:lnTo>
                  <a:lnTo>
                    <a:pt x="1722318" y="0"/>
                  </a:lnTo>
                  <a:lnTo>
                    <a:pt x="1724314" y="0"/>
                  </a:lnTo>
                  <a:lnTo>
                    <a:pt x="1726309" y="0"/>
                  </a:lnTo>
                  <a:lnTo>
                    <a:pt x="1728305" y="0"/>
                  </a:lnTo>
                  <a:lnTo>
                    <a:pt x="1730301" y="0"/>
                  </a:lnTo>
                  <a:lnTo>
                    <a:pt x="1732296" y="0"/>
                  </a:lnTo>
                  <a:lnTo>
                    <a:pt x="1734292" y="0"/>
                  </a:lnTo>
                  <a:lnTo>
                    <a:pt x="1736288" y="0"/>
                  </a:lnTo>
                  <a:lnTo>
                    <a:pt x="1738284" y="0"/>
                  </a:lnTo>
                  <a:lnTo>
                    <a:pt x="1740279" y="0"/>
                  </a:lnTo>
                  <a:lnTo>
                    <a:pt x="1742275" y="0"/>
                  </a:lnTo>
                  <a:lnTo>
                    <a:pt x="1744271" y="0"/>
                  </a:lnTo>
                  <a:lnTo>
                    <a:pt x="1746267" y="0"/>
                  </a:lnTo>
                  <a:lnTo>
                    <a:pt x="1748262" y="0"/>
                  </a:lnTo>
                  <a:lnTo>
                    <a:pt x="1750258" y="0"/>
                  </a:lnTo>
                  <a:lnTo>
                    <a:pt x="1752254" y="0"/>
                  </a:lnTo>
                  <a:lnTo>
                    <a:pt x="1754250" y="0"/>
                  </a:lnTo>
                  <a:lnTo>
                    <a:pt x="1756245" y="0"/>
                  </a:lnTo>
                  <a:lnTo>
                    <a:pt x="1758241" y="0"/>
                  </a:lnTo>
                  <a:lnTo>
                    <a:pt x="1760237" y="0"/>
                  </a:lnTo>
                  <a:lnTo>
                    <a:pt x="1762233" y="0"/>
                  </a:lnTo>
                  <a:lnTo>
                    <a:pt x="1764228" y="0"/>
                  </a:lnTo>
                  <a:lnTo>
                    <a:pt x="1766224" y="0"/>
                  </a:lnTo>
                  <a:lnTo>
                    <a:pt x="1768220" y="0"/>
                  </a:lnTo>
                  <a:lnTo>
                    <a:pt x="1770215" y="0"/>
                  </a:lnTo>
                  <a:lnTo>
                    <a:pt x="1772211" y="0"/>
                  </a:lnTo>
                  <a:lnTo>
                    <a:pt x="1774207" y="0"/>
                  </a:lnTo>
                  <a:lnTo>
                    <a:pt x="1776203" y="0"/>
                  </a:lnTo>
                  <a:lnTo>
                    <a:pt x="1778198" y="0"/>
                  </a:lnTo>
                  <a:lnTo>
                    <a:pt x="1780194" y="0"/>
                  </a:lnTo>
                  <a:lnTo>
                    <a:pt x="1782190" y="0"/>
                  </a:lnTo>
                  <a:lnTo>
                    <a:pt x="1784186" y="0"/>
                  </a:lnTo>
                  <a:lnTo>
                    <a:pt x="1786181" y="0"/>
                  </a:lnTo>
                  <a:lnTo>
                    <a:pt x="1788177" y="0"/>
                  </a:lnTo>
                  <a:lnTo>
                    <a:pt x="1790173" y="0"/>
                  </a:lnTo>
                  <a:lnTo>
                    <a:pt x="1792169" y="0"/>
                  </a:lnTo>
                  <a:lnTo>
                    <a:pt x="1794164" y="0"/>
                  </a:lnTo>
                  <a:lnTo>
                    <a:pt x="1796160" y="0"/>
                  </a:lnTo>
                  <a:lnTo>
                    <a:pt x="1798156" y="0"/>
                  </a:lnTo>
                  <a:lnTo>
                    <a:pt x="1800151" y="0"/>
                  </a:lnTo>
                  <a:lnTo>
                    <a:pt x="1802147" y="0"/>
                  </a:lnTo>
                  <a:lnTo>
                    <a:pt x="1804143" y="0"/>
                  </a:lnTo>
                  <a:lnTo>
                    <a:pt x="1806139" y="0"/>
                  </a:lnTo>
                  <a:lnTo>
                    <a:pt x="1808134" y="0"/>
                  </a:lnTo>
                  <a:lnTo>
                    <a:pt x="1810130" y="0"/>
                  </a:lnTo>
                  <a:lnTo>
                    <a:pt x="1812126" y="0"/>
                  </a:lnTo>
                  <a:lnTo>
                    <a:pt x="1814122" y="0"/>
                  </a:lnTo>
                  <a:lnTo>
                    <a:pt x="1816117" y="0"/>
                  </a:lnTo>
                  <a:lnTo>
                    <a:pt x="1818113" y="0"/>
                  </a:lnTo>
                  <a:lnTo>
                    <a:pt x="1820109" y="0"/>
                  </a:lnTo>
                  <a:lnTo>
                    <a:pt x="1822105" y="0"/>
                  </a:lnTo>
                  <a:lnTo>
                    <a:pt x="1824100" y="0"/>
                  </a:lnTo>
                  <a:lnTo>
                    <a:pt x="1826096" y="0"/>
                  </a:lnTo>
                  <a:lnTo>
                    <a:pt x="1828092" y="0"/>
                  </a:lnTo>
                  <a:lnTo>
                    <a:pt x="1830087" y="0"/>
                  </a:lnTo>
                  <a:lnTo>
                    <a:pt x="1832083" y="0"/>
                  </a:lnTo>
                  <a:lnTo>
                    <a:pt x="1834079" y="0"/>
                  </a:lnTo>
                  <a:lnTo>
                    <a:pt x="1836075" y="0"/>
                  </a:lnTo>
                  <a:lnTo>
                    <a:pt x="1838070" y="0"/>
                  </a:lnTo>
                  <a:lnTo>
                    <a:pt x="1840066" y="0"/>
                  </a:lnTo>
                  <a:lnTo>
                    <a:pt x="1842062" y="0"/>
                  </a:lnTo>
                  <a:lnTo>
                    <a:pt x="1844058" y="0"/>
                  </a:lnTo>
                  <a:lnTo>
                    <a:pt x="1846053" y="0"/>
                  </a:lnTo>
                  <a:lnTo>
                    <a:pt x="1848049" y="0"/>
                  </a:lnTo>
                  <a:lnTo>
                    <a:pt x="1850045" y="0"/>
                  </a:lnTo>
                  <a:lnTo>
                    <a:pt x="1852041" y="0"/>
                  </a:lnTo>
                  <a:lnTo>
                    <a:pt x="1854036" y="0"/>
                  </a:lnTo>
                  <a:lnTo>
                    <a:pt x="1856032" y="0"/>
                  </a:lnTo>
                  <a:lnTo>
                    <a:pt x="1858028" y="0"/>
                  </a:lnTo>
                  <a:lnTo>
                    <a:pt x="1860023" y="0"/>
                  </a:lnTo>
                  <a:lnTo>
                    <a:pt x="1862019" y="0"/>
                  </a:lnTo>
                  <a:lnTo>
                    <a:pt x="1864015" y="0"/>
                  </a:lnTo>
                  <a:lnTo>
                    <a:pt x="1866011" y="0"/>
                  </a:lnTo>
                  <a:lnTo>
                    <a:pt x="1868006" y="0"/>
                  </a:lnTo>
                  <a:lnTo>
                    <a:pt x="1870002" y="0"/>
                  </a:lnTo>
                  <a:lnTo>
                    <a:pt x="1871998" y="0"/>
                  </a:lnTo>
                  <a:lnTo>
                    <a:pt x="1873994" y="0"/>
                  </a:lnTo>
                  <a:lnTo>
                    <a:pt x="1875989" y="0"/>
                  </a:lnTo>
                  <a:lnTo>
                    <a:pt x="1877985" y="0"/>
                  </a:lnTo>
                  <a:lnTo>
                    <a:pt x="1879981" y="0"/>
                  </a:lnTo>
                  <a:lnTo>
                    <a:pt x="1881977" y="0"/>
                  </a:lnTo>
                  <a:lnTo>
                    <a:pt x="1883972" y="0"/>
                  </a:lnTo>
                  <a:lnTo>
                    <a:pt x="1885968" y="0"/>
                  </a:lnTo>
                  <a:lnTo>
                    <a:pt x="1887964" y="0"/>
                  </a:lnTo>
                  <a:lnTo>
                    <a:pt x="1889959" y="0"/>
                  </a:lnTo>
                  <a:lnTo>
                    <a:pt x="1891955" y="0"/>
                  </a:lnTo>
                  <a:lnTo>
                    <a:pt x="1893951" y="0"/>
                  </a:lnTo>
                  <a:lnTo>
                    <a:pt x="1895947" y="0"/>
                  </a:lnTo>
                  <a:lnTo>
                    <a:pt x="1897942" y="0"/>
                  </a:lnTo>
                  <a:lnTo>
                    <a:pt x="1899938" y="0"/>
                  </a:lnTo>
                  <a:lnTo>
                    <a:pt x="1901934" y="0"/>
                  </a:lnTo>
                  <a:lnTo>
                    <a:pt x="1903930" y="0"/>
                  </a:lnTo>
                  <a:lnTo>
                    <a:pt x="1905925" y="0"/>
                  </a:lnTo>
                  <a:lnTo>
                    <a:pt x="1907921" y="0"/>
                  </a:lnTo>
                  <a:lnTo>
                    <a:pt x="1909917" y="0"/>
                  </a:lnTo>
                  <a:lnTo>
                    <a:pt x="1911913" y="0"/>
                  </a:lnTo>
                  <a:lnTo>
                    <a:pt x="1913908" y="0"/>
                  </a:lnTo>
                  <a:lnTo>
                    <a:pt x="1915904" y="0"/>
                  </a:lnTo>
                  <a:lnTo>
                    <a:pt x="1917900" y="0"/>
                  </a:lnTo>
                  <a:lnTo>
                    <a:pt x="1919895" y="0"/>
                  </a:lnTo>
                  <a:lnTo>
                    <a:pt x="1921891" y="0"/>
                  </a:lnTo>
                  <a:lnTo>
                    <a:pt x="1923887" y="0"/>
                  </a:lnTo>
                  <a:lnTo>
                    <a:pt x="1925883" y="0"/>
                  </a:lnTo>
                  <a:lnTo>
                    <a:pt x="1927878" y="0"/>
                  </a:lnTo>
                  <a:lnTo>
                    <a:pt x="1929874" y="0"/>
                  </a:lnTo>
                  <a:lnTo>
                    <a:pt x="1931870" y="0"/>
                  </a:lnTo>
                  <a:lnTo>
                    <a:pt x="1933866" y="0"/>
                  </a:lnTo>
                  <a:lnTo>
                    <a:pt x="1935861" y="0"/>
                  </a:lnTo>
                  <a:lnTo>
                    <a:pt x="1937857" y="0"/>
                  </a:lnTo>
                  <a:lnTo>
                    <a:pt x="1939853" y="0"/>
                  </a:lnTo>
                  <a:lnTo>
                    <a:pt x="1941849" y="0"/>
                  </a:lnTo>
                  <a:lnTo>
                    <a:pt x="1943844" y="0"/>
                  </a:lnTo>
                  <a:lnTo>
                    <a:pt x="1945840" y="0"/>
                  </a:lnTo>
                  <a:lnTo>
                    <a:pt x="1947836" y="0"/>
                  </a:lnTo>
                  <a:lnTo>
                    <a:pt x="1949831" y="0"/>
                  </a:lnTo>
                  <a:lnTo>
                    <a:pt x="1951827" y="0"/>
                  </a:lnTo>
                  <a:lnTo>
                    <a:pt x="1953823" y="0"/>
                  </a:lnTo>
                  <a:lnTo>
                    <a:pt x="1955819" y="0"/>
                  </a:lnTo>
                  <a:lnTo>
                    <a:pt x="1957814" y="0"/>
                  </a:lnTo>
                  <a:lnTo>
                    <a:pt x="1959810" y="0"/>
                  </a:lnTo>
                  <a:lnTo>
                    <a:pt x="1961806" y="0"/>
                  </a:lnTo>
                  <a:lnTo>
                    <a:pt x="1963802" y="0"/>
                  </a:lnTo>
                  <a:lnTo>
                    <a:pt x="1965797" y="0"/>
                  </a:lnTo>
                  <a:lnTo>
                    <a:pt x="1967793" y="0"/>
                  </a:lnTo>
                  <a:lnTo>
                    <a:pt x="1969789" y="0"/>
                  </a:lnTo>
                  <a:lnTo>
                    <a:pt x="1971785" y="0"/>
                  </a:lnTo>
                  <a:lnTo>
                    <a:pt x="1973780" y="0"/>
                  </a:lnTo>
                  <a:lnTo>
                    <a:pt x="1975776" y="0"/>
                  </a:lnTo>
                  <a:lnTo>
                    <a:pt x="1977772" y="0"/>
                  </a:lnTo>
                  <a:lnTo>
                    <a:pt x="1979767" y="0"/>
                  </a:lnTo>
                  <a:lnTo>
                    <a:pt x="1981763" y="0"/>
                  </a:lnTo>
                  <a:lnTo>
                    <a:pt x="1983759" y="0"/>
                  </a:lnTo>
                  <a:lnTo>
                    <a:pt x="1985755" y="0"/>
                  </a:lnTo>
                  <a:lnTo>
                    <a:pt x="1987750" y="0"/>
                  </a:lnTo>
                  <a:lnTo>
                    <a:pt x="1989746" y="0"/>
                  </a:lnTo>
                  <a:lnTo>
                    <a:pt x="1991742" y="0"/>
                  </a:lnTo>
                  <a:lnTo>
                    <a:pt x="1993738" y="0"/>
                  </a:lnTo>
                  <a:lnTo>
                    <a:pt x="1995733" y="0"/>
                  </a:lnTo>
                  <a:lnTo>
                    <a:pt x="1997729" y="0"/>
                  </a:lnTo>
                  <a:lnTo>
                    <a:pt x="1999725" y="0"/>
                  </a:lnTo>
                  <a:lnTo>
                    <a:pt x="2001721" y="0"/>
                  </a:lnTo>
                  <a:lnTo>
                    <a:pt x="2003716" y="0"/>
                  </a:lnTo>
                  <a:lnTo>
                    <a:pt x="2005712" y="0"/>
                  </a:lnTo>
                  <a:lnTo>
                    <a:pt x="2007708" y="0"/>
                  </a:lnTo>
                  <a:lnTo>
                    <a:pt x="2009704" y="0"/>
                  </a:lnTo>
                  <a:lnTo>
                    <a:pt x="2011699" y="0"/>
                  </a:lnTo>
                  <a:lnTo>
                    <a:pt x="2013695" y="0"/>
                  </a:lnTo>
                  <a:lnTo>
                    <a:pt x="2015691" y="0"/>
                  </a:lnTo>
                  <a:lnTo>
                    <a:pt x="2017686" y="0"/>
                  </a:lnTo>
                  <a:lnTo>
                    <a:pt x="2019682" y="0"/>
                  </a:lnTo>
                  <a:lnTo>
                    <a:pt x="2021678" y="0"/>
                  </a:lnTo>
                  <a:lnTo>
                    <a:pt x="2023674" y="0"/>
                  </a:lnTo>
                  <a:lnTo>
                    <a:pt x="2025669" y="0"/>
                  </a:lnTo>
                  <a:lnTo>
                    <a:pt x="2027665" y="0"/>
                  </a:lnTo>
                  <a:lnTo>
                    <a:pt x="2029661" y="0"/>
                  </a:lnTo>
                  <a:lnTo>
                    <a:pt x="2031657" y="0"/>
                  </a:lnTo>
                  <a:lnTo>
                    <a:pt x="2033652" y="0"/>
                  </a:lnTo>
                  <a:lnTo>
                    <a:pt x="2035648" y="0"/>
                  </a:lnTo>
                  <a:lnTo>
                    <a:pt x="2037644" y="0"/>
                  </a:lnTo>
                  <a:lnTo>
                    <a:pt x="2039640" y="0"/>
                  </a:lnTo>
                  <a:lnTo>
                    <a:pt x="2041635" y="0"/>
                  </a:lnTo>
                  <a:lnTo>
                    <a:pt x="2043631" y="0"/>
                  </a:lnTo>
                  <a:lnTo>
                    <a:pt x="2045627" y="0"/>
                  </a:lnTo>
                  <a:lnTo>
                    <a:pt x="2047622" y="0"/>
                  </a:lnTo>
                  <a:lnTo>
                    <a:pt x="2049618" y="0"/>
                  </a:lnTo>
                  <a:lnTo>
                    <a:pt x="2051614" y="0"/>
                  </a:lnTo>
                  <a:lnTo>
                    <a:pt x="2053610" y="0"/>
                  </a:lnTo>
                  <a:lnTo>
                    <a:pt x="2055605" y="0"/>
                  </a:lnTo>
                  <a:lnTo>
                    <a:pt x="2057601" y="0"/>
                  </a:lnTo>
                  <a:lnTo>
                    <a:pt x="2059597" y="0"/>
                  </a:lnTo>
                  <a:lnTo>
                    <a:pt x="2061593" y="0"/>
                  </a:lnTo>
                  <a:lnTo>
                    <a:pt x="2063588" y="0"/>
                  </a:lnTo>
                  <a:lnTo>
                    <a:pt x="2065584" y="0"/>
                  </a:lnTo>
                  <a:lnTo>
                    <a:pt x="2067580" y="0"/>
                  </a:lnTo>
                  <a:lnTo>
                    <a:pt x="2069576" y="0"/>
                  </a:lnTo>
                  <a:lnTo>
                    <a:pt x="2071571" y="0"/>
                  </a:lnTo>
                  <a:lnTo>
                    <a:pt x="2073567" y="0"/>
                  </a:lnTo>
                  <a:lnTo>
                    <a:pt x="2075563" y="0"/>
                  </a:lnTo>
                  <a:lnTo>
                    <a:pt x="2077558" y="0"/>
                  </a:lnTo>
                  <a:lnTo>
                    <a:pt x="2079554" y="0"/>
                  </a:lnTo>
                  <a:lnTo>
                    <a:pt x="2081550" y="0"/>
                  </a:lnTo>
                  <a:lnTo>
                    <a:pt x="2083546" y="0"/>
                  </a:lnTo>
                  <a:lnTo>
                    <a:pt x="2085541" y="0"/>
                  </a:lnTo>
                  <a:lnTo>
                    <a:pt x="2087537" y="0"/>
                  </a:lnTo>
                  <a:lnTo>
                    <a:pt x="2089533" y="0"/>
                  </a:lnTo>
                  <a:lnTo>
                    <a:pt x="2091529" y="0"/>
                  </a:lnTo>
                  <a:lnTo>
                    <a:pt x="2093524" y="0"/>
                  </a:lnTo>
                  <a:lnTo>
                    <a:pt x="2095520" y="0"/>
                  </a:lnTo>
                  <a:lnTo>
                    <a:pt x="2097516" y="0"/>
                  </a:lnTo>
                  <a:lnTo>
                    <a:pt x="2099512" y="0"/>
                  </a:lnTo>
                  <a:lnTo>
                    <a:pt x="2101507" y="0"/>
                  </a:lnTo>
                  <a:lnTo>
                    <a:pt x="2103503" y="0"/>
                  </a:lnTo>
                  <a:lnTo>
                    <a:pt x="2105499" y="0"/>
                  </a:lnTo>
                  <a:lnTo>
                    <a:pt x="2107494" y="0"/>
                  </a:lnTo>
                  <a:lnTo>
                    <a:pt x="2109490" y="0"/>
                  </a:lnTo>
                  <a:lnTo>
                    <a:pt x="2111486" y="0"/>
                  </a:lnTo>
                  <a:lnTo>
                    <a:pt x="2113482" y="0"/>
                  </a:lnTo>
                  <a:lnTo>
                    <a:pt x="2115477" y="0"/>
                  </a:lnTo>
                  <a:lnTo>
                    <a:pt x="2117473" y="0"/>
                  </a:lnTo>
                  <a:lnTo>
                    <a:pt x="2119469" y="0"/>
                  </a:lnTo>
                  <a:lnTo>
                    <a:pt x="2121465" y="0"/>
                  </a:lnTo>
                  <a:lnTo>
                    <a:pt x="2123460" y="0"/>
                  </a:lnTo>
                  <a:lnTo>
                    <a:pt x="2125456" y="0"/>
                  </a:lnTo>
                  <a:lnTo>
                    <a:pt x="2127452" y="0"/>
                  </a:lnTo>
                  <a:lnTo>
                    <a:pt x="2129448" y="0"/>
                  </a:lnTo>
                  <a:lnTo>
                    <a:pt x="2131443" y="0"/>
                  </a:lnTo>
                  <a:lnTo>
                    <a:pt x="2133439" y="0"/>
                  </a:lnTo>
                  <a:lnTo>
                    <a:pt x="2135435" y="0"/>
                  </a:lnTo>
                  <a:lnTo>
                    <a:pt x="2137430" y="0"/>
                  </a:lnTo>
                  <a:lnTo>
                    <a:pt x="2139426" y="0"/>
                  </a:lnTo>
                  <a:lnTo>
                    <a:pt x="2141422" y="0"/>
                  </a:lnTo>
                  <a:lnTo>
                    <a:pt x="2143418" y="0"/>
                  </a:lnTo>
                  <a:lnTo>
                    <a:pt x="2145413" y="0"/>
                  </a:lnTo>
                  <a:lnTo>
                    <a:pt x="2147409" y="0"/>
                  </a:lnTo>
                  <a:lnTo>
                    <a:pt x="2149405" y="0"/>
                  </a:lnTo>
                  <a:lnTo>
                    <a:pt x="2151401" y="0"/>
                  </a:lnTo>
                  <a:lnTo>
                    <a:pt x="2153396" y="0"/>
                  </a:lnTo>
                  <a:lnTo>
                    <a:pt x="2155392" y="0"/>
                  </a:lnTo>
                  <a:lnTo>
                    <a:pt x="2157388" y="0"/>
                  </a:lnTo>
                  <a:lnTo>
                    <a:pt x="2159384" y="0"/>
                  </a:lnTo>
                  <a:lnTo>
                    <a:pt x="2161379" y="0"/>
                  </a:lnTo>
                  <a:lnTo>
                    <a:pt x="2163375" y="0"/>
                  </a:lnTo>
                  <a:lnTo>
                    <a:pt x="2165371" y="0"/>
                  </a:lnTo>
                  <a:lnTo>
                    <a:pt x="2167366" y="0"/>
                  </a:lnTo>
                  <a:lnTo>
                    <a:pt x="2169362" y="0"/>
                  </a:lnTo>
                  <a:lnTo>
                    <a:pt x="2171358" y="0"/>
                  </a:lnTo>
                  <a:lnTo>
                    <a:pt x="2173354" y="0"/>
                  </a:lnTo>
                  <a:lnTo>
                    <a:pt x="2175349" y="0"/>
                  </a:lnTo>
                  <a:lnTo>
                    <a:pt x="2177345" y="0"/>
                  </a:lnTo>
                  <a:lnTo>
                    <a:pt x="2179341" y="0"/>
                  </a:lnTo>
                  <a:lnTo>
                    <a:pt x="2181337" y="0"/>
                  </a:lnTo>
                  <a:lnTo>
                    <a:pt x="2183332" y="0"/>
                  </a:lnTo>
                  <a:lnTo>
                    <a:pt x="2185328" y="0"/>
                  </a:lnTo>
                  <a:lnTo>
                    <a:pt x="2187324" y="0"/>
                  </a:lnTo>
                  <a:lnTo>
                    <a:pt x="2189320" y="0"/>
                  </a:lnTo>
                  <a:lnTo>
                    <a:pt x="2191315" y="0"/>
                  </a:lnTo>
                  <a:lnTo>
                    <a:pt x="2193311" y="0"/>
                  </a:lnTo>
                  <a:lnTo>
                    <a:pt x="2195307" y="0"/>
                  </a:lnTo>
                  <a:lnTo>
                    <a:pt x="2197302" y="0"/>
                  </a:lnTo>
                  <a:lnTo>
                    <a:pt x="2199298" y="0"/>
                  </a:lnTo>
                  <a:lnTo>
                    <a:pt x="2201294" y="0"/>
                  </a:lnTo>
                  <a:lnTo>
                    <a:pt x="2203290" y="0"/>
                  </a:lnTo>
                  <a:lnTo>
                    <a:pt x="2205285" y="0"/>
                  </a:lnTo>
                  <a:lnTo>
                    <a:pt x="2207281" y="0"/>
                  </a:lnTo>
                  <a:lnTo>
                    <a:pt x="2209277" y="0"/>
                  </a:lnTo>
                  <a:lnTo>
                    <a:pt x="2211273" y="0"/>
                  </a:lnTo>
                  <a:lnTo>
                    <a:pt x="2213268" y="0"/>
                  </a:lnTo>
                  <a:lnTo>
                    <a:pt x="2215264" y="0"/>
                  </a:lnTo>
                  <a:lnTo>
                    <a:pt x="2217260" y="0"/>
                  </a:lnTo>
                  <a:lnTo>
                    <a:pt x="2219256" y="0"/>
                  </a:lnTo>
                  <a:lnTo>
                    <a:pt x="2221251" y="0"/>
                  </a:lnTo>
                  <a:lnTo>
                    <a:pt x="2223247" y="0"/>
                  </a:lnTo>
                  <a:lnTo>
                    <a:pt x="2225243" y="0"/>
                  </a:lnTo>
                  <a:lnTo>
                    <a:pt x="2227238" y="0"/>
                  </a:lnTo>
                  <a:lnTo>
                    <a:pt x="2229234" y="0"/>
                  </a:lnTo>
                  <a:lnTo>
                    <a:pt x="2231230" y="0"/>
                  </a:lnTo>
                  <a:lnTo>
                    <a:pt x="2233226" y="0"/>
                  </a:lnTo>
                  <a:lnTo>
                    <a:pt x="2235221" y="0"/>
                  </a:lnTo>
                  <a:lnTo>
                    <a:pt x="2237217" y="0"/>
                  </a:lnTo>
                  <a:lnTo>
                    <a:pt x="2239213" y="0"/>
                  </a:lnTo>
                  <a:lnTo>
                    <a:pt x="2241209" y="0"/>
                  </a:lnTo>
                  <a:lnTo>
                    <a:pt x="2243204" y="0"/>
                  </a:lnTo>
                  <a:lnTo>
                    <a:pt x="2245200" y="0"/>
                  </a:lnTo>
                  <a:lnTo>
                    <a:pt x="2247196" y="0"/>
                  </a:lnTo>
                  <a:lnTo>
                    <a:pt x="2249192" y="0"/>
                  </a:lnTo>
                  <a:lnTo>
                    <a:pt x="2251187" y="0"/>
                  </a:lnTo>
                  <a:lnTo>
                    <a:pt x="2253183" y="0"/>
                  </a:lnTo>
                  <a:lnTo>
                    <a:pt x="2255179" y="0"/>
                  </a:lnTo>
                  <a:lnTo>
                    <a:pt x="2257175" y="0"/>
                  </a:lnTo>
                  <a:lnTo>
                    <a:pt x="2259170" y="0"/>
                  </a:lnTo>
                  <a:lnTo>
                    <a:pt x="2261166" y="0"/>
                  </a:lnTo>
                  <a:lnTo>
                    <a:pt x="2263162" y="0"/>
                  </a:lnTo>
                  <a:lnTo>
                    <a:pt x="2265157" y="0"/>
                  </a:lnTo>
                  <a:lnTo>
                    <a:pt x="2267153" y="0"/>
                  </a:lnTo>
                  <a:lnTo>
                    <a:pt x="2269149" y="0"/>
                  </a:lnTo>
                  <a:lnTo>
                    <a:pt x="2271145" y="0"/>
                  </a:lnTo>
                  <a:lnTo>
                    <a:pt x="2273140" y="0"/>
                  </a:lnTo>
                  <a:lnTo>
                    <a:pt x="2275136" y="0"/>
                  </a:lnTo>
                  <a:lnTo>
                    <a:pt x="2277132" y="0"/>
                  </a:lnTo>
                  <a:lnTo>
                    <a:pt x="2279128" y="0"/>
                  </a:lnTo>
                  <a:lnTo>
                    <a:pt x="2281123" y="0"/>
                  </a:lnTo>
                  <a:lnTo>
                    <a:pt x="2283119" y="0"/>
                  </a:lnTo>
                  <a:lnTo>
                    <a:pt x="2285115" y="0"/>
                  </a:lnTo>
                  <a:lnTo>
                    <a:pt x="2287111" y="0"/>
                  </a:lnTo>
                  <a:lnTo>
                    <a:pt x="2289106" y="0"/>
                  </a:lnTo>
                  <a:lnTo>
                    <a:pt x="2291102" y="0"/>
                  </a:lnTo>
                  <a:lnTo>
                    <a:pt x="2293098" y="0"/>
                  </a:lnTo>
                  <a:lnTo>
                    <a:pt x="2295093" y="0"/>
                  </a:lnTo>
                  <a:lnTo>
                    <a:pt x="2297089" y="0"/>
                  </a:lnTo>
                  <a:lnTo>
                    <a:pt x="2299085" y="0"/>
                  </a:lnTo>
                  <a:lnTo>
                    <a:pt x="2301081" y="0"/>
                  </a:lnTo>
                  <a:lnTo>
                    <a:pt x="2303076" y="0"/>
                  </a:lnTo>
                  <a:lnTo>
                    <a:pt x="2305072" y="0"/>
                  </a:lnTo>
                  <a:lnTo>
                    <a:pt x="2307068" y="0"/>
                  </a:lnTo>
                  <a:lnTo>
                    <a:pt x="2309064" y="0"/>
                  </a:lnTo>
                  <a:lnTo>
                    <a:pt x="2311059" y="0"/>
                  </a:lnTo>
                  <a:lnTo>
                    <a:pt x="2313055" y="0"/>
                  </a:lnTo>
                  <a:lnTo>
                    <a:pt x="2315051" y="0"/>
                  </a:lnTo>
                  <a:lnTo>
                    <a:pt x="2317047" y="0"/>
                  </a:lnTo>
                  <a:lnTo>
                    <a:pt x="2319042" y="0"/>
                  </a:lnTo>
                  <a:lnTo>
                    <a:pt x="2321038" y="0"/>
                  </a:lnTo>
                  <a:lnTo>
                    <a:pt x="2323034" y="0"/>
                  </a:lnTo>
                  <a:lnTo>
                    <a:pt x="2325029" y="0"/>
                  </a:lnTo>
                  <a:lnTo>
                    <a:pt x="2327025" y="0"/>
                  </a:lnTo>
                  <a:lnTo>
                    <a:pt x="2329021" y="0"/>
                  </a:lnTo>
                  <a:lnTo>
                    <a:pt x="2331017" y="0"/>
                  </a:lnTo>
                  <a:lnTo>
                    <a:pt x="2333012" y="0"/>
                  </a:lnTo>
                  <a:lnTo>
                    <a:pt x="2335008" y="0"/>
                  </a:lnTo>
                  <a:lnTo>
                    <a:pt x="2337004" y="0"/>
                  </a:lnTo>
                  <a:lnTo>
                    <a:pt x="2339000" y="0"/>
                  </a:lnTo>
                  <a:lnTo>
                    <a:pt x="2340995" y="0"/>
                  </a:lnTo>
                  <a:lnTo>
                    <a:pt x="2342991" y="0"/>
                  </a:lnTo>
                  <a:lnTo>
                    <a:pt x="2344987" y="0"/>
                  </a:lnTo>
                  <a:lnTo>
                    <a:pt x="2346983" y="0"/>
                  </a:lnTo>
                  <a:lnTo>
                    <a:pt x="2348978" y="0"/>
                  </a:lnTo>
                  <a:lnTo>
                    <a:pt x="2350974" y="0"/>
                  </a:lnTo>
                  <a:lnTo>
                    <a:pt x="2352970" y="0"/>
                  </a:lnTo>
                  <a:lnTo>
                    <a:pt x="2354965" y="0"/>
                  </a:lnTo>
                  <a:lnTo>
                    <a:pt x="2356961" y="0"/>
                  </a:lnTo>
                  <a:lnTo>
                    <a:pt x="2358957" y="0"/>
                  </a:lnTo>
                  <a:lnTo>
                    <a:pt x="2360953" y="0"/>
                  </a:lnTo>
                  <a:lnTo>
                    <a:pt x="2362948" y="0"/>
                  </a:lnTo>
                  <a:lnTo>
                    <a:pt x="2364944" y="0"/>
                  </a:lnTo>
                  <a:lnTo>
                    <a:pt x="2366940" y="0"/>
                  </a:lnTo>
                  <a:lnTo>
                    <a:pt x="2368936" y="0"/>
                  </a:lnTo>
                  <a:lnTo>
                    <a:pt x="2370931" y="0"/>
                  </a:lnTo>
                  <a:lnTo>
                    <a:pt x="2372927" y="0"/>
                  </a:lnTo>
                  <a:lnTo>
                    <a:pt x="2374923" y="0"/>
                  </a:lnTo>
                  <a:lnTo>
                    <a:pt x="2376919" y="0"/>
                  </a:lnTo>
                  <a:lnTo>
                    <a:pt x="2378914" y="0"/>
                  </a:lnTo>
                  <a:lnTo>
                    <a:pt x="2380910" y="0"/>
                  </a:lnTo>
                  <a:lnTo>
                    <a:pt x="2382906" y="0"/>
                  </a:lnTo>
                  <a:lnTo>
                    <a:pt x="2384901" y="0"/>
                  </a:lnTo>
                  <a:lnTo>
                    <a:pt x="2386897" y="0"/>
                  </a:lnTo>
                  <a:lnTo>
                    <a:pt x="2388893" y="0"/>
                  </a:lnTo>
                  <a:lnTo>
                    <a:pt x="2390889" y="0"/>
                  </a:lnTo>
                  <a:lnTo>
                    <a:pt x="2392884" y="0"/>
                  </a:lnTo>
                  <a:lnTo>
                    <a:pt x="2394880" y="0"/>
                  </a:lnTo>
                  <a:lnTo>
                    <a:pt x="2396876" y="0"/>
                  </a:lnTo>
                  <a:lnTo>
                    <a:pt x="2398872" y="0"/>
                  </a:lnTo>
                  <a:lnTo>
                    <a:pt x="2400867" y="0"/>
                  </a:lnTo>
                  <a:lnTo>
                    <a:pt x="2402863" y="0"/>
                  </a:lnTo>
                  <a:lnTo>
                    <a:pt x="2404859" y="0"/>
                  </a:lnTo>
                  <a:lnTo>
                    <a:pt x="2406855" y="0"/>
                  </a:lnTo>
                  <a:lnTo>
                    <a:pt x="2408850" y="0"/>
                  </a:lnTo>
                  <a:lnTo>
                    <a:pt x="2410846" y="0"/>
                  </a:lnTo>
                  <a:lnTo>
                    <a:pt x="2412842" y="0"/>
                  </a:lnTo>
                  <a:lnTo>
                    <a:pt x="2414837" y="0"/>
                  </a:lnTo>
                  <a:lnTo>
                    <a:pt x="2416833" y="0"/>
                  </a:lnTo>
                  <a:lnTo>
                    <a:pt x="2418829" y="0"/>
                  </a:lnTo>
                  <a:lnTo>
                    <a:pt x="2420825" y="0"/>
                  </a:lnTo>
                  <a:lnTo>
                    <a:pt x="2422820" y="0"/>
                  </a:lnTo>
                  <a:lnTo>
                    <a:pt x="2424816" y="0"/>
                  </a:lnTo>
                  <a:lnTo>
                    <a:pt x="2426812" y="0"/>
                  </a:lnTo>
                  <a:lnTo>
                    <a:pt x="2428808" y="0"/>
                  </a:lnTo>
                  <a:lnTo>
                    <a:pt x="2430803" y="0"/>
                  </a:lnTo>
                  <a:lnTo>
                    <a:pt x="2432799" y="567992"/>
                  </a:lnTo>
                  <a:lnTo>
                    <a:pt x="2434795" y="567992"/>
                  </a:lnTo>
                  <a:lnTo>
                    <a:pt x="2436791" y="567992"/>
                  </a:lnTo>
                  <a:lnTo>
                    <a:pt x="2438786" y="567992"/>
                  </a:lnTo>
                  <a:lnTo>
                    <a:pt x="2440782" y="567992"/>
                  </a:lnTo>
                  <a:lnTo>
                    <a:pt x="2442778" y="567992"/>
                  </a:lnTo>
                  <a:lnTo>
                    <a:pt x="2444773" y="567992"/>
                  </a:lnTo>
                  <a:lnTo>
                    <a:pt x="2446769" y="567992"/>
                  </a:lnTo>
                  <a:lnTo>
                    <a:pt x="2448765" y="567992"/>
                  </a:lnTo>
                  <a:lnTo>
                    <a:pt x="2450761" y="567992"/>
                  </a:lnTo>
                  <a:lnTo>
                    <a:pt x="2452756" y="567992"/>
                  </a:lnTo>
                  <a:lnTo>
                    <a:pt x="2454752" y="567992"/>
                  </a:lnTo>
                  <a:lnTo>
                    <a:pt x="2456748" y="567992"/>
                  </a:lnTo>
                  <a:lnTo>
                    <a:pt x="2458744" y="567992"/>
                  </a:lnTo>
                  <a:lnTo>
                    <a:pt x="2460739" y="567992"/>
                  </a:lnTo>
                  <a:lnTo>
                    <a:pt x="2462735" y="567992"/>
                  </a:lnTo>
                  <a:lnTo>
                    <a:pt x="2464731" y="567992"/>
                  </a:lnTo>
                  <a:lnTo>
                    <a:pt x="2466727" y="567992"/>
                  </a:lnTo>
                  <a:lnTo>
                    <a:pt x="2468722" y="567992"/>
                  </a:lnTo>
                  <a:lnTo>
                    <a:pt x="2470718" y="567992"/>
                  </a:lnTo>
                  <a:lnTo>
                    <a:pt x="2472714" y="567992"/>
                  </a:lnTo>
                  <a:lnTo>
                    <a:pt x="2474709" y="567992"/>
                  </a:lnTo>
                  <a:lnTo>
                    <a:pt x="2476705" y="567992"/>
                  </a:lnTo>
                  <a:lnTo>
                    <a:pt x="2478701" y="567992"/>
                  </a:lnTo>
                  <a:lnTo>
                    <a:pt x="2480697" y="567992"/>
                  </a:lnTo>
                  <a:lnTo>
                    <a:pt x="2482692" y="567992"/>
                  </a:lnTo>
                  <a:lnTo>
                    <a:pt x="2484688" y="567992"/>
                  </a:lnTo>
                  <a:lnTo>
                    <a:pt x="2486684" y="567992"/>
                  </a:lnTo>
                  <a:lnTo>
                    <a:pt x="2488680" y="567992"/>
                  </a:lnTo>
                  <a:lnTo>
                    <a:pt x="2490675" y="567992"/>
                  </a:lnTo>
                  <a:lnTo>
                    <a:pt x="2492671" y="567992"/>
                  </a:lnTo>
                  <a:lnTo>
                    <a:pt x="2494667" y="567992"/>
                  </a:lnTo>
                  <a:lnTo>
                    <a:pt x="2496663" y="567992"/>
                  </a:lnTo>
                  <a:lnTo>
                    <a:pt x="2498658" y="567992"/>
                  </a:lnTo>
                  <a:lnTo>
                    <a:pt x="2500654" y="567992"/>
                  </a:lnTo>
                  <a:lnTo>
                    <a:pt x="2502650" y="567992"/>
                  </a:lnTo>
                  <a:lnTo>
                    <a:pt x="2504646" y="567992"/>
                  </a:lnTo>
                  <a:lnTo>
                    <a:pt x="2506641" y="567992"/>
                  </a:lnTo>
                  <a:lnTo>
                    <a:pt x="2508637" y="567992"/>
                  </a:lnTo>
                  <a:lnTo>
                    <a:pt x="2510633" y="567992"/>
                  </a:lnTo>
                  <a:lnTo>
                    <a:pt x="2512628" y="567992"/>
                  </a:lnTo>
                  <a:lnTo>
                    <a:pt x="2514624" y="567992"/>
                  </a:lnTo>
                  <a:lnTo>
                    <a:pt x="2516620" y="567992"/>
                  </a:lnTo>
                  <a:lnTo>
                    <a:pt x="2518616" y="567992"/>
                  </a:lnTo>
                  <a:lnTo>
                    <a:pt x="2520611" y="567992"/>
                  </a:lnTo>
                  <a:lnTo>
                    <a:pt x="2522607" y="567992"/>
                  </a:lnTo>
                  <a:lnTo>
                    <a:pt x="2524603" y="567992"/>
                  </a:lnTo>
                  <a:lnTo>
                    <a:pt x="2526599" y="567992"/>
                  </a:lnTo>
                  <a:lnTo>
                    <a:pt x="2528594" y="567992"/>
                  </a:lnTo>
                  <a:lnTo>
                    <a:pt x="2530590" y="567992"/>
                  </a:lnTo>
                  <a:lnTo>
                    <a:pt x="2532586" y="567992"/>
                  </a:lnTo>
                  <a:lnTo>
                    <a:pt x="2534582" y="567992"/>
                  </a:lnTo>
                  <a:lnTo>
                    <a:pt x="2536577" y="567992"/>
                  </a:lnTo>
                  <a:lnTo>
                    <a:pt x="2538573" y="567992"/>
                  </a:lnTo>
                  <a:lnTo>
                    <a:pt x="2540569" y="567992"/>
                  </a:lnTo>
                  <a:lnTo>
                    <a:pt x="2542564" y="567992"/>
                  </a:lnTo>
                  <a:lnTo>
                    <a:pt x="2544560" y="567992"/>
                  </a:lnTo>
                  <a:lnTo>
                    <a:pt x="2546556" y="567992"/>
                  </a:lnTo>
                  <a:lnTo>
                    <a:pt x="2548552" y="567992"/>
                  </a:lnTo>
                  <a:lnTo>
                    <a:pt x="2550547" y="567992"/>
                  </a:lnTo>
                  <a:lnTo>
                    <a:pt x="2552543" y="567992"/>
                  </a:lnTo>
                  <a:lnTo>
                    <a:pt x="2554539" y="567992"/>
                  </a:lnTo>
                  <a:lnTo>
                    <a:pt x="2556535" y="567992"/>
                  </a:lnTo>
                  <a:lnTo>
                    <a:pt x="2558530" y="567992"/>
                  </a:lnTo>
                  <a:lnTo>
                    <a:pt x="2560526" y="567992"/>
                  </a:lnTo>
                  <a:lnTo>
                    <a:pt x="2562522" y="567992"/>
                  </a:lnTo>
                  <a:lnTo>
                    <a:pt x="2564518" y="567992"/>
                  </a:lnTo>
                  <a:lnTo>
                    <a:pt x="2566513" y="567992"/>
                  </a:lnTo>
                  <a:lnTo>
                    <a:pt x="2568509" y="567992"/>
                  </a:lnTo>
                  <a:lnTo>
                    <a:pt x="2570505" y="567992"/>
                  </a:lnTo>
                  <a:lnTo>
                    <a:pt x="2572500" y="567992"/>
                  </a:lnTo>
                  <a:lnTo>
                    <a:pt x="2574496" y="567992"/>
                  </a:lnTo>
                  <a:lnTo>
                    <a:pt x="2576492" y="567992"/>
                  </a:lnTo>
                  <a:lnTo>
                    <a:pt x="2578488" y="567992"/>
                  </a:lnTo>
                  <a:lnTo>
                    <a:pt x="2580483" y="567992"/>
                  </a:lnTo>
                  <a:lnTo>
                    <a:pt x="2582479" y="567992"/>
                  </a:lnTo>
                  <a:lnTo>
                    <a:pt x="2584475" y="567992"/>
                  </a:lnTo>
                  <a:lnTo>
                    <a:pt x="2586471" y="567992"/>
                  </a:lnTo>
                  <a:lnTo>
                    <a:pt x="2588466" y="567992"/>
                  </a:lnTo>
                  <a:lnTo>
                    <a:pt x="2590462" y="567992"/>
                  </a:lnTo>
                  <a:lnTo>
                    <a:pt x="2592458" y="567992"/>
                  </a:lnTo>
                  <a:lnTo>
                    <a:pt x="2594454" y="567992"/>
                  </a:lnTo>
                  <a:lnTo>
                    <a:pt x="2596449" y="567992"/>
                  </a:lnTo>
                  <a:lnTo>
                    <a:pt x="2598445" y="567992"/>
                  </a:lnTo>
                  <a:lnTo>
                    <a:pt x="2600441" y="567992"/>
                  </a:lnTo>
                  <a:lnTo>
                    <a:pt x="2602436" y="567992"/>
                  </a:lnTo>
                  <a:lnTo>
                    <a:pt x="2604432" y="567992"/>
                  </a:lnTo>
                  <a:lnTo>
                    <a:pt x="2606428" y="567992"/>
                  </a:lnTo>
                  <a:lnTo>
                    <a:pt x="2608424" y="567992"/>
                  </a:lnTo>
                  <a:lnTo>
                    <a:pt x="2610419" y="567992"/>
                  </a:lnTo>
                  <a:lnTo>
                    <a:pt x="2612415" y="567992"/>
                  </a:lnTo>
                  <a:lnTo>
                    <a:pt x="2614411" y="567992"/>
                  </a:lnTo>
                  <a:lnTo>
                    <a:pt x="2616407" y="567992"/>
                  </a:lnTo>
                  <a:lnTo>
                    <a:pt x="2618402" y="567992"/>
                  </a:lnTo>
                  <a:lnTo>
                    <a:pt x="2620398" y="567992"/>
                  </a:lnTo>
                  <a:lnTo>
                    <a:pt x="2622394" y="567992"/>
                  </a:lnTo>
                  <a:lnTo>
                    <a:pt x="2624390" y="567992"/>
                  </a:lnTo>
                  <a:lnTo>
                    <a:pt x="2626385" y="567992"/>
                  </a:lnTo>
                  <a:lnTo>
                    <a:pt x="2628381" y="567992"/>
                  </a:lnTo>
                  <a:lnTo>
                    <a:pt x="2630377" y="567992"/>
                  </a:lnTo>
                  <a:lnTo>
                    <a:pt x="2632372" y="567992"/>
                  </a:lnTo>
                  <a:lnTo>
                    <a:pt x="2634368" y="567992"/>
                  </a:lnTo>
                  <a:lnTo>
                    <a:pt x="2636364" y="567992"/>
                  </a:lnTo>
                  <a:lnTo>
                    <a:pt x="2638360" y="567992"/>
                  </a:lnTo>
                  <a:lnTo>
                    <a:pt x="2640355" y="567992"/>
                  </a:lnTo>
                  <a:lnTo>
                    <a:pt x="2642351" y="567992"/>
                  </a:lnTo>
                  <a:lnTo>
                    <a:pt x="2644347" y="567992"/>
                  </a:lnTo>
                  <a:lnTo>
                    <a:pt x="2646343" y="567992"/>
                  </a:lnTo>
                  <a:lnTo>
                    <a:pt x="2648338" y="567992"/>
                  </a:lnTo>
                  <a:lnTo>
                    <a:pt x="2650334" y="567992"/>
                  </a:lnTo>
                  <a:lnTo>
                    <a:pt x="2652330" y="567992"/>
                  </a:lnTo>
                  <a:lnTo>
                    <a:pt x="2654326" y="567992"/>
                  </a:lnTo>
                  <a:lnTo>
                    <a:pt x="2656321" y="567992"/>
                  </a:lnTo>
                  <a:lnTo>
                    <a:pt x="2658317" y="567992"/>
                  </a:lnTo>
                  <a:lnTo>
                    <a:pt x="2660313" y="567992"/>
                  </a:lnTo>
                  <a:lnTo>
                    <a:pt x="2662308" y="567992"/>
                  </a:lnTo>
                  <a:lnTo>
                    <a:pt x="2664304" y="567992"/>
                  </a:lnTo>
                  <a:lnTo>
                    <a:pt x="2666300" y="567992"/>
                  </a:lnTo>
                  <a:lnTo>
                    <a:pt x="2668296" y="567992"/>
                  </a:lnTo>
                  <a:lnTo>
                    <a:pt x="2670291" y="567992"/>
                  </a:lnTo>
                  <a:lnTo>
                    <a:pt x="2672287" y="567992"/>
                  </a:lnTo>
                  <a:lnTo>
                    <a:pt x="2674283" y="567992"/>
                  </a:lnTo>
                  <a:lnTo>
                    <a:pt x="2676279" y="567992"/>
                  </a:lnTo>
                  <a:lnTo>
                    <a:pt x="2678274" y="567992"/>
                  </a:lnTo>
                  <a:lnTo>
                    <a:pt x="2680270" y="567992"/>
                  </a:lnTo>
                  <a:lnTo>
                    <a:pt x="2682266" y="567992"/>
                  </a:lnTo>
                  <a:lnTo>
                    <a:pt x="2684262" y="567992"/>
                  </a:lnTo>
                  <a:lnTo>
                    <a:pt x="2686257" y="567992"/>
                  </a:lnTo>
                  <a:lnTo>
                    <a:pt x="2688253" y="567992"/>
                  </a:lnTo>
                  <a:lnTo>
                    <a:pt x="2690249" y="567992"/>
                  </a:lnTo>
                  <a:lnTo>
                    <a:pt x="2692244" y="567992"/>
                  </a:lnTo>
                  <a:lnTo>
                    <a:pt x="2694240" y="567992"/>
                  </a:lnTo>
                  <a:lnTo>
                    <a:pt x="2696236" y="567992"/>
                  </a:lnTo>
                  <a:lnTo>
                    <a:pt x="2698232" y="567992"/>
                  </a:lnTo>
                  <a:lnTo>
                    <a:pt x="2700227" y="567992"/>
                  </a:lnTo>
                  <a:lnTo>
                    <a:pt x="2702223" y="567992"/>
                  </a:lnTo>
                  <a:lnTo>
                    <a:pt x="2704219" y="567992"/>
                  </a:lnTo>
                  <a:lnTo>
                    <a:pt x="2706215" y="567992"/>
                  </a:lnTo>
                  <a:lnTo>
                    <a:pt x="2708210" y="567992"/>
                  </a:lnTo>
                  <a:lnTo>
                    <a:pt x="2710206" y="567992"/>
                  </a:lnTo>
                  <a:lnTo>
                    <a:pt x="2712202" y="567992"/>
                  </a:lnTo>
                  <a:lnTo>
                    <a:pt x="2714198" y="567992"/>
                  </a:lnTo>
                  <a:lnTo>
                    <a:pt x="2716193" y="567992"/>
                  </a:lnTo>
                  <a:lnTo>
                    <a:pt x="2718189" y="567992"/>
                  </a:lnTo>
                  <a:lnTo>
                    <a:pt x="2720185" y="567992"/>
                  </a:lnTo>
                  <a:lnTo>
                    <a:pt x="2722180" y="567992"/>
                  </a:lnTo>
                  <a:lnTo>
                    <a:pt x="2724176" y="567992"/>
                  </a:lnTo>
                  <a:lnTo>
                    <a:pt x="2726172" y="567992"/>
                  </a:lnTo>
                  <a:lnTo>
                    <a:pt x="2728168" y="567992"/>
                  </a:lnTo>
                  <a:lnTo>
                    <a:pt x="2730163" y="567992"/>
                  </a:lnTo>
                  <a:lnTo>
                    <a:pt x="2732159" y="567992"/>
                  </a:lnTo>
                  <a:lnTo>
                    <a:pt x="2734155" y="567992"/>
                  </a:lnTo>
                  <a:lnTo>
                    <a:pt x="2736151" y="567992"/>
                  </a:lnTo>
                  <a:lnTo>
                    <a:pt x="2738146" y="567992"/>
                  </a:lnTo>
                  <a:lnTo>
                    <a:pt x="2740142" y="567992"/>
                  </a:lnTo>
                  <a:lnTo>
                    <a:pt x="2742138" y="567992"/>
                  </a:lnTo>
                  <a:lnTo>
                    <a:pt x="2744134" y="567992"/>
                  </a:lnTo>
                  <a:lnTo>
                    <a:pt x="2746129" y="567992"/>
                  </a:lnTo>
                  <a:lnTo>
                    <a:pt x="2748125" y="567992"/>
                  </a:lnTo>
                  <a:lnTo>
                    <a:pt x="2750121" y="567992"/>
                  </a:lnTo>
                  <a:lnTo>
                    <a:pt x="2752117" y="567992"/>
                  </a:lnTo>
                  <a:lnTo>
                    <a:pt x="2754112" y="567992"/>
                  </a:lnTo>
                  <a:lnTo>
                    <a:pt x="2756108" y="567992"/>
                  </a:lnTo>
                  <a:lnTo>
                    <a:pt x="2758104" y="567992"/>
                  </a:lnTo>
                  <a:lnTo>
                    <a:pt x="2760099" y="567992"/>
                  </a:lnTo>
                  <a:lnTo>
                    <a:pt x="2762095" y="567992"/>
                  </a:lnTo>
                  <a:lnTo>
                    <a:pt x="2764091" y="567992"/>
                  </a:lnTo>
                  <a:lnTo>
                    <a:pt x="2766087" y="567992"/>
                  </a:lnTo>
                  <a:lnTo>
                    <a:pt x="2768082" y="567992"/>
                  </a:lnTo>
                  <a:lnTo>
                    <a:pt x="2770078" y="567992"/>
                  </a:lnTo>
                  <a:lnTo>
                    <a:pt x="2772074" y="567992"/>
                  </a:lnTo>
                  <a:lnTo>
                    <a:pt x="2774070" y="567992"/>
                  </a:lnTo>
                  <a:lnTo>
                    <a:pt x="2776065" y="567992"/>
                  </a:lnTo>
                  <a:lnTo>
                    <a:pt x="2778061" y="567992"/>
                  </a:lnTo>
                  <a:lnTo>
                    <a:pt x="2780057" y="567992"/>
                  </a:lnTo>
                  <a:lnTo>
                    <a:pt x="2782053" y="567992"/>
                  </a:lnTo>
                  <a:lnTo>
                    <a:pt x="2784048" y="567992"/>
                  </a:lnTo>
                  <a:lnTo>
                    <a:pt x="2786044" y="567992"/>
                  </a:lnTo>
                  <a:lnTo>
                    <a:pt x="2788040" y="567992"/>
                  </a:lnTo>
                  <a:lnTo>
                    <a:pt x="2790035" y="567992"/>
                  </a:lnTo>
                  <a:lnTo>
                    <a:pt x="2792031" y="567992"/>
                  </a:lnTo>
                  <a:lnTo>
                    <a:pt x="2794027" y="567992"/>
                  </a:lnTo>
                  <a:lnTo>
                    <a:pt x="2796023" y="567992"/>
                  </a:lnTo>
                  <a:lnTo>
                    <a:pt x="2798018" y="567992"/>
                  </a:lnTo>
                  <a:lnTo>
                    <a:pt x="2800014" y="567992"/>
                  </a:lnTo>
                  <a:lnTo>
                    <a:pt x="2802010" y="567992"/>
                  </a:lnTo>
                  <a:lnTo>
                    <a:pt x="2804006" y="567992"/>
                  </a:lnTo>
                  <a:lnTo>
                    <a:pt x="2806001" y="567992"/>
                  </a:lnTo>
                  <a:lnTo>
                    <a:pt x="2807997" y="567992"/>
                  </a:lnTo>
                  <a:lnTo>
                    <a:pt x="2809993" y="567992"/>
                  </a:lnTo>
                  <a:lnTo>
                    <a:pt x="2811989" y="567992"/>
                  </a:lnTo>
                  <a:lnTo>
                    <a:pt x="2813984" y="567992"/>
                  </a:lnTo>
                  <a:lnTo>
                    <a:pt x="2815980" y="567992"/>
                  </a:lnTo>
                  <a:lnTo>
                    <a:pt x="2817976" y="567992"/>
                  </a:lnTo>
                  <a:lnTo>
                    <a:pt x="2819971" y="567992"/>
                  </a:lnTo>
                  <a:lnTo>
                    <a:pt x="2821967" y="567992"/>
                  </a:lnTo>
                  <a:lnTo>
                    <a:pt x="2823963" y="567992"/>
                  </a:lnTo>
                  <a:lnTo>
                    <a:pt x="2825959" y="567992"/>
                  </a:lnTo>
                  <a:lnTo>
                    <a:pt x="2827954" y="567992"/>
                  </a:lnTo>
                  <a:lnTo>
                    <a:pt x="2829950" y="567992"/>
                  </a:lnTo>
                  <a:lnTo>
                    <a:pt x="2831946" y="567992"/>
                  </a:lnTo>
                  <a:lnTo>
                    <a:pt x="2833942" y="567992"/>
                  </a:lnTo>
                  <a:lnTo>
                    <a:pt x="2835937" y="567992"/>
                  </a:lnTo>
                  <a:lnTo>
                    <a:pt x="2837933" y="567992"/>
                  </a:lnTo>
                  <a:lnTo>
                    <a:pt x="2839929" y="567992"/>
                  </a:lnTo>
                  <a:lnTo>
                    <a:pt x="2841925" y="567992"/>
                  </a:lnTo>
                  <a:lnTo>
                    <a:pt x="2843920" y="567992"/>
                  </a:lnTo>
                  <a:lnTo>
                    <a:pt x="2845916" y="567992"/>
                  </a:lnTo>
                  <a:lnTo>
                    <a:pt x="2847912" y="567992"/>
                  </a:lnTo>
                  <a:lnTo>
                    <a:pt x="2849907" y="567992"/>
                  </a:lnTo>
                  <a:lnTo>
                    <a:pt x="2851903" y="567992"/>
                  </a:lnTo>
                  <a:lnTo>
                    <a:pt x="2853899" y="567992"/>
                  </a:lnTo>
                  <a:lnTo>
                    <a:pt x="2855895" y="567992"/>
                  </a:lnTo>
                  <a:lnTo>
                    <a:pt x="2857890" y="567992"/>
                  </a:lnTo>
                  <a:lnTo>
                    <a:pt x="2859886" y="567992"/>
                  </a:lnTo>
                  <a:lnTo>
                    <a:pt x="2861882" y="567992"/>
                  </a:lnTo>
                  <a:lnTo>
                    <a:pt x="2863878" y="567992"/>
                  </a:lnTo>
                  <a:lnTo>
                    <a:pt x="2865873" y="567992"/>
                  </a:lnTo>
                  <a:lnTo>
                    <a:pt x="2867869" y="567992"/>
                  </a:lnTo>
                  <a:lnTo>
                    <a:pt x="2869865" y="567992"/>
                  </a:lnTo>
                  <a:lnTo>
                    <a:pt x="2871861" y="567992"/>
                  </a:lnTo>
                  <a:lnTo>
                    <a:pt x="2873856" y="567992"/>
                  </a:lnTo>
                  <a:lnTo>
                    <a:pt x="2875852" y="567992"/>
                  </a:lnTo>
                  <a:lnTo>
                    <a:pt x="2877848" y="567992"/>
                  </a:lnTo>
                  <a:lnTo>
                    <a:pt x="2879843" y="567992"/>
                  </a:lnTo>
                  <a:lnTo>
                    <a:pt x="2881839" y="567992"/>
                  </a:lnTo>
                  <a:lnTo>
                    <a:pt x="2883835" y="567992"/>
                  </a:lnTo>
                  <a:lnTo>
                    <a:pt x="2885831" y="567992"/>
                  </a:lnTo>
                  <a:lnTo>
                    <a:pt x="2887826" y="567992"/>
                  </a:lnTo>
                  <a:lnTo>
                    <a:pt x="2889822" y="567992"/>
                  </a:lnTo>
                  <a:lnTo>
                    <a:pt x="2891818" y="567992"/>
                  </a:lnTo>
                  <a:lnTo>
                    <a:pt x="2893814" y="567992"/>
                  </a:lnTo>
                  <a:lnTo>
                    <a:pt x="2895809" y="567992"/>
                  </a:lnTo>
                  <a:lnTo>
                    <a:pt x="2897805" y="567992"/>
                  </a:lnTo>
                  <a:lnTo>
                    <a:pt x="2899801" y="567992"/>
                  </a:lnTo>
                  <a:lnTo>
                    <a:pt x="2901797" y="567992"/>
                  </a:lnTo>
                  <a:lnTo>
                    <a:pt x="2903792" y="567992"/>
                  </a:lnTo>
                  <a:lnTo>
                    <a:pt x="2905788" y="567992"/>
                  </a:lnTo>
                  <a:lnTo>
                    <a:pt x="2907784" y="567992"/>
                  </a:lnTo>
                  <a:lnTo>
                    <a:pt x="2909779" y="567992"/>
                  </a:lnTo>
                  <a:lnTo>
                    <a:pt x="2911775" y="567992"/>
                  </a:lnTo>
                  <a:lnTo>
                    <a:pt x="2913771" y="567992"/>
                  </a:lnTo>
                  <a:lnTo>
                    <a:pt x="2915767" y="567992"/>
                  </a:lnTo>
                  <a:lnTo>
                    <a:pt x="2917762" y="567992"/>
                  </a:lnTo>
                  <a:lnTo>
                    <a:pt x="2919758" y="567992"/>
                  </a:lnTo>
                  <a:lnTo>
                    <a:pt x="2921754" y="567992"/>
                  </a:lnTo>
                  <a:lnTo>
                    <a:pt x="2923750" y="567992"/>
                  </a:lnTo>
                  <a:lnTo>
                    <a:pt x="2925745" y="567992"/>
                  </a:lnTo>
                  <a:lnTo>
                    <a:pt x="2927741" y="567992"/>
                  </a:lnTo>
                  <a:lnTo>
                    <a:pt x="2929737" y="567992"/>
                  </a:lnTo>
                  <a:lnTo>
                    <a:pt x="2931733" y="567992"/>
                  </a:lnTo>
                  <a:lnTo>
                    <a:pt x="2933728" y="567992"/>
                  </a:lnTo>
                  <a:lnTo>
                    <a:pt x="2935724" y="567992"/>
                  </a:lnTo>
                  <a:lnTo>
                    <a:pt x="2937720" y="567992"/>
                  </a:lnTo>
                  <a:lnTo>
                    <a:pt x="2939715" y="567992"/>
                  </a:lnTo>
                  <a:lnTo>
                    <a:pt x="2941711" y="567992"/>
                  </a:lnTo>
                  <a:lnTo>
                    <a:pt x="2943707" y="567992"/>
                  </a:lnTo>
                  <a:lnTo>
                    <a:pt x="2945703" y="567992"/>
                  </a:lnTo>
                  <a:lnTo>
                    <a:pt x="2947698" y="567992"/>
                  </a:lnTo>
                  <a:lnTo>
                    <a:pt x="2949694" y="567992"/>
                  </a:lnTo>
                  <a:lnTo>
                    <a:pt x="2951690" y="567992"/>
                  </a:lnTo>
                  <a:lnTo>
                    <a:pt x="2953686" y="567992"/>
                  </a:lnTo>
                  <a:lnTo>
                    <a:pt x="2955681" y="567992"/>
                  </a:lnTo>
                  <a:lnTo>
                    <a:pt x="2957677" y="567992"/>
                  </a:lnTo>
                  <a:lnTo>
                    <a:pt x="2959673" y="567992"/>
                  </a:lnTo>
                  <a:lnTo>
                    <a:pt x="2961669" y="567992"/>
                  </a:lnTo>
                  <a:lnTo>
                    <a:pt x="2963664" y="567992"/>
                  </a:lnTo>
                  <a:lnTo>
                    <a:pt x="2965660" y="567992"/>
                  </a:lnTo>
                  <a:lnTo>
                    <a:pt x="2967656" y="567992"/>
                  </a:lnTo>
                  <a:lnTo>
                    <a:pt x="2969651" y="567992"/>
                  </a:lnTo>
                  <a:lnTo>
                    <a:pt x="2971647" y="567992"/>
                  </a:lnTo>
                  <a:lnTo>
                    <a:pt x="2973643" y="567992"/>
                  </a:lnTo>
                  <a:lnTo>
                    <a:pt x="2975639" y="567992"/>
                  </a:lnTo>
                  <a:lnTo>
                    <a:pt x="2977634" y="567992"/>
                  </a:lnTo>
                  <a:lnTo>
                    <a:pt x="2979630" y="567992"/>
                  </a:lnTo>
                  <a:lnTo>
                    <a:pt x="2981626" y="567992"/>
                  </a:lnTo>
                  <a:lnTo>
                    <a:pt x="2983622" y="567992"/>
                  </a:lnTo>
                  <a:lnTo>
                    <a:pt x="2985617" y="567992"/>
                  </a:lnTo>
                  <a:lnTo>
                    <a:pt x="2987613" y="567992"/>
                  </a:lnTo>
                  <a:lnTo>
                    <a:pt x="2989609" y="567992"/>
                  </a:lnTo>
                  <a:lnTo>
                    <a:pt x="2991605" y="567992"/>
                  </a:lnTo>
                  <a:lnTo>
                    <a:pt x="2993600" y="567992"/>
                  </a:lnTo>
                  <a:lnTo>
                    <a:pt x="2995596" y="567992"/>
                  </a:lnTo>
                  <a:lnTo>
                    <a:pt x="2997592" y="567992"/>
                  </a:lnTo>
                  <a:lnTo>
                    <a:pt x="2999588" y="567992"/>
                  </a:lnTo>
                  <a:lnTo>
                    <a:pt x="3001583" y="567992"/>
                  </a:lnTo>
                  <a:lnTo>
                    <a:pt x="3003579" y="567992"/>
                  </a:lnTo>
                  <a:lnTo>
                    <a:pt x="3005575" y="567992"/>
                  </a:lnTo>
                  <a:lnTo>
                    <a:pt x="3007570" y="567992"/>
                  </a:lnTo>
                  <a:lnTo>
                    <a:pt x="3009566" y="567992"/>
                  </a:lnTo>
                  <a:lnTo>
                    <a:pt x="3011562" y="567992"/>
                  </a:lnTo>
                  <a:lnTo>
                    <a:pt x="3013558" y="567992"/>
                  </a:lnTo>
                  <a:lnTo>
                    <a:pt x="3015553" y="567992"/>
                  </a:lnTo>
                  <a:lnTo>
                    <a:pt x="3017549" y="567992"/>
                  </a:lnTo>
                  <a:lnTo>
                    <a:pt x="3019545" y="567992"/>
                  </a:lnTo>
                  <a:lnTo>
                    <a:pt x="3021541" y="567992"/>
                  </a:lnTo>
                  <a:lnTo>
                    <a:pt x="3023536" y="567992"/>
                  </a:lnTo>
                  <a:lnTo>
                    <a:pt x="3025532" y="567992"/>
                  </a:lnTo>
                  <a:lnTo>
                    <a:pt x="3027528" y="567992"/>
                  </a:lnTo>
                  <a:lnTo>
                    <a:pt x="3029524" y="567992"/>
                  </a:lnTo>
                  <a:lnTo>
                    <a:pt x="3031519" y="567992"/>
                  </a:lnTo>
                  <a:lnTo>
                    <a:pt x="3033515" y="567992"/>
                  </a:lnTo>
                  <a:lnTo>
                    <a:pt x="3035511" y="567992"/>
                  </a:lnTo>
                  <a:lnTo>
                    <a:pt x="3037506" y="567992"/>
                  </a:lnTo>
                  <a:lnTo>
                    <a:pt x="3039502" y="567992"/>
                  </a:lnTo>
                  <a:lnTo>
                    <a:pt x="3041498" y="567992"/>
                  </a:lnTo>
                  <a:lnTo>
                    <a:pt x="3043494" y="567992"/>
                  </a:lnTo>
                  <a:lnTo>
                    <a:pt x="3045489" y="567992"/>
                  </a:lnTo>
                  <a:lnTo>
                    <a:pt x="3047485" y="567992"/>
                  </a:lnTo>
                  <a:lnTo>
                    <a:pt x="3049481" y="567992"/>
                  </a:lnTo>
                  <a:lnTo>
                    <a:pt x="3051477" y="567992"/>
                  </a:lnTo>
                  <a:lnTo>
                    <a:pt x="3053472" y="567992"/>
                  </a:lnTo>
                  <a:lnTo>
                    <a:pt x="3055468" y="567992"/>
                  </a:lnTo>
                  <a:lnTo>
                    <a:pt x="3057464" y="567992"/>
                  </a:lnTo>
                  <a:lnTo>
                    <a:pt x="3059460" y="567992"/>
                  </a:lnTo>
                  <a:lnTo>
                    <a:pt x="3061455" y="567992"/>
                  </a:lnTo>
                  <a:lnTo>
                    <a:pt x="3063451" y="567992"/>
                  </a:lnTo>
                  <a:lnTo>
                    <a:pt x="3065447" y="567992"/>
                  </a:lnTo>
                  <a:lnTo>
                    <a:pt x="3067442" y="567992"/>
                  </a:lnTo>
                  <a:lnTo>
                    <a:pt x="3069438" y="567992"/>
                  </a:lnTo>
                  <a:lnTo>
                    <a:pt x="3071434" y="567992"/>
                  </a:lnTo>
                  <a:lnTo>
                    <a:pt x="3073430" y="567992"/>
                  </a:lnTo>
                  <a:lnTo>
                    <a:pt x="3075425" y="567992"/>
                  </a:lnTo>
                  <a:lnTo>
                    <a:pt x="3077421" y="567992"/>
                  </a:lnTo>
                  <a:lnTo>
                    <a:pt x="3079417" y="567992"/>
                  </a:lnTo>
                  <a:lnTo>
                    <a:pt x="3081413" y="567992"/>
                  </a:lnTo>
                  <a:lnTo>
                    <a:pt x="3083408" y="567992"/>
                  </a:lnTo>
                  <a:lnTo>
                    <a:pt x="3085404" y="567992"/>
                  </a:lnTo>
                  <a:lnTo>
                    <a:pt x="3087400" y="567992"/>
                  </a:lnTo>
                  <a:lnTo>
                    <a:pt x="3089396" y="567992"/>
                  </a:lnTo>
                  <a:lnTo>
                    <a:pt x="3091391" y="567992"/>
                  </a:lnTo>
                  <a:lnTo>
                    <a:pt x="3093387" y="567992"/>
                  </a:lnTo>
                  <a:lnTo>
                    <a:pt x="3095383" y="567992"/>
                  </a:lnTo>
                  <a:lnTo>
                    <a:pt x="3097378" y="567992"/>
                  </a:lnTo>
                  <a:lnTo>
                    <a:pt x="3099374" y="567992"/>
                  </a:lnTo>
                  <a:lnTo>
                    <a:pt x="3101370" y="567992"/>
                  </a:lnTo>
                  <a:lnTo>
                    <a:pt x="3103366" y="567992"/>
                  </a:lnTo>
                  <a:lnTo>
                    <a:pt x="3105361" y="567992"/>
                  </a:lnTo>
                  <a:lnTo>
                    <a:pt x="3107357" y="567992"/>
                  </a:lnTo>
                  <a:lnTo>
                    <a:pt x="3109353" y="567992"/>
                  </a:lnTo>
                  <a:lnTo>
                    <a:pt x="3111349" y="567992"/>
                  </a:lnTo>
                  <a:lnTo>
                    <a:pt x="3113344" y="567992"/>
                  </a:lnTo>
                  <a:lnTo>
                    <a:pt x="3115340" y="567992"/>
                  </a:lnTo>
                  <a:lnTo>
                    <a:pt x="3117336" y="567992"/>
                  </a:lnTo>
                  <a:lnTo>
                    <a:pt x="3119332" y="567992"/>
                  </a:lnTo>
                  <a:lnTo>
                    <a:pt x="3121327" y="567992"/>
                  </a:lnTo>
                  <a:lnTo>
                    <a:pt x="3123323" y="567992"/>
                  </a:lnTo>
                  <a:lnTo>
                    <a:pt x="3125319" y="567992"/>
                  </a:lnTo>
                  <a:lnTo>
                    <a:pt x="3127314" y="567992"/>
                  </a:lnTo>
                  <a:lnTo>
                    <a:pt x="3129310" y="567992"/>
                  </a:lnTo>
                  <a:lnTo>
                    <a:pt x="3131306" y="567992"/>
                  </a:lnTo>
                  <a:lnTo>
                    <a:pt x="3133302" y="567992"/>
                  </a:lnTo>
                  <a:lnTo>
                    <a:pt x="3135297" y="567992"/>
                  </a:lnTo>
                  <a:lnTo>
                    <a:pt x="3137293" y="567992"/>
                  </a:lnTo>
                  <a:lnTo>
                    <a:pt x="3139289" y="567992"/>
                  </a:lnTo>
                  <a:lnTo>
                    <a:pt x="3141285" y="567992"/>
                  </a:lnTo>
                  <a:lnTo>
                    <a:pt x="3143280" y="567992"/>
                  </a:lnTo>
                  <a:lnTo>
                    <a:pt x="3145276" y="567992"/>
                  </a:lnTo>
                  <a:lnTo>
                    <a:pt x="3147272" y="567992"/>
                  </a:lnTo>
                  <a:lnTo>
                    <a:pt x="3149268" y="567992"/>
                  </a:lnTo>
                  <a:lnTo>
                    <a:pt x="3151263" y="567992"/>
                  </a:lnTo>
                  <a:lnTo>
                    <a:pt x="3153259" y="567992"/>
                  </a:lnTo>
                  <a:lnTo>
                    <a:pt x="3155255" y="567992"/>
                  </a:lnTo>
                  <a:lnTo>
                    <a:pt x="3157250" y="567992"/>
                  </a:lnTo>
                  <a:lnTo>
                    <a:pt x="3159246" y="567992"/>
                  </a:lnTo>
                  <a:lnTo>
                    <a:pt x="3161242" y="567992"/>
                  </a:lnTo>
                  <a:lnTo>
                    <a:pt x="3163238" y="567992"/>
                  </a:lnTo>
                  <a:lnTo>
                    <a:pt x="3165233" y="567992"/>
                  </a:lnTo>
                  <a:lnTo>
                    <a:pt x="3167229" y="567992"/>
                  </a:lnTo>
                  <a:lnTo>
                    <a:pt x="3169225" y="567992"/>
                  </a:lnTo>
                  <a:lnTo>
                    <a:pt x="3171221" y="567992"/>
                  </a:lnTo>
                  <a:lnTo>
                    <a:pt x="3173216" y="567992"/>
                  </a:lnTo>
                  <a:lnTo>
                    <a:pt x="3175212" y="567992"/>
                  </a:lnTo>
                  <a:lnTo>
                    <a:pt x="3177208" y="567992"/>
                  </a:lnTo>
                  <a:lnTo>
                    <a:pt x="3179204" y="567992"/>
                  </a:lnTo>
                  <a:lnTo>
                    <a:pt x="3181199" y="567992"/>
                  </a:lnTo>
                  <a:lnTo>
                    <a:pt x="3183195" y="567992"/>
                  </a:lnTo>
                  <a:lnTo>
                    <a:pt x="3185191" y="567992"/>
                  </a:lnTo>
                  <a:lnTo>
                    <a:pt x="3187186" y="567992"/>
                  </a:lnTo>
                  <a:lnTo>
                    <a:pt x="3189182" y="567992"/>
                  </a:lnTo>
                  <a:lnTo>
                    <a:pt x="3191178" y="567992"/>
                  </a:lnTo>
                  <a:lnTo>
                    <a:pt x="3193174" y="567992"/>
                  </a:lnTo>
                  <a:lnTo>
                    <a:pt x="3195169" y="567992"/>
                  </a:lnTo>
                  <a:lnTo>
                    <a:pt x="3197165" y="567992"/>
                  </a:lnTo>
                  <a:lnTo>
                    <a:pt x="3199161" y="567992"/>
                  </a:lnTo>
                  <a:lnTo>
                    <a:pt x="3201157" y="567992"/>
                  </a:lnTo>
                  <a:lnTo>
                    <a:pt x="3203152" y="567992"/>
                  </a:lnTo>
                  <a:lnTo>
                    <a:pt x="3205148" y="567992"/>
                  </a:lnTo>
                  <a:lnTo>
                    <a:pt x="3207144" y="567992"/>
                  </a:lnTo>
                  <a:lnTo>
                    <a:pt x="3209140" y="567992"/>
                  </a:lnTo>
                  <a:lnTo>
                    <a:pt x="3211135" y="567992"/>
                  </a:lnTo>
                  <a:lnTo>
                    <a:pt x="3213131" y="567992"/>
                  </a:lnTo>
                  <a:lnTo>
                    <a:pt x="3215127" y="567992"/>
                  </a:lnTo>
                  <a:lnTo>
                    <a:pt x="3217122" y="567992"/>
                  </a:lnTo>
                  <a:lnTo>
                    <a:pt x="3219118" y="567992"/>
                  </a:lnTo>
                  <a:lnTo>
                    <a:pt x="3221114" y="567992"/>
                  </a:lnTo>
                  <a:lnTo>
                    <a:pt x="3223110" y="567992"/>
                  </a:lnTo>
                  <a:lnTo>
                    <a:pt x="3225105" y="567992"/>
                  </a:lnTo>
                  <a:lnTo>
                    <a:pt x="3227101" y="567992"/>
                  </a:lnTo>
                  <a:lnTo>
                    <a:pt x="3229097" y="567992"/>
                  </a:lnTo>
                  <a:lnTo>
                    <a:pt x="3231093" y="567992"/>
                  </a:lnTo>
                  <a:lnTo>
                    <a:pt x="3233088" y="567992"/>
                  </a:lnTo>
                  <a:lnTo>
                    <a:pt x="3235084" y="567992"/>
                  </a:lnTo>
                  <a:lnTo>
                    <a:pt x="3237080" y="567992"/>
                  </a:lnTo>
                  <a:lnTo>
                    <a:pt x="3239076" y="567992"/>
                  </a:lnTo>
                  <a:lnTo>
                    <a:pt x="3241071" y="567992"/>
                  </a:lnTo>
                  <a:lnTo>
                    <a:pt x="3243067" y="567992"/>
                  </a:lnTo>
                  <a:lnTo>
                    <a:pt x="3245063" y="567992"/>
                  </a:lnTo>
                  <a:lnTo>
                    <a:pt x="3247059" y="567992"/>
                  </a:lnTo>
                  <a:lnTo>
                    <a:pt x="3249054" y="567992"/>
                  </a:lnTo>
                  <a:lnTo>
                    <a:pt x="3251050" y="567992"/>
                  </a:lnTo>
                  <a:lnTo>
                    <a:pt x="3253046" y="567992"/>
                  </a:lnTo>
                  <a:lnTo>
                    <a:pt x="3255041" y="567992"/>
                  </a:lnTo>
                  <a:lnTo>
                    <a:pt x="3257037" y="567992"/>
                  </a:lnTo>
                  <a:lnTo>
                    <a:pt x="3259033" y="567992"/>
                  </a:lnTo>
                  <a:lnTo>
                    <a:pt x="3261029" y="567992"/>
                  </a:lnTo>
                  <a:lnTo>
                    <a:pt x="3263024" y="567992"/>
                  </a:lnTo>
                  <a:lnTo>
                    <a:pt x="3265020" y="567992"/>
                  </a:lnTo>
                  <a:lnTo>
                    <a:pt x="3267016" y="567992"/>
                  </a:lnTo>
                  <a:lnTo>
                    <a:pt x="3269012" y="567992"/>
                  </a:lnTo>
                  <a:lnTo>
                    <a:pt x="3271007" y="567992"/>
                  </a:lnTo>
                  <a:lnTo>
                    <a:pt x="3273003" y="567992"/>
                  </a:lnTo>
                  <a:lnTo>
                    <a:pt x="3274999" y="567992"/>
                  </a:lnTo>
                  <a:lnTo>
                    <a:pt x="3276995" y="567992"/>
                  </a:lnTo>
                  <a:lnTo>
                    <a:pt x="3278990" y="567992"/>
                  </a:lnTo>
                  <a:lnTo>
                    <a:pt x="3280986" y="567992"/>
                  </a:lnTo>
                  <a:lnTo>
                    <a:pt x="3282982" y="567992"/>
                  </a:lnTo>
                  <a:lnTo>
                    <a:pt x="3284977" y="567992"/>
                  </a:lnTo>
                  <a:lnTo>
                    <a:pt x="3286973" y="567992"/>
                  </a:lnTo>
                  <a:lnTo>
                    <a:pt x="3288969" y="567992"/>
                  </a:lnTo>
                  <a:lnTo>
                    <a:pt x="3290965" y="567992"/>
                  </a:lnTo>
                  <a:lnTo>
                    <a:pt x="3292960" y="567992"/>
                  </a:lnTo>
                  <a:lnTo>
                    <a:pt x="3294956" y="567992"/>
                  </a:lnTo>
                  <a:lnTo>
                    <a:pt x="3296952" y="567992"/>
                  </a:lnTo>
                  <a:lnTo>
                    <a:pt x="3298948" y="567992"/>
                  </a:lnTo>
                  <a:lnTo>
                    <a:pt x="3300943" y="567992"/>
                  </a:lnTo>
                  <a:lnTo>
                    <a:pt x="3302939" y="567992"/>
                  </a:lnTo>
                  <a:lnTo>
                    <a:pt x="3304935" y="567992"/>
                  </a:lnTo>
                  <a:lnTo>
                    <a:pt x="3306931" y="567992"/>
                  </a:lnTo>
                  <a:lnTo>
                    <a:pt x="3308926" y="567992"/>
                  </a:lnTo>
                  <a:lnTo>
                    <a:pt x="3310922" y="567992"/>
                  </a:lnTo>
                  <a:lnTo>
                    <a:pt x="3312918" y="567992"/>
                  </a:lnTo>
                  <a:lnTo>
                    <a:pt x="3314913" y="567992"/>
                  </a:lnTo>
                  <a:lnTo>
                    <a:pt x="3316909" y="567992"/>
                  </a:lnTo>
                  <a:lnTo>
                    <a:pt x="3318905" y="567992"/>
                  </a:lnTo>
                  <a:lnTo>
                    <a:pt x="3320901" y="567992"/>
                  </a:lnTo>
                  <a:lnTo>
                    <a:pt x="3322896" y="567992"/>
                  </a:lnTo>
                  <a:lnTo>
                    <a:pt x="3324892" y="567992"/>
                  </a:lnTo>
                  <a:lnTo>
                    <a:pt x="3326888" y="567992"/>
                  </a:lnTo>
                  <a:lnTo>
                    <a:pt x="3328884" y="567992"/>
                  </a:lnTo>
                  <a:lnTo>
                    <a:pt x="3330879" y="567992"/>
                  </a:lnTo>
                  <a:lnTo>
                    <a:pt x="3332875" y="567992"/>
                  </a:lnTo>
                  <a:lnTo>
                    <a:pt x="3334871" y="567992"/>
                  </a:lnTo>
                  <a:lnTo>
                    <a:pt x="3336867" y="567992"/>
                  </a:lnTo>
                  <a:lnTo>
                    <a:pt x="3338862" y="567992"/>
                  </a:lnTo>
                  <a:lnTo>
                    <a:pt x="3340858" y="567992"/>
                  </a:lnTo>
                  <a:lnTo>
                    <a:pt x="3342854" y="567992"/>
                  </a:lnTo>
                  <a:lnTo>
                    <a:pt x="3344849" y="567992"/>
                  </a:lnTo>
                  <a:lnTo>
                    <a:pt x="3346845" y="567992"/>
                  </a:lnTo>
                  <a:lnTo>
                    <a:pt x="3348841" y="567992"/>
                  </a:lnTo>
                  <a:lnTo>
                    <a:pt x="3350837" y="567992"/>
                  </a:lnTo>
                  <a:lnTo>
                    <a:pt x="3352832" y="567992"/>
                  </a:lnTo>
                  <a:lnTo>
                    <a:pt x="3354828" y="567992"/>
                  </a:lnTo>
                  <a:lnTo>
                    <a:pt x="3356824" y="567992"/>
                  </a:lnTo>
                  <a:lnTo>
                    <a:pt x="3358820" y="567992"/>
                  </a:lnTo>
                  <a:lnTo>
                    <a:pt x="3360815" y="567992"/>
                  </a:lnTo>
                  <a:lnTo>
                    <a:pt x="3362811" y="567992"/>
                  </a:lnTo>
                  <a:lnTo>
                    <a:pt x="3364807" y="567992"/>
                  </a:lnTo>
                  <a:lnTo>
                    <a:pt x="3366803" y="567992"/>
                  </a:lnTo>
                  <a:lnTo>
                    <a:pt x="3368798" y="567992"/>
                  </a:lnTo>
                  <a:lnTo>
                    <a:pt x="3370794" y="567992"/>
                  </a:lnTo>
                  <a:lnTo>
                    <a:pt x="3372790" y="567992"/>
                  </a:lnTo>
                  <a:lnTo>
                    <a:pt x="3374785" y="567992"/>
                  </a:lnTo>
                  <a:lnTo>
                    <a:pt x="3376781" y="567992"/>
                  </a:lnTo>
                  <a:lnTo>
                    <a:pt x="3378777" y="567992"/>
                  </a:lnTo>
                  <a:lnTo>
                    <a:pt x="3380773" y="567992"/>
                  </a:lnTo>
                  <a:lnTo>
                    <a:pt x="3382768" y="567992"/>
                  </a:lnTo>
                  <a:lnTo>
                    <a:pt x="3384764" y="567992"/>
                  </a:lnTo>
                  <a:lnTo>
                    <a:pt x="3386760" y="567992"/>
                  </a:lnTo>
                  <a:lnTo>
                    <a:pt x="3388756" y="567992"/>
                  </a:lnTo>
                  <a:lnTo>
                    <a:pt x="3390751" y="567992"/>
                  </a:lnTo>
                  <a:lnTo>
                    <a:pt x="3392747" y="567992"/>
                  </a:lnTo>
                  <a:lnTo>
                    <a:pt x="3394743" y="567992"/>
                  </a:lnTo>
                  <a:lnTo>
                    <a:pt x="3396739" y="567992"/>
                  </a:lnTo>
                  <a:lnTo>
                    <a:pt x="3398734" y="567992"/>
                  </a:lnTo>
                  <a:lnTo>
                    <a:pt x="3400730" y="567992"/>
                  </a:lnTo>
                  <a:lnTo>
                    <a:pt x="3402726" y="567992"/>
                  </a:lnTo>
                  <a:lnTo>
                    <a:pt x="3404721" y="567992"/>
                  </a:lnTo>
                  <a:lnTo>
                    <a:pt x="3406717" y="567992"/>
                  </a:lnTo>
                  <a:lnTo>
                    <a:pt x="3408713" y="567992"/>
                  </a:lnTo>
                  <a:lnTo>
                    <a:pt x="3410709" y="567992"/>
                  </a:lnTo>
                  <a:lnTo>
                    <a:pt x="3412704" y="567992"/>
                  </a:lnTo>
                  <a:lnTo>
                    <a:pt x="3414700" y="567992"/>
                  </a:lnTo>
                  <a:lnTo>
                    <a:pt x="3416696" y="567992"/>
                  </a:lnTo>
                  <a:lnTo>
                    <a:pt x="3418692" y="567992"/>
                  </a:lnTo>
                  <a:lnTo>
                    <a:pt x="3420687" y="567992"/>
                  </a:lnTo>
                  <a:lnTo>
                    <a:pt x="3422683" y="567992"/>
                  </a:lnTo>
                  <a:lnTo>
                    <a:pt x="3424679" y="567992"/>
                  </a:lnTo>
                  <a:lnTo>
                    <a:pt x="3426675" y="567992"/>
                  </a:lnTo>
                  <a:lnTo>
                    <a:pt x="3428670" y="567992"/>
                  </a:lnTo>
                  <a:lnTo>
                    <a:pt x="3430666" y="567992"/>
                  </a:lnTo>
                  <a:lnTo>
                    <a:pt x="3432662" y="567992"/>
                  </a:lnTo>
                  <a:lnTo>
                    <a:pt x="3434657" y="567992"/>
                  </a:lnTo>
                  <a:lnTo>
                    <a:pt x="3436653" y="567992"/>
                  </a:lnTo>
                  <a:lnTo>
                    <a:pt x="3438649" y="567992"/>
                  </a:lnTo>
                  <a:lnTo>
                    <a:pt x="3440645" y="567992"/>
                  </a:lnTo>
                  <a:lnTo>
                    <a:pt x="3442640" y="567992"/>
                  </a:lnTo>
                  <a:lnTo>
                    <a:pt x="3444636" y="567992"/>
                  </a:lnTo>
                  <a:lnTo>
                    <a:pt x="3446632" y="567992"/>
                  </a:lnTo>
                  <a:lnTo>
                    <a:pt x="3448628" y="567992"/>
                  </a:lnTo>
                  <a:lnTo>
                    <a:pt x="3450623" y="567992"/>
                  </a:lnTo>
                  <a:lnTo>
                    <a:pt x="3452619" y="567992"/>
                  </a:lnTo>
                  <a:lnTo>
                    <a:pt x="3454615" y="567992"/>
                  </a:lnTo>
                  <a:lnTo>
                    <a:pt x="3456611" y="567992"/>
                  </a:lnTo>
                  <a:lnTo>
                    <a:pt x="3458606" y="567992"/>
                  </a:lnTo>
                  <a:lnTo>
                    <a:pt x="3460602" y="567992"/>
                  </a:lnTo>
                  <a:lnTo>
                    <a:pt x="3462598" y="567992"/>
                  </a:lnTo>
                  <a:lnTo>
                    <a:pt x="3464593" y="567992"/>
                  </a:lnTo>
                  <a:lnTo>
                    <a:pt x="3466589" y="567992"/>
                  </a:lnTo>
                  <a:lnTo>
                    <a:pt x="3468585" y="567992"/>
                  </a:lnTo>
                  <a:lnTo>
                    <a:pt x="3470581" y="567992"/>
                  </a:lnTo>
                  <a:lnTo>
                    <a:pt x="3472576" y="567992"/>
                  </a:lnTo>
                  <a:lnTo>
                    <a:pt x="3474572" y="567992"/>
                  </a:lnTo>
                  <a:lnTo>
                    <a:pt x="3476568" y="567992"/>
                  </a:lnTo>
                  <a:lnTo>
                    <a:pt x="3478564" y="567992"/>
                  </a:lnTo>
                  <a:lnTo>
                    <a:pt x="3480559" y="567992"/>
                  </a:lnTo>
                  <a:lnTo>
                    <a:pt x="3482555" y="567992"/>
                  </a:lnTo>
                  <a:lnTo>
                    <a:pt x="3484551" y="567992"/>
                  </a:lnTo>
                  <a:lnTo>
                    <a:pt x="3486547" y="567992"/>
                  </a:lnTo>
                  <a:lnTo>
                    <a:pt x="3488542" y="567992"/>
                  </a:lnTo>
                  <a:lnTo>
                    <a:pt x="3490538" y="567992"/>
                  </a:lnTo>
                  <a:lnTo>
                    <a:pt x="3492534" y="567992"/>
                  </a:lnTo>
                  <a:lnTo>
                    <a:pt x="3494530" y="567992"/>
                  </a:lnTo>
                  <a:lnTo>
                    <a:pt x="3496525" y="567992"/>
                  </a:lnTo>
                  <a:lnTo>
                    <a:pt x="3498521" y="567992"/>
                  </a:lnTo>
                  <a:lnTo>
                    <a:pt x="3500517" y="567992"/>
                  </a:lnTo>
                  <a:lnTo>
                    <a:pt x="3502512" y="567992"/>
                  </a:lnTo>
                  <a:lnTo>
                    <a:pt x="3504508" y="567992"/>
                  </a:lnTo>
                  <a:lnTo>
                    <a:pt x="3506504" y="567992"/>
                  </a:lnTo>
                  <a:lnTo>
                    <a:pt x="3508500" y="567992"/>
                  </a:lnTo>
                  <a:lnTo>
                    <a:pt x="3510495" y="567992"/>
                  </a:lnTo>
                  <a:lnTo>
                    <a:pt x="3512491" y="567992"/>
                  </a:lnTo>
                  <a:lnTo>
                    <a:pt x="3514487" y="567992"/>
                  </a:lnTo>
                  <a:lnTo>
                    <a:pt x="3516483" y="567992"/>
                  </a:lnTo>
                  <a:lnTo>
                    <a:pt x="3518478" y="567992"/>
                  </a:lnTo>
                  <a:lnTo>
                    <a:pt x="3520474" y="567992"/>
                  </a:lnTo>
                  <a:lnTo>
                    <a:pt x="3522470" y="567992"/>
                  </a:lnTo>
                  <a:lnTo>
                    <a:pt x="3524466" y="567992"/>
                  </a:lnTo>
                  <a:lnTo>
                    <a:pt x="3526461" y="567992"/>
                  </a:lnTo>
                  <a:lnTo>
                    <a:pt x="3528457" y="567992"/>
                  </a:lnTo>
                  <a:lnTo>
                    <a:pt x="3530453" y="567992"/>
                  </a:lnTo>
                  <a:lnTo>
                    <a:pt x="3532448" y="567992"/>
                  </a:lnTo>
                  <a:lnTo>
                    <a:pt x="3534444" y="567992"/>
                  </a:lnTo>
                  <a:lnTo>
                    <a:pt x="3536440" y="567992"/>
                  </a:lnTo>
                  <a:lnTo>
                    <a:pt x="3538436" y="567992"/>
                  </a:lnTo>
                  <a:lnTo>
                    <a:pt x="3540431" y="567992"/>
                  </a:lnTo>
                  <a:lnTo>
                    <a:pt x="3542427" y="567992"/>
                  </a:lnTo>
                  <a:lnTo>
                    <a:pt x="3544423" y="567992"/>
                  </a:lnTo>
                  <a:lnTo>
                    <a:pt x="3546419" y="567992"/>
                  </a:lnTo>
                  <a:lnTo>
                    <a:pt x="3548414" y="567992"/>
                  </a:lnTo>
                  <a:lnTo>
                    <a:pt x="3550410" y="567992"/>
                  </a:lnTo>
                  <a:lnTo>
                    <a:pt x="3552406" y="567992"/>
                  </a:lnTo>
                  <a:lnTo>
                    <a:pt x="3554402" y="567992"/>
                  </a:lnTo>
                  <a:lnTo>
                    <a:pt x="3556397" y="567992"/>
                  </a:lnTo>
                  <a:lnTo>
                    <a:pt x="3558393" y="567992"/>
                  </a:lnTo>
                  <a:lnTo>
                    <a:pt x="3560389" y="567992"/>
                  </a:lnTo>
                  <a:lnTo>
                    <a:pt x="3562384" y="567992"/>
                  </a:lnTo>
                  <a:lnTo>
                    <a:pt x="3564380" y="567992"/>
                  </a:lnTo>
                  <a:lnTo>
                    <a:pt x="3566376" y="567992"/>
                  </a:lnTo>
                  <a:lnTo>
                    <a:pt x="3568372" y="567992"/>
                  </a:lnTo>
                  <a:lnTo>
                    <a:pt x="3570367" y="567992"/>
                  </a:lnTo>
                  <a:lnTo>
                    <a:pt x="3572363" y="567992"/>
                  </a:lnTo>
                  <a:lnTo>
                    <a:pt x="3574359" y="567992"/>
                  </a:lnTo>
                  <a:lnTo>
                    <a:pt x="3576355" y="567992"/>
                  </a:lnTo>
                  <a:lnTo>
                    <a:pt x="3578350" y="567992"/>
                  </a:lnTo>
                  <a:lnTo>
                    <a:pt x="3580346" y="567992"/>
                  </a:lnTo>
                  <a:lnTo>
                    <a:pt x="3582342" y="567992"/>
                  </a:lnTo>
                  <a:lnTo>
                    <a:pt x="3584338" y="567992"/>
                  </a:lnTo>
                  <a:lnTo>
                    <a:pt x="3586333" y="567992"/>
                  </a:lnTo>
                  <a:lnTo>
                    <a:pt x="3588329" y="567992"/>
                  </a:lnTo>
                  <a:lnTo>
                    <a:pt x="3590325" y="567992"/>
                  </a:lnTo>
                  <a:lnTo>
                    <a:pt x="3592320" y="567992"/>
                  </a:lnTo>
                  <a:lnTo>
                    <a:pt x="3594316" y="567992"/>
                  </a:lnTo>
                  <a:lnTo>
                    <a:pt x="3596312" y="567992"/>
                  </a:lnTo>
                  <a:lnTo>
                    <a:pt x="3598308" y="567992"/>
                  </a:lnTo>
                  <a:lnTo>
                    <a:pt x="3600303" y="567992"/>
                  </a:lnTo>
                  <a:lnTo>
                    <a:pt x="3602299" y="567992"/>
                  </a:lnTo>
                  <a:lnTo>
                    <a:pt x="3604295" y="567992"/>
                  </a:lnTo>
                  <a:lnTo>
                    <a:pt x="3606291" y="567992"/>
                  </a:lnTo>
                  <a:lnTo>
                    <a:pt x="3608286" y="567992"/>
                  </a:lnTo>
                  <a:lnTo>
                    <a:pt x="3610282" y="567992"/>
                  </a:lnTo>
                  <a:lnTo>
                    <a:pt x="3612278" y="567992"/>
                  </a:lnTo>
                  <a:lnTo>
                    <a:pt x="3614274" y="567992"/>
                  </a:lnTo>
                  <a:lnTo>
                    <a:pt x="3616269" y="567992"/>
                  </a:lnTo>
                  <a:lnTo>
                    <a:pt x="3618265" y="567992"/>
                  </a:lnTo>
                  <a:lnTo>
                    <a:pt x="3620261" y="567992"/>
                  </a:lnTo>
                  <a:lnTo>
                    <a:pt x="3622256" y="567992"/>
                  </a:lnTo>
                  <a:lnTo>
                    <a:pt x="3624252" y="567992"/>
                  </a:lnTo>
                  <a:lnTo>
                    <a:pt x="3626248" y="567992"/>
                  </a:lnTo>
                  <a:lnTo>
                    <a:pt x="3628244" y="567992"/>
                  </a:lnTo>
                  <a:lnTo>
                    <a:pt x="3630239" y="567992"/>
                  </a:lnTo>
                  <a:lnTo>
                    <a:pt x="3632235" y="567992"/>
                  </a:lnTo>
                  <a:lnTo>
                    <a:pt x="3634231" y="567992"/>
                  </a:lnTo>
                  <a:lnTo>
                    <a:pt x="3636227" y="567992"/>
                  </a:lnTo>
                  <a:lnTo>
                    <a:pt x="3638222" y="567992"/>
                  </a:lnTo>
                  <a:lnTo>
                    <a:pt x="3640218" y="567992"/>
                  </a:lnTo>
                  <a:lnTo>
                    <a:pt x="3642214" y="567992"/>
                  </a:lnTo>
                  <a:lnTo>
                    <a:pt x="3644210" y="567992"/>
                  </a:lnTo>
                  <a:lnTo>
                    <a:pt x="3646205" y="567992"/>
                  </a:lnTo>
                  <a:lnTo>
                    <a:pt x="3648201" y="567992"/>
                  </a:lnTo>
                  <a:lnTo>
                    <a:pt x="3650197" y="567992"/>
                  </a:lnTo>
                  <a:lnTo>
                    <a:pt x="3652192" y="567992"/>
                  </a:lnTo>
                  <a:lnTo>
                    <a:pt x="3654188" y="567992"/>
                  </a:lnTo>
                  <a:lnTo>
                    <a:pt x="3656184" y="567992"/>
                  </a:lnTo>
                  <a:lnTo>
                    <a:pt x="3658180" y="567992"/>
                  </a:lnTo>
                  <a:lnTo>
                    <a:pt x="3660175" y="567992"/>
                  </a:lnTo>
                  <a:lnTo>
                    <a:pt x="3662171" y="567992"/>
                  </a:lnTo>
                  <a:lnTo>
                    <a:pt x="3664167" y="567992"/>
                  </a:lnTo>
                  <a:lnTo>
                    <a:pt x="3666163" y="567992"/>
                  </a:lnTo>
                  <a:lnTo>
                    <a:pt x="3668158" y="567992"/>
                  </a:lnTo>
                  <a:lnTo>
                    <a:pt x="3670154" y="567992"/>
                  </a:lnTo>
                  <a:lnTo>
                    <a:pt x="3672150" y="567992"/>
                  </a:lnTo>
                  <a:lnTo>
                    <a:pt x="3674146" y="567992"/>
                  </a:lnTo>
                  <a:lnTo>
                    <a:pt x="3676141" y="567992"/>
                  </a:lnTo>
                  <a:lnTo>
                    <a:pt x="3678137" y="567992"/>
                  </a:lnTo>
                  <a:lnTo>
                    <a:pt x="3680133" y="567992"/>
                  </a:lnTo>
                  <a:lnTo>
                    <a:pt x="3682128" y="567992"/>
                  </a:lnTo>
                  <a:lnTo>
                    <a:pt x="3684124" y="567992"/>
                  </a:lnTo>
                  <a:lnTo>
                    <a:pt x="3686120" y="567992"/>
                  </a:lnTo>
                  <a:lnTo>
                    <a:pt x="3688116" y="567992"/>
                  </a:lnTo>
                  <a:lnTo>
                    <a:pt x="3690111" y="567992"/>
                  </a:lnTo>
                  <a:lnTo>
                    <a:pt x="3692107" y="567992"/>
                  </a:lnTo>
                  <a:lnTo>
                    <a:pt x="3694103" y="567992"/>
                  </a:lnTo>
                  <a:lnTo>
                    <a:pt x="3696099" y="567992"/>
                  </a:lnTo>
                  <a:lnTo>
                    <a:pt x="3698094" y="567992"/>
                  </a:lnTo>
                  <a:lnTo>
                    <a:pt x="3700090" y="567992"/>
                  </a:lnTo>
                  <a:lnTo>
                    <a:pt x="3702086" y="567992"/>
                  </a:lnTo>
                  <a:lnTo>
                    <a:pt x="3704082" y="567992"/>
                  </a:lnTo>
                  <a:lnTo>
                    <a:pt x="3706077" y="567992"/>
                  </a:lnTo>
                  <a:lnTo>
                    <a:pt x="3708073" y="567992"/>
                  </a:lnTo>
                  <a:lnTo>
                    <a:pt x="3710069" y="567992"/>
                  </a:lnTo>
                  <a:lnTo>
                    <a:pt x="3712064" y="567992"/>
                  </a:lnTo>
                  <a:lnTo>
                    <a:pt x="3714060" y="567992"/>
                  </a:lnTo>
                  <a:lnTo>
                    <a:pt x="3716056" y="567992"/>
                  </a:lnTo>
                  <a:lnTo>
                    <a:pt x="3718052" y="567992"/>
                  </a:lnTo>
                  <a:lnTo>
                    <a:pt x="3720047" y="567992"/>
                  </a:lnTo>
                  <a:lnTo>
                    <a:pt x="3722043" y="567992"/>
                  </a:lnTo>
                  <a:lnTo>
                    <a:pt x="3724039" y="567992"/>
                  </a:lnTo>
                  <a:lnTo>
                    <a:pt x="3726035" y="567992"/>
                  </a:lnTo>
                  <a:lnTo>
                    <a:pt x="3728030" y="567992"/>
                  </a:lnTo>
                  <a:lnTo>
                    <a:pt x="3730026" y="567992"/>
                  </a:lnTo>
                  <a:lnTo>
                    <a:pt x="3732022" y="567992"/>
                  </a:lnTo>
                  <a:lnTo>
                    <a:pt x="3734018" y="567992"/>
                  </a:lnTo>
                  <a:lnTo>
                    <a:pt x="3736013" y="567992"/>
                  </a:lnTo>
                  <a:lnTo>
                    <a:pt x="3738009" y="567992"/>
                  </a:lnTo>
                  <a:lnTo>
                    <a:pt x="3740005" y="567992"/>
                  </a:lnTo>
                  <a:lnTo>
                    <a:pt x="3742001" y="567992"/>
                  </a:lnTo>
                  <a:lnTo>
                    <a:pt x="3743996" y="567992"/>
                  </a:lnTo>
                  <a:lnTo>
                    <a:pt x="3745992" y="567992"/>
                  </a:lnTo>
                  <a:lnTo>
                    <a:pt x="3747988" y="567992"/>
                  </a:lnTo>
                  <a:lnTo>
                    <a:pt x="3749983" y="567992"/>
                  </a:lnTo>
                  <a:lnTo>
                    <a:pt x="3751979" y="567992"/>
                  </a:lnTo>
                  <a:lnTo>
                    <a:pt x="3753975" y="567992"/>
                  </a:lnTo>
                  <a:lnTo>
                    <a:pt x="3755971" y="567992"/>
                  </a:lnTo>
                  <a:lnTo>
                    <a:pt x="3757966" y="567992"/>
                  </a:lnTo>
                  <a:lnTo>
                    <a:pt x="3759962" y="567992"/>
                  </a:lnTo>
                  <a:lnTo>
                    <a:pt x="3761958" y="567992"/>
                  </a:lnTo>
                  <a:lnTo>
                    <a:pt x="3763954" y="567992"/>
                  </a:lnTo>
                  <a:lnTo>
                    <a:pt x="3765949" y="567992"/>
                  </a:lnTo>
                  <a:lnTo>
                    <a:pt x="3767945" y="567992"/>
                  </a:lnTo>
                  <a:lnTo>
                    <a:pt x="3769941" y="567992"/>
                  </a:lnTo>
                  <a:lnTo>
                    <a:pt x="3771937" y="567992"/>
                  </a:lnTo>
                  <a:lnTo>
                    <a:pt x="3773932" y="567992"/>
                  </a:lnTo>
                  <a:lnTo>
                    <a:pt x="3775928" y="567992"/>
                  </a:lnTo>
                  <a:lnTo>
                    <a:pt x="3777924" y="567992"/>
                  </a:lnTo>
                  <a:lnTo>
                    <a:pt x="3779919" y="567992"/>
                  </a:lnTo>
                  <a:lnTo>
                    <a:pt x="3781915" y="567992"/>
                  </a:lnTo>
                  <a:lnTo>
                    <a:pt x="3783911" y="567992"/>
                  </a:lnTo>
                  <a:lnTo>
                    <a:pt x="3785907" y="567992"/>
                  </a:lnTo>
                  <a:lnTo>
                    <a:pt x="3787902" y="567992"/>
                  </a:lnTo>
                  <a:lnTo>
                    <a:pt x="3789898" y="567992"/>
                  </a:lnTo>
                  <a:lnTo>
                    <a:pt x="3791894" y="567992"/>
                  </a:lnTo>
                  <a:lnTo>
                    <a:pt x="3793890" y="567992"/>
                  </a:lnTo>
                  <a:lnTo>
                    <a:pt x="3795885" y="567992"/>
                  </a:lnTo>
                  <a:lnTo>
                    <a:pt x="3797881" y="567992"/>
                  </a:lnTo>
                  <a:lnTo>
                    <a:pt x="3799877" y="567992"/>
                  </a:lnTo>
                  <a:lnTo>
                    <a:pt x="3801873" y="567992"/>
                  </a:lnTo>
                  <a:lnTo>
                    <a:pt x="3803868" y="567992"/>
                  </a:lnTo>
                  <a:lnTo>
                    <a:pt x="3805864" y="567992"/>
                  </a:lnTo>
                  <a:lnTo>
                    <a:pt x="3807860" y="567992"/>
                  </a:lnTo>
                  <a:lnTo>
                    <a:pt x="3809855" y="567992"/>
                  </a:lnTo>
                  <a:lnTo>
                    <a:pt x="3811851" y="567992"/>
                  </a:lnTo>
                  <a:lnTo>
                    <a:pt x="3813847" y="567992"/>
                  </a:lnTo>
                  <a:lnTo>
                    <a:pt x="3815843" y="567992"/>
                  </a:lnTo>
                  <a:lnTo>
                    <a:pt x="3817838" y="567992"/>
                  </a:lnTo>
                  <a:lnTo>
                    <a:pt x="3819834" y="567992"/>
                  </a:lnTo>
                  <a:lnTo>
                    <a:pt x="3821830" y="567992"/>
                  </a:lnTo>
                  <a:lnTo>
                    <a:pt x="3823826" y="567992"/>
                  </a:lnTo>
                  <a:lnTo>
                    <a:pt x="3825821" y="567992"/>
                  </a:lnTo>
                  <a:lnTo>
                    <a:pt x="3827817" y="567992"/>
                  </a:lnTo>
                  <a:lnTo>
                    <a:pt x="3829813" y="567992"/>
                  </a:lnTo>
                  <a:lnTo>
                    <a:pt x="3831809" y="567992"/>
                  </a:lnTo>
                  <a:lnTo>
                    <a:pt x="3833804" y="567992"/>
                  </a:lnTo>
                  <a:lnTo>
                    <a:pt x="3835800" y="567992"/>
                  </a:lnTo>
                  <a:lnTo>
                    <a:pt x="3837796" y="567992"/>
                  </a:lnTo>
                  <a:lnTo>
                    <a:pt x="3839791" y="567992"/>
                  </a:lnTo>
                  <a:lnTo>
                    <a:pt x="3841787" y="567992"/>
                  </a:lnTo>
                  <a:lnTo>
                    <a:pt x="3843783" y="567992"/>
                  </a:lnTo>
                  <a:lnTo>
                    <a:pt x="3845779" y="567992"/>
                  </a:lnTo>
                  <a:lnTo>
                    <a:pt x="3847774" y="567992"/>
                  </a:lnTo>
                  <a:lnTo>
                    <a:pt x="3849770" y="567992"/>
                  </a:lnTo>
                  <a:lnTo>
                    <a:pt x="3851766" y="567992"/>
                  </a:lnTo>
                  <a:lnTo>
                    <a:pt x="3853762" y="567992"/>
                  </a:lnTo>
                  <a:lnTo>
                    <a:pt x="3855757" y="567992"/>
                  </a:lnTo>
                  <a:lnTo>
                    <a:pt x="3857753" y="567992"/>
                  </a:lnTo>
                  <a:lnTo>
                    <a:pt x="3859749" y="567992"/>
                  </a:lnTo>
                  <a:lnTo>
                    <a:pt x="3861745" y="567992"/>
                  </a:lnTo>
                  <a:lnTo>
                    <a:pt x="3863740" y="567992"/>
                  </a:lnTo>
                  <a:lnTo>
                    <a:pt x="3865736" y="567992"/>
                  </a:lnTo>
                  <a:lnTo>
                    <a:pt x="3867732" y="567992"/>
                  </a:lnTo>
                  <a:lnTo>
                    <a:pt x="3869727" y="567992"/>
                  </a:lnTo>
                  <a:lnTo>
                    <a:pt x="3871723" y="567992"/>
                  </a:lnTo>
                  <a:lnTo>
                    <a:pt x="3873719" y="567992"/>
                  </a:lnTo>
                  <a:lnTo>
                    <a:pt x="3875715" y="567992"/>
                  </a:lnTo>
                  <a:lnTo>
                    <a:pt x="3877710" y="567992"/>
                  </a:lnTo>
                  <a:lnTo>
                    <a:pt x="3879706" y="567992"/>
                  </a:lnTo>
                  <a:lnTo>
                    <a:pt x="3881702" y="567992"/>
                  </a:lnTo>
                  <a:lnTo>
                    <a:pt x="3883698" y="567992"/>
                  </a:lnTo>
                </a:path>
              </a:pathLst>
            </a:custGeom>
            <a:ln w="13550" cap="flat">
              <a:solidFill>
                <a:srgbClr val="00AC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6617639" y="4354701"/>
              <a:ext cx="2728168" cy="15589"/>
            </a:xfrm>
            <a:custGeom>
              <a:avLst/>
              <a:pathLst>
                <a:path w="2728168" h="15589">
                  <a:moveTo>
                    <a:pt x="0" y="0"/>
                  </a:moveTo>
                  <a:lnTo>
                    <a:pt x="1995" y="0"/>
                  </a:lnTo>
                  <a:lnTo>
                    <a:pt x="3991" y="0"/>
                  </a:lnTo>
                  <a:lnTo>
                    <a:pt x="5987" y="0"/>
                  </a:lnTo>
                  <a:lnTo>
                    <a:pt x="7982" y="0"/>
                  </a:lnTo>
                  <a:lnTo>
                    <a:pt x="9978" y="0"/>
                  </a:lnTo>
                  <a:lnTo>
                    <a:pt x="11974" y="0"/>
                  </a:lnTo>
                  <a:lnTo>
                    <a:pt x="13970" y="0"/>
                  </a:lnTo>
                  <a:lnTo>
                    <a:pt x="15965" y="0"/>
                  </a:lnTo>
                  <a:lnTo>
                    <a:pt x="17961" y="0"/>
                  </a:lnTo>
                  <a:lnTo>
                    <a:pt x="19957" y="0"/>
                  </a:lnTo>
                  <a:lnTo>
                    <a:pt x="21953" y="0"/>
                  </a:lnTo>
                  <a:lnTo>
                    <a:pt x="23948" y="0"/>
                  </a:lnTo>
                  <a:lnTo>
                    <a:pt x="25944" y="0"/>
                  </a:lnTo>
                  <a:lnTo>
                    <a:pt x="27940" y="0"/>
                  </a:lnTo>
                  <a:lnTo>
                    <a:pt x="29936" y="0"/>
                  </a:lnTo>
                  <a:lnTo>
                    <a:pt x="31931" y="0"/>
                  </a:lnTo>
                  <a:lnTo>
                    <a:pt x="33927" y="0"/>
                  </a:lnTo>
                  <a:lnTo>
                    <a:pt x="35923" y="0"/>
                  </a:lnTo>
                  <a:lnTo>
                    <a:pt x="37918" y="0"/>
                  </a:lnTo>
                  <a:lnTo>
                    <a:pt x="39914" y="0"/>
                  </a:lnTo>
                  <a:lnTo>
                    <a:pt x="41910" y="0"/>
                  </a:lnTo>
                  <a:lnTo>
                    <a:pt x="43906" y="0"/>
                  </a:lnTo>
                  <a:lnTo>
                    <a:pt x="45901" y="0"/>
                  </a:lnTo>
                  <a:lnTo>
                    <a:pt x="47897" y="0"/>
                  </a:lnTo>
                  <a:lnTo>
                    <a:pt x="49893" y="0"/>
                  </a:lnTo>
                  <a:lnTo>
                    <a:pt x="51889" y="0"/>
                  </a:lnTo>
                  <a:lnTo>
                    <a:pt x="53884" y="0"/>
                  </a:lnTo>
                  <a:lnTo>
                    <a:pt x="55880" y="0"/>
                  </a:lnTo>
                  <a:lnTo>
                    <a:pt x="57876" y="0"/>
                  </a:lnTo>
                  <a:lnTo>
                    <a:pt x="59872" y="0"/>
                  </a:lnTo>
                  <a:lnTo>
                    <a:pt x="61867" y="0"/>
                  </a:lnTo>
                  <a:lnTo>
                    <a:pt x="63863" y="0"/>
                  </a:lnTo>
                  <a:lnTo>
                    <a:pt x="65859" y="0"/>
                  </a:lnTo>
                  <a:lnTo>
                    <a:pt x="67854" y="0"/>
                  </a:lnTo>
                  <a:lnTo>
                    <a:pt x="69850" y="0"/>
                  </a:lnTo>
                  <a:lnTo>
                    <a:pt x="71846" y="0"/>
                  </a:lnTo>
                  <a:lnTo>
                    <a:pt x="73842" y="0"/>
                  </a:lnTo>
                  <a:lnTo>
                    <a:pt x="75837" y="0"/>
                  </a:lnTo>
                  <a:lnTo>
                    <a:pt x="77833" y="0"/>
                  </a:lnTo>
                  <a:lnTo>
                    <a:pt x="79829" y="0"/>
                  </a:lnTo>
                  <a:lnTo>
                    <a:pt x="81825" y="0"/>
                  </a:lnTo>
                  <a:lnTo>
                    <a:pt x="83820" y="0"/>
                  </a:lnTo>
                  <a:lnTo>
                    <a:pt x="85816" y="0"/>
                  </a:lnTo>
                  <a:lnTo>
                    <a:pt x="87812" y="0"/>
                  </a:lnTo>
                  <a:lnTo>
                    <a:pt x="89808" y="0"/>
                  </a:lnTo>
                  <a:lnTo>
                    <a:pt x="91803" y="0"/>
                  </a:lnTo>
                  <a:lnTo>
                    <a:pt x="93799" y="0"/>
                  </a:lnTo>
                  <a:lnTo>
                    <a:pt x="95795" y="0"/>
                  </a:lnTo>
                  <a:lnTo>
                    <a:pt x="97790" y="0"/>
                  </a:lnTo>
                  <a:lnTo>
                    <a:pt x="99786" y="0"/>
                  </a:lnTo>
                  <a:lnTo>
                    <a:pt x="101782" y="0"/>
                  </a:lnTo>
                  <a:lnTo>
                    <a:pt x="103778" y="0"/>
                  </a:lnTo>
                  <a:lnTo>
                    <a:pt x="105773" y="0"/>
                  </a:lnTo>
                  <a:lnTo>
                    <a:pt x="107769" y="0"/>
                  </a:lnTo>
                  <a:lnTo>
                    <a:pt x="109765" y="0"/>
                  </a:lnTo>
                  <a:lnTo>
                    <a:pt x="111761" y="0"/>
                  </a:lnTo>
                  <a:lnTo>
                    <a:pt x="113756" y="0"/>
                  </a:lnTo>
                  <a:lnTo>
                    <a:pt x="115752" y="0"/>
                  </a:lnTo>
                  <a:lnTo>
                    <a:pt x="117748" y="0"/>
                  </a:lnTo>
                  <a:lnTo>
                    <a:pt x="119744" y="0"/>
                  </a:lnTo>
                  <a:lnTo>
                    <a:pt x="121739" y="0"/>
                  </a:lnTo>
                  <a:lnTo>
                    <a:pt x="123735" y="0"/>
                  </a:lnTo>
                  <a:lnTo>
                    <a:pt x="125731" y="0"/>
                  </a:lnTo>
                  <a:lnTo>
                    <a:pt x="127726" y="0"/>
                  </a:lnTo>
                  <a:lnTo>
                    <a:pt x="129722" y="0"/>
                  </a:lnTo>
                  <a:lnTo>
                    <a:pt x="131718" y="0"/>
                  </a:lnTo>
                  <a:lnTo>
                    <a:pt x="133714" y="0"/>
                  </a:lnTo>
                  <a:lnTo>
                    <a:pt x="135709" y="0"/>
                  </a:lnTo>
                  <a:lnTo>
                    <a:pt x="137705" y="0"/>
                  </a:lnTo>
                  <a:lnTo>
                    <a:pt x="139701" y="0"/>
                  </a:lnTo>
                  <a:lnTo>
                    <a:pt x="141697" y="0"/>
                  </a:lnTo>
                  <a:lnTo>
                    <a:pt x="143692" y="0"/>
                  </a:lnTo>
                  <a:lnTo>
                    <a:pt x="145688" y="0"/>
                  </a:lnTo>
                  <a:lnTo>
                    <a:pt x="147684" y="0"/>
                  </a:lnTo>
                  <a:lnTo>
                    <a:pt x="149680" y="0"/>
                  </a:lnTo>
                  <a:lnTo>
                    <a:pt x="151675" y="0"/>
                  </a:lnTo>
                  <a:lnTo>
                    <a:pt x="153671" y="0"/>
                  </a:lnTo>
                  <a:lnTo>
                    <a:pt x="155667" y="0"/>
                  </a:lnTo>
                  <a:lnTo>
                    <a:pt x="157662" y="0"/>
                  </a:lnTo>
                  <a:lnTo>
                    <a:pt x="159658" y="0"/>
                  </a:lnTo>
                  <a:lnTo>
                    <a:pt x="161654" y="0"/>
                  </a:lnTo>
                  <a:lnTo>
                    <a:pt x="163650" y="0"/>
                  </a:lnTo>
                  <a:lnTo>
                    <a:pt x="165645" y="0"/>
                  </a:lnTo>
                  <a:lnTo>
                    <a:pt x="167641" y="0"/>
                  </a:lnTo>
                  <a:lnTo>
                    <a:pt x="169637" y="0"/>
                  </a:lnTo>
                  <a:lnTo>
                    <a:pt x="171633" y="0"/>
                  </a:lnTo>
                  <a:lnTo>
                    <a:pt x="173628" y="0"/>
                  </a:lnTo>
                  <a:lnTo>
                    <a:pt x="175624" y="0"/>
                  </a:lnTo>
                  <a:lnTo>
                    <a:pt x="177620" y="0"/>
                  </a:lnTo>
                  <a:lnTo>
                    <a:pt x="179616" y="0"/>
                  </a:lnTo>
                  <a:lnTo>
                    <a:pt x="181611" y="0"/>
                  </a:lnTo>
                  <a:lnTo>
                    <a:pt x="183607" y="0"/>
                  </a:lnTo>
                  <a:lnTo>
                    <a:pt x="185603" y="0"/>
                  </a:lnTo>
                  <a:lnTo>
                    <a:pt x="187598" y="0"/>
                  </a:lnTo>
                  <a:lnTo>
                    <a:pt x="189594" y="0"/>
                  </a:lnTo>
                  <a:lnTo>
                    <a:pt x="191590" y="0"/>
                  </a:lnTo>
                  <a:lnTo>
                    <a:pt x="193586" y="0"/>
                  </a:lnTo>
                  <a:lnTo>
                    <a:pt x="195581" y="0"/>
                  </a:lnTo>
                  <a:lnTo>
                    <a:pt x="197577" y="0"/>
                  </a:lnTo>
                  <a:lnTo>
                    <a:pt x="199573" y="0"/>
                  </a:lnTo>
                  <a:lnTo>
                    <a:pt x="201569" y="0"/>
                  </a:lnTo>
                  <a:lnTo>
                    <a:pt x="203564" y="0"/>
                  </a:lnTo>
                  <a:lnTo>
                    <a:pt x="205560" y="0"/>
                  </a:lnTo>
                  <a:lnTo>
                    <a:pt x="207556" y="0"/>
                  </a:lnTo>
                  <a:lnTo>
                    <a:pt x="209552" y="0"/>
                  </a:lnTo>
                  <a:lnTo>
                    <a:pt x="211547" y="0"/>
                  </a:lnTo>
                  <a:lnTo>
                    <a:pt x="213543" y="0"/>
                  </a:lnTo>
                  <a:lnTo>
                    <a:pt x="215539" y="0"/>
                  </a:lnTo>
                  <a:lnTo>
                    <a:pt x="217534" y="0"/>
                  </a:lnTo>
                  <a:lnTo>
                    <a:pt x="219530" y="0"/>
                  </a:lnTo>
                  <a:lnTo>
                    <a:pt x="221526" y="0"/>
                  </a:lnTo>
                  <a:lnTo>
                    <a:pt x="223522" y="0"/>
                  </a:lnTo>
                  <a:lnTo>
                    <a:pt x="225517" y="0"/>
                  </a:lnTo>
                  <a:lnTo>
                    <a:pt x="227513" y="0"/>
                  </a:lnTo>
                  <a:lnTo>
                    <a:pt x="229509" y="0"/>
                  </a:lnTo>
                  <a:lnTo>
                    <a:pt x="231505" y="0"/>
                  </a:lnTo>
                  <a:lnTo>
                    <a:pt x="233500" y="0"/>
                  </a:lnTo>
                  <a:lnTo>
                    <a:pt x="235496" y="0"/>
                  </a:lnTo>
                  <a:lnTo>
                    <a:pt x="237492" y="0"/>
                  </a:lnTo>
                  <a:lnTo>
                    <a:pt x="239488" y="0"/>
                  </a:lnTo>
                  <a:lnTo>
                    <a:pt x="241483" y="0"/>
                  </a:lnTo>
                  <a:lnTo>
                    <a:pt x="243479" y="0"/>
                  </a:lnTo>
                  <a:lnTo>
                    <a:pt x="245475" y="0"/>
                  </a:lnTo>
                  <a:lnTo>
                    <a:pt x="247470" y="0"/>
                  </a:lnTo>
                  <a:lnTo>
                    <a:pt x="249466" y="0"/>
                  </a:lnTo>
                  <a:lnTo>
                    <a:pt x="251462" y="0"/>
                  </a:lnTo>
                  <a:lnTo>
                    <a:pt x="253458" y="0"/>
                  </a:lnTo>
                  <a:lnTo>
                    <a:pt x="255453" y="0"/>
                  </a:lnTo>
                  <a:lnTo>
                    <a:pt x="257449" y="0"/>
                  </a:lnTo>
                  <a:lnTo>
                    <a:pt x="259445" y="0"/>
                  </a:lnTo>
                  <a:lnTo>
                    <a:pt x="261441" y="0"/>
                  </a:lnTo>
                  <a:lnTo>
                    <a:pt x="263436" y="0"/>
                  </a:lnTo>
                  <a:lnTo>
                    <a:pt x="265432" y="0"/>
                  </a:lnTo>
                  <a:lnTo>
                    <a:pt x="267428" y="0"/>
                  </a:lnTo>
                  <a:lnTo>
                    <a:pt x="269424" y="0"/>
                  </a:lnTo>
                  <a:lnTo>
                    <a:pt x="271419" y="0"/>
                  </a:lnTo>
                  <a:lnTo>
                    <a:pt x="273415" y="0"/>
                  </a:lnTo>
                  <a:lnTo>
                    <a:pt x="275411" y="0"/>
                  </a:lnTo>
                  <a:lnTo>
                    <a:pt x="277407" y="0"/>
                  </a:lnTo>
                  <a:lnTo>
                    <a:pt x="279402" y="0"/>
                  </a:lnTo>
                  <a:lnTo>
                    <a:pt x="281398" y="0"/>
                  </a:lnTo>
                  <a:lnTo>
                    <a:pt x="283394" y="0"/>
                  </a:lnTo>
                  <a:lnTo>
                    <a:pt x="285389" y="0"/>
                  </a:lnTo>
                  <a:lnTo>
                    <a:pt x="287385" y="0"/>
                  </a:lnTo>
                  <a:lnTo>
                    <a:pt x="289381" y="0"/>
                  </a:lnTo>
                  <a:lnTo>
                    <a:pt x="291377" y="0"/>
                  </a:lnTo>
                  <a:lnTo>
                    <a:pt x="293372" y="0"/>
                  </a:lnTo>
                  <a:lnTo>
                    <a:pt x="295368" y="0"/>
                  </a:lnTo>
                  <a:lnTo>
                    <a:pt x="297364" y="0"/>
                  </a:lnTo>
                  <a:lnTo>
                    <a:pt x="299360" y="0"/>
                  </a:lnTo>
                  <a:lnTo>
                    <a:pt x="301355" y="0"/>
                  </a:lnTo>
                  <a:lnTo>
                    <a:pt x="303351" y="0"/>
                  </a:lnTo>
                  <a:lnTo>
                    <a:pt x="305347" y="0"/>
                  </a:lnTo>
                  <a:lnTo>
                    <a:pt x="307343" y="0"/>
                  </a:lnTo>
                  <a:lnTo>
                    <a:pt x="309338" y="0"/>
                  </a:lnTo>
                  <a:lnTo>
                    <a:pt x="311334" y="0"/>
                  </a:lnTo>
                  <a:lnTo>
                    <a:pt x="313330" y="0"/>
                  </a:lnTo>
                  <a:lnTo>
                    <a:pt x="315325" y="0"/>
                  </a:lnTo>
                  <a:lnTo>
                    <a:pt x="317321" y="0"/>
                  </a:lnTo>
                  <a:lnTo>
                    <a:pt x="319317" y="0"/>
                  </a:lnTo>
                  <a:lnTo>
                    <a:pt x="321313" y="0"/>
                  </a:lnTo>
                  <a:lnTo>
                    <a:pt x="323308" y="0"/>
                  </a:lnTo>
                  <a:lnTo>
                    <a:pt x="325304" y="0"/>
                  </a:lnTo>
                  <a:lnTo>
                    <a:pt x="327300" y="0"/>
                  </a:lnTo>
                  <a:lnTo>
                    <a:pt x="329296" y="0"/>
                  </a:lnTo>
                  <a:lnTo>
                    <a:pt x="331291" y="0"/>
                  </a:lnTo>
                  <a:lnTo>
                    <a:pt x="333287" y="0"/>
                  </a:lnTo>
                  <a:lnTo>
                    <a:pt x="335283" y="0"/>
                  </a:lnTo>
                  <a:lnTo>
                    <a:pt x="337279" y="0"/>
                  </a:lnTo>
                  <a:lnTo>
                    <a:pt x="339274" y="0"/>
                  </a:lnTo>
                  <a:lnTo>
                    <a:pt x="341270" y="0"/>
                  </a:lnTo>
                  <a:lnTo>
                    <a:pt x="343266" y="0"/>
                  </a:lnTo>
                  <a:lnTo>
                    <a:pt x="345261" y="0"/>
                  </a:lnTo>
                  <a:lnTo>
                    <a:pt x="347257" y="0"/>
                  </a:lnTo>
                  <a:lnTo>
                    <a:pt x="349253" y="0"/>
                  </a:lnTo>
                  <a:lnTo>
                    <a:pt x="351249" y="0"/>
                  </a:lnTo>
                  <a:lnTo>
                    <a:pt x="353244" y="0"/>
                  </a:lnTo>
                  <a:lnTo>
                    <a:pt x="355240" y="0"/>
                  </a:lnTo>
                  <a:lnTo>
                    <a:pt x="357236" y="0"/>
                  </a:lnTo>
                  <a:lnTo>
                    <a:pt x="359232" y="0"/>
                  </a:lnTo>
                  <a:lnTo>
                    <a:pt x="361227" y="0"/>
                  </a:lnTo>
                  <a:lnTo>
                    <a:pt x="363223" y="0"/>
                  </a:lnTo>
                  <a:lnTo>
                    <a:pt x="365219" y="0"/>
                  </a:lnTo>
                  <a:lnTo>
                    <a:pt x="367215" y="0"/>
                  </a:lnTo>
                  <a:lnTo>
                    <a:pt x="369210" y="0"/>
                  </a:lnTo>
                  <a:lnTo>
                    <a:pt x="371206" y="0"/>
                  </a:lnTo>
                  <a:lnTo>
                    <a:pt x="373202" y="0"/>
                  </a:lnTo>
                  <a:lnTo>
                    <a:pt x="375197" y="0"/>
                  </a:lnTo>
                  <a:lnTo>
                    <a:pt x="377193" y="0"/>
                  </a:lnTo>
                  <a:lnTo>
                    <a:pt x="379189" y="0"/>
                  </a:lnTo>
                  <a:lnTo>
                    <a:pt x="381185" y="0"/>
                  </a:lnTo>
                  <a:lnTo>
                    <a:pt x="383180" y="0"/>
                  </a:lnTo>
                  <a:lnTo>
                    <a:pt x="385176" y="0"/>
                  </a:lnTo>
                  <a:lnTo>
                    <a:pt x="387172" y="0"/>
                  </a:lnTo>
                  <a:lnTo>
                    <a:pt x="389168" y="0"/>
                  </a:lnTo>
                  <a:lnTo>
                    <a:pt x="391163" y="0"/>
                  </a:lnTo>
                  <a:lnTo>
                    <a:pt x="393159" y="0"/>
                  </a:lnTo>
                  <a:lnTo>
                    <a:pt x="395155" y="0"/>
                  </a:lnTo>
                  <a:lnTo>
                    <a:pt x="397151" y="0"/>
                  </a:lnTo>
                  <a:lnTo>
                    <a:pt x="399146" y="0"/>
                  </a:lnTo>
                  <a:lnTo>
                    <a:pt x="401142" y="0"/>
                  </a:lnTo>
                  <a:lnTo>
                    <a:pt x="403138" y="0"/>
                  </a:lnTo>
                  <a:lnTo>
                    <a:pt x="405133" y="0"/>
                  </a:lnTo>
                  <a:lnTo>
                    <a:pt x="407129" y="0"/>
                  </a:lnTo>
                  <a:lnTo>
                    <a:pt x="409125" y="0"/>
                  </a:lnTo>
                  <a:lnTo>
                    <a:pt x="411121" y="0"/>
                  </a:lnTo>
                  <a:lnTo>
                    <a:pt x="413116" y="0"/>
                  </a:lnTo>
                  <a:lnTo>
                    <a:pt x="415112" y="0"/>
                  </a:lnTo>
                  <a:lnTo>
                    <a:pt x="417108" y="0"/>
                  </a:lnTo>
                  <a:lnTo>
                    <a:pt x="419104" y="0"/>
                  </a:lnTo>
                  <a:lnTo>
                    <a:pt x="421099" y="0"/>
                  </a:lnTo>
                  <a:lnTo>
                    <a:pt x="423095" y="0"/>
                  </a:lnTo>
                  <a:lnTo>
                    <a:pt x="425091" y="0"/>
                  </a:lnTo>
                  <a:lnTo>
                    <a:pt x="427087" y="0"/>
                  </a:lnTo>
                  <a:lnTo>
                    <a:pt x="429082" y="0"/>
                  </a:lnTo>
                  <a:lnTo>
                    <a:pt x="431078" y="0"/>
                  </a:lnTo>
                  <a:lnTo>
                    <a:pt x="433074" y="0"/>
                  </a:lnTo>
                  <a:lnTo>
                    <a:pt x="435069" y="0"/>
                  </a:lnTo>
                  <a:lnTo>
                    <a:pt x="437065" y="0"/>
                  </a:lnTo>
                  <a:lnTo>
                    <a:pt x="439061" y="0"/>
                  </a:lnTo>
                  <a:lnTo>
                    <a:pt x="441057" y="0"/>
                  </a:lnTo>
                  <a:lnTo>
                    <a:pt x="443052" y="0"/>
                  </a:lnTo>
                  <a:lnTo>
                    <a:pt x="445048" y="0"/>
                  </a:lnTo>
                  <a:lnTo>
                    <a:pt x="447044" y="0"/>
                  </a:lnTo>
                  <a:lnTo>
                    <a:pt x="449040" y="0"/>
                  </a:lnTo>
                  <a:lnTo>
                    <a:pt x="451035" y="0"/>
                  </a:lnTo>
                  <a:lnTo>
                    <a:pt x="453031" y="0"/>
                  </a:lnTo>
                  <a:lnTo>
                    <a:pt x="455027" y="0"/>
                  </a:lnTo>
                  <a:lnTo>
                    <a:pt x="457023" y="0"/>
                  </a:lnTo>
                  <a:lnTo>
                    <a:pt x="459018" y="0"/>
                  </a:lnTo>
                  <a:lnTo>
                    <a:pt x="461014" y="0"/>
                  </a:lnTo>
                  <a:lnTo>
                    <a:pt x="463010" y="0"/>
                  </a:lnTo>
                  <a:lnTo>
                    <a:pt x="465005" y="0"/>
                  </a:lnTo>
                  <a:lnTo>
                    <a:pt x="467001" y="0"/>
                  </a:lnTo>
                  <a:lnTo>
                    <a:pt x="468997" y="0"/>
                  </a:lnTo>
                  <a:lnTo>
                    <a:pt x="470993" y="0"/>
                  </a:lnTo>
                  <a:lnTo>
                    <a:pt x="472988" y="0"/>
                  </a:lnTo>
                  <a:lnTo>
                    <a:pt x="474984" y="0"/>
                  </a:lnTo>
                  <a:lnTo>
                    <a:pt x="476980" y="0"/>
                  </a:lnTo>
                  <a:lnTo>
                    <a:pt x="478976" y="0"/>
                  </a:lnTo>
                  <a:lnTo>
                    <a:pt x="480971" y="0"/>
                  </a:lnTo>
                  <a:lnTo>
                    <a:pt x="482967" y="0"/>
                  </a:lnTo>
                  <a:lnTo>
                    <a:pt x="484963" y="0"/>
                  </a:lnTo>
                  <a:lnTo>
                    <a:pt x="486959" y="0"/>
                  </a:lnTo>
                  <a:lnTo>
                    <a:pt x="488954" y="0"/>
                  </a:lnTo>
                  <a:lnTo>
                    <a:pt x="490950" y="0"/>
                  </a:lnTo>
                  <a:lnTo>
                    <a:pt x="492946" y="0"/>
                  </a:lnTo>
                  <a:lnTo>
                    <a:pt x="494941" y="0"/>
                  </a:lnTo>
                  <a:lnTo>
                    <a:pt x="496937" y="0"/>
                  </a:lnTo>
                  <a:lnTo>
                    <a:pt x="498933" y="0"/>
                  </a:lnTo>
                  <a:lnTo>
                    <a:pt x="500929" y="0"/>
                  </a:lnTo>
                  <a:lnTo>
                    <a:pt x="502924" y="0"/>
                  </a:lnTo>
                  <a:lnTo>
                    <a:pt x="504920" y="0"/>
                  </a:lnTo>
                  <a:lnTo>
                    <a:pt x="506916" y="0"/>
                  </a:lnTo>
                  <a:lnTo>
                    <a:pt x="508912" y="0"/>
                  </a:lnTo>
                  <a:lnTo>
                    <a:pt x="510907" y="0"/>
                  </a:lnTo>
                  <a:lnTo>
                    <a:pt x="512903" y="0"/>
                  </a:lnTo>
                  <a:lnTo>
                    <a:pt x="514899" y="0"/>
                  </a:lnTo>
                  <a:lnTo>
                    <a:pt x="516895" y="0"/>
                  </a:lnTo>
                  <a:lnTo>
                    <a:pt x="518890" y="0"/>
                  </a:lnTo>
                  <a:lnTo>
                    <a:pt x="520886" y="0"/>
                  </a:lnTo>
                  <a:lnTo>
                    <a:pt x="522882" y="0"/>
                  </a:lnTo>
                  <a:lnTo>
                    <a:pt x="524878" y="0"/>
                  </a:lnTo>
                  <a:lnTo>
                    <a:pt x="526873" y="0"/>
                  </a:lnTo>
                  <a:lnTo>
                    <a:pt x="528869" y="0"/>
                  </a:lnTo>
                  <a:lnTo>
                    <a:pt x="530865" y="0"/>
                  </a:lnTo>
                  <a:lnTo>
                    <a:pt x="532860" y="0"/>
                  </a:lnTo>
                  <a:lnTo>
                    <a:pt x="534856" y="0"/>
                  </a:lnTo>
                  <a:lnTo>
                    <a:pt x="536852" y="0"/>
                  </a:lnTo>
                  <a:lnTo>
                    <a:pt x="538848" y="0"/>
                  </a:lnTo>
                  <a:lnTo>
                    <a:pt x="540843" y="0"/>
                  </a:lnTo>
                  <a:lnTo>
                    <a:pt x="542839" y="0"/>
                  </a:lnTo>
                  <a:lnTo>
                    <a:pt x="544835" y="0"/>
                  </a:lnTo>
                  <a:lnTo>
                    <a:pt x="546831" y="0"/>
                  </a:lnTo>
                  <a:lnTo>
                    <a:pt x="548826" y="0"/>
                  </a:lnTo>
                  <a:lnTo>
                    <a:pt x="550822" y="0"/>
                  </a:lnTo>
                  <a:lnTo>
                    <a:pt x="552818" y="0"/>
                  </a:lnTo>
                  <a:lnTo>
                    <a:pt x="554814" y="0"/>
                  </a:lnTo>
                  <a:lnTo>
                    <a:pt x="556809" y="0"/>
                  </a:lnTo>
                  <a:lnTo>
                    <a:pt x="558805" y="0"/>
                  </a:lnTo>
                  <a:lnTo>
                    <a:pt x="560801" y="0"/>
                  </a:lnTo>
                  <a:lnTo>
                    <a:pt x="562796" y="0"/>
                  </a:lnTo>
                  <a:lnTo>
                    <a:pt x="564792" y="0"/>
                  </a:lnTo>
                  <a:lnTo>
                    <a:pt x="566788" y="0"/>
                  </a:lnTo>
                  <a:lnTo>
                    <a:pt x="568784" y="0"/>
                  </a:lnTo>
                  <a:lnTo>
                    <a:pt x="570779" y="0"/>
                  </a:lnTo>
                  <a:lnTo>
                    <a:pt x="572775" y="0"/>
                  </a:lnTo>
                  <a:lnTo>
                    <a:pt x="574771" y="0"/>
                  </a:lnTo>
                  <a:lnTo>
                    <a:pt x="576767" y="0"/>
                  </a:lnTo>
                  <a:lnTo>
                    <a:pt x="578762" y="0"/>
                  </a:lnTo>
                  <a:lnTo>
                    <a:pt x="580758" y="0"/>
                  </a:lnTo>
                  <a:lnTo>
                    <a:pt x="582754" y="0"/>
                  </a:lnTo>
                  <a:lnTo>
                    <a:pt x="584750" y="0"/>
                  </a:lnTo>
                  <a:lnTo>
                    <a:pt x="586745" y="0"/>
                  </a:lnTo>
                  <a:lnTo>
                    <a:pt x="588741" y="0"/>
                  </a:lnTo>
                  <a:lnTo>
                    <a:pt x="590737" y="0"/>
                  </a:lnTo>
                  <a:lnTo>
                    <a:pt x="592732" y="0"/>
                  </a:lnTo>
                  <a:lnTo>
                    <a:pt x="594728" y="0"/>
                  </a:lnTo>
                  <a:lnTo>
                    <a:pt x="596724" y="0"/>
                  </a:lnTo>
                  <a:lnTo>
                    <a:pt x="598720" y="0"/>
                  </a:lnTo>
                  <a:lnTo>
                    <a:pt x="600715" y="0"/>
                  </a:lnTo>
                  <a:lnTo>
                    <a:pt x="602711" y="0"/>
                  </a:lnTo>
                  <a:lnTo>
                    <a:pt x="604707" y="0"/>
                  </a:lnTo>
                  <a:lnTo>
                    <a:pt x="606703" y="0"/>
                  </a:lnTo>
                  <a:lnTo>
                    <a:pt x="608698" y="0"/>
                  </a:lnTo>
                  <a:lnTo>
                    <a:pt x="610694" y="0"/>
                  </a:lnTo>
                  <a:lnTo>
                    <a:pt x="612690" y="0"/>
                  </a:lnTo>
                  <a:lnTo>
                    <a:pt x="614686" y="0"/>
                  </a:lnTo>
                  <a:lnTo>
                    <a:pt x="616681" y="0"/>
                  </a:lnTo>
                  <a:lnTo>
                    <a:pt x="618677" y="0"/>
                  </a:lnTo>
                  <a:lnTo>
                    <a:pt x="620673" y="0"/>
                  </a:lnTo>
                  <a:lnTo>
                    <a:pt x="622668" y="0"/>
                  </a:lnTo>
                  <a:lnTo>
                    <a:pt x="624664" y="0"/>
                  </a:lnTo>
                  <a:lnTo>
                    <a:pt x="626660" y="0"/>
                  </a:lnTo>
                  <a:lnTo>
                    <a:pt x="628656" y="0"/>
                  </a:lnTo>
                  <a:lnTo>
                    <a:pt x="630651" y="0"/>
                  </a:lnTo>
                  <a:lnTo>
                    <a:pt x="632647" y="0"/>
                  </a:lnTo>
                  <a:lnTo>
                    <a:pt x="634643" y="0"/>
                  </a:lnTo>
                  <a:lnTo>
                    <a:pt x="636639" y="0"/>
                  </a:lnTo>
                  <a:lnTo>
                    <a:pt x="638634" y="0"/>
                  </a:lnTo>
                  <a:lnTo>
                    <a:pt x="640630" y="0"/>
                  </a:lnTo>
                  <a:lnTo>
                    <a:pt x="642626" y="0"/>
                  </a:lnTo>
                  <a:lnTo>
                    <a:pt x="644622" y="0"/>
                  </a:lnTo>
                  <a:lnTo>
                    <a:pt x="646617" y="0"/>
                  </a:lnTo>
                  <a:lnTo>
                    <a:pt x="648613" y="0"/>
                  </a:lnTo>
                  <a:lnTo>
                    <a:pt x="650609" y="0"/>
                  </a:lnTo>
                  <a:lnTo>
                    <a:pt x="652604" y="0"/>
                  </a:lnTo>
                  <a:lnTo>
                    <a:pt x="654600" y="0"/>
                  </a:lnTo>
                  <a:lnTo>
                    <a:pt x="656596" y="0"/>
                  </a:lnTo>
                  <a:lnTo>
                    <a:pt x="658592" y="0"/>
                  </a:lnTo>
                  <a:lnTo>
                    <a:pt x="660587" y="0"/>
                  </a:lnTo>
                  <a:lnTo>
                    <a:pt x="662583" y="0"/>
                  </a:lnTo>
                  <a:lnTo>
                    <a:pt x="664579" y="0"/>
                  </a:lnTo>
                  <a:lnTo>
                    <a:pt x="666575" y="0"/>
                  </a:lnTo>
                  <a:lnTo>
                    <a:pt x="668570" y="0"/>
                  </a:lnTo>
                  <a:lnTo>
                    <a:pt x="670566" y="0"/>
                  </a:lnTo>
                  <a:lnTo>
                    <a:pt x="672562" y="0"/>
                  </a:lnTo>
                  <a:lnTo>
                    <a:pt x="674558" y="0"/>
                  </a:lnTo>
                  <a:lnTo>
                    <a:pt x="676553" y="0"/>
                  </a:lnTo>
                  <a:lnTo>
                    <a:pt x="678549" y="0"/>
                  </a:lnTo>
                  <a:lnTo>
                    <a:pt x="680545" y="0"/>
                  </a:lnTo>
                  <a:lnTo>
                    <a:pt x="682540" y="0"/>
                  </a:lnTo>
                  <a:lnTo>
                    <a:pt x="684536" y="0"/>
                  </a:lnTo>
                  <a:lnTo>
                    <a:pt x="686532" y="0"/>
                  </a:lnTo>
                  <a:lnTo>
                    <a:pt x="688528" y="0"/>
                  </a:lnTo>
                  <a:lnTo>
                    <a:pt x="690523" y="0"/>
                  </a:lnTo>
                  <a:lnTo>
                    <a:pt x="692519" y="0"/>
                  </a:lnTo>
                  <a:lnTo>
                    <a:pt x="694515" y="0"/>
                  </a:lnTo>
                  <a:lnTo>
                    <a:pt x="696511" y="0"/>
                  </a:lnTo>
                  <a:lnTo>
                    <a:pt x="698506" y="0"/>
                  </a:lnTo>
                  <a:lnTo>
                    <a:pt x="700502" y="0"/>
                  </a:lnTo>
                  <a:lnTo>
                    <a:pt x="702498" y="0"/>
                  </a:lnTo>
                  <a:lnTo>
                    <a:pt x="704494" y="0"/>
                  </a:lnTo>
                  <a:lnTo>
                    <a:pt x="706489" y="0"/>
                  </a:lnTo>
                  <a:lnTo>
                    <a:pt x="708485" y="0"/>
                  </a:lnTo>
                  <a:lnTo>
                    <a:pt x="710481" y="0"/>
                  </a:lnTo>
                  <a:lnTo>
                    <a:pt x="712476" y="0"/>
                  </a:lnTo>
                  <a:lnTo>
                    <a:pt x="714472" y="0"/>
                  </a:lnTo>
                  <a:lnTo>
                    <a:pt x="716468" y="0"/>
                  </a:lnTo>
                  <a:lnTo>
                    <a:pt x="718464" y="0"/>
                  </a:lnTo>
                  <a:lnTo>
                    <a:pt x="720459" y="0"/>
                  </a:lnTo>
                  <a:lnTo>
                    <a:pt x="722455" y="0"/>
                  </a:lnTo>
                  <a:lnTo>
                    <a:pt x="724451" y="0"/>
                  </a:lnTo>
                  <a:lnTo>
                    <a:pt x="726447" y="0"/>
                  </a:lnTo>
                  <a:lnTo>
                    <a:pt x="728442" y="0"/>
                  </a:lnTo>
                  <a:lnTo>
                    <a:pt x="730438" y="0"/>
                  </a:lnTo>
                  <a:lnTo>
                    <a:pt x="732434" y="0"/>
                  </a:lnTo>
                  <a:lnTo>
                    <a:pt x="734430" y="0"/>
                  </a:lnTo>
                  <a:lnTo>
                    <a:pt x="736425" y="0"/>
                  </a:lnTo>
                  <a:lnTo>
                    <a:pt x="738421" y="0"/>
                  </a:lnTo>
                  <a:lnTo>
                    <a:pt x="740417" y="0"/>
                  </a:lnTo>
                  <a:lnTo>
                    <a:pt x="742412" y="0"/>
                  </a:lnTo>
                  <a:lnTo>
                    <a:pt x="744408" y="0"/>
                  </a:lnTo>
                  <a:lnTo>
                    <a:pt x="746404" y="0"/>
                  </a:lnTo>
                  <a:lnTo>
                    <a:pt x="748400" y="0"/>
                  </a:lnTo>
                  <a:lnTo>
                    <a:pt x="750395" y="0"/>
                  </a:lnTo>
                  <a:lnTo>
                    <a:pt x="752391" y="0"/>
                  </a:lnTo>
                  <a:lnTo>
                    <a:pt x="754387" y="0"/>
                  </a:lnTo>
                  <a:lnTo>
                    <a:pt x="756383" y="0"/>
                  </a:lnTo>
                  <a:lnTo>
                    <a:pt x="758378" y="0"/>
                  </a:lnTo>
                  <a:lnTo>
                    <a:pt x="760374" y="0"/>
                  </a:lnTo>
                  <a:lnTo>
                    <a:pt x="762370" y="0"/>
                  </a:lnTo>
                  <a:lnTo>
                    <a:pt x="764366" y="0"/>
                  </a:lnTo>
                  <a:lnTo>
                    <a:pt x="766361" y="0"/>
                  </a:lnTo>
                  <a:lnTo>
                    <a:pt x="768357" y="0"/>
                  </a:lnTo>
                  <a:lnTo>
                    <a:pt x="770353" y="0"/>
                  </a:lnTo>
                  <a:lnTo>
                    <a:pt x="772349" y="0"/>
                  </a:lnTo>
                  <a:lnTo>
                    <a:pt x="774344" y="0"/>
                  </a:lnTo>
                  <a:lnTo>
                    <a:pt x="776340" y="0"/>
                  </a:lnTo>
                  <a:lnTo>
                    <a:pt x="778336" y="0"/>
                  </a:lnTo>
                  <a:lnTo>
                    <a:pt x="780331" y="0"/>
                  </a:lnTo>
                  <a:lnTo>
                    <a:pt x="782327" y="0"/>
                  </a:lnTo>
                  <a:lnTo>
                    <a:pt x="784323" y="0"/>
                  </a:lnTo>
                  <a:lnTo>
                    <a:pt x="786319" y="0"/>
                  </a:lnTo>
                  <a:lnTo>
                    <a:pt x="788314" y="0"/>
                  </a:lnTo>
                  <a:lnTo>
                    <a:pt x="790310" y="0"/>
                  </a:lnTo>
                  <a:lnTo>
                    <a:pt x="792306" y="0"/>
                  </a:lnTo>
                  <a:lnTo>
                    <a:pt x="794302" y="0"/>
                  </a:lnTo>
                  <a:lnTo>
                    <a:pt x="796297" y="0"/>
                  </a:lnTo>
                  <a:lnTo>
                    <a:pt x="798293" y="0"/>
                  </a:lnTo>
                  <a:lnTo>
                    <a:pt x="800289" y="0"/>
                  </a:lnTo>
                  <a:lnTo>
                    <a:pt x="802285" y="0"/>
                  </a:lnTo>
                  <a:lnTo>
                    <a:pt x="804280" y="0"/>
                  </a:lnTo>
                  <a:lnTo>
                    <a:pt x="806276" y="0"/>
                  </a:lnTo>
                  <a:lnTo>
                    <a:pt x="808272" y="0"/>
                  </a:lnTo>
                  <a:lnTo>
                    <a:pt x="810267" y="0"/>
                  </a:lnTo>
                  <a:lnTo>
                    <a:pt x="812263" y="0"/>
                  </a:lnTo>
                  <a:lnTo>
                    <a:pt x="814259" y="0"/>
                  </a:lnTo>
                  <a:lnTo>
                    <a:pt x="816255" y="0"/>
                  </a:lnTo>
                  <a:lnTo>
                    <a:pt x="818250" y="0"/>
                  </a:lnTo>
                  <a:lnTo>
                    <a:pt x="820246" y="0"/>
                  </a:lnTo>
                  <a:lnTo>
                    <a:pt x="822242" y="0"/>
                  </a:lnTo>
                  <a:lnTo>
                    <a:pt x="824238" y="0"/>
                  </a:lnTo>
                  <a:lnTo>
                    <a:pt x="826233" y="0"/>
                  </a:lnTo>
                  <a:lnTo>
                    <a:pt x="828229" y="0"/>
                  </a:lnTo>
                  <a:lnTo>
                    <a:pt x="830225" y="0"/>
                  </a:lnTo>
                  <a:lnTo>
                    <a:pt x="832221" y="0"/>
                  </a:lnTo>
                  <a:lnTo>
                    <a:pt x="834216" y="0"/>
                  </a:lnTo>
                  <a:lnTo>
                    <a:pt x="836212" y="0"/>
                  </a:lnTo>
                  <a:lnTo>
                    <a:pt x="838208" y="0"/>
                  </a:lnTo>
                  <a:lnTo>
                    <a:pt x="840203" y="0"/>
                  </a:lnTo>
                  <a:lnTo>
                    <a:pt x="842199" y="0"/>
                  </a:lnTo>
                  <a:lnTo>
                    <a:pt x="844195" y="0"/>
                  </a:lnTo>
                  <a:lnTo>
                    <a:pt x="846191" y="0"/>
                  </a:lnTo>
                  <a:lnTo>
                    <a:pt x="848186" y="0"/>
                  </a:lnTo>
                  <a:lnTo>
                    <a:pt x="850182" y="0"/>
                  </a:lnTo>
                  <a:lnTo>
                    <a:pt x="852178" y="0"/>
                  </a:lnTo>
                  <a:lnTo>
                    <a:pt x="854174" y="0"/>
                  </a:lnTo>
                  <a:lnTo>
                    <a:pt x="856169" y="0"/>
                  </a:lnTo>
                  <a:lnTo>
                    <a:pt x="858165" y="0"/>
                  </a:lnTo>
                  <a:lnTo>
                    <a:pt x="860161" y="0"/>
                  </a:lnTo>
                  <a:lnTo>
                    <a:pt x="862157" y="0"/>
                  </a:lnTo>
                  <a:lnTo>
                    <a:pt x="864152" y="0"/>
                  </a:lnTo>
                  <a:lnTo>
                    <a:pt x="866148" y="0"/>
                  </a:lnTo>
                  <a:lnTo>
                    <a:pt x="868144" y="0"/>
                  </a:lnTo>
                  <a:lnTo>
                    <a:pt x="870139" y="0"/>
                  </a:lnTo>
                  <a:lnTo>
                    <a:pt x="872135" y="0"/>
                  </a:lnTo>
                  <a:lnTo>
                    <a:pt x="874131" y="0"/>
                  </a:lnTo>
                  <a:lnTo>
                    <a:pt x="876127" y="0"/>
                  </a:lnTo>
                  <a:lnTo>
                    <a:pt x="878122" y="0"/>
                  </a:lnTo>
                  <a:lnTo>
                    <a:pt x="880118" y="0"/>
                  </a:lnTo>
                  <a:lnTo>
                    <a:pt x="882114" y="0"/>
                  </a:lnTo>
                  <a:lnTo>
                    <a:pt x="884110" y="0"/>
                  </a:lnTo>
                  <a:lnTo>
                    <a:pt x="886105" y="0"/>
                  </a:lnTo>
                  <a:lnTo>
                    <a:pt x="888101" y="0"/>
                  </a:lnTo>
                  <a:lnTo>
                    <a:pt x="890097" y="0"/>
                  </a:lnTo>
                  <a:lnTo>
                    <a:pt x="892093" y="0"/>
                  </a:lnTo>
                  <a:lnTo>
                    <a:pt x="894088" y="0"/>
                  </a:lnTo>
                  <a:lnTo>
                    <a:pt x="896084" y="0"/>
                  </a:lnTo>
                  <a:lnTo>
                    <a:pt x="898080" y="0"/>
                  </a:lnTo>
                  <a:lnTo>
                    <a:pt x="900075" y="0"/>
                  </a:lnTo>
                  <a:lnTo>
                    <a:pt x="902071" y="0"/>
                  </a:lnTo>
                  <a:lnTo>
                    <a:pt x="904067" y="0"/>
                  </a:lnTo>
                  <a:lnTo>
                    <a:pt x="906063" y="0"/>
                  </a:lnTo>
                  <a:lnTo>
                    <a:pt x="908058" y="0"/>
                  </a:lnTo>
                  <a:lnTo>
                    <a:pt x="910054" y="0"/>
                  </a:lnTo>
                  <a:lnTo>
                    <a:pt x="912050" y="0"/>
                  </a:lnTo>
                  <a:lnTo>
                    <a:pt x="914046" y="0"/>
                  </a:lnTo>
                  <a:lnTo>
                    <a:pt x="916041" y="0"/>
                  </a:lnTo>
                  <a:lnTo>
                    <a:pt x="918037" y="0"/>
                  </a:lnTo>
                  <a:lnTo>
                    <a:pt x="920033" y="0"/>
                  </a:lnTo>
                  <a:lnTo>
                    <a:pt x="922029" y="0"/>
                  </a:lnTo>
                  <a:lnTo>
                    <a:pt x="924024" y="0"/>
                  </a:lnTo>
                  <a:lnTo>
                    <a:pt x="926020" y="0"/>
                  </a:lnTo>
                  <a:lnTo>
                    <a:pt x="928016" y="0"/>
                  </a:lnTo>
                  <a:lnTo>
                    <a:pt x="930011" y="0"/>
                  </a:lnTo>
                  <a:lnTo>
                    <a:pt x="932007" y="0"/>
                  </a:lnTo>
                  <a:lnTo>
                    <a:pt x="934003" y="0"/>
                  </a:lnTo>
                  <a:lnTo>
                    <a:pt x="935999" y="0"/>
                  </a:lnTo>
                  <a:lnTo>
                    <a:pt x="937994" y="0"/>
                  </a:lnTo>
                  <a:lnTo>
                    <a:pt x="939990" y="0"/>
                  </a:lnTo>
                  <a:lnTo>
                    <a:pt x="941986" y="0"/>
                  </a:lnTo>
                  <a:lnTo>
                    <a:pt x="943982" y="0"/>
                  </a:lnTo>
                  <a:lnTo>
                    <a:pt x="945977" y="0"/>
                  </a:lnTo>
                  <a:lnTo>
                    <a:pt x="947973" y="0"/>
                  </a:lnTo>
                  <a:lnTo>
                    <a:pt x="949969" y="0"/>
                  </a:lnTo>
                  <a:lnTo>
                    <a:pt x="951965" y="0"/>
                  </a:lnTo>
                  <a:lnTo>
                    <a:pt x="953960" y="0"/>
                  </a:lnTo>
                  <a:lnTo>
                    <a:pt x="955956" y="0"/>
                  </a:lnTo>
                  <a:lnTo>
                    <a:pt x="957952" y="0"/>
                  </a:lnTo>
                  <a:lnTo>
                    <a:pt x="959947" y="0"/>
                  </a:lnTo>
                  <a:lnTo>
                    <a:pt x="961943" y="0"/>
                  </a:lnTo>
                  <a:lnTo>
                    <a:pt x="963939" y="0"/>
                  </a:lnTo>
                  <a:lnTo>
                    <a:pt x="965935" y="0"/>
                  </a:lnTo>
                  <a:lnTo>
                    <a:pt x="967930" y="0"/>
                  </a:lnTo>
                  <a:lnTo>
                    <a:pt x="969926" y="0"/>
                  </a:lnTo>
                  <a:lnTo>
                    <a:pt x="971922" y="0"/>
                  </a:lnTo>
                  <a:lnTo>
                    <a:pt x="973918" y="0"/>
                  </a:lnTo>
                  <a:lnTo>
                    <a:pt x="975913" y="0"/>
                  </a:lnTo>
                  <a:lnTo>
                    <a:pt x="977909" y="0"/>
                  </a:lnTo>
                  <a:lnTo>
                    <a:pt x="979905" y="0"/>
                  </a:lnTo>
                  <a:lnTo>
                    <a:pt x="981901" y="0"/>
                  </a:lnTo>
                  <a:lnTo>
                    <a:pt x="983896" y="0"/>
                  </a:lnTo>
                  <a:lnTo>
                    <a:pt x="985892" y="0"/>
                  </a:lnTo>
                  <a:lnTo>
                    <a:pt x="987888" y="0"/>
                  </a:lnTo>
                  <a:lnTo>
                    <a:pt x="989883" y="0"/>
                  </a:lnTo>
                  <a:lnTo>
                    <a:pt x="991879" y="0"/>
                  </a:lnTo>
                  <a:lnTo>
                    <a:pt x="993875" y="0"/>
                  </a:lnTo>
                  <a:lnTo>
                    <a:pt x="995871" y="0"/>
                  </a:lnTo>
                  <a:lnTo>
                    <a:pt x="997866" y="0"/>
                  </a:lnTo>
                  <a:lnTo>
                    <a:pt x="999862" y="0"/>
                  </a:lnTo>
                  <a:lnTo>
                    <a:pt x="1001858" y="0"/>
                  </a:lnTo>
                  <a:lnTo>
                    <a:pt x="1003854" y="0"/>
                  </a:lnTo>
                  <a:lnTo>
                    <a:pt x="1005849" y="0"/>
                  </a:lnTo>
                  <a:lnTo>
                    <a:pt x="1007845" y="0"/>
                  </a:lnTo>
                  <a:lnTo>
                    <a:pt x="1009841" y="0"/>
                  </a:lnTo>
                  <a:lnTo>
                    <a:pt x="1011837" y="0"/>
                  </a:lnTo>
                  <a:lnTo>
                    <a:pt x="1013832" y="0"/>
                  </a:lnTo>
                  <a:lnTo>
                    <a:pt x="1015828" y="0"/>
                  </a:lnTo>
                  <a:lnTo>
                    <a:pt x="1017824" y="0"/>
                  </a:lnTo>
                  <a:lnTo>
                    <a:pt x="1019820" y="0"/>
                  </a:lnTo>
                  <a:lnTo>
                    <a:pt x="1021815" y="0"/>
                  </a:lnTo>
                  <a:lnTo>
                    <a:pt x="1023811" y="0"/>
                  </a:lnTo>
                  <a:lnTo>
                    <a:pt x="1025807" y="0"/>
                  </a:lnTo>
                  <a:lnTo>
                    <a:pt x="1027802" y="0"/>
                  </a:lnTo>
                  <a:lnTo>
                    <a:pt x="1029798" y="0"/>
                  </a:lnTo>
                  <a:lnTo>
                    <a:pt x="1031794" y="0"/>
                  </a:lnTo>
                  <a:lnTo>
                    <a:pt x="1033790" y="0"/>
                  </a:lnTo>
                  <a:lnTo>
                    <a:pt x="1035785" y="0"/>
                  </a:lnTo>
                  <a:lnTo>
                    <a:pt x="1037781" y="0"/>
                  </a:lnTo>
                  <a:lnTo>
                    <a:pt x="1039777" y="0"/>
                  </a:lnTo>
                  <a:lnTo>
                    <a:pt x="1041773" y="0"/>
                  </a:lnTo>
                  <a:lnTo>
                    <a:pt x="1043768" y="0"/>
                  </a:lnTo>
                  <a:lnTo>
                    <a:pt x="1045764" y="0"/>
                  </a:lnTo>
                  <a:lnTo>
                    <a:pt x="1047760" y="0"/>
                  </a:lnTo>
                  <a:lnTo>
                    <a:pt x="1049756" y="0"/>
                  </a:lnTo>
                  <a:lnTo>
                    <a:pt x="1051751" y="0"/>
                  </a:lnTo>
                  <a:lnTo>
                    <a:pt x="1053747" y="0"/>
                  </a:lnTo>
                  <a:lnTo>
                    <a:pt x="1055743" y="0"/>
                  </a:lnTo>
                  <a:lnTo>
                    <a:pt x="1057738" y="0"/>
                  </a:lnTo>
                  <a:lnTo>
                    <a:pt x="1059734" y="0"/>
                  </a:lnTo>
                  <a:lnTo>
                    <a:pt x="1061730" y="0"/>
                  </a:lnTo>
                  <a:lnTo>
                    <a:pt x="1063726" y="0"/>
                  </a:lnTo>
                  <a:lnTo>
                    <a:pt x="1065721" y="0"/>
                  </a:lnTo>
                  <a:lnTo>
                    <a:pt x="1067717" y="0"/>
                  </a:lnTo>
                  <a:lnTo>
                    <a:pt x="1069713" y="0"/>
                  </a:lnTo>
                  <a:lnTo>
                    <a:pt x="1071709" y="0"/>
                  </a:lnTo>
                  <a:lnTo>
                    <a:pt x="1073704" y="0"/>
                  </a:lnTo>
                  <a:lnTo>
                    <a:pt x="1075700" y="0"/>
                  </a:lnTo>
                  <a:lnTo>
                    <a:pt x="1077696" y="0"/>
                  </a:lnTo>
                  <a:lnTo>
                    <a:pt x="1079692" y="0"/>
                  </a:lnTo>
                  <a:lnTo>
                    <a:pt x="1081687" y="0"/>
                  </a:lnTo>
                  <a:lnTo>
                    <a:pt x="1083683" y="0"/>
                  </a:lnTo>
                  <a:lnTo>
                    <a:pt x="1085679" y="0"/>
                  </a:lnTo>
                  <a:lnTo>
                    <a:pt x="1087674" y="0"/>
                  </a:lnTo>
                  <a:lnTo>
                    <a:pt x="1089670" y="0"/>
                  </a:lnTo>
                  <a:lnTo>
                    <a:pt x="1091666" y="0"/>
                  </a:lnTo>
                  <a:lnTo>
                    <a:pt x="1093662" y="0"/>
                  </a:lnTo>
                  <a:lnTo>
                    <a:pt x="1095657" y="0"/>
                  </a:lnTo>
                  <a:lnTo>
                    <a:pt x="1097653" y="0"/>
                  </a:lnTo>
                  <a:lnTo>
                    <a:pt x="1099649" y="0"/>
                  </a:lnTo>
                  <a:lnTo>
                    <a:pt x="1101645" y="0"/>
                  </a:lnTo>
                  <a:lnTo>
                    <a:pt x="1103640" y="0"/>
                  </a:lnTo>
                  <a:lnTo>
                    <a:pt x="1105636" y="0"/>
                  </a:lnTo>
                  <a:lnTo>
                    <a:pt x="1107632" y="0"/>
                  </a:lnTo>
                  <a:lnTo>
                    <a:pt x="1109628" y="0"/>
                  </a:lnTo>
                  <a:lnTo>
                    <a:pt x="1111623" y="0"/>
                  </a:lnTo>
                  <a:lnTo>
                    <a:pt x="1113619" y="0"/>
                  </a:lnTo>
                  <a:lnTo>
                    <a:pt x="1115615" y="0"/>
                  </a:lnTo>
                  <a:lnTo>
                    <a:pt x="1117610" y="0"/>
                  </a:lnTo>
                  <a:lnTo>
                    <a:pt x="1119606" y="0"/>
                  </a:lnTo>
                  <a:lnTo>
                    <a:pt x="1121602" y="0"/>
                  </a:lnTo>
                  <a:lnTo>
                    <a:pt x="1123598" y="0"/>
                  </a:lnTo>
                  <a:lnTo>
                    <a:pt x="1125593" y="0"/>
                  </a:lnTo>
                  <a:lnTo>
                    <a:pt x="1127589" y="0"/>
                  </a:lnTo>
                  <a:lnTo>
                    <a:pt x="1129585" y="0"/>
                  </a:lnTo>
                  <a:lnTo>
                    <a:pt x="1131581" y="0"/>
                  </a:lnTo>
                  <a:lnTo>
                    <a:pt x="1133576" y="0"/>
                  </a:lnTo>
                  <a:lnTo>
                    <a:pt x="1135572" y="0"/>
                  </a:lnTo>
                  <a:lnTo>
                    <a:pt x="1137568" y="0"/>
                  </a:lnTo>
                  <a:lnTo>
                    <a:pt x="1139564" y="0"/>
                  </a:lnTo>
                  <a:lnTo>
                    <a:pt x="1141559" y="0"/>
                  </a:lnTo>
                  <a:lnTo>
                    <a:pt x="1143555" y="0"/>
                  </a:lnTo>
                  <a:lnTo>
                    <a:pt x="1145551" y="0"/>
                  </a:lnTo>
                  <a:lnTo>
                    <a:pt x="1147546" y="0"/>
                  </a:lnTo>
                  <a:lnTo>
                    <a:pt x="1149542" y="0"/>
                  </a:lnTo>
                  <a:lnTo>
                    <a:pt x="1151538" y="0"/>
                  </a:lnTo>
                  <a:lnTo>
                    <a:pt x="1153534" y="0"/>
                  </a:lnTo>
                  <a:lnTo>
                    <a:pt x="1155529" y="0"/>
                  </a:lnTo>
                  <a:lnTo>
                    <a:pt x="1157525" y="0"/>
                  </a:lnTo>
                  <a:lnTo>
                    <a:pt x="1159521" y="0"/>
                  </a:lnTo>
                  <a:lnTo>
                    <a:pt x="1161517" y="0"/>
                  </a:lnTo>
                  <a:lnTo>
                    <a:pt x="1163512" y="0"/>
                  </a:lnTo>
                  <a:lnTo>
                    <a:pt x="1165508" y="0"/>
                  </a:lnTo>
                  <a:lnTo>
                    <a:pt x="1167504" y="0"/>
                  </a:lnTo>
                  <a:lnTo>
                    <a:pt x="1169500" y="0"/>
                  </a:lnTo>
                  <a:lnTo>
                    <a:pt x="1171495" y="0"/>
                  </a:lnTo>
                  <a:lnTo>
                    <a:pt x="1173491" y="0"/>
                  </a:lnTo>
                  <a:lnTo>
                    <a:pt x="1175487" y="0"/>
                  </a:lnTo>
                  <a:lnTo>
                    <a:pt x="1177482" y="0"/>
                  </a:lnTo>
                  <a:lnTo>
                    <a:pt x="1179478" y="0"/>
                  </a:lnTo>
                  <a:lnTo>
                    <a:pt x="1181474" y="0"/>
                  </a:lnTo>
                  <a:lnTo>
                    <a:pt x="1183470" y="0"/>
                  </a:lnTo>
                  <a:lnTo>
                    <a:pt x="1185465" y="0"/>
                  </a:lnTo>
                  <a:lnTo>
                    <a:pt x="1187461" y="0"/>
                  </a:lnTo>
                  <a:lnTo>
                    <a:pt x="1189457" y="0"/>
                  </a:lnTo>
                  <a:lnTo>
                    <a:pt x="1191453" y="0"/>
                  </a:lnTo>
                  <a:lnTo>
                    <a:pt x="1193448" y="0"/>
                  </a:lnTo>
                  <a:lnTo>
                    <a:pt x="1195444" y="0"/>
                  </a:lnTo>
                  <a:lnTo>
                    <a:pt x="1197440" y="0"/>
                  </a:lnTo>
                  <a:lnTo>
                    <a:pt x="1199436" y="0"/>
                  </a:lnTo>
                  <a:lnTo>
                    <a:pt x="1201431" y="0"/>
                  </a:lnTo>
                  <a:lnTo>
                    <a:pt x="1203427" y="0"/>
                  </a:lnTo>
                  <a:lnTo>
                    <a:pt x="1205423" y="0"/>
                  </a:lnTo>
                  <a:lnTo>
                    <a:pt x="1207418" y="0"/>
                  </a:lnTo>
                  <a:lnTo>
                    <a:pt x="1209414" y="0"/>
                  </a:lnTo>
                  <a:lnTo>
                    <a:pt x="1211410" y="0"/>
                  </a:lnTo>
                  <a:lnTo>
                    <a:pt x="1213406" y="0"/>
                  </a:lnTo>
                  <a:lnTo>
                    <a:pt x="1215401" y="0"/>
                  </a:lnTo>
                  <a:lnTo>
                    <a:pt x="1217397" y="0"/>
                  </a:lnTo>
                  <a:lnTo>
                    <a:pt x="1219393" y="0"/>
                  </a:lnTo>
                  <a:lnTo>
                    <a:pt x="1221389" y="0"/>
                  </a:lnTo>
                  <a:lnTo>
                    <a:pt x="1223384" y="0"/>
                  </a:lnTo>
                  <a:lnTo>
                    <a:pt x="1225380" y="0"/>
                  </a:lnTo>
                  <a:lnTo>
                    <a:pt x="1227376" y="0"/>
                  </a:lnTo>
                  <a:lnTo>
                    <a:pt x="1229372" y="0"/>
                  </a:lnTo>
                  <a:lnTo>
                    <a:pt x="1231367" y="0"/>
                  </a:lnTo>
                  <a:lnTo>
                    <a:pt x="1233363" y="0"/>
                  </a:lnTo>
                  <a:lnTo>
                    <a:pt x="1235359" y="0"/>
                  </a:lnTo>
                  <a:lnTo>
                    <a:pt x="1237354" y="0"/>
                  </a:lnTo>
                  <a:lnTo>
                    <a:pt x="1239350" y="0"/>
                  </a:lnTo>
                  <a:lnTo>
                    <a:pt x="1241346" y="0"/>
                  </a:lnTo>
                  <a:lnTo>
                    <a:pt x="1243342" y="0"/>
                  </a:lnTo>
                  <a:lnTo>
                    <a:pt x="1245337" y="0"/>
                  </a:lnTo>
                  <a:lnTo>
                    <a:pt x="1247333" y="0"/>
                  </a:lnTo>
                  <a:lnTo>
                    <a:pt x="1249329" y="0"/>
                  </a:lnTo>
                  <a:lnTo>
                    <a:pt x="1251325" y="0"/>
                  </a:lnTo>
                  <a:lnTo>
                    <a:pt x="1253320" y="0"/>
                  </a:lnTo>
                  <a:lnTo>
                    <a:pt x="1255316" y="0"/>
                  </a:lnTo>
                  <a:lnTo>
                    <a:pt x="1257312" y="0"/>
                  </a:lnTo>
                  <a:lnTo>
                    <a:pt x="1259308" y="0"/>
                  </a:lnTo>
                  <a:lnTo>
                    <a:pt x="1261303" y="0"/>
                  </a:lnTo>
                  <a:lnTo>
                    <a:pt x="1263299" y="0"/>
                  </a:lnTo>
                  <a:lnTo>
                    <a:pt x="1265295" y="0"/>
                  </a:lnTo>
                  <a:lnTo>
                    <a:pt x="1267291" y="0"/>
                  </a:lnTo>
                  <a:lnTo>
                    <a:pt x="1269286" y="0"/>
                  </a:lnTo>
                  <a:lnTo>
                    <a:pt x="1271282" y="0"/>
                  </a:lnTo>
                  <a:lnTo>
                    <a:pt x="1273278" y="0"/>
                  </a:lnTo>
                  <a:lnTo>
                    <a:pt x="1275273" y="0"/>
                  </a:lnTo>
                  <a:lnTo>
                    <a:pt x="1277269" y="0"/>
                  </a:lnTo>
                  <a:lnTo>
                    <a:pt x="1279265" y="0"/>
                  </a:lnTo>
                  <a:lnTo>
                    <a:pt x="1281261" y="0"/>
                  </a:lnTo>
                  <a:lnTo>
                    <a:pt x="1283256" y="0"/>
                  </a:lnTo>
                  <a:lnTo>
                    <a:pt x="1285252" y="0"/>
                  </a:lnTo>
                  <a:lnTo>
                    <a:pt x="1287248" y="0"/>
                  </a:lnTo>
                  <a:lnTo>
                    <a:pt x="1289244" y="0"/>
                  </a:lnTo>
                  <a:lnTo>
                    <a:pt x="1291239" y="0"/>
                  </a:lnTo>
                  <a:lnTo>
                    <a:pt x="1293235" y="0"/>
                  </a:lnTo>
                  <a:lnTo>
                    <a:pt x="1295231" y="0"/>
                  </a:lnTo>
                  <a:lnTo>
                    <a:pt x="1297227" y="0"/>
                  </a:lnTo>
                  <a:lnTo>
                    <a:pt x="1299222" y="0"/>
                  </a:lnTo>
                  <a:lnTo>
                    <a:pt x="1301218" y="0"/>
                  </a:lnTo>
                  <a:lnTo>
                    <a:pt x="1303214" y="0"/>
                  </a:lnTo>
                  <a:lnTo>
                    <a:pt x="1305209" y="0"/>
                  </a:lnTo>
                  <a:lnTo>
                    <a:pt x="1307205" y="0"/>
                  </a:lnTo>
                  <a:lnTo>
                    <a:pt x="1309201" y="0"/>
                  </a:lnTo>
                  <a:lnTo>
                    <a:pt x="1311197" y="0"/>
                  </a:lnTo>
                  <a:lnTo>
                    <a:pt x="1313192" y="0"/>
                  </a:lnTo>
                  <a:lnTo>
                    <a:pt x="1315188" y="0"/>
                  </a:lnTo>
                  <a:lnTo>
                    <a:pt x="1317184" y="0"/>
                  </a:lnTo>
                  <a:lnTo>
                    <a:pt x="1319180" y="0"/>
                  </a:lnTo>
                  <a:lnTo>
                    <a:pt x="1321175" y="0"/>
                  </a:lnTo>
                  <a:lnTo>
                    <a:pt x="1323171" y="0"/>
                  </a:lnTo>
                  <a:lnTo>
                    <a:pt x="1325167" y="0"/>
                  </a:lnTo>
                  <a:lnTo>
                    <a:pt x="1327163" y="0"/>
                  </a:lnTo>
                  <a:lnTo>
                    <a:pt x="1329158" y="0"/>
                  </a:lnTo>
                  <a:lnTo>
                    <a:pt x="1331154" y="0"/>
                  </a:lnTo>
                  <a:lnTo>
                    <a:pt x="1333150" y="0"/>
                  </a:lnTo>
                  <a:lnTo>
                    <a:pt x="1335145" y="0"/>
                  </a:lnTo>
                  <a:lnTo>
                    <a:pt x="1337141" y="0"/>
                  </a:lnTo>
                  <a:lnTo>
                    <a:pt x="1339137" y="0"/>
                  </a:lnTo>
                  <a:lnTo>
                    <a:pt x="1341133" y="0"/>
                  </a:lnTo>
                  <a:lnTo>
                    <a:pt x="1343128" y="0"/>
                  </a:lnTo>
                  <a:lnTo>
                    <a:pt x="1345124" y="0"/>
                  </a:lnTo>
                  <a:lnTo>
                    <a:pt x="1347120" y="0"/>
                  </a:lnTo>
                  <a:lnTo>
                    <a:pt x="1349116" y="0"/>
                  </a:lnTo>
                  <a:lnTo>
                    <a:pt x="1351111" y="0"/>
                  </a:lnTo>
                  <a:lnTo>
                    <a:pt x="1353107" y="0"/>
                  </a:lnTo>
                  <a:lnTo>
                    <a:pt x="1355103" y="0"/>
                  </a:lnTo>
                  <a:lnTo>
                    <a:pt x="1357099" y="0"/>
                  </a:lnTo>
                  <a:lnTo>
                    <a:pt x="1359094" y="0"/>
                  </a:lnTo>
                  <a:lnTo>
                    <a:pt x="1361090" y="0"/>
                  </a:lnTo>
                  <a:lnTo>
                    <a:pt x="1363086" y="0"/>
                  </a:lnTo>
                  <a:lnTo>
                    <a:pt x="1365081" y="0"/>
                  </a:lnTo>
                  <a:lnTo>
                    <a:pt x="1367077" y="0"/>
                  </a:lnTo>
                  <a:lnTo>
                    <a:pt x="1369073" y="0"/>
                  </a:lnTo>
                  <a:lnTo>
                    <a:pt x="1371069" y="0"/>
                  </a:lnTo>
                  <a:lnTo>
                    <a:pt x="1373064" y="0"/>
                  </a:lnTo>
                  <a:lnTo>
                    <a:pt x="1375060" y="0"/>
                  </a:lnTo>
                  <a:lnTo>
                    <a:pt x="1377056" y="0"/>
                  </a:lnTo>
                  <a:lnTo>
                    <a:pt x="1379052" y="0"/>
                  </a:lnTo>
                  <a:lnTo>
                    <a:pt x="1381047" y="0"/>
                  </a:lnTo>
                  <a:lnTo>
                    <a:pt x="1383043" y="0"/>
                  </a:lnTo>
                  <a:lnTo>
                    <a:pt x="1385039" y="0"/>
                  </a:lnTo>
                  <a:lnTo>
                    <a:pt x="1387035" y="0"/>
                  </a:lnTo>
                  <a:lnTo>
                    <a:pt x="1389030" y="0"/>
                  </a:lnTo>
                  <a:lnTo>
                    <a:pt x="1391026" y="0"/>
                  </a:lnTo>
                  <a:lnTo>
                    <a:pt x="1393022" y="0"/>
                  </a:lnTo>
                  <a:lnTo>
                    <a:pt x="1395017" y="0"/>
                  </a:lnTo>
                  <a:lnTo>
                    <a:pt x="1397013" y="0"/>
                  </a:lnTo>
                  <a:lnTo>
                    <a:pt x="1399009" y="0"/>
                  </a:lnTo>
                  <a:lnTo>
                    <a:pt x="1401005" y="0"/>
                  </a:lnTo>
                  <a:lnTo>
                    <a:pt x="1403000" y="0"/>
                  </a:lnTo>
                  <a:lnTo>
                    <a:pt x="1404996" y="0"/>
                  </a:lnTo>
                  <a:lnTo>
                    <a:pt x="1406992" y="0"/>
                  </a:lnTo>
                  <a:lnTo>
                    <a:pt x="1408988" y="0"/>
                  </a:lnTo>
                  <a:lnTo>
                    <a:pt x="1410983" y="0"/>
                  </a:lnTo>
                  <a:lnTo>
                    <a:pt x="1412979" y="0"/>
                  </a:lnTo>
                  <a:lnTo>
                    <a:pt x="1414975" y="0"/>
                  </a:lnTo>
                  <a:lnTo>
                    <a:pt x="1416971" y="0"/>
                  </a:lnTo>
                  <a:lnTo>
                    <a:pt x="1418966" y="0"/>
                  </a:lnTo>
                  <a:lnTo>
                    <a:pt x="1420962" y="0"/>
                  </a:lnTo>
                  <a:lnTo>
                    <a:pt x="1422958" y="0"/>
                  </a:lnTo>
                  <a:lnTo>
                    <a:pt x="1424953" y="0"/>
                  </a:lnTo>
                  <a:lnTo>
                    <a:pt x="1426949" y="0"/>
                  </a:lnTo>
                  <a:lnTo>
                    <a:pt x="1428945" y="0"/>
                  </a:lnTo>
                  <a:lnTo>
                    <a:pt x="1430941" y="0"/>
                  </a:lnTo>
                  <a:lnTo>
                    <a:pt x="1432936" y="0"/>
                  </a:lnTo>
                  <a:lnTo>
                    <a:pt x="1434932" y="0"/>
                  </a:lnTo>
                  <a:lnTo>
                    <a:pt x="1436928" y="0"/>
                  </a:lnTo>
                  <a:lnTo>
                    <a:pt x="1438924" y="0"/>
                  </a:lnTo>
                  <a:lnTo>
                    <a:pt x="1440919" y="0"/>
                  </a:lnTo>
                  <a:lnTo>
                    <a:pt x="1442915" y="0"/>
                  </a:lnTo>
                  <a:lnTo>
                    <a:pt x="1444911" y="0"/>
                  </a:lnTo>
                  <a:lnTo>
                    <a:pt x="1446907" y="0"/>
                  </a:lnTo>
                  <a:lnTo>
                    <a:pt x="1448902" y="0"/>
                  </a:lnTo>
                  <a:lnTo>
                    <a:pt x="1450898" y="0"/>
                  </a:lnTo>
                  <a:lnTo>
                    <a:pt x="1452894" y="0"/>
                  </a:lnTo>
                  <a:lnTo>
                    <a:pt x="1454889" y="0"/>
                  </a:lnTo>
                  <a:lnTo>
                    <a:pt x="1456885" y="0"/>
                  </a:lnTo>
                  <a:lnTo>
                    <a:pt x="1458881" y="0"/>
                  </a:lnTo>
                  <a:lnTo>
                    <a:pt x="1460877" y="0"/>
                  </a:lnTo>
                  <a:lnTo>
                    <a:pt x="1462872" y="0"/>
                  </a:lnTo>
                  <a:lnTo>
                    <a:pt x="1464868" y="0"/>
                  </a:lnTo>
                  <a:lnTo>
                    <a:pt x="1466864" y="0"/>
                  </a:lnTo>
                  <a:lnTo>
                    <a:pt x="1468860" y="0"/>
                  </a:lnTo>
                  <a:lnTo>
                    <a:pt x="1470855" y="0"/>
                  </a:lnTo>
                  <a:lnTo>
                    <a:pt x="1472851" y="0"/>
                  </a:lnTo>
                  <a:lnTo>
                    <a:pt x="1474847" y="0"/>
                  </a:lnTo>
                  <a:lnTo>
                    <a:pt x="1476843" y="0"/>
                  </a:lnTo>
                  <a:lnTo>
                    <a:pt x="1478838" y="0"/>
                  </a:lnTo>
                  <a:lnTo>
                    <a:pt x="1480834" y="0"/>
                  </a:lnTo>
                  <a:lnTo>
                    <a:pt x="1482830" y="0"/>
                  </a:lnTo>
                  <a:lnTo>
                    <a:pt x="1484825" y="0"/>
                  </a:lnTo>
                  <a:lnTo>
                    <a:pt x="1486821" y="0"/>
                  </a:lnTo>
                  <a:lnTo>
                    <a:pt x="1488817" y="0"/>
                  </a:lnTo>
                  <a:lnTo>
                    <a:pt x="1490813" y="0"/>
                  </a:lnTo>
                  <a:lnTo>
                    <a:pt x="1492808" y="0"/>
                  </a:lnTo>
                  <a:lnTo>
                    <a:pt x="1494804" y="0"/>
                  </a:lnTo>
                  <a:lnTo>
                    <a:pt x="1496800" y="0"/>
                  </a:lnTo>
                  <a:lnTo>
                    <a:pt x="1498796" y="0"/>
                  </a:lnTo>
                  <a:lnTo>
                    <a:pt x="1500791" y="0"/>
                  </a:lnTo>
                  <a:lnTo>
                    <a:pt x="1502787" y="0"/>
                  </a:lnTo>
                  <a:lnTo>
                    <a:pt x="1504783" y="0"/>
                  </a:lnTo>
                  <a:lnTo>
                    <a:pt x="1506779" y="0"/>
                  </a:lnTo>
                  <a:lnTo>
                    <a:pt x="1508774" y="0"/>
                  </a:lnTo>
                  <a:lnTo>
                    <a:pt x="1510770" y="0"/>
                  </a:lnTo>
                  <a:lnTo>
                    <a:pt x="1512766" y="0"/>
                  </a:lnTo>
                  <a:lnTo>
                    <a:pt x="1514762" y="0"/>
                  </a:lnTo>
                  <a:lnTo>
                    <a:pt x="1516757" y="0"/>
                  </a:lnTo>
                  <a:lnTo>
                    <a:pt x="1518753" y="0"/>
                  </a:lnTo>
                  <a:lnTo>
                    <a:pt x="1520749" y="0"/>
                  </a:lnTo>
                  <a:lnTo>
                    <a:pt x="1522744" y="0"/>
                  </a:lnTo>
                  <a:lnTo>
                    <a:pt x="1524740" y="0"/>
                  </a:lnTo>
                  <a:lnTo>
                    <a:pt x="1526736" y="0"/>
                  </a:lnTo>
                  <a:lnTo>
                    <a:pt x="1528732" y="0"/>
                  </a:lnTo>
                  <a:lnTo>
                    <a:pt x="1530727" y="0"/>
                  </a:lnTo>
                  <a:lnTo>
                    <a:pt x="1532723" y="0"/>
                  </a:lnTo>
                  <a:lnTo>
                    <a:pt x="1534719" y="0"/>
                  </a:lnTo>
                  <a:lnTo>
                    <a:pt x="1536715" y="0"/>
                  </a:lnTo>
                  <a:lnTo>
                    <a:pt x="1538710" y="0"/>
                  </a:lnTo>
                  <a:lnTo>
                    <a:pt x="1540706" y="0"/>
                  </a:lnTo>
                  <a:lnTo>
                    <a:pt x="1542702" y="0"/>
                  </a:lnTo>
                  <a:lnTo>
                    <a:pt x="1544698" y="0"/>
                  </a:lnTo>
                  <a:lnTo>
                    <a:pt x="1546693" y="0"/>
                  </a:lnTo>
                  <a:lnTo>
                    <a:pt x="1548689" y="0"/>
                  </a:lnTo>
                  <a:lnTo>
                    <a:pt x="1550685" y="0"/>
                  </a:lnTo>
                  <a:lnTo>
                    <a:pt x="1552680" y="0"/>
                  </a:lnTo>
                  <a:lnTo>
                    <a:pt x="1554676" y="0"/>
                  </a:lnTo>
                  <a:lnTo>
                    <a:pt x="1556672" y="0"/>
                  </a:lnTo>
                  <a:lnTo>
                    <a:pt x="1558668" y="0"/>
                  </a:lnTo>
                  <a:lnTo>
                    <a:pt x="1560663" y="0"/>
                  </a:lnTo>
                  <a:lnTo>
                    <a:pt x="1562659" y="0"/>
                  </a:lnTo>
                  <a:lnTo>
                    <a:pt x="1564655" y="0"/>
                  </a:lnTo>
                  <a:lnTo>
                    <a:pt x="1566651" y="0"/>
                  </a:lnTo>
                  <a:lnTo>
                    <a:pt x="1568646" y="0"/>
                  </a:lnTo>
                  <a:lnTo>
                    <a:pt x="1570642" y="0"/>
                  </a:lnTo>
                  <a:lnTo>
                    <a:pt x="1572638" y="0"/>
                  </a:lnTo>
                  <a:lnTo>
                    <a:pt x="1574634" y="0"/>
                  </a:lnTo>
                  <a:lnTo>
                    <a:pt x="1576629" y="0"/>
                  </a:lnTo>
                  <a:lnTo>
                    <a:pt x="1578625" y="0"/>
                  </a:lnTo>
                  <a:lnTo>
                    <a:pt x="1580621" y="0"/>
                  </a:lnTo>
                  <a:lnTo>
                    <a:pt x="1582616" y="0"/>
                  </a:lnTo>
                  <a:lnTo>
                    <a:pt x="1584612" y="0"/>
                  </a:lnTo>
                  <a:lnTo>
                    <a:pt x="1586608" y="0"/>
                  </a:lnTo>
                  <a:lnTo>
                    <a:pt x="1588604" y="0"/>
                  </a:lnTo>
                  <a:lnTo>
                    <a:pt x="1590599" y="0"/>
                  </a:lnTo>
                  <a:lnTo>
                    <a:pt x="1592595" y="0"/>
                  </a:lnTo>
                  <a:lnTo>
                    <a:pt x="1594591" y="0"/>
                  </a:lnTo>
                  <a:lnTo>
                    <a:pt x="1596587" y="0"/>
                  </a:lnTo>
                  <a:lnTo>
                    <a:pt x="1598582" y="0"/>
                  </a:lnTo>
                  <a:lnTo>
                    <a:pt x="1600578" y="0"/>
                  </a:lnTo>
                  <a:lnTo>
                    <a:pt x="1602574" y="0"/>
                  </a:lnTo>
                  <a:lnTo>
                    <a:pt x="1604570" y="0"/>
                  </a:lnTo>
                  <a:lnTo>
                    <a:pt x="1606565" y="0"/>
                  </a:lnTo>
                  <a:lnTo>
                    <a:pt x="1608561" y="0"/>
                  </a:lnTo>
                  <a:lnTo>
                    <a:pt x="1610557" y="0"/>
                  </a:lnTo>
                  <a:lnTo>
                    <a:pt x="1612552" y="0"/>
                  </a:lnTo>
                  <a:lnTo>
                    <a:pt x="1614548" y="0"/>
                  </a:lnTo>
                  <a:lnTo>
                    <a:pt x="1616544" y="0"/>
                  </a:lnTo>
                  <a:lnTo>
                    <a:pt x="1618540" y="0"/>
                  </a:lnTo>
                  <a:lnTo>
                    <a:pt x="1620535" y="0"/>
                  </a:lnTo>
                  <a:lnTo>
                    <a:pt x="1622531" y="0"/>
                  </a:lnTo>
                  <a:lnTo>
                    <a:pt x="1624527" y="0"/>
                  </a:lnTo>
                  <a:lnTo>
                    <a:pt x="1626523" y="0"/>
                  </a:lnTo>
                  <a:lnTo>
                    <a:pt x="1628518" y="0"/>
                  </a:lnTo>
                  <a:lnTo>
                    <a:pt x="1630514" y="0"/>
                  </a:lnTo>
                  <a:lnTo>
                    <a:pt x="1632510" y="0"/>
                  </a:lnTo>
                  <a:lnTo>
                    <a:pt x="1634506" y="0"/>
                  </a:lnTo>
                  <a:lnTo>
                    <a:pt x="1636501" y="0"/>
                  </a:lnTo>
                  <a:lnTo>
                    <a:pt x="1638497" y="0"/>
                  </a:lnTo>
                  <a:lnTo>
                    <a:pt x="1640493" y="0"/>
                  </a:lnTo>
                  <a:lnTo>
                    <a:pt x="1642488" y="0"/>
                  </a:lnTo>
                  <a:lnTo>
                    <a:pt x="1644484" y="0"/>
                  </a:lnTo>
                  <a:lnTo>
                    <a:pt x="1646480" y="0"/>
                  </a:lnTo>
                  <a:lnTo>
                    <a:pt x="1648476" y="0"/>
                  </a:lnTo>
                  <a:lnTo>
                    <a:pt x="1650471" y="0"/>
                  </a:lnTo>
                  <a:lnTo>
                    <a:pt x="1652467" y="0"/>
                  </a:lnTo>
                  <a:lnTo>
                    <a:pt x="1654463" y="0"/>
                  </a:lnTo>
                  <a:lnTo>
                    <a:pt x="1656459" y="0"/>
                  </a:lnTo>
                  <a:lnTo>
                    <a:pt x="1658454" y="0"/>
                  </a:lnTo>
                  <a:lnTo>
                    <a:pt x="1660450" y="0"/>
                  </a:lnTo>
                  <a:lnTo>
                    <a:pt x="1662446" y="0"/>
                  </a:lnTo>
                  <a:lnTo>
                    <a:pt x="1664442" y="0"/>
                  </a:lnTo>
                  <a:lnTo>
                    <a:pt x="1666437" y="0"/>
                  </a:lnTo>
                  <a:lnTo>
                    <a:pt x="1668433" y="0"/>
                  </a:lnTo>
                  <a:lnTo>
                    <a:pt x="1670429" y="0"/>
                  </a:lnTo>
                  <a:lnTo>
                    <a:pt x="1672424" y="0"/>
                  </a:lnTo>
                  <a:lnTo>
                    <a:pt x="1674420" y="0"/>
                  </a:lnTo>
                  <a:lnTo>
                    <a:pt x="1676416" y="0"/>
                  </a:lnTo>
                  <a:lnTo>
                    <a:pt x="1678412" y="0"/>
                  </a:lnTo>
                  <a:lnTo>
                    <a:pt x="1680407" y="0"/>
                  </a:lnTo>
                  <a:lnTo>
                    <a:pt x="1682403" y="0"/>
                  </a:lnTo>
                  <a:lnTo>
                    <a:pt x="1684399" y="0"/>
                  </a:lnTo>
                  <a:lnTo>
                    <a:pt x="1686395" y="0"/>
                  </a:lnTo>
                  <a:lnTo>
                    <a:pt x="1688390" y="0"/>
                  </a:lnTo>
                  <a:lnTo>
                    <a:pt x="1690386" y="0"/>
                  </a:lnTo>
                  <a:lnTo>
                    <a:pt x="1692382" y="0"/>
                  </a:lnTo>
                  <a:lnTo>
                    <a:pt x="1694378" y="0"/>
                  </a:lnTo>
                  <a:lnTo>
                    <a:pt x="1696373" y="0"/>
                  </a:lnTo>
                  <a:lnTo>
                    <a:pt x="1698369" y="0"/>
                  </a:lnTo>
                  <a:lnTo>
                    <a:pt x="1700365" y="0"/>
                  </a:lnTo>
                  <a:lnTo>
                    <a:pt x="1702360" y="0"/>
                  </a:lnTo>
                  <a:lnTo>
                    <a:pt x="1704356" y="0"/>
                  </a:lnTo>
                  <a:lnTo>
                    <a:pt x="1706352" y="0"/>
                  </a:lnTo>
                  <a:lnTo>
                    <a:pt x="1708348" y="0"/>
                  </a:lnTo>
                  <a:lnTo>
                    <a:pt x="1710343" y="0"/>
                  </a:lnTo>
                  <a:lnTo>
                    <a:pt x="1712339" y="0"/>
                  </a:lnTo>
                  <a:lnTo>
                    <a:pt x="1714335" y="0"/>
                  </a:lnTo>
                  <a:lnTo>
                    <a:pt x="1716331" y="0"/>
                  </a:lnTo>
                  <a:lnTo>
                    <a:pt x="1718326" y="0"/>
                  </a:lnTo>
                  <a:lnTo>
                    <a:pt x="1720322" y="0"/>
                  </a:lnTo>
                  <a:lnTo>
                    <a:pt x="1722318" y="0"/>
                  </a:lnTo>
                  <a:lnTo>
                    <a:pt x="1724314" y="0"/>
                  </a:lnTo>
                  <a:lnTo>
                    <a:pt x="1726309" y="0"/>
                  </a:lnTo>
                  <a:lnTo>
                    <a:pt x="1728305" y="0"/>
                  </a:lnTo>
                  <a:lnTo>
                    <a:pt x="1730301" y="0"/>
                  </a:lnTo>
                  <a:lnTo>
                    <a:pt x="1732296" y="0"/>
                  </a:lnTo>
                  <a:lnTo>
                    <a:pt x="1734292" y="0"/>
                  </a:lnTo>
                  <a:lnTo>
                    <a:pt x="1736288" y="0"/>
                  </a:lnTo>
                  <a:lnTo>
                    <a:pt x="1738284" y="0"/>
                  </a:lnTo>
                  <a:lnTo>
                    <a:pt x="1740279" y="0"/>
                  </a:lnTo>
                  <a:lnTo>
                    <a:pt x="1742275" y="0"/>
                  </a:lnTo>
                  <a:lnTo>
                    <a:pt x="1744271" y="0"/>
                  </a:lnTo>
                  <a:lnTo>
                    <a:pt x="1746267" y="0"/>
                  </a:lnTo>
                  <a:lnTo>
                    <a:pt x="1748262" y="0"/>
                  </a:lnTo>
                  <a:lnTo>
                    <a:pt x="1750258" y="0"/>
                  </a:lnTo>
                  <a:lnTo>
                    <a:pt x="1752254" y="0"/>
                  </a:lnTo>
                  <a:lnTo>
                    <a:pt x="1754250" y="0"/>
                  </a:lnTo>
                  <a:lnTo>
                    <a:pt x="1756245" y="0"/>
                  </a:lnTo>
                  <a:lnTo>
                    <a:pt x="1758241" y="0"/>
                  </a:lnTo>
                  <a:lnTo>
                    <a:pt x="1760237" y="15589"/>
                  </a:lnTo>
                  <a:lnTo>
                    <a:pt x="1762233" y="15589"/>
                  </a:lnTo>
                  <a:lnTo>
                    <a:pt x="1764228" y="15589"/>
                  </a:lnTo>
                  <a:lnTo>
                    <a:pt x="1766224" y="15589"/>
                  </a:lnTo>
                  <a:lnTo>
                    <a:pt x="1768220" y="15589"/>
                  </a:lnTo>
                  <a:lnTo>
                    <a:pt x="1770215" y="15589"/>
                  </a:lnTo>
                  <a:lnTo>
                    <a:pt x="1772211" y="15589"/>
                  </a:lnTo>
                  <a:lnTo>
                    <a:pt x="1774207" y="15589"/>
                  </a:lnTo>
                  <a:lnTo>
                    <a:pt x="1776203" y="15589"/>
                  </a:lnTo>
                  <a:lnTo>
                    <a:pt x="1778198" y="15589"/>
                  </a:lnTo>
                  <a:lnTo>
                    <a:pt x="1780194" y="15589"/>
                  </a:lnTo>
                  <a:lnTo>
                    <a:pt x="1782190" y="15589"/>
                  </a:lnTo>
                  <a:lnTo>
                    <a:pt x="1784186" y="15589"/>
                  </a:lnTo>
                  <a:lnTo>
                    <a:pt x="1786181" y="15589"/>
                  </a:lnTo>
                  <a:lnTo>
                    <a:pt x="1788177" y="15589"/>
                  </a:lnTo>
                  <a:lnTo>
                    <a:pt x="1790173" y="15589"/>
                  </a:lnTo>
                  <a:lnTo>
                    <a:pt x="1792169" y="15589"/>
                  </a:lnTo>
                  <a:lnTo>
                    <a:pt x="1794164" y="15589"/>
                  </a:lnTo>
                  <a:lnTo>
                    <a:pt x="1796160" y="15589"/>
                  </a:lnTo>
                  <a:lnTo>
                    <a:pt x="1798156" y="15589"/>
                  </a:lnTo>
                  <a:lnTo>
                    <a:pt x="1800151" y="15589"/>
                  </a:lnTo>
                  <a:lnTo>
                    <a:pt x="1802147" y="15589"/>
                  </a:lnTo>
                  <a:lnTo>
                    <a:pt x="1804143" y="15589"/>
                  </a:lnTo>
                  <a:lnTo>
                    <a:pt x="1806139" y="15589"/>
                  </a:lnTo>
                  <a:lnTo>
                    <a:pt x="1808134" y="15589"/>
                  </a:lnTo>
                  <a:lnTo>
                    <a:pt x="1810130" y="15589"/>
                  </a:lnTo>
                  <a:lnTo>
                    <a:pt x="1812126" y="15589"/>
                  </a:lnTo>
                  <a:lnTo>
                    <a:pt x="1814122" y="15589"/>
                  </a:lnTo>
                  <a:lnTo>
                    <a:pt x="1816117" y="15589"/>
                  </a:lnTo>
                  <a:lnTo>
                    <a:pt x="1818113" y="15589"/>
                  </a:lnTo>
                  <a:lnTo>
                    <a:pt x="1820109" y="15589"/>
                  </a:lnTo>
                  <a:lnTo>
                    <a:pt x="1822105" y="15589"/>
                  </a:lnTo>
                  <a:lnTo>
                    <a:pt x="1824100" y="15589"/>
                  </a:lnTo>
                  <a:lnTo>
                    <a:pt x="1826096" y="15589"/>
                  </a:lnTo>
                  <a:lnTo>
                    <a:pt x="1828092" y="15589"/>
                  </a:lnTo>
                  <a:lnTo>
                    <a:pt x="1830087" y="15589"/>
                  </a:lnTo>
                  <a:lnTo>
                    <a:pt x="1832083" y="15589"/>
                  </a:lnTo>
                  <a:lnTo>
                    <a:pt x="1834079" y="15589"/>
                  </a:lnTo>
                  <a:lnTo>
                    <a:pt x="1836075" y="15589"/>
                  </a:lnTo>
                  <a:lnTo>
                    <a:pt x="1838070" y="15589"/>
                  </a:lnTo>
                  <a:lnTo>
                    <a:pt x="1840066" y="15589"/>
                  </a:lnTo>
                  <a:lnTo>
                    <a:pt x="1842062" y="15589"/>
                  </a:lnTo>
                  <a:lnTo>
                    <a:pt x="1844058" y="15589"/>
                  </a:lnTo>
                  <a:lnTo>
                    <a:pt x="1846053" y="15589"/>
                  </a:lnTo>
                  <a:lnTo>
                    <a:pt x="1848049" y="15589"/>
                  </a:lnTo>
                  <a:lnTo>
                    <a:pt x="1850045" y="15589"/>
                  </a:lnTo>
                  <a:lnTo>
                    <a:pt x="1852041" y="15589"/>
                  </a:lnTo>
                  <a:lnTo>
                    <a:pt x="1854036" y="15589"/>
                  </a:lnTo>
                  <a:lnTo>
                    <a:pt x="1856032" y="15589"/>
                  </a:lnTo>
                  <a:lnTo>
                    <a:pt x="1858028" y="15589"/>
                  </a:lnTo>
                  <a:lnTo>
                    <a:pt x="1860023" y="15589"/>
                  </a:lnTo>
                  <a:lnTo>
                    <a:pt x="1862019" y="15589"/>
                  </a:lnTo>
                  <a:lnTo>
                    <a:pt x="1864015" y="15589"/>
                  </a:lnTo>
                  <a:lnTo>
                    <a:pt x="1866011" y="15589"/>
                  </a:lnTo>
                  <a:lnTo>
                    <a:pt x="1868006" y="15589"/>
                  </a:lnTo>
                  <a:lnTo>
                    <a:pt x="1870002" y="15589"/>
                  </a:lnTo>
                  <a:lnTo>
                    <a:pt x="1871998" y="15589"/>
                  </a:lnTo>
                  <a:lnTo>
                    <a:pt x="1873994" y="15589"/>
                  </a:lnTo>
                  <a:lnTo>
                    <a:pt x="1875989" y="15589"/>
                  </a:lnTo>
                  <a:lnTo>
                    <a:pt x="1877985" y="15589"/>
                  </a:lnTo>
                  <a:lnTo>
                    <a:pt x="1879981" y="15589"/>
                  </a:lnTo>
                  <a:lnTo>
                    <a:pt x="1881977" y="15589"/>
                  </a:lnTo>
                  <a:lnTo>
                    <a:pt x="1883972" y="15589"/>
                  </a:lnTo>
                  <a:lnTo>
                    <a:pt x="1885968" y="15589"/>
                  </a:lnTo>
                  <a:lnTo>
                    <a:pt x="1887964" y="15589"/>
                  </a:lnTo>
                  <a:lnTo>
                    <a:pt x="1889959" y="15589"/>
                  </a:lnTo>
                  <a:lnTo>
                    <a:pt x="1891955" y="15589"/>
                  </a:lnTo>
                  <a:lnTo>
                    <a:pt x="1893951" y="15589"/>
                  </a:lnTo>
                  <a:lnTo>
                    <a:pt x="1895947" y="15589"/>
                  </a:lnTo>
                  <a:lnTo>
                    <a:pt x="1897942" y="15589"/>
                  </a:lnTo>
                  <a:lnTo>
                    <a:pt x="1899938" y="15589"/>
                  </a:lnTo>
                  <a:lnTo>
                    <a:pt x="1901934" y="15589"/>
                  </a:lnTo>
                  <a:lnTo>
                    <a:pt x="1903930" y="15589"/>
                  </a:lnTo>
                  <a:lnTo>
                    <a:pt x="1905925" y="15589"/>
                  </a:lnTo>
                  <a:lnTo>
                    <a:pt x="1907921" y="15589"/>
                  </a:lnTo>
                  <a:lnTo>
                    <a:pt x="1909917" y="15589"/>
                  </a:lnTo>
                  <a:lnTo>
                    <a:pt x="1911913" y="15589"/>
                  </a:lnTo>
                  <a:lnTo>
                    <a:pt x="1913908" y="15589"/>
                  </a:lnTo>
                  <a:lnTo>
                    <a:pt x="1915904" y="15589"/>
                  </a:lnTo>
                  <a:lnTo>
                    <a:pt x="1917900" y="15589"/>
                  </a:lnTo>
                  <a:lnTo>
                    <a:pt x="1919895" y="15589"/>
                  </a:lnTo>
                  <a:lnTo>
                    <a:pt x="1921891" y="15589"/>
                  </a:lnTo>
                  <a:lnTo>
                    <a:pt x="1923887" y="15589"/>
                  </a:lnTo>
                  <a:lnTo>
                    <a:pt x="1925883" y="15589"/>
                  </a:lnTo>
                  <a:lnTo>
                    <a:pt x="1927878" y="15589"/>
                  </a:lnTo>
                  <a:lnTo>
                    <a:pt x="1929874" y="15589"/>
                  </a:lnTo>
                  <a:lnTo>
                    <a:pt x="1931870" y="15589"/>
                  </a:lnTo>
                  <a:lnTo>
                    <a:pt x="1933866" y="15589"/>
                  </a:lnTo>
                  <a:lnTo>
                    <a:pt x="1935861" y="15589"/>
                  </a:lnTo>
                  <a:lnTo>
                    <a:pt x="1937857" y="15589"/>
                  </a:lnTo>
                  <a:lnTo>
                    <a:pt x="1939853" y="15589"/>
                  </a:lnTo>
                  <a:lnTo>
                    <a:pt x="1941849" y="15589"/>
                  </a:lnTo>
                  <a:lnTo>
                    <a:pt x="1943844" y="15589"/>
                  </a:lnTo>
                  <a:lnTo>
                    <a:pt x="1945840" y="15589"/>
                  </a:lnTo>
                  <a:lnTo>
                    <a:pt x="1947836" y="15589"/>
                  </a:lnTo>
                  <a:lnTo>
                    <a:pt x="1949831" y="15589"/>
                  </a:lnTo>
                  <a:lnTo>
                    <a:pt x="1951827" y="15589"/>
                  </a:lnTo>
                  <a:lnTo>
                    <a:pt x="1953823" y="15589"/>
                  </a:lnTo>
                  <a:lnTo>
                    <a:pt x="1955819" y="15589"/>
                  </a:lnTo>
                  <a:lnTo>
                    <a:pt x="1957814" y="15589"/>
                  </a:lnTo>
                  <a:lnTo>
                    <a:pt x="1959810" y="15589"/>
                  </a:lnTo>
                  <a:lnTo>
                    <a:pt x="1961806" y="15589"/>
                  </a:lnTo>
                  <a:lnTo>
                    <a:pt x="1963802" y="15589"/>
                  </a:lnTo>
                  <a:lnTo>
                    <a:pt x="1965797" y="15589"/>
                  </a:lnTo>
                  <a:lnTo>
                    <a:pt x="1967793" y="15589"/>
                  </a:lnTo>
                  <a:lnTo>
                    <a:pt x="1969789" y="15589"/>
                  </a:lnTo>
                  <a:lnTo>
                    <a:pt x="1971785" y="15589"/>
                  </a:lnTo>
                  <a:lnTo>
                    <a:pt x="1973780" y="15589"/>
                  </a:lnTo>
                  <a:lnTo>
                    <a:pt x="1975776" y="15589"/>
                  </a:lnTo>
                  <a:lnTo>
                    <a:pt x="1977772" y="15589"/>
                  </a:lnTo>
                  <a:lnTo>
                    <a:pt x="1979767" y="15589"/>
                  </a:lnTo>
                  <a:lnTo>
                    <a:pt x="1981763" y="15589"/>
                  </a:lnTo>
                  <a:lnTo>
                    <a:pt x="1983759" y="15589"/>
                  </a:lnTo>
                  <a:lnTo>
                    <a:pt x="1985755" y="15589"/>
                  </a:lnTo>
                  <a:lnTo>
                    <a:pt x="1987750" y="15589"/>
                  </a:lnTo>
                  <a:lnTo>
                    <a:pt x="1989746" y="15589"/>
                  </a:lnTo>
                  <a:lnTo>
                    <a:pt x="1991742" y="15589"/>
                  </a:lnTo>
                  <a:lnTo>
                    <a:pt x="1993738" y="15589"/>
                  </a:lnTo>
                  <a:lnTo>
                    <a:pt x="1995733" y="15589"/>
                  </a:lnTo>
                  <a:lnTo>
                    <a:pt x="1997729" y="15589"/>
                  </a:lnTo>
                  <a:lnTo>
                    <a:pt x="1999725" y="15589"/>
                  </a:lnTo>
                  <a:lnTo>
                    <a:pt x="2001721" y="15589"/>
                  </a:lnTo>
                  <a:lnTo>
                    <a:pt x="2003716" y="15589"/>
                  </a:lnTo>
                  <a:lnTo>
                    <a:pt x="2005712" y="15589"/>
                  </a:lnTo>
                  <a:lnTo>
                    <a:pt x="2007708" y="15589"/>
                  </a:lnTo>
                  <a:lnTo>
                    <a:pt x="2009704" y="15589"/>
                  </a:lnTo>
                  <a:lnTo>
                    <a:pt x="2011699" y="15589"/>
                  </a:lnTo>
                  <a:lnTo>
                    <a:pt x="2013695" y="15589"/>
                  </a:lnTo>
                  <a:lnTo>
                    <a:pt x="2015691" y="15589"/>
                  </a:lnTo>
                  <a:lnTo>
                    <a:pt x="2017686" y="15589"/>
                  </a:lnTo>
                  <a:lnTo>
                    <a:pt x="2019682" y="15589"/>
                  </a:lnTo>
                  <a:lnTo>
                    <a:pt x="2021678" y="15589"/>
                  </a:lnTo>
                  <a:lnTo>
                    <a:pt x="2023674" y="15589"/>
                  </a:lnTo>
                  <a:lnTo>
                    <a:pt x="2025669" y="15589"/>
                  </a:lnTo>
                  <a:lnTo>
                    <a:pt x="2027665" y="15589"/>
                  </a:lnTo>
                  <a:lnTo>
                    <a:pt x="2029661" y="15589"/>
                  </a:lnTo>
                  <a:lnTo>
                    <a:pt x="2031657" y="15589"/>
                  </a:lnTo>
                  <a:lnTo>
                    <a:pt x="2033652" y="15589"/>
                  </a:lnTo>
                  <a:lnTo>
                    <a:pt x="2035648" y="15589"/>
                  </a:lnTo>
                  <a:lnTo>
                    <a:pt x="2037644" y="15589"/>
                  </a:lnTo>
                  <a:lnTo>
                    <a:pt x="2039640" y="15589"/>
                  </a:lnTo>
                  <a:lnTo>
                    <a:pt x="2041635" y="15589"/>
                  </a:lnTo>
                  <a:lnTo>
                    <a:pt x="2043631" y="15589"/>
                  </a:lnTo>
                  <a:lnTo>
                    <a:pt x="2045627" y="15589"/>
                  </a:lnTo>
                  <a:lnTo>
                    <a:pt x="2047622" y="15589"/>
                  </a:lnTo>
                  <a:lnTo>
                    <a:pt x="2049618" y="15589"/>
                  </a:lnTo>
                  <a:lnTo>
                    <a:pt x="2051614" y="15589"/>
                  </a:lnTo>
                  <a:lnTo>
                    <a:pt x="2053610" y="15589"/>
                  </a:lnTo>
                  <a:lnTo>
                    <a:pt x="2055605" y="15589"/>
                  </a:lnTo>
                  <a:lnTo>
                    <a:pt x="2057601" y="15589"/>
                  </a:lnTo>
                  <a:lnTo>
                    <a:pt x="2059597" y="15589"/>
                  </a:lnTo>
                  <a:lnTo>
                    <a:pt x="2061593" y="15589"/>
                  </a:lnTo>
                  <a:lnTo>
                    <a:pt x="2063588" y="15589"/>
                  </a:lnTo>
                  <a:lnTo>
                    <a:pt x="2065584" y="15589"/>
                  </a:lnTo>
                  <a:lnTo>
                    <a:pt x="2067580" y="15589"/>
                  </a:lnTo>
                  <a:lnTo>
                    <a:pt x="2069576" y="15589"/>
                  </a:lnTo>
                  <a:lnTo>
                    <a:pt x="2071571" y="15589"/>
                  </a:lnTo>
                  <a:lnTo>
                    <a:pt x="2073567" y="15589"/>
                  </a:lnTo>
                  <a:lnTo>
                    <a:pt x="2075563" y="15589"/>
                  </a:lnTo>
                  <a:lnTo>
                    <a:pt x="2077558" y="15589"/>
                  </a:lnTo>
                  <a:lnTo>
                    <a:pt x="2079554" y="15589"/>
                  </a:lnTo>
                  <a:lnTo>
                    <a:pt x="2081550" y="15589"/>
                  </a:lnTo>
                  <a:lnTo>
                    <a:pt x="2083546" y="15589"/>
                  </a:lnTo>
                  <a:lnTo>
                    <a:pt x="2085541" y="15589"/>
                  </a:lnTo>
                  <a:lnTo>
                    <a:pt x="2087537" y="15589"/>
                  </a:lnTo>
                  <a:lnTo>
                    <a:pt x="2089533" y="15589"/>
                  </a:lnTo>
                  <a:lnTo>
                    <a:pt x="2091529" y="15589"/>
                  </a:lnTo>
                  <a:lnTo>
                    <a:pt x="2093524" y="15589"/>
                  </a:lnTo>
                  <a:lnTo>
                    <a:pt x="2095520" y="15589"/>
                  </a:lnTo>
                  <a:lnTo>
                    <a:pt x="2097516" y="15589"/>
                  </a:lnTo>
                  <a:lnTo>
                    <a:pt x="2099512" y="15589"/>
                  </a:lnTo>
                  <a:lnTo>
                    <a:pt x="2101507" y="15589"/>
                  </a:lnTo>
                  <a:lnTo>
                    <a:pt x="2103503" y="15589"/>
                  </a:lnTo>
                  <a:lnTo>
                    <a:pt x="2105499" y="15589"/>
                  </a:lnTo>
                  <a:lnTo>
                    <a:pt x="2107494" y="15589"/>
                  </a:lnTo>
                  <a:lnTo>
                    <a:pt x="2109490" y="15589"/>
                  </a:lnTo>
                  <a:lnTo>
                    <a:pt x="2111486" y="15589"/>
                  </a:lnTo>
                  <a:lnTo>
                    <a:pt x="2113482" y="15589"/>
                  </a:lnTo>
                  <a:lnTo>
                    <a:pt x="2115477" y="15589"/>
                  </a:lnTo>
                  <a:lnTo>
                    <a:pt x="2117473" y="15589"/>
                  </a:lnTo>
                  <a:lnTo>
                    <a:pt x="2119469" y="15589"/>
                  </a:lnTo>
                  <a:lnTo>
                    <a:pt x="2121465" y="15589"/>
                  </a:lnTo>
                  <a:lnTo>
                    <a:pt x="2123460" y="15589"/>
                  </a:lnTo>
                  <a:lnTo>
                    <a:pt x="2125456" y="15589"/>
                  </a:lnTo>
                  <a:lnTo>
                    <a:pt x="2127452" y="15589"/>
                  </a:lnTo>
                  <a:lnTo>
                    <a:pt x="2129448" y="15589"/>
                  </a:lnTo>
                  <a:lnTo>
                    <a:pt x="2131443" y="15589"/>
                  </a:lnTo>
                  <a:lnTo>
                    <a:pt x="2133439" y="15589"/>
                  </a:lnTo>
                  <a:lnTo>
                    <a:pt x="2135435" y="15589"/>
                  </a:lnTo>
                  <a:lnTo>
                    <a:pt x="2137430" y="15589"/>
                  </a:lnTo>
                  <a:lnTo>
                    <a:pt x="2139426" y="15589"/>
                  </a:lnTo>
                  <a:lnTo>
                    <a:pt x="2141422" y="15589"/>
                  </a:lnTo>
                  <a:lnTo>
                    <a:pt x="2143418" y="15589"/>
                  </a:lnTo>
                  <a:lnTo>
                    <a:pt x="2145413" y="15589"/>
                  </a:lnTo>
                  <a:lnTo>
                    <a:pt x="2147409" y="15589"/>
                  </a:lnTo>
                  <a:lnTo>
                    <a:pt x="2149405" y="15589"/>
                  </a:lnTo>
                  <a:lnTo>
                    <a:pt x="2151401" y="15589"/>
                  </a:lnTo>
                  <a:lnTo>
                    <a:pt x="2153396" y="15589"/>
                  </a:lnTo>
                  <a:lnTo>
                    <a:pt x="2155392" y="15589"/>
                  </a:lnTo>
                  <a:lnTo>
                    <a:pt x="2157388" y="15589"/>
                  </a:lnTo>
                  <a:lnTo>
                    <a:pt x="2159384" y="15589"/>
                  </a:lnTo>
                  <a:lnTo>
                    <a:pt x="2161379" y="15589"/>
                  </a:lnTo>
                  <a:lnTo>
                    <a:pt x="2163375" y="15589"/>
                  </a:lnTo>
                  <a:lnTo>
                    <a:pt x="2165371" y="15589"/>
                  </a:lnTo>
                  <a:lnTo>
                    <a:pt x="2167366" y="15589"/>
                  </a:lnTo>
                  <a:lnTo>
                    <a:pt x="2169362" y="15589"/>
                  </a:lnTo>
                  <a:lnTo>
                    <a:pt x="2171358" y="15589"/>
                  </a:lnTo>
                  <a:lnTo>
                    <a:pt x="2173354" y="15589"/>
                  </a:lnTo>
                  <a:lnTo>
                    <a:pt x="2175349" y="15589"/>
                  </a:lnTo>
                  <a:lnTo>
                    <a:pt x="2177345" y="15589"/>
                  </a:lnTo>
                  <a:lnTo>
                    <a:pt x="2179341" y="15589"/>
                  </a:lnTo>
                  <a:lnTo>
                    <a:pt x="2181337" y="15589"/>
                  </a:lnTo>
                  <a:lnTo>
                    <a:pt x="2183332" y="15589"/>
                  </a:lnTo>
                  <a:lnTo>
                    <a:pt x="2185328" y="15589"/>
                  </a:lnTo>
                  <a:lnTo>
                    <a:pt x="2187324" y="15589"/>
                  </a:lnTo>
                  <a:lnTo>
                    <a:pt x="2189320" y="15589"/>
                  </a:lnTo>
                  <a:lnTo>
                    <a:pt x="2191315" y="15589"/>
                  </a:lnTo>
                  <a:lnTo>
                    <a:pt x="2193311" y="15589"/>
                  </a:lnTo>
                  <a:lnTo>
                    <a:pt x="2195307" y="15589"/>
                  </a:lnTo>
                  <a:lnTo>
                    <a:pt x="2197302" y="15589"/>
                  </a:lnTo>
                  <a:lnTo>
                    <a:pt x="2199298" y="15589"/>
                  </a:lnTo>
                  <a:lnTo>
                    <a:pt x="2201294" y="15589"/>
                  </a:lnTo>
                  <a:lnTo>
                    <a:pt x="2203290" y="15589"/>
                  </a:lnTo>
                  <a:lnTo>
                    <a:pt x="2205285" y="15589"/>
                  </a:lnTo>
                  <a:lnTo>
                    <a:pt x="2207281" y="15589"/>
                  </a:lnTo>
                  <a:lnTo>
                    <a:pt x="2209277" y="15589"/>
                  </a:lnTo>
                  <a:lnTo>
                    <a:pt x="2211273" y="15589"/>
                  </a:lnTo>
                  <a:lnTo>
                    <a:pt x="2213268" y="15589"/>
                  </a:lnTo>
                  <a:lnTo>
                    <a:pt x="2215264" y="15589"/>
                  </a:lnTo>
                  <a:lnTo>
                    <a:pt x="2217260" y="15589"/>
                  </a:lnTo>
                  <a:lnTo>
                    <a:pt x="2219256" y="15589"/>
                  </a:lnTo>
                  <a:lnTo>
                    <a:pt x="2221251" y="15589"/>
                  </a:lnTo>
                  <a:lnTo>
                    <a:pt x="2223247" y="15589"/>
                  </a:lnTo>
                  <a:lnTo>
                    <a:pt x="2225243" y="15589"/>
                  </a:lnTo>
                  <a:lnTo>
                    <a:pt x="2227238" y="15589"/>
                  </a:lnTo>
                  <a:lnTo>
                    <a:pt x="2229234" y="15589"/>
                  </a:lnTo>
                  <a:lnTo>
                    <a:pt x="2231230" y="15589"/>
                  </a:lnTo>
                  <a:lnTo>
                    <a:pt x="2233226" y="15589"/>
                  </a:lnTo>
                  <a:lnTo>
                    <a:pt x="2235221" y="15589"/>
                  </a:lnTo>
                  <a:lnTo>
                    <a:pt x="2237217" y="15589"/>
                  </a:lnTo>
                  <a:lnTo>
                    <a:pt x="2239213" y="15589"/>
                  </a:lnTo>
                  <a:lnTo>
                    <a:pt x="2241209" y="15589"/>
                  </a:lnTo>
                  <a:lnTo>
                    <a:pt x="2243204" y="15589"/>
                  </a:lnTo>
                  <a:lnTo>
                    <a:pt x="2245200" y="15589"/>
                  </a:lnTo>
                  <a:lnTo>
                    <a:pt x="2247196" y="15589"/>
                  </a:lnTo>
                  <a:lnTo>
                    <a:pt x="2249192" y="15589"/>
                  </a:lnTo>
                  <a:lnTo>
                    <a:pt x="2251187" y="15589"/>
                  </a:lnTo>
                  <a:lnTo>
                    <a:pt x="2253183" y="15589"/>
                  </a:lnTo>
                  <a:lnTo>
                    <a:pt x="2255179" y="15589"/>
                  </a:lnTo>
                  <a:lnTo>
                    <a:pt x="2257175" y="15589"/>
                  </a:lnTo>
                  <a:lnTo>
                    <a:pt x="2259170" y="15589"/>
                  </a:lnTo>
                  <a:lnTo>
                    <a:pt x="2261166" y="15589"/>
                  </a:lnTo>
                  <a:lnTo>
                    <a:pt x="2263162" y="15589"/>
                  </a:lnTo>
                  <a:lnTo>
                    <a:pt x="2265157" y="15589"/>
                  </a:lnTo>
                  <a:lnTo>
                    <a:pt x="2267153" y="15589"/>
                  </a:lnTo>
                  <a:lnTo>
                    <a:pt x="2269149" y="15589"/>
                  </a:lnTo>
                  <a:lnTo>
                    <a:pt x="2271145" y="15589"/>
                  </a:lnTo>
                  <a:lnTo>
                    <a:pt x="2273140" y="15589"/>
                  </a:lnTo>
                  <a:lnTo>
                    <a:pt x="2275136" y="15589"/>
                  </a:lnTo>
                  <a:lnTo>
                    <a:pt x="2277132" y="15589"/>
                  </a:lnTo>
                  <a:lnTo>
                    <a:pt x="2279128" y="15589"/>
                  </a:lnTo>
                  <a:lnTo>
                    <a:pt x="2281123" y="15589"/>
                  </a:lnTo>
                  <a:lnTo>
                    <a:pt x="2283119" y="15589"/>
                  </a:lnTo>
                  <a:lnTo>
                    <a:pt x="2285115" y="15589"/>
                  </a:lnTo>
                  <a:lnTo>
                    <a:pt x="2287111" y="15589"/>
                  </a:lnTo>
                  <a:lnTo>
                    <a:pt x="2289106" y="15589"/>
                  </a:lnTo>
                  <a:lnTo>
                    <a:pt x="2291102" y="15589"/>
                  </a:lnTo>
                  <a:lnTo>
                    <a:pt x="2293098" y="15589"/>
                  </a:lnTo>
                  <a:lnTo>
                    <a:pt x="2295093" y="15589"/>
                  </a:lnTo>
                  <a:lnTo>
                    <a:pt x="2297089" y="15589"/>
                  </a:lnTo>
                  <a:lnTo>
                    <a:pt x="2299085" y="15589"/>
                  </a:lnTo>
                  <a:lnTo>
                    <a:pt x="2301081" y="15589"/>
                  </a:lnTo>
                  <a:lnTo>
                    <a:pt x="2303076" y="15589"/>
                  </a:lnTo>
                  <a:lnTo>
                    <a:pt x="2305072" y="15589"/>
                  </a:lnTo>
                  <a:lnTo>
                    <a:pt x="2307068" y="15589"/>
                  </a:lnTo>
                  <a:lnTo>
                    <a:pt x="2309064" y="15589"/>
                  </a:lnTo>
                  <a:lnTo>
                    <a:pt x="2311059" y="15589"/>
                  </a:lnTo>
                  <a:lnTo>
                    <a:pt x="2313055" y="15589"/>
                  </a:lnTo>
                  <a:lnTo>
                    <a:pt x="2315051" y="15589"/>
                  </a:lnTo>
                  <a:lnTo>
                    <a:pt x="2317047" y="15589"/>
                  </a:lnTo>
                  <a:lnTo>
                    <a:pt x="2319042" y="15589"/>
                  </a:lnTo>
                  <a:lnTo>
                    <a:pt x="2321038" y="15589"/>
                  </a:lnTo>
                  <a:lnTo>
                    <a:pt x="2323034" y="15589"/>
                  </a:lnTo>
                  <a:lnTo>
                    <a:pt x="2325029" y="15589"/>
                  </a:lnTo>
                  <a:lnTo>
                    <a:pt x="2327025" y="15589"/>
                  </a:lnTo>
                  <a:lnTo>
                    <a:pt x="2329021" y="15589"/>
                  </a:lnTo>
                  <a:lnTo>
                    <a:pt x="2331017" y="15589"/>
                  </a:lnTo>
                  <a:lnTo>
                    <a:pt x="2333012" y="15589"/>
                  </a:lnTo>
                  <a:lnTo>
                    <a:pt x="2335008" y="15589"/>
                  </a:lnTo>
                  <a:lnTo>
                    <a:pt x="2337004" y="15589"/>
                  </a:lnTo>
                  <a:lnTo>
                    <a:pt x="2339000" y="15589"/>
                  </a:lnTo>
                  <a:lnTo>
                    <a:pt x="2340995" y="15589"/>
                  </a:lnTo>
                  <a:lnTo>
                    <a:pt x="2342991" y="15589"/>
                  </a:lnTo>
                  <a:lnTo>
                    <a:pt x="2344987" y="15589"/>
                  </a:lnTo>
                  <a:lnTo>
                    <a:pt x="2346983" y="15589"/>
                  </a:lnTo>
                  <a:lnTo>
                    <a:pt x="2348978" y="15589"/>
                  </a:lnTo>
                  <a:lnTo>
                    <a:pt x="2350974" y="15589"/>
                  </a:lnTo>
                  <a:lnTo>
                    <a:pt x="2352970" y="15589"/>
                  </a:lnTo>
                  <a:lnTo>
                    <a:pt x="2354965" y="15589"/>
                  </a:lnTo>
                  <a:lnTo>
                    <a:pt x="2356961" y="15589"/>
                  </a:lnTo>
                  <a:lnTo>
                    <a:pt x="2358957" y="15589"/>
                  </a:lnTo>
                  <a:lnTo>
                    <a:pt x="2360953" y="15589"/>
                  </a:lnTo>
                  <a:lnTo>
                    <a:pt x="2362948" y="15589"/>
                  </a:lnTo>
                  <a:lnTo>
                    <a:pt x="2364944" y="15589"/>
                  </a:lnTo>
                  <a:lnTo>
                    <a:pt x="2366940" y="15589"/>
                  </a:lnTo>
                  <a:lnTo>
                    <a:pt x="2368936" y="15589"/>
                  </a:lnTo>
                  <a:lnTo>
                    <a:pt x="2370931" y="15589"/>
                  </a:lnTo>
                  <a:lnTo>
                    <a:pt x="2372927" y="15589"/>
                  </a:lnTo>
                  <a:lnTo>
                    <a:pt x="2374923" y="15589"/>
                  </a:lnTo>
                  <a:lnTo>
                    <a:pt x="2376919" y="15589"/>
                  </a:lnTo>
                  <a:lnTo>
                    <a:pt x="2378914" y="15589"/>
                  </a:lnTo>
                  <a:lnTo>
                    <a:pt x="2380910" y="15589"/>
                  </a:lnTo>
                  <a:lnTo>
                    <a:pt x="2382906" y="15589"/>
                  </a:lnTo>
                  <a:lnTo>
                    <a:pt x="2384901" y="15589"/>
                  </a:lnTo>
                  <a:lnTo>
                    <a:pt x="2386897" y="15589"/>
                  </a:lnTo>
                  <a:lnTo>
                    <a:pt x="2388893" y="15589"/>
                  </a:lnTo>
                  <a:lnTo>
                    <a:pt x="2390889" y="15589"/>
                  </a:lnTo>
                  <a:lnTo>
                    <a:pt x="2392884" y="15589"/>
                  </a:lnTo>
                  <a:lnTo>
                    <a:pt x="2394880" y="15589"/>
                  </a:lnTo>
                  <a:lnTo>
                    <a:pt x="2396876" y="15589"/>
                  </a:lnTo>
                  <a:lnTo>
                    <a:pt x="2398872" y="15589"/>
                  </a:lnTo>
                  <a:lnTo>
                    <a:pt x="2400867" y="15589"/>
                  </a:lnTo>
                  <a:lnTo>
                    <a:pt x="2402863" y="15589"/>
                  </a:lnTo>
                  <a:lnTo>
                    <a:pt x="2404859" y="15589"/>
                  </a:lnTo>
                  <a:lnTo>
                    <a:pt x="2406855" y="15589"/>
                  </a:lnTo>
                  <a:lnTo>
                    <a:pt x="2408850" y="15589"/>
                  </a:lnTo>
                  <a:lnTo>
                    <a:pt x="2410846" y="15589"/>
                  </a:lnTo>
                  <a:lnTo>
                    <a:pt x="2412842" y="15589"/>
                  </a:lnTo>
                  <a:lnTo>
                    <a:pt x="2414837" y="15589"/>
                  </a:lnTo>
                  <a:lnTo>
                    <a:pt x="2416833" y="15589"/>
                  </a:lnTo>
                  <a:lnTo>
                    <a:pt x="2418829" y="15589"/>
                  </a:lnTo>
                  <a:lnTo>
                    <a:pt x="2420825" y="15589"/>
                  </a:lnTo>
                  <a:lnTo>
                    <a:pt x="2422820" y="15589"/>
                  </a:lnTo>
                  <a:lnTo>
                    <a:pt x="2424816" y="15589"/>
                  </a:lnTo>
                  <a:lnTo>
                    <a:pt x="2426812" y="15589"/>
                  </a:lnTo>
                  <a:lnTo>
                    <a:pt x="2428808" y="15589"/>
                  </a:lnTo>
                  <a:lnTo>
                    <a:pt x="2430803" y="15589"/>
                  </a:lnTo>
                  <a:lnTo>
                    <a:pt x="2432799" y="15589"/>
                  </a:lnTo>
                  <a:lnTo>
                    <a:pt x="2434795" y="15589"/>
                  </a:lnTo>
                  <a:lnTo>
                    <a:pt x="2436791" y="15589"/>
                  </a:lnTo>
                  <a:lnTo>
                    <a:pt x="2438786" y="15589"/>
                  </a:lnTo>
                  <a:lnTo>
                    <a:pt x="2440782" y="15589"/>
                  </a:lnTo>
                  <a:lnTo>
                    <a:pt x="2442778" y="15589"/>
                  </a:lnTo>
                  <a:lnTo>
                    <a:pt x="2444773" y="15589"/>
                  </a:lnTo>
                  <a:lnTo>
                    <a:pt x="2446769" y="15589"/>
                  </a:lnTo>
                  <a:lnTo>
                    <a:pt x="2448765" y="15589"/>
                  </a:lnTo>
                  <a:lnTo>
                    <a:pt x="2450761" y="15589"/>
                  </a:lnTo>
                  <a:lnTo>
                    <a:pt x="2452756" y="15589"/>
                  </a:lnTo>
                  <a:lnTo>
                    <a:pt x="2454752" y="15589"/>
                  </a:lnTo>
                  <a:lnTo>
                    <a:pt x="2456748" y="15589"/>
                  </a:lnTo>
                  <a:lnTo>
                    <a:pt x="2458744" y="15589"/>
                  </a:lnTo>
                  <a:lnTo>
                    <a:pt x="2460739" y="15589"/>
                  </a:lnTo>
                  <a:lnTo>
                    <a:pt x="2462735" y="15589"/>
                  </a:lnTo>
                  <a:lnTo>
                    <a:pt x="2464731" y="15589"/>
                  </a:lnTo>
                  <a:lnTo>
                    <a:pt x="2466727" y="15589"/>
                  </a:lnTo>
                  <a:lnTo>
                    <a:pt x="2468722" y="15589"/>
                  </a:lnTo>
                  <a:lnTo>
                    <a:pt x="2470718" y="15589"/>
                  </a:lnTo>
                  <a:lnTo>
                    <a:pt x="2472714" y="15589"/>
                  </a:lnTo>
                  <a:lnTo>
                    <a:pt x="2474709" y="15589"/>
                  </a:lnTo>
                  <a:lnTo>
                    <a:pt x="2476705" y="15589"/>
                  </a:lnTo>
                  <a:lnTo>
                    <a:pt x="2478701" y="15589"/>
                  </a:lnTo>
                  <a:lnTo>
                    <a:pt x="2480697" y="15589"/>
                  </a:lnTo>
                  <a:lnTo>
                    <a:pt x="2482692" y="15589"/>
                  </a:lnTo>
                  <a:lnTo>
                    <a:pt x="2484688" y="15589"/>
                  </a:lnTo>
                  <a:lnTo>
                    <a:pt x="2486684" y="15589"/>
                  </a:lnTo>
                  <a:lnTo>
                    <a:pt x="2488680" y="15589"/>
                  </a:lnTo>
                  <a:lnTo>
                    <a:pt x="2490675" y="15589"/>
                  </a:lnTo>
                  <a:lnTo>
                    <a:pt x="2492671" y="15589"/>
                  </a:lnTo>
                  <a:lnTo>
                    <a:pt x="2494667" y="15589"/>
                  </a:lnTo>
                  <a:lnTo>
                    <a:pt x="2496663" y="15589"/>
                  </a:lnTo>
                  <a:lnTo>
                    <a:pt x="2498658" y="15589"/>
                  </a:lnTo>
                  <a:lnTo>
                    <a:pt x="2500654" y="15589"/>
                  </a:lnTo>
                  <a:lnTo>
                    <a:pt x="2502650" y="15589"/>
                  </a:lnTo>
                  <a:lnTo>
                    <a:pt x="2504646" y="15589"/>
                  </a:lnTo>
                  <a:lnTo>
                    <a:pt x="2506641" y="15589"/>
                  </a:lnTo>
                  <a:lnTo>
                    <a:pt x="2508637" y="15589"/>
                  </a:lnTo>
                  <a:lnTo>
                    <a:pt x="2510633" y="15589"/>
                  </a:lnTo>
                  <a:lnTo>
                    <a:pt x="2512628" y="15589"/>
                  </a:lnTo>
                  <a:lnTo>
                    <a:pt x="2514624" y="15589"/>
                  </a:lnTo>
                  <a:lnTo>
                    <a:pt x="2516620" y="15589"/>
                  </a:lnTo>
                  <a:lnTo>
                    <a:pt x="2518616" y="15589"/>
                  </a:lnTo>
                  <a:lnTo>
                    <a:pt x="2520611" y="15589"/>
                  </a:lnTo>
                  <a:lnTo>
                    <a:pt x="2522607" y="15589"/>
                  </a:lnTo>
                  <a:lnTo>
                    <a:pt x="2524603" y="15589"/>
                  </a:lnTo>
                  <a:lnTo>
                    <a:pt x="2526599" y="15589"/>
                  </a:lnTo>
                  <a:lnTo>
                    <a:pt x="2528594" y="15589"/>
                  </a:lnTo>
                  <a:lnTo>
                    <a:pt x="2530590" y="15589"/>
                  </a:lnTo>
                  <a:lnTo>
                    <a:pt x="2532586" y="15589"/>
                  </a:lnTo>
                  <a:lnTo>
                    <a:pt x="2534582" y="15589"/>
                  </a:lnTo>
                  <a:lnTo>
                    <a:pt x="2536577" y="15589"/>
                  </a:lnTo>
                  <a:lnTo>
                    <a:pt x="2538573" y="15589"/>
                  </a:lnTo>
                  <a:lnTo>
                    <a:pt x="2540569" y="15589"/>
                  </a:lnTo>
                  <a:lnTo>
                    <a:pt x="2542564" y="15589"/>
                  </a:lnTo>
                  <a:lnTo>
                    <a:pt x="2544560" y="15589"/>
                  </a:lnTo>
                  <a:lnTo>
                    <a:pt x="2546556" y="15589"/>
                  </a:lnTo>
                  <a:lnTo>
                    <a:pt x="2548552" y="15589"/>
                  </a:lnTo>
                  <a:lnTo>
                    <a:pt x="2550547" y="15589"/>
                  </a:lnTo>
                  <a:lnTo>
                    <a:pt x="2552543" y="15589"/>
                  </a:lnTo>
                  <a:lnTo>
                    <a:pt x="2554539" y="15589"/>
                  </a:lnTo>
                  <a:lnTo>
                    <a:pt x="2556535" y="15589"/>
                  </a:lnTo>
                  <a:lnTo>
                    <a:pt x="2558530" y="15589"/>
                  </a:lnTo>
                  <a:lnTo>
                    <a:pt x="2560526" y="15589"/>
                  </a:lnTo>
                  <a:lnTo>
                    <a:pt x="2562522" y="15589"/>
                  </a:lnTo>
                  <a:lnTo>
                    <a:pt x="2564518" y="15589"/>
                  </a:lnTo>
                  <a:lnTo>
                    <a:pt x="2566513" y="15589"/>
                  </a:lnTo>
                  <a:lnTo>
                    <a:pt x="2568509" y="15589"/>
                  </a:lnTo>
                  <a:lnTo>
                    <a:pt x="2570505" y="15589"/>
                  </a:lnTo>
                  <a:lnTo>
                    <a:pt x="2572500" y="15589"/>
                  </a:lnTo>
                  <a:lnTo>
                    <a:pt x="2574496" y="15589"/>
                  </a:lnTo>
                  <a:lnTo>
                    <a:pt x="2576492" y="15589"/>
                  </a:lnTo>
                  <a:lnTo>
                    <a:pt x="2578488" y="15589"/>
                  </a:lnTo>
                  <a:lnTo>
                    <a:pt x="2580483" y="15589"/>
                  </a:lnTo>
                  <a:lnTo>
                    <a:pt x="2582479" y="15589"/>
                  </a:lnTo>
                  <a:lnTo>
                    <a:pt x="2584475" y="15589"/>
                  </a:lnTo>
                  <a:lnTo>
                    <a:pt x="2586471" y="15589"/>
                  </a:lnTo>
                  <a:lnTo>
                    <a:pt x="2588466" y="15589"/>
                  </a:lnTo>
                  <a:lnTo>
                    <a:pt x="2590462" y="15589"/>
                  </a:lnTo>
                  <a:lnTo>
                    <a:pt x="2592458" y="15589"/>
                  </a:lnTo>
                  <a:lnTo>
                    <a:pt x="2594454" y="15589"/>
                  </a:lnTo>
                  <a:lnTo>
                    <a:pt x="2596449" y="15589"/>
                  </a:lnTo>
                  <a:lnTo>
                    <a:pt x="2598445" y="15589"/>
                  </a:lnTo>
                  <a:lnTo>
                    <a:pt x="2600441" y="15589"/>
                  </a:lnTo>
                  <a:lnTo>
                    <a:pt x="2602436" y="15589"/>
                  </a:lnTo>
                  <a:lnTo>
                    <a:pt x="2604432" y="15589"/>
                  </a:lnTo>
                  <a:lnTo>
                    <a:pt x="2606428" y="15589"/>
                  </a:lnTo>
                  <a:lnTo>
                    <a:pt x="2608424" y="15589"/>
                  </a:lnTo>
                  <a:lnTo>
                    <a:pt x="2610419" y="15589"/>
                  </a:lnTo>
                  <a:lnTo>
                    <a:pt x="2612415" y="15589"/>
                  </a:lnTo>
                  <a:lnTo>
                    <a:pt x="2614411" y="15589"/>
                  </a:lnTo>
                  <a:lnTo>
                    <a:pt x="2616407" y="15589"/>
                  </a:lnTo>
                  <a:lnTo>
                    <a:pt x="2618402" y="15589"/>
                  </a:lnTo>
                  <a:lnTo>
                    <a:pt x="2620398" y="15589"/>
                  </a:lnTo>
                  <a:lnTo>
                    <a:pt x="2622394" y="15589"/>
                  </a:lnTo>
                  <a:lnTo>
                    <a:pt x="2624390" y="15589"/>
                  </a:lnTo>
                  <a:lnTo>
                    <a:pt x="2626385" y="15589"/>
                  </a:lnTo>
                  <a:lnTo>
                    <a:pt x="2628381" y="15589"/>
                  </a:lnTo>
                  <a:lnTo>
                    <a:pt x="2630377" y="15589"/>
                  </a:lnTo>
                  <a:lnTo>
                    <a:pt x="2632372" y="15589"/>
                  </a:lnTo>
                  <a:lnTo>
                    <a:pt x="2634368" y="15589"/>
                  </a:lnTo>
                  <a:lnTo>
                    <a:pt x="2636364" y="15589"/>
                  </a:lnTo>
                  <a:lnTo>
                    <a:pt x="2638360" y="15589"/>
                  </a:lnTo>
                  <a:lnTo>
                    <a:pt x="2640355" y="15589"/>
                  </a:lnTo>
                  <a:lnTo>
                    <a:pt x="2642351" y="15589"/>
                  </a:lnTo>
                  <a:lnTo>
                    <a:pt x="2644347" y="15589"/>
                  </a:lnTo>
                  <a:lnTo>
                    <a:pt x="2646343" y="15589"/>
                  </a:lnTo>
                  <a:lnTo>
                    <a:pt x="2648338" y="15589"/>
                  </a:lnTo>
                  <a:lnTo>
                    <a:pt x="2650334" y="15589"/>
                  </a:lnTo>
                  <a:lnTo>
                    <a:pt x="2652330" y="15589"/>
                  </a:lnTo>
                  <a:lnTo>
                    <a:pt x="2654326" y="15589"/>
                  </a:lnTo>
                  <a:lnTo>
                    <a:pt x="2656321" y="15589"/>
                  </a:lnTo>
                  <a:lnTo>
                    <a:pt x="2658317" y="15589"/>
                  </a:lnTo>
                  <a:lnTo>
                    <a:pt x="2660313" y="15589"/>
                  </a:lnTo>
                  <a:lnTo>
                    <a:pt x="2662308" y="15589"/>
                  </a:lnTo>
                  <a:lnTo>
                    <a:pt x="2664304" y="15589"/>
                  </a:lnTo>
                  <a:lnTo>
                    <a:pt x="2666300" y="15589"/>
                  </a:lnTo>
                  <a:lnTo>
                    <a:pt x="2668296" y="15589"/>
                  </a:lnTo>
                  <a:lnTo>
                    <a:pt x="2670291" y="15589"/>
                  </a:lnTo>
                  <a:lnTo>
                    <a:pt x="2672287" y="15589"/>
                  </a:lnTo>
                  <a:lnTo>
                    <a:pt x="2674283" y="15589"/>
                  </a:lnTo>
                  <a:lnTo>
                    <a:pt x="2676279" y="15589"/>
                  </a:lnTo>
                  <a:lnTo>
                    <a:pt x="2678274" y="15589"/>
                  </a:lnTo>
                  <a:lnTo>
                    <a:pt x="2680270" y="15589"/>
                  </a:lnTo>
                  <a:lnTo>
                    <a:pt x="2682266" y="15589"/>
                  </a:lnTo>
                  <a:lnTo>
                    <a:pt x="2684262" y="15589"/>
                  </a:lnTo>
                  <a:lnTo>
                    <a:pt x="2686257" y="15589"/>
                  </a:lnTo>
                  <a:lnTo>
                    <a:pt x="2688253" y="15589"/>
                  </a:lnTo>
                  <a:lnTo>
                    <a:pt x="2690249" y="15589"/>
                  </a:lnTo>
                  <a:lnTo>
                    <a:pt x="2692244" y="15589"/>
                  </a:lnTo>
                  <a:lnTo>
                    <a:pt x="2694240" y="15589"/>
                  </a:lnTo>
                  <a:lnTo>
                    <a:pt x="2696236" y="15589"/>
                  </a:lnTo>
                  <a:lnTo>
                    <a:pt x="2698232" y="15589"/>
                  </a:lnTo>
                  <a:lnTo>
                    <a:pt x="2700227" y="15589"/>
                  </a:lnTo>
                  <a:lnTo>
                    <a:pt x="2702223" y="15589"/>
                  </a:lnTo>
                  <a:lnTo>
                    <a:pt x="2704219" y="15589"/>
                  </a:lnTo>
                  <a:lnTo>
                    <a:pt x="2706215" y="15589"/>
                  </a:lnTo>
                  <a:lnTo>
                    <a:pt x="2708210" y="15589"/>
                  </a:lnTo>
                  <a:lnTo>
                    <a:pt x="2710206" y="15589"/>
                  </a:lnTo>
                  <a:lnTo>
                    <a:pt x="2712202" y="15589"/>
                  </a:lnTo>
                  <a:lnTo>
                    <a:pt x="2714198" y="15589"/>
                  </a:lnTo>
                  <a:lnTo>
                    <a:pt x="2716193" y="15589"/>
                  </a:lnTo>
                  <a:lnTo>
                    <a:pt x="2718189" y="15589"/>
                  </a:lnTo>
                  <a:lnTo>
                    <a:pt x="2720185" y="15589"/>
                  </a:lnTo>
                  <a:lnTo>
                    <a:pt x="2722180" y="15589"/>
                  </a:lnTo>
                  <a:lnTo>
                    <a:pt x="2724176" y="15589"/>
                  </a:lnTo>
                  <a:lnTo>
                    <a:pt x="2726172" y="15589"/>
                  </a:lnTo>
                  <a:lnTo>
                    <a:pt x="2728168" y="15589"/>
                  </a:lnTo>
                </a:path>
              </a:pathLst>
            </a:custGeom>
            <a:ln w="13550" cap="flat">
              <a:solidFill>
                <a:srgbClr val="8B9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160753" y="6137734"/>
              <a:ext cx="4185053" cy="202782"/>
            </a:xfrm>
            <a:custGeom>
              <a:avLst/>
              <a:pathLst>
                <a:path w="4185053" h="202782">
                  <a:moveTo>
                    <a:pt x="0" y="0"/>
                  </a:moveTo>
                  <a:lnTo>
                    <a:pt x="1995" y="0"/>
                  </a:lnTo>
                  <a:lnTo>
                    <a:pt x="3991" y="0"/>
                  </a:lnTo>
                  <a:lnTo>
                    <a:pt x="5987" y="0"/>
                  </a:lnTo>
                  <a:lnTo>
                    <a:pt x="7982" y="0"/>
                  </a:lnTo>
                  <a:lnTo>
                    <a:pt x="9978" y="0"/>
                  </a:lnTo>
                  <a:lnTo>
                    <a:pt x="11974" y="0"/>
                  </a:lnTo>
                  <a:lnTo>
                    <a:pt x="13970" y="0"/>
                  </a:lnTo>
                  <a:lnTo>
                    <a:pt x="15965" y="0"/>
                  </a:lnTo>
                  <a:lnTo>
                    <a:pt x="17961" y="0"/>
                  </a:lnTo>
                  <a:lnTo>
                    <a:pt x="19957" y="0"/>
                  </a:lnTo>
                  <a:lnTo>
                    <a:pt x="21953" y="0"/>
                  </a:lnTo>
                  <a:lnTo>
                    <a:pt x="23948" y="0"/>
                  </a:lnTo>
                  <a:lnTo>
                    <a:pt x="25944" y="0"/>
                  </a:lnTo>
                  <a:lnTo>
                    <a:pt x="27940" y="0"/>
                  </a:lnTo>
                  <a:lnTo>
                    <a:pt x="29936" y="0"/>
                  </a:lnTo>
                  <a:lnTo>
                    <a:pt x="31931" y="0"/>
                  </a:lnTo>
                  <a:lnTo>
                    <a:pt x="33927" y="0"/>
                  </a:lnTo>
                  <a:lnTo>
                    <a:pt x="35923" y="0"/>
                  </a:lnTo>
                  <a:lnTo>
                    <a:pt x="37918" y="0"/>
                  </a:lnTo>
                  <a:lnTo>
                    <a:pt x="39914" y="0"/>
                  </a:lnTo>
                  <a:lnTo>
                    <a:pt x="41910" y="0"/>
                  </a:lnTo>
                  <a:lnTo>
                    <a:pt x="43906" y="0"/>
                  </a:lnTo>
                  <a:lnTo>
                    <a:pt x="45901" y="0"/>
                  </a:lnTo>
                  <a:lnTo>
                    <a:pt x="47897" y="0"/>
                  </a:lnTo>
                  <a:lnTo>
                    <a:pt x="49893" y="0"/>
                  </a:lnTo>
                  <a:lnTo>
                    <a:pt x="51889" y="0"/>
                  </a:lnTo>
                  <a:lnTo>
                    <a:pt x="53884" y="0"/>
                  </a:lnTo>
                  <a:lnTo>
                    <a:pt x="55880" y="0"/>
                  </a:lnTo>
                  <a:lnTo>
                    <a:pt x="57876" y="0"/>
                  </a:lnTo>
                  <a:lnTo>
                    <a:pt x="59872" y="0"/>
                  </a:lnTo>
                  <a:lnTo>
                    <a:pt x="61867" y="0"/>
                  </a:lnTo>
                  <a:lnTo>
                    <a:pt x="63863" y="0"/>
                  </a:lnTo>
                  <a:lnTo>
                    <a:pt x="65859" y="0"/>
                  </a:lnTo>
                  <a:lnTo>
                    <a:pt x="67854" y="0"/>
                  </a:lnTo>
                  <a:lnTo>
                    <a:pt x="69850" y="0"/>
                  </a:lnTo>
                  <a:lnTo>
                    <a:pt x="71846" y="0"/>
                  </a:lnTo>
                  <a:lnTo>
                    <a:pt x="73842" y="0"/>
                  </a:lnTo>
                  <a:lnTo>
                    <a:pt x="75837" y="0"/>
                  </a:lnTo>
                  <a:lnTo>
                    <a:pt x="77833" y="0"/>
                  </a:lnTo>
                  <a:lnTo>
                    <a:pt x="79829" y="0"/>
                  </a:lnTo>
                  <a:lnTo>
                    <a:pt x="81825" y="0"/>
                  </a:lnTo>
                  <a:lnTo>
                    <a:pt x="83820" y="0"/>
                  </a:lnTo>
                  <a:lnTo>
                    <a:pt x="85816" y="0"/>
                  </a:lnTo>
                  <a:lnTo>
                    <a:pt x="87812" y="0"/>
                  </a:lnTo>
                  <a:lnTo>
                    <a:pt x="89808" y="0"/>
                  </a:lnTo>
                  <a:lnTo>
                    <a:pt x="91803" y="0"/>
                  </a:lnTo>
                  <a:lnTo>
                    <a:pt x="93799" y="0"/>
                  </a:lnTo>
                  <a:lnTo>
                    <a:pt x="95795" y="0"/>
                  </a:lnTo>
                  <a:lnTo>
                    <a:pt x="97790" y="0"/>
                  </a:lnTo>
                  <a:lnTo>
                    <a:pt x="99786" y="0"/>
                  </a:lnTo>
                  <a:lnTo>
                    <a:pt x="101782" y="0"/>
                  </a:lnTo>
                  <a:lnTo>
                    <a:pt x="103778" y="0"/>
                  </a:lnTo>
                  <a:lnTo>
                    <a:pt x="105773" y="0"/>
                  </a:lnTo>
                  <a:lnTo>
                    <a:pt x="107769" y="0"/>
                  </a:lnTo>
                  <a:lnTo>
                    <a:pt x="109765" y="0"/>
                  </a:lnTo>
                  <a:lnTo>
                    <a:pt x="111761" y="0"/>
                  </a:lnTo>
                  <a:lnTo>
                    <a:pt x="113756" y="0"/>
                  </a:lnTo>
                  <a:lnTo>
                    <a:pt x="115752" y="0"/>
                  </a:lnTo>
                  <a:lnTo>
                    <a:pt x="117748" y="0"/>
                  </a:lnTo>
                  <a:lnTo>
                    <a:pt x="119744" y="0"/>
                  </a:lnTo>
                  <a:lnTo>
                    <a:pt x="121739" y="0"/>
                  </a:lnTo>
                  <a:lnTo>
                    <a:pt x="123735" y="0"/>
                  </a:lnTo>
                  <a:lnTo>
                    <a:pt x="125731" y="0"/>
                  </a:lnTo>
                  <a:lnTo>
                    <a:pt x="127726" y="0"/>
                  </a:lnTo>
                  <a:lnTo>
                    <a:pt x="129722" y="0"/>
                  </a:lnTo>
                  <a:lnTo>
                    <a:pt x="131718" y="0"/>
                  </a:lnTo>
                  <a:lnTo>
                    <a:pt x="133714" y="0"/>
                  </a:lnTo>
                  <a:lnTo>
                    <a:pt x="135709" y="0"/>
                  </a:lnTo>
                  <a:lnTo>
                    <a:pt x="137705" y="0"/>
                  </a:lnTo>
                  <a:lnTo>
                    <a:pt x="139701" y="0"/>
                  </a:lnTo>
                  <a:lnTo>
                    <a:pt x="141697" y="0"/>
                  </a:lnTo>
                  <a:lnTo>
                    <a:pt x="143692" y="0"/>
                  </a:lnTo>
                  <a:lnTo>
                    <a:pt x="145688" y="0"/>
                  </a:lnTo>
                  <a:lnTo>
                    <a:pt x="147684" y="0"/>
                  </a:lnTo>
                  <a:lnTo>
                    <a:pt x="149680" y="0"/>
                  </a:lnTo>
                  <a:lnTo>
                    <a:pt x="151675" y="0"/>
                  </a:lnTo>
                  <a:lnTo>
                    <a:pt x="153671" y="0"/>
                  </a:lnTo>
                  <a:lnTo>
                    <a:pt x="155667" y="0"/>
                  </a:lnTo>
                  <a:lnTo>
                    <a:pt x="157662" y="0"/>
                  </a:lnTo>
                  <a:lnTo>
                    <a:pt x="159658" y="0"/>
                  </a:lnTo>
                  <a:lnTo>
                    <a:pt x="161654" y="0"/>
                  </a:lnTo>
                  <a:lnTo>
                    <a:pt x="163650" y="0"/>
                  </a:lnTo>
                  <a:lnTo>
                    <a:pt x="165645" y="0"/>
                  </a:lnTo>
                  <a:lnTo>
                    <a:pt x="167641" y="0"/>
                  </a:lnTo>
                  <a:lnTo>
                    <a:pt x="169637" y="0"/>
                  </a:lnTo>
                  <a:lnTo>
                    <a:pt x="171633" y="0"/>
                  </a:lnTo>
                  <a:lnTo>
                    <a:pt x="173628" y="0"/>
                  </a:lnTo>
                  <a:lnTo>
                    <a:pt x="175624" y="0"/>
                  </a:lnTo>
                  <a:lnTo>
                    <a:pt x="177620" y="0"/>
                  </a:lnTo>
                  <a:lnTo>
                    <a:pt x="179616" y="0"/>
                  </a:lnTo>
                  <a:lnTo>
                    <a:pt x="181611" y="0"/>
                  </a:lnTo>
                  <a:lnTo>
                    <a:pt x="183607" y="0"/>
                  </a:lnTo>
                  <a:lnTo>
                    <a:pt x="185603" y="0"/>
                  </a:lnTo>
                  <a:lnTo>
                    <a:pt x="187598" y="0"/>
                  </a:lnTo>
                  <a:lnTo>
                    <a:pt x="189594" y="0"/>
                  </a:lnTo>
                  <a:lnTo>
                    <a:pt x="191590" y="0"/>
                  </a:lnTo>
                  <a:lnTo>
                    <a:pt x="193586" y="0"/>
                  </a:lnTo>
                  <a:lnTo>
                    <a:pt x="195581" y="0"/>
                  </a:lnTo>
                  <a:lnTo>
                    <a:pt x="197577" y="0"/>
                  </a:lnTo>
                  <a:lnTo>
                    <a:pt x="199573" y="0"/>
                  </a:lnTo>
                  <a:lnTo>
                    <a:pt x="201569" y="0"/>
                  </a:lnTo>
                  <a:lnTo>
                    <a:pt x="203564" y="0"/>
                  </a:lnTo>
                  <a:lnTo>
                    <a:pt x="205560" y="0"/>
                  </a:lnTo>
                  <a:lnTo>
                    <a:pt x="207556" y="0"/>
                  </a:lnTo>
                  <a:lnTo>
                    <a:pt x="209552" y="0"/>
                  </a:lnTo>
                  <a:lnTo>
                    <a:pt x="211547" y="0"/>
                  </a:lnTo>
                  <a:lnTo>
                    <a:pt x="213543" y="0"/>
                  </a:lnTo>
                  <a:lnTo>
                    <a:pt x="215539" y="0"/>
                  </a:lnTo>
                  <a:lnTo>
                    <a:pt x="217534" y="0"/>
                  </a:lnTo>
                  <a:lnTo>
                    <a:pt x="219530" y="0"/>
                  </a:lnTo>
                  <a:lnTo>
                    <a:pt x="221526" y="0"/>
                  </a:lnTo>
                  <a:lnTo>
                    <a:pt x="223522" y="0"/>
                  </a:lnTo>
                  <a:lnTo>
                    <a:pt x="225517" y="0"/>
                  </a:lnTo>
                  <a:lnTo>
                    <a:pt x="227513" y="0"/>
                  </a:lnTo>
                  <a:lnTo>
                    <a:pt x="229509" y="0"/>
                  </a:lnTo>
                  <a:lnTo>
                    <a:pt x="231505" y="0"/>
                  </a:lnTo>
                  <a:lnTo>
                    <a:pt x="233500" y="0"/>
                  </a:lnTo>
                  <a:lnTo>
                    <a:pt x="235496" y="0"/>
                  </a:lnTo>
                  <a:lnTo>
                    <a:pt x="237492" y="0"/>
                  </a:lnTo>
                  <a:lnTo>
                    <a:pt x="239488" y="0"/>
                  </a:lnTo>
                  <a:lnTo>
                    <a:pt x="241483" y="0"/>
                  </a:lnTo>
                  <a:lnTo>
                    <a:pt x="243479" y="0"/>
                  </a:lnTo>
                  <a:lnTo>
                    <a:pt x="245475" y="0"/>
                  </a:lnTo>
                  <a:lnTo>
                    <a:pt x="247470" y="0"/>
                  </a:lnTo>
                  <a:lnTo>
                    <a:pt x="249466" y="0"/>
                  </a:lnTo>
                  <a:lnTo>
                    <a:pt x="251462" y="0"/>
                  </a:lnTo>
                  <a:lnTo>
                    <a:pt x="253458" y="0"/>
                  </a:lnTo>
                  <a:lnTo>
                    <a:pt x="255453" y="0"/>
                  </a:lnTo>
                  <a:lnTo>
                    <a:pt x="257449" y="0"/>
                  </a:lnTo>
                  <a:lnTo>
                    <a:pt x="259445" y="0"/>
                  </a:lnTo>
                  <a:lnTo>
                    <a:pt x="261441" y="0"/>
                  </a:lnTo>
                  <a:lnTo>
                    <a:pt x="263436" y="0"/>
                  </a:lnTo>
                  <a:lnTo>
                    <a:pt x="265432" y="0"/>
                  </a:lnTo>
                  <a:lnTo>
                    <a:pt x="267428" y="0"/>
                  </a:lnTo>
                  <a:lnTo>
                    <a:pt x="269424" y="0"/>
                  </a:lnTo>
                  <a:lnTo>
                    <a:pt x="271419" y="0"/>
                  </a:lnTo>
                  <a:lnTo>
                    <a:pt x="273415" y="0"/>
                  </a:lnTo>
                  <a:lnTo>
                    <a:pt x="275411" y="0"/>
                  </a:lnTo>
                  <a:lnTo>
                    <a:pt x="277407" y="0"/>
                  </a:lnTo>
                  <a:lnTo>
                    <a:pt x="279402" y="0"/>
                  </a:lnTo>
                  <a:lnTo>
                    <a:pt x="281398" y="0"/>
                  </a:lnTo>
                  <a:lnTo>
                    <a:pt x="283394" y="0"/>
                  </a:lnTo>
                  <a:lnTo>
                    <a:pt x="285389" y="0"/>
                  </a:lnTo>
                  <a:lnTo>
                    <a:pt x="287385" y="0"/>
                  </a:lnTo>
                  <a:lnTo>
                    <a:pt x="289381" y="0"/>
                  </a:lnTo>
                  <a:lnTo>
                    <a:pt x="291377" y="0"/>
                  </a:lnTo>
                  <a:lnTo>
                    <a:pt x="293372" y="0"/>
                  </a:lnTo>
                  <a:lnTo>
                    <a:pt x="295368" y="0"/>
                  </a:lnTo>
                  <a:lnTo>
                    <a:pt x="297364" y="0"/>
                  </a:lnTo>
                  <a:lnTo>
                    <a:pt x="299360" y="0"/>
                  </a:lnTo>
                  <a:lnTo>
                    <a:pt x="301355" y="202782"/>
                  </a:lnTo>
                  <a:lnTo>
                    <a:pt x="303351" y="202782"/>
                  </a:lnTo>
                  <a:lnTo>
                    <a:pt x="305347" y="202782"/>
                  </a:lnTo>
                  <a:lnTo>
                    <a:pt x="307343" y="202782"/>
                  </a:lnTo>
                  <a:lnTo>
                    <a:pt x="309338" y="202782"/>
                  </a:lnTo>
                  <a:lnTo>
                    <a:pt x="311334" y="202782"/>
                  </a:lnTo>
                  <a:lnTo>
                    <a:pt x="313330" y="202782"/>
                  </a:lnTo>
                  <a:lnTo>
                    <a:pt x="315325" y="202782"/>
                  </a:lnTo>
                  <a:lnTo>
                    <a:pt x="317321" y="202782"/>
                  </a:lnTo>
                  <a:lnTo>
                    <a:pt x="319317" y="202782"/>
                  </a:lnTo>
                  <a:lnTo>
                    <a:pt x="321313" y="202782"/>
                  </a:lnTo>
                  <a:lnTo>
                    <a:pt x="323308" y="202782"/>
                  </a:lnTo>
                  <a:lnTo>
                    <a:pt x="325304" y="202782"/>
                  </a:lnTo>
                  <a:lnTo>
                    <a:pt x="327300" y="202782"/>
                  </a:lnTo>
                  <a:lnTo>
                    <a:pt x="329296" y="202782"/>
                  </a:lnTo>
                  <a:lnTo>
                    <a:pt x="331291" y="202782"/>
                  </a:lnTo>
                  <a:lnTo>
                    <a:pt x="333287" y="202782"/>
                  </a:lnTo>
                  <a:lnTo>
                    <a:pt x="335283" y="202782"/>
                  </a:lnTo>
                  <a:lnTo>
                    <a:pt x="337279" y="202782"/>
                  </a:lnTo>
                  <a:lnTo>
                    <a:pt x="339274" y="202782"/>
                  </a:lnTo>
                  <a:lnTo>
                    <a:pt x="341270" y="202782"/>
                  </a:lnTo>
                  <a:lnTo>
                    <a:pt x="343266" y="202782"/>
                  </a:lnTo>
                  <a:lnTo>
                    <a:pt x="345261" y="202782"/>
                  </a:lnTo>
                  <a:lnTo>
                    <a:pt x="347257" y="202782"/>
                  </a:lnTo>
                  <a:lnTo>
                    <a:pt x="349253" y="202782"/>
                  </a:lnTo>
                  <a:lnTo>
                    <a:pt x="351249" y="202782"/>
                  </a:lnTo>
                  <a:lnTo>
                    <a:pt x="353244" y="202782"/>
                  </a:lnTo>
                  <a:lnTo>
                    <a:pt x="355240" y="202782"/>
                  </a:lnTo>
                  <a:lnTo>
                    <a:pt x="357236" y="202782"/>
                  </a:lnTo>
                  <a:lnTo>
                    <a:pt x="359232" y="202782"/>
                  </a:lnTo>
                  <a:lnTo>
                    <a:pt x="361227" y="202782"/>
                  </a:lnTo>
                  <a:lnTo>
                    <a:pt x="363223" y="202782"/>
                  </a:lnTo>
                  <a:lnTo>
                    <a:pt x="365219" y="202782"/>
                  </a:lnTo>
                  <a:lnTo>
                    <a:pt x="367215" y="202782"/>
                  </a:lnTo>
                  <a:lnTo>
                    <a:pt x="369210" y="202782"/>
                  </a:lnTo>
                  <a:lnTo>
                    <a:pt x="371206" y="202782"/>
                  </a:lnTo>
                  <a:lnTo>
                    <a:pt x="373202" y="202782"/>
                  </a:lnTo>
                  <a:lnTo>
                    <a:pt x="375197" y="202782"/>
                  </a:lnTo>
                  <a:lnTo>
                    <a:pt x="377193" y="202782"/>
                  </a:lnTo>
                  <a:lnTo>
                    <a:pt x="379189" y="202782"/>
                  </a:lnTo>
                  <a:lnTo>
                    <a:pt x="381185" y="202782"/>
                  </a:lnTo>
                  <a:lnTo>
                    <a:pt x="383180" y="202782"/>
                  </a:lnTo>
                  <a:lnTo>
                    <a:pt x="385176" y="202782"/>
                  </a:lnTo>
                  <a:lnTo>
                    <a:pt x="387172" y="202782"/>
                  </a:lnTo>
                  <a:lnTo>
                    <a:pt x="389168" y="202782"/>
                  </a:lnTo>
                  <a:lnTo>
                    <a:pt x="391163" y="202782"/>
                  </a:lnTo>
                  <a:lnTo>
                    <a:pt x="393159" y="202782"/>
                  </a:lnTo>
                  <a:lnTo>
                    <a:pt x="395155" y="202782"/>
                  </a:lnTo>
                  <a:lnTo>
                    <a:pt x="397151" y="202782"/>
                  </a:lnTo>
                  <a:lnTo>
                    <a:pt x="399146" y="202782"/>
                  </a:lnTo>
                  <a:lnTo>
                    <a:pt x="401142" y="202782"/>
                  </a:lnTo>
                  <a:lnTo>
                    <a:pt x="403138" y="202782"/>
                  </a:lnTo>
                  <a:lnTo>
                    <a:pt x="405133" y="202782"/>
                  </a:lnTo>
                  <a:lnTo>
                    <a:pt x="407129" y="202782"/>
                  </a:lnTo>
                  <a:lnTo>
                    <a:pt x="409125" y="202782"/>
                  </a:lnTo>
                  <a:lnTo>
                    <a:pt x="411121" y="202782"/>
                  </a:lnTo>
                  <a:lnTo>
                    <a:pt x="413116" y="202782"/>
                  </a:lnTo>
                  <a:lnTo>
                    <a:pt x="415112" y="202782"/>
                  </a:lnTo>
                  <a:lnTo>
                    <a:pt x="417108" y="202782"/>
                  </a:lnTo>
                  <a:lnTo>
                    <a:pt x="419104" y="202782"/>
                  </a:lnTo>
                  <a:lnTo>
                    <a:pt x="421099" y="202782"/>
                  </a:lnTo>
                  <a:lnTo>
                    <a:pt x="423095" y="202782"/>
                  </a:lnTo>
                  <a:lnTo>
                    <a:pt x="425091" y="202782"/>
                  </a:lnTo>
                  <a:lnTo>
                    <a:pt x="427087" y="202782"/>
                  </a:lnTo>
                  <a:lnTo>
                    <a:pt x="429082" y="202782"/>
                  </a:lnTo>
                  <a:lnTo>
                    <a:pt x="431078" y="202782"/>
                  </a:lnTo>
                  <a:lnTo>
                    <a:pt x="433074" y="202782"/>
                  </a:lnTo>
                  <a:lnTo>
                    <a:pt x="435069" y="202782"/>
                  </a:lnTo>
                  <a:lnTo>
                    <a:pt x="437065" y="202782"/>
                  </a:lnTo>
                  <a:lnTo>
                    <a:pt x="439061" y="202782"/>
                  </a:lnTo>
                  <a:lnTo>
                    <a:pt x="441057" y="202782"/>
                  </a:lnTo>
                  <a:lnTo>
                    <a:pt x="443052" y="202782"/>
                  </a:lnTo>
                  <a:lnTo>
                    <a:pt x="445048" y="202782"/>
                  </a:lnTo>
                  <a:lnTo>
                    <a:pt x="447044" y="202782"/>
                  </a:lnTo>
                  <a:lnTo>
                    <a:pt x="449040" y="202782"/>
                  </a:lnTo>
                  <a:lnTo>
                    <a:pt x="451035" y="202782"/>
                  </a:lnTo>
                  <a:lnTo>
                    <a:pt x="453031" y="202782"/>
                  </a:lnTo>
                  <a:lnTo>
                    <a:pt x="455027" y="202782"/>
                  </a:lnTo>
                  <a:lnTo>
                    <a:pt x="457023" y="202782"/>
                  </a:lnTo>
                  <a:lnTo>
                    <a:pt x="459018" y="202782"/>
                  </a:lnTo>
                  <a:lnTo>
                    <a:pt x="461014" y="202782"/>
                  </a:lnTo>
                  <a:lnTo>
                    <a:pt x="463010" y="202782"/>
                  </a:lnTo>
                  <a:lnTo>
                    <a:pt x="465005" y="202782"/>
                  </a:lnTo>
                  <a:lnTo>
                    <a:pt x="467001" y="202782"/>
                  </a:lnTo>
                  <a:lnTo>
                    <a:pt x="468997" y="202782"/>
                  </a:lnTo>
                  <a:lnTo>
                    <a:pt x="470993" y="202782"/>
                  </a:lnTo>
                  <a:lnTo>
                    <a:pt x="472988" y="202782"/>
                  </a:lnTo>
                  <a:lnTo>
                    <a:pt x="474984" y="202782"/>
                  </a:lnTo>
                  <a:lnTo>
                    <a:pt x="476980" y="202782"/>
                  </a:lnTo>
                  <a:lnTo>
                    <a:pt x="478976" y="202782"/>
                  </a:lnTo>
                  <a:lnTo>
                    <a:pt x="480971" y="202782"/>
                  </a:lnTo>
                  <a:lnTo>
                    <a:pt x="482967" y="202782"/>
                  </a:lnTo>
                  <a:lnTo>
                    <a:pt x="484963" y="202782"/>
                  </a:lnTo>
                  <a:lnTo>
                    <a:pt x="486959" y="202782"/>
                  </a:lnTo>
                  <a:lnTo>
                    <a:pt x="488954" y="202782"/>
                  </a:lnTo>
                  <a:lnTo>
                    <a:pt x="490950" y="202782"/>
                  </a:lnTo>
                  <a:lnTo>
                    <a:pt x="492946" y="202782"/>
                  </a:lnTo>
                  <a:lnTo>
                    <a:pt x="494941" y="202782"/>
                  </a:lnTo>
                  <a:lnTo>
                    <a:pt x="496937" y="202782"/>
                  </a:lnTo>
                  <a:lnTo>
                    <a:pt x="498933" y="202782"/>
                  </a:lnTo>
                  <a:lnTo>
                    <a:pt x="500929" y="202782"/>
                  </a:lnTo>
                  <a:lnTo>
                    <a:pt x="502924" y="202782"/>
                  </a:lnTo>
                  <a:lnTo>
                    <a:pt x="504920" y="202782"/>
                  </a:lnTo>
                  <a:lnTo>
                    <a:pt x="506916" y="202782"/>
                  </a:lnTo>
                  <a:lnTo>
                    <a:pt x="508912" y="202782"/>
                  </a:lnTo>
                  <a:lnTo>
                    <a:pt x="510907" y="202782"/>
                  </a:lnTo>
                  <a:lnTo>
                    <a:pt x="512903" y="202782"/>
                  </a:lnTo>
                  <a:lnTo>
                    <a:pt x="514899" y="202782"/>
                  </a:lnTo>
                  <a:lnTo>
                    <a:pt x="516895" y="202782"/>
                  </a:lnTo>
                  <a:lnTo>
                    <a:pt x="518890" y="202782"/>
                  </a:lnTo>
                  <a:lnTo>
                    <a:pt x="520886" y="202782"/>
                  </a:lnTo>
                  <a:lnTo>
                    <a:pt x="522882" y="202782"/>
                  </a:lnTo>
                  <a:lnTo>
                    <a:pt x="524878" y="202782"/>
                  </a:lnTo>
                  <a:lnTo>
                    <a:pt x="526873" y="202782"/>
                  </a:lnTo>
                  <a:lnTo>
                    <a:pt x="528869" y="202782"/>
                  </a:lnTo>
                  <a:lnTo>
                    <a:pt x="530865" y="202782"/>
                  </a:lnTo>
                  <a:lnTo>
                    <a:pt x="532860" y="202782"/>
                  </a:lnTo>
                  <a:lnTo>
                    <a:pt x="534856" y="202782"/>
                  </a:lnTo>
                  <a:lnTo>
                    <a:pt x="536852" y="202782"/>
                  </a:lnTo>
                  <a:lnTo>
                    <a:pt x="538848" y="202782"/>
                  </a:lnTo>
                  <a:lnTo>
                    <a:pt x="540843" y="202782"/>
                  </a:lnTo>
                  <a:lnTo>
                    <a:pt x="542839" y="202782"/>
                  </a:lnTo>
                  <a:lnTo>
                    <a:pt x="544835" y="202782"/>
                  </a:lnTo>
                  <a:lnTo>
                    <a:pt x="546831" y="202782"/>
                  </a:lnTo>
                  <a:lnTo>
                    <a:pt x="548826" y="202782"/>
                  </a:lnTo>
                  <a:lnTo>
                    <a:pt x="550822" y="202782"/>
                  </a:lnTo>
                  <a:lnTo>
                    <a:pt x="552818" y="202782"/>
                  </a:lnTo>
                  <a:lnTo>
                    <a:pt x="554814" y="202782"/>
                  </a:lnTo>
                  <a:lnTo>
                    <a:pt x="556809" y="202782"/>
                  </a:lnTo>
                  <a:lnTo>
                    <a:pt x="558805" y="202782"/>
                  </a:lnTo>
                  <a:lnTo>
                    <a:pt x="560801" y="202782"/>
                  </a:lnTo>
                  <a:lnTo>
                    <a:pt x="562796" y="202782"/>
                  </a:lnTo>
                  <a:lnTo>
                    <a:pt x="564792" y="202782"/>
                  </a:lnTo>
                  <a:lnTo>
                    <a:pt x="566788" y="202782"/>
                  </a:lnTo>
                  <a:lnTo>
                    <a:pt x="568784" y="202782"/>
                  </a:lnTo>
                  <a:lnTo>
                    <a:pt x="570779" y="202782"/>
                  </a:lnTo>
                  <a:lnTo>
                    <a:pt x="572775" y="202782"/>
                  </a:lnTo>
                  <a:lnTo>
                    <a:pt x="574771" y="202782"/>
                  </a:lnTo>
                  <a:lnTo>
                    <a:pt x="576767" y="202782"/>
                  </a:lnTo>
                  <a:lnTo>
                    <a:pt x="578762" y="202782"/>
                  </a:lnTo>
                  <a:lnTo>
                    <a:pt x="580758" y="202782"/>
                  </a:lnTo>
                  <a:lnTo>
                    <a:pt x="582754" y="202782"/>
                  </a:lnTo>
                  <a:lnTo>
                    <a:pt x="584750" y="202782"/>
                  </a:lnTo>
                  <a:lnTo>
                    <a:pt x="586745" y="202782"/>
                  </a:lnTo>
                  <a:lnTo>
                    <a:pt x="588741" y="202782"/>
                  </a:lnTo>
                  <a:lnTo>
                    <a:pt x="590737" y="202782"/>
                  </a:lnTo>
                  <a:lnTo>
                    <a:pt x="592732" y="202782"/>
                  </a:lnTo>
                  <a:lnTo>
                    <a:pt x="594728" y="202782"/>
                  </a:lnTo>
                  <a:lnTo>
                    <a:pt x="596724" y="202782"/>
                  </a:lnTo>
                  <a:lnTo>
                    <a:pt x="598720" y="202782"/>
                  </a:lnTo>
                  <a:lnTo>
                    <a:pt x="600715" y="202782"/>
                  </a:lnTo>
                  <a:lnTo>
                    <a:pt x="602711" y="202782"/>
                  </a:lnTo>
                  <a:lnTo>
                    <a:pt x="604707" y="202782"/>
                  </a:lnTo>
                  <a:lnTo>
                    <a:pt x="606703" y="202782"/>
                  </a:lnTo>
                  <a:lnTo>
                    <a:pt x="608698" y="202782"/>
                  </a:lnTo>
                  <a:lnTo>
                    <a:pt x="610694" y="202782"/>
                  </a:lnTo>
                  <a:lnTo>
                    <a:pt x="612690" y="202782"/>
                  </a:lnTo>
                  <a:lnTo>
                    <a:pt x="614686" y="202782"/>
                  </a:lnTo>
                  <a:lnTo>
                    <a:pt x="616681" y="202782"/>
                  </a:lnTo>
                  <a:lnTo>
                    <a:pt x="618677" y="202782"/>
                  </a:lnTo>
                  <a:lnTo>
                    <a:pt x="620673" y="202782"/>
                  </a:lnTo>
                  <a:lnTo>
                    <a:pt x="622668" y="202782"/>
                  </a:lnTo>
                  <a:lnTo>
                    <a:pt x="624664" y="202782"/>
                  </a:lnTo>
                  <a:lnTo>
                    <a:pt x="626660" y="202782"/>
                  </a:lnTo>
                  <a:lnTo>
                    <a:pt x="628656" y="202782"/>
                  </a:lnTo>
                  <a:lnTo>
                    <a:pt x="630651" y="202782"/>
                  </a:lnTo>
                  <a:lnTo>
                    <a:pt x="632647" y="202782"/>
                  </a:lnTo>
                  <a:lnTo>
                    <a:pt x="634643" y="202782"/>
                  </a:lnTo>
                  <a:lnTo>
                    <a:pt x="636639" y="202782"/>
                  </a:lnTo>
                  <a:lnTo>
                    <a:pt x="638634" y="202782"/>
                  </a:lnTo>
                  <a:lnTo>
                    <a:pt x="640630" y="202782"/>
                  </a:lnTo>
                  <a:lnTo>
                    <a:pt x="642626" y="202782"/>
                  </a:lnTo>
                  <a:lnTo>
                    <a:pt x="644622" y="202782"/>
                  </a:lnTo>
                  <a:lnTo>
                    <a:pt x="646617" y="202782"/>
                  </a:lnTo>
                  <a:lnTo>
                    <a:pt x="648613" y="202782"/>
                  </a:lnTo>
                  <a:lnTo>
                    <a:pt x="650609" y="202782"/>
                  </a:lnTo>
                  <a:lnTo>
                    <a:pt x="652604" y="202782"/>
                  </a:lnTo>
                  <a:lnTo>
                    <a:pt x="654600" y="202782"/>
                  </a:lnTo>
                  <a:lnTo>
                    <a:pt x="656596" y="202782"/>
                  </a:lnTo>
                  <a:lnTo>
                    <a:pt x="658592" y="202782"/>
                  </a:lnTo>
                  <a:lnTo>
                    <a:pt x="660587" y="202782"/>
                  </a:lnTo>
                  <a:lnTo>
                    <a:pt x="662583" y="202782"/>
                  </a:lnTo>
                  <a:lnTo>
                    <a:pt x="664579" y="202782"/>
                  </a:lnTo>
                  <a:lnTo>
                    <a:pt x="666575" y="202782"/>
                  </a:lnTo>
                  <a:lnTo>
                    <a:pt x="668570" y="202782"/>
                  </a:lnTo>
                  <a:lnTo>
                    <a:pt x="670566" y="202782"/>
                  </a:lnTo>
                  <a:lnTo>
                    <a:pt x="672562" y="202782"/>
                  </a:lnTo>
                  <a:lnTo>
                    <a:pt x="674558" y="202782"/>
                  </a:lnTo>
                  <a:lnTo>
                    <a:pt x="676553" y="202782"/>
                  </a:lnTo>
                  <a:lnTo>
                    <a:pt x="678549" y="202782"/>
                  </a:lnTo>
                  <a:lnTo>
                    <a:pt x="680545" y="202782"/>
                  </a:lnTo>
                  <a:lnTo>
                    <a:pt x="682540" y="202782"/>
                  </a:lnTo>
                  <a:lnTo>
                    <a:pt x="684536" y="202782"/>
                  </a:lnTo>
                  <a:lnTo>
                    <a:pt x="686532" y="202782"/>
                  </a:lnTo>
                  <a:lnTo>
                    <a:pt x="688528" y="202782"/>
                  </a:lnTo>
                  <a:lnTo>
                    <a:pt x="690523" y="202782"/>
                  </a:lnTo>
                  <a:lnTo>
                    <a:pt x="692519" y="202782"/>
                  </a:lnTo>
                  <a:lnTo>
                    <a:pt x="694515" y="202782"/>
                  </a:lnTo>
                  <a:lnTo>
                    <a:pt x="696511" y="202782"/>
                  </a:lnTo>
                  <a:lnTo>
                    <a:pt x="698506" y="202782"/>
                  </a:lnTo>
                  <a:lnTo>
                    <a:pt x="700502" y="202782"/>
                  </a:lnTo>
                  <a:lnTo>
                    <a:pt x="702498" y="202782"/>
                  </a:lnTo>
                  <a:lnTo>
                    <a:pt x="704494" y="202782"/>
                  </a:lnTo>
                  <a:lnTo>
                    <a:pt x="706489" y="202782"/>
                  </a:lnTo>
                  <a:lnTo>
                    <a:pt x="708485" y="202782"/>
                  </a:lnTo>
                  <a:lnTo>
                    <a:pt x="710481" y="202782"/>
                  </a:lnTo>
                  <a:lnTo>
                    <a:pt x="712476" y="202782"/>
                  </a:lnTo>
                  <a:lnTo>
                    <a:pt x="714472" y="202782"/>
                  </a:lnTo>
                  <a:lnTo>
                    <a:pt x="716468" y="202782"/>
                  </a:lnTo>
                  <a:lnTo>
                    <a:pt x="718464" y="202782"/>
                  </a:lnTo>
                  <a:lnTo>
                    <a:pt x="720459" y="202782"/>
                  </a:lnTo>
                  <a:lnTo>
                    <a:pt x="722455" y="202782"/>
                  </a:lnTo>
                  <a:lnTo>
                    <a:pt x="724451" y="202782"/>
                  </a:lnTo>
                  <a:lnTo>
                    <a:pt x="726447" y="202782"/>
                  </a:lnTo>
                  <a:lnTo>
                    <a:pt x="728442" y="202782"/>
                  </a:lnTo>
                  <a:lnTo>
                    <a:pt x="730438" y="202782"/>
                  </a:lnTo>
                  <a:lnTo>
                    <a:pt x="732434" y="202782"/>
                  </a:lnTo>
                  <a:lnTo>
                    <a:pt x="734430" y="202782"/>
                  </a:lnTo>
                  <a:lnTo>
                    <a:pt x="736425" y="202782"/>
                  </a:lnTo>
                  <a:lnTo>
                    <a:pt x="738421" y="202782"/>
                  </a:lnTo>
                  <a:lnTo>
                    <a:pt x="740417" y="202782"/>
                  </a:lnTo>
                  <a:lnTo>
                    <a:pt x="742412" y="202782"/>
                  </a:lnTo>
                  <a:lnTo>
                    <a:pt x="744408" y="202782"/>
                  </a:lnTo>
                  <a:lnTo>
                    <a:pt x="746404" y="202782"/>
                  </a:lnTo>
                  <a:lnTo>
                    <a:pt x="748400" y="202782"/>
                  </a:lnTo>
                  <a:lnTo>
                    <a:pt x="750395" y="202782"/>
                  </a:lnTo>
                  <a:lnTo>
                    <a:pt x="752391" y="202782"/>
                  </a:lnTo>
                  <a:lnTo>
                    <a:pt x="754387" y="202782"/>
                  </a:lnTo>
                  <a:lnTo>
                    <a:pt x="756383" y="202782"/>
                  </a:lnTo>
                  <a:lnTo>
                    <a:pt x="758378" y="202782"/>
                  </a:lnTo>
                  <a:lnTo>
                    <a:pt x="760374" y="202782"/>
                  </a:lnTo>
                  <a:lnTo>
                    <a:pt x="762370" y="202782"/>
                  </a:lnTo>
                  <a:lnTo>
                    <a:pt x="764366" y="202782"/>
                  </a:lnTo>
                  <a:lnTo>
                    <a:pt x="766361" y="202782"/>
                  </a:lnTo>
                  <a:lnTo>
                    <a:pt x="768357" y="202782"/>
                  </a:lnTo>
                  <a:lnTo>
                    <a:pt x="770353" y="202782"/>
                  </a:lnTo>
                  <a:lnTo>
                    <a:pt x="772349" y="202782"/>
                  </a:lnTo>
                  <a:lnTo>
                    <a:pt x="774344" y="202782"/>
                  </a:lnTo>
                  <a:lnTo>
                    <a:pt x="776340" y="202782"/>
                  </a:lnTo>
                  <a:lnTo>
                    <a:pt x="778336" y="202782"/>
                  </a:lnTo>
                  <a:lnTo>
                    <a:pt x="780331" y="202782"/>
                  </a:lnTo>
                  <a:lnTo>
                    <a:pt x="782327" y="202782"/>
                  </a:lnTo>
                  <a:lnTo>
                    <a:pt x="784323" y="202782"/>
                  </a:lnTo>
                  <a:lnTo>
                    <a:pt x="786319" y="202782"/>
                  </a:lnTo>
                  <a:lnTo>
                    <a:pt x="788314" y="202782"/>
                  </a:lnTo>
                  <a:lnTo>
                    <a:pt x="790310" y="202782"/>
                  </a:lnTo>
                  <a:lnTo>
                    <a:pt x="792306" y="202782"/>
                  </a:lnTo>
                  <a:lnTo>
                    <a:pt x="794302" y="202782"/>
                  </a:lnTo>
                  <a:lnTo>
                    <a:pt x="796297" y="202782"/>
                  </a:lnTo>
                  <a:lnTo>
                    <a:pt x="798293" y="202782"/>
                  </a:lnTo>
                  <a:lnTo>
                    <a:pt x="800289" y="202782"/>
                  </a:lnTo>
                  <a:lnTo>
                    <a:pt x="802285" y="202782"/>
                  </a:lnTo>
                  <a:lnTo>
                    <a:pt x="804280" y="202782"/>
                  </a:lnTo>
                  <a:lnTo>
                    <a:pt x="806276" y="202782"/>
                  </a:lnTo>
                  <a:lnTo>
                    <a:pt x="808272" y="202782"/>
                  </a:lnTo>
                  <a:lnTo>
                    <a:pt x="810267" y="202782"/>
                  </a:lnTo>
                  <a:lnTo>
                    <a:pt x="812263" y="202782"/>
                  </a:lnTo>
                  <a:lnTo>
                    <a:pt x="814259" y="202782"/>
                  </a:lnTo>
                  <a:lnTo>
                    <a:pt x="816255" y="202782"/>
                  </a:lnTo>
                  <a:lnTo>
                    <a:pt x="818250" y="202782"/>
                  </a:lnTo>
                  <a:lnTo>
                    <a:pt x="820246" y="202782"/>
                  </a:lnTo>
                  <a:lnTo>
                    <a:pt x="822242" y="202782"/>
                  </a:lnTo>
                  <a:lnTo>
                    <a:pt x="824238" y="202782"/>
                  </a:lnTo>
                  <a:lnTo>
                    <a:pt x="826233" y="202782"/>
                  </a:lnTo>
                  <a:lnTo>
                    <a:pt x="828229" y="202782"/>
                  </a:lnTo>
                  <a:lnTo>
                    <a:pt x="830225" y="202782"/>
                  </a:lnTo>
                  <a:lnTo>
                    <a:pt x="832221" y="202782"/>
                  </a:lnTo>
                  <a:lnTo>
                    <a:pt x="834216" y="202782"/>
                  </a:lnTo>
                  <a:lnTo>
                    <a:pt x="836212" y="202782"/>
                  </a:lnTo>
                  <a:lnTo>
                    <a:pt x="838208" y="202782"/>
                  </a:lnTo>
                  <a:lnTo>
                    <a:pt x="840203" y="202782"/>
                  </a:lnTo>
                  <a:lnTo>
                    <a:pt x="842199" y="202782"/>
                  </a:lnTo>
                  <a:lnTo>
                    <a:pt x="844195" y="202782"/>
                  </a:lnTo>
                  <a:lnTo>
                    <a:pt x="846191" y="202782"/>
                  </a:lnTo>
                  <a:lnTo>
                    <a:pt x="848186" y="202782"/>
                  </a:lnTo>
                  <a:lnTo>
                    <a:pt x="850182" y="202782"/>
                  </a:lnTo>
                  <a:lnTo>
                    <a:pt x="852178" y="202782"/>
                  </a:lnTo>
                  <a:lnTo>
                    <a:pt x="854174" y="202782"/>
                  </a:lnTo>
                  <a:lnTo>
                    <a:pt x="856169" y="202782"/>
                  </a:lnTo>
                  <a:lnTo>
                    <a:pt x="858165" y="202782"/>
                  </a:lnTo>
                  <a:lnTo>
                    <a:pt x="860161" y="202782"/>
                  </a:lnTo>
                  <a:lnTo>
                    <a:pt x="862157" y="202782"/>
                  </a:lnTo>
                  <a:lnTo>
                    <a:pt x="864152" y="202782"/>
                  </a:lnTo>
                  <a:lnTo>
                    <a:pt x="866148" y="202782"/>
                  </a:lnTo>
                  <a:lnTo>
                    <a:pt x="868144" y="202782"/>
                  </a:lnTo>
                  <a:lnTo>
                    <a:pt x="870139" y="202782"/>
                  </a:lnTo>
                  <a:lnTo>
                    <a:pt x="872135" y="202782"/>
                  </a:lnTo>
                  <a:lnTo>
                    <a:pt x="874131" y="202782"/>
                  </a:lnTo>
                  <a:lnTo>
                    <a:pt x="876127" y="202782"/>
                  </a:lnTo>
                  <a:lnTo>
                    <a:pt x="878122" y="202782"/>
                  </a:lnTo>
                  <a:lnTo>
                    <a:pt x="880118" y="202782"/>
                  </a:lnTo>
                  <a:lnTo>
                    <a:pt x="882114" y="202782"/>
                  </a:lnTo>
                  <a:lnTo>
                    <a:pt x="884110" y="202782"/>
                  </a:lnTo>
                  <a:lnTo>
                    <a:pt x="886105" y="202782"/>
                  </a:lnTo>
                  <a:lnTo>
                    <a:pt x="888101" y="202782"/>
                  </a:lnTo>
                  <a:lnTo>
                    <a:pt x="890097" y="202782"/>
                  </a:lnTo>
                  <a:lnTo>
                    <a:pt x="892093" y="202782"/>
                  </a:lnTo>
                  <a:lnTo>
                    <a:pt x="894088" y="202782"/>
                  </a:lnTo>
                  <a:lnTo>
                    <a:pt x="896084" y="202782"/>
                  </a:lnTo>
                  <a:lnTo>
                    <a:pt x="898080" y="202782"/>
                  </a:lnTo>
                  <a:lnTo>
                    <a:pt x="900075" y="202782"/>
                  </a:lnTo>
                  <a:lnTo>
                    <a:pt x="902071" y="202782"/>
                  </a:lnTo>
                  <a:lnTo>
                    <a:pt x="904067" y="202782"/>
                  </a:lnTo>
                  <a:lnTo>
                    <a:pt x="906063" y="202782"/>
                  </a:lnTo>
                  <a:lnTo>
                    <a:pt x="908058" y="202782"/>
                  </a:lnTo>
                  <a:lnTo>
                    <a:pt x="910054" y="202782"/>
                  </a:lnTo>
                  <a:lnTo>
                    <a:pt x="912050" y="202782"/>
                  </a:lnTo>
                  <a:lnTo>
                    <a:pt x="914046" y="202782"/>
                  </a:lnTo>
                  <a:lnTo>
                    <a:pt x="916041" y="202782"/>
                  </a:lnTo>
                  <a:lnTo>
                    <a:pt x="918037" y="202782"/>
                  </a:lnTo>
                  <a:lnTo>
                    <a:pt x="920033" y="202782"/>
                  </a:lnTo>
                  <a:lnTo>
                    <a:pt x="922029" y="202782"/>
                  </a:lnTo>
                  <a:lnTo>
                    <a:pt x="924024" y="202782"/>
                  </a:lnTo>
                  <a:lnTo>
                    <a:pt x="926020" y="202782"/>
                  </a:lnTo>
                  <a:lnTo>
                    <a:pt x="928016" y="202782"/>
                  </a:lnTo>
                  <a:lnTo>
                    <a:pt x="930011" y="202782"/>
                  </a:lnTo>
                  <a:lnTo>
                    <a:pt x="932007" y="202782"/>
                  </a:lnTo>
                  <a:lnTo>
                    <a:pt x="934003" y="202782"/>
                  </a:lnTo>
                  <a:lnTo>
                    <a:pt x="935999" y="202782"/>
                  </a:lnTo>
                  <a:lnTo>
                    <a:pt x="937994" y="202782"/>
                  </a:lnTo>
                  <a:lnTo>
                    <a:pt x="939990" y="202782"/>
                  </a:lnTo>
                  <a:lnTo>
                    <a:pt x="941986" y="202782"/>
                  </a:lnTo>
                  <a:lnTo>
                    <a:pt x="943982" y="202782"/>
                  </a:lnTo>
                  <a:lnTo>
                    <a:pt x="945977" y="202782"/>
                  </a:lnTo>
                  <a:lnTo>
                    <a:pt x="947973" y="202782"/>
                  </a:lnTo>
                  <a:lnTo>
                    <a:pt x="949969" y="202782"/>
                  </a:lnTo>
                  <a:lnTo>
                    <a:pt x="951965" y="202782"/>
                  </a:lnTo>
                  <a:lnTo>
                    <a:pt x="953960" y="202782"/>
                  </a:lnTo>
                  <a:lnTo>
                    <a:pt x="955956" y="202782"/>
                  </a:lnTo>
                  <a:lnTo>
                    <a:pt x="957952" y="202782"/>
                  </a:lnTo>
                  <a:lnTo>
                    <a:pt x="959947" y="202782"/>
                  </a:lnTo>
                  <a:lnTo>
                    <a:pt x="961943" y="202782"/>
                  </a:lnTo>
                  <a:lnTo>
                    <a:pt x="963939" y="202782"/>
                  </a:lnTo>
                  <a:lnTo>
                    <a:pt x="965935" y="202782"/>
                  </a:lnTo>
                  <a:lnTo>
                    <a:pt x="967930" y="202782"/>
                  </a:lnTo>
                  <a:lnTo>
                    <a:pt x="969926" y="202782"/>
                  </a:lnTo>
                  <a:lnTo>
                    <a:pt x="971922" y="202782"/>
                  </a:lnTo>
                  <a:lnTo>
                    <a:pt x="973918" y="202782"/>
                  </a:lnTo>
                  <a:lnTo>
                    <a:pt x="975913" y="202782"/>
                  </a:lnTo>
                  <a:lnTo>
                    <a:pt x="977909" y="202782"/>
                  </a:lnTo>
                  <a:lnTo>
                    <a:pt x="979905" y="202782"/>
                  </a:lnTo>
                  <a:lnTo>
                    <a:pt x="981901" y="202782"/>
                  </a:lnTo>
                  <a:lnTo>
                    <a:pt x="983896" y="202782"/>
                  </a:lnTo>
                  <a:lnTo>
                    <a:pt x="985892" y="202782"/>
                  </a:lnTo>
                  <a:lnTo>
                    <a:pt x="987888" y="202782"/>
                  </a:lnTo>
                  <a:lnTo>
                    <a:pt x="989883" y="202782"/>
                  </a:lnTo>
                  <a:lnTo>
                    <a:pt x="991879" y="202782"/>
                  </a:lnTo>
                  <a:lnTo>
                    <a:pt x="993875" y="202782"/>
                  </a:lnTo>
                  <a:lnTo>
                    <a:pt x="995871" y="202782"/>
                  </a:lnTo>
                  <a:lnTo>
                    <a:pt x="997866" y="202782"/>
                  </a:lnTo>
                  <a:lnTo>
                    <a:pt x="999862" y="202782"/>
                  </a:lnTo>
                  <a:lnTo>
                    <a:pt x="1001858" y="202782"/>
                  </a:lnTo>
                  <a:lnTo>
                    <a:pt x="1003854" y="202782"/>
                  </a:lnTo>
                  <a:lnTo>
                    <a:pt x="1005849" y="202782"/>
                  </a:lnTo>
                  <a:lnTo>
                    <a:pt x="1007845" y="202782"/>
                  </a:lnTo>
                  <a:lnTo>
                    <a:pt x="1009841" y="202782"/>
                  </a:lnTo>
                  <a:lnTo>
                    <a:pt x="1011837" y="202782"/>
                  </a:lnTo>
                  <a:lnTo>
                    <a:pt x="1013832" y="202782"/>
                  </a:lnTo>
                  <a:lnTo>
                    <a:pt x="1015828" y="202782"/>
                  </a:lnTo>
                  <a:lnTo>
                    <a:pt x="1017824" y="202782"/>
                  </a:lnTo>
                  <a:lnTo>
                    <a:pt x="1019820" y="202782"/>
                  </a:lnTo>
                  <a:lnTo>
                    <a:pt x="1021815" y="202782"/>
                  </a:lnTo>
                  <a:lnTo>
                    <a:pt x="1023811" y="202782"/>
                  </a:lnTo>
                  <a:lnTo>
                    <a:pt x="1025807" y="202782"/>
                  </a:lnTo>
                  <a:lnTo>
                    <a:pt x="1027802" y="202782"/>
                  </a:lnTo>
                  <a:lnTo>
                    <a:pt x="1029798" y="202782"/>
                  </a:lnTo>
                  <a:lnTo>
                    <a:pt x="1031794" y="202782"/>
                  </a:lnTo>
                  <a:lnTo>
                    <a:pt x="1033790" y="202782"/>
                  </a:lnTo>
                  <a:lnTo>
                    <a:pt x="1035785" y="202782"/>
                  </a:lnTo>
                  <a:lnTo>
                    <a:pt x="1037781" y="202782"/>
                  </a:lnTo>
                  <a:lnTo>
                    <a:pt x="1039777" y="202782"/>
                  </a:lnTo>
                  <a:lnTo>
                    <a:pt x="1041773" y="202782"/>
                  </a:lnTo>
                  <a:lnTo>
                    <a:pt x="1043768" y="202782"/>
                  </a:lnTo>
                  <a:lnTo>
                    <a:pt x="1045764" y="202782"/>
                  </a:lnTo>
                  <a:lnTo>
                    <a:pt x="1047760" y="202782"/>
                  </a:lnTo>
                  <a:lnTo>
                    <a:pt x="1049756" y="202782"/>
                  </a:lnTo>
                  <a:lnTo>
                    <a:pt x="1051751" y="202782"/>
                  </a:lnTo>
                  <a:lnTo>
                    <a:pt x="1053747" y="202782"/>
                  </a:lnTo>
                  <a:lnTo>
                    <a:pt x="1055743" y="202782"/>
                  </a:lnTo>
                  <a:lnTo>
                    <a:pt x="1057738" y="202782"/>
                  </a:lnTo>
                  <a:lnTo>
                    <a:pt x="1059734" y="202782"/>
                  </a:lnTo>
                  <a:lnTo>
                    <a:pt x="1061730" y="202782"/>
                  </a:lnTo>
                  <a:lnTo>
                    <a:pt x="1063726" y="202782"/>
                  </a:lnTo>
                  <a:lnTo>
                    <a:pt x="1065721" y="202782"/>
                  </a:lnTo>
                  <a:lnTo>
                    <a:pt x="1067717" y="202782"/>
                  </a:lnTo>
                  <a:lnTo>
                    <a:pt x="1069713" y="202782"/>
                  </a:lnTo>
                  <a:lnTo>
                    <a:pt x="1071709" y="202782"/>
                  </a:lnTo>
                  <a:lnTo>
                    <a:pt x="1073704" y="202782"/>
                  </a:lnTo>
                  <a:lnTo>
                    <a:pt x="1075700" y="202782"/>
                  </a:lnTo>
                  <a:lnTo>
                    <a:pt x="1077696" y="202782"/>
                  </a:lnTo>
                  <a:lnTo>
                    <a:pt x="1079692" y="202782"/>
                  </a:lnTo>
                  <a:lnTo>
                    <a:pt x="1081687" y="202782"/>
                  </a:lnTo>
                  <a:lnTo>
                    <a:pt x="1083683" y="202782"/>
                  </a:lnTo>
                  <a:lnTo>
                    <a:pt x="1085679" y="202782"/>
                  </a:lnTo>
                  <a:lnTo>
                    <a:pt x="1087674" y="202782"/>
                  </a:lnTo>
                  <a:lnTo>
                    <a:pt x="1089670" y="202782"/>
                  </a:lnTo>
                  <a:lnTo>
                    <a:pt x="1091666" y="202782"/>
                  </a:lnTo>
                  <a:lnTo>
                    <a:pt x="1093662" y="202782"/>
                  </a:lnTo>
                  <a:lnTo>
                    <a:pt x="1095657" y="202782"/>
                  </a:lnTo>
                  <a:lnTo>
                    <a:pt x="1097653" y="202782"/>
                  </a:lnTo>
                  <a:lnTo>
                    <a:pt x="1099649" y="202782"/>
                  </a:lnTo>
                  <a:lnTo>
                    <a:pt x="1101645" y="202782"/>
                  </a:lnTo>
                  <a:lnTo>
                    <a:pt x="1103640" y="202782"/>
                  </a:lnTo>
                  <a:lnTo>
                    <a:pt x="1105636" y="202782"/>
                  </a:lnTo>
                  <a:lnTo>
                    <a:pt x="1107632" y="202782"/>
                  </a:lnTo>
                  <a:lnTo>
                    <a:pt x="1109628" y="202782"/>
                  </a:lnTo>
                  <a:lnTo>
                    <a:pt x="1111623" y="202782"/>
                  </a:lnTo>
                  <a:lnTo>
                    <a:pt x="1113619" y="202782"/>
                  </a:lnTo>
                  <a:lnTo>
                    <a:pt x="1115615" y="202782"/>
                  </a:lnTo>
                  <a:lnTo>
                    <a:pt x="1117610" y="202782"/>
                  </a:lnTo>
                  <a:lnTo>
                    <a:pt x="1119606" y="202782"/>
                  </a:lnTo>
                  <a:lnTo>
                    <a:pt x="1121602" y="202782"/>
                  </a:lnTo>
                  <a:lnTo>
                    <a:pt x="1123598" y="202782"/>
                  </a:lnTo>
                  <a:lnTo>
                    <a:pt x="1125593" y="202782"/>
                  </a:lnTo>
                  <a:lnTo>
                    <a:pt x="1127589" y="202782"/>
                  </a:lnTo>
                  <a:lnTo>
                    <a:pt x="1129585" y="202782"/>
                  </a:lnTo>
                  <a:lnTo>
                    <a:pt x="1131581" y="202782"/>
                  </a:lnTo>
                  <a:lnTo>
                    <a:pt x="1133576" y="202782"/>
                  </a:lnTo>
                  <a:lnTo>
                    <a:pt x="1135572" y="202782"/>
                  </a:lnTo>
                  <a:lnTo>
                    <a:pt x="1137568" y="202782"/>
                  </a:lnTo>
                  <a:lnTo>
                    <a:pt x="1139564" y="202782"/>
                  </a:lnTo>
                  <a:lnTo>
                    <a:pt x="1141559" y="202782"/>
                  </a:lnTo>
                  <a:lnTo>
                    <a:pt x="1143555" y="202782"/>
                  </a:lnTo>
                  <a:lnTo>
                    <a:pt x="1145551" y="202782"/>
                  </a:lnTo>
                  <a:lnTo>
                    <a:pt x="1147546" y="202782"/>
                  </a:lnTo>
                  <a:lnTo>
                    <a:pt x="1149542" y="202782"/>
                  </a:lnTo>
                  <a:lnTo>
                    <a:pt x="1151538" y="202782"/>
                  </a:lnTo>
                  <a:lnTo>
                    <a:pt x="1153534" y="202782"/>
                  </a:lnTo>
                  <a:lnTo>
                    <a:pt x="1155529" y="202782"/>
                  </a:lnTo>
                  <a:lnTo>
                    <a:pt x="1157525" y="202782"/>
                  </a:lnTo>
                  <a:lnTo>
                    <a:pt x="1159521" y="202782"/>
                  </a:lnTo>
                  <a:lnTo>
                    <a:pt x="1161517" y="202782"/>
                  </a:lnTo>
                  <a:lnTo>
                    <a:pt x="1163512" y="202782"/>
                  </a:lnTo>
                  <a:lnTo>
                    <a:pt x="1165508" y="202782"/>
                  </a:lnTo>
                  <a:lnTo>
                    <a:pt x="1167504" y="202782"/>
                  </a:lnTo>
                  <a:lnTo>
                    <a:pt x="1169500" y="202782"/>
                  </a:lnTo>
                  <a:lnTo>
                    <a:pt x="1171495" y="202782"/>
                  </a:lnTo>
                  <a:lnTo>
                    <a:pt x="1173491" y="202782"/>
                  </a:lnTo>
                  <a:lnTo>
                    <a:pt x="1175487" y="202782"/>
                  </a:lnTo>
                  <a:lnTo>
                    <a:pt x="1177482" y="202782"/>
                  </a:lnTo>
                  <a:lnTo>
                    <a:pt x="1179478" y="202782"/>
                  </a:lnTo>
                  <a:lnTo>
                    <a:pt x="1181474" y="202782"/>
                  </a:lnTo>
                  <a:lnTo>
                    <a:pt x="1183470" y="202782"/>
                  </a:lnTo>
                  <a:lnTo>
                    <a:pt x="1185465" y="202782"/>
                  </a:lnTo>
                  <a:lnTo>
                    <a:pt x="1187461" y="202782"/>
                  </a:lnTo>
                  <a:lnTo>
                    <a:pt x="1189457" y="202782"/>
                  </a:lnTo>
                  <a:lnTo>
                    <a:pt x="1191453" y="202782"/>
                  </a:lnTo>
                  <a:lnTo>
                    <a:pt x="1193448" y="202782"/>
                  </a:lnTo>
                  <a:lnTo>
                    <a:pt x="1195444" y="202782"/>
                  </a:lnTo>
                  <a:lnTo>
                    <a:pt x="1197440" y="202782"/>
                  </a:lnTo>
                  <a:lnTo>
                    <a:pt x="1199436" y="202782"/>
                  </a:lnTo>
                  <a:lnTo>
                    <a:pt x="1201431" y="202782"/>
                  </a:lnTo>
                  <a:lnTo>
                    <a:pt x="1203427" y="202782"/>
                  </a:lnTo>
                  <a:lnTo>
                    <a:pt x="1205423" y="202782"/>
                  </a:lnTo>
                  <a:lnTo>
                    <a:pt x="1207418" y="202782"/>
                  </a:lnTo>
                  <a:lnTo>
                    <a:pt x="1209414" y="202782"/>
                  </a:lnTo>
                  <a:lnTo>
                    <a:pt x="1211410" y="202782"/>
                  </a:lnTo>
                  <a:lnTo>
                    <a:pt x="1213406" y="202782"/>
                  </a:lnTo>
                  <a:lnTo>
                    <a:pt x="1215401" y="202782"/>
                  </a:lnTo>
                  <a:lnTo>
                    <a:pt x="1217397" y="202782"/>
                  </a:lnTo>
                  <a:lnTo>
                    <a:pt x="1219393" y="202782"/>
                  </a:lnTo>
                  <a:lnTo>
                    <a:pt x="1221389" y="202782"/>
                  </a:lnTo>
                  <a:lnTo>
                    <a:pt x="1223384" y="202782"/>
                  </a:lnTo>
                  <a:lnTo>
                    <a:pt x="1225380" y="202782"/>
                  </a:lnTo>
                  <a:lnTo>
                    <a:pt x="1227376" y="202782"/>
                  </a:lnTo>
                  <a:lnTo>
                    <a:pt x="1229372" y="202782"/>
                  </a:lnTo>
                  <a:lnTo>
                    <a:pt x="1231367" y="202782"/>
                  </a:lnTo>
                  <a:lnTo>
                    <a:pt x="1233363" y="202782"/>
                  </a:lnTo>
                  <a:lnTo>
                    <a:pt x="1235359" y="202782"/>
                  </a:lnTo>
                  <a:lnTo>
                    <a:pt x="1237354" y="202782"/>
                  </a:lnTo>
                  <a:lnTo>
                    <a:pt x="1239350" y="202782"/>
                  </a:lnTo>
                  <a:lnTo>
                    <a:pt x="1241346" y="202782"/>
                  </a:lnTo>
                  <a:lnTo>
                    <a:pt x="1243342" y="202782"/>
                  </a:lnTo>
                  <a:lnTo>
                    <a:pt x="1245337" y="202782"/>
                  </a:lnTo>
                  <a:lnTo>
                    <a:pt x="1247333" y="202782"/>
                  </a:lnTo>
                  <a:lnTo>
                    <a:pt x="1249329" y="202782"/>
                  </a:lnTo>
                  <a:lnTo>
                    <a:pt x="1251325" y="202782"/>
                  </a:lnTo>
                  <a:lnTo>
                    <a:pt x="1253320" y="202782"/>
                  </a:lnTo>
                  <a:lnTo>
                    <a:pt x="1255316" y="202782"/>
                  </a:lnTo>
                  <a:lnTo>
                    <a:pt x="1257312" y="202782"/>
                  </a:lnTo>
                  <a:lnTo>
                    <a:pt x="1259308" y="202782"/>
                  </a:lnTo>
                  <a:lnTo>
                    <a:pt x="1261303" y="202782"/>
                  </a:lnTo>
                  <a:lnTo>
                    <a:pt x="1263299" y="202782"/>
                  </a:lnTo>
                  <a:lnTo>
                    <a:pt x="1265295" y="202782"/>
                  </a:lnTo>
                  <a:lnTo>
                    <a:pt x="1267291" y="202782"/>
                  </a:lnTo>
                  <a:lnTo>
                    <a:pt x="1269286" y="202782"/>
                  </a:lnTo>
                  <a:lnTo>
                    <a:pt x="1271282" y="202782"/>
                  </a:lnTo>
                  <a:lnTo>
                    <a:pt x="1273278" y="202782"/>
                  </a:lnTo>
                  <a:lnTo>
                    <a:pt x="1275273" y="202782"/>
                  </a:lnTo>
                  <a:lnTo>
                    <a:pt x="1277269" y="202782"/>
                  </a:lnTo>
                  <a:lnTo>
                    <a:pt x="1279265" y="202782"/>
                  </a:lnTo>
                  <a:lnTo>
                    <a:pt x="1281261" y="202782"/>
                  </a:lnTo>
                  <a:lnTo>
                    <a:pt x="1283256" y="202782"/>
                  </a:lnTo>
                  <a:lnTo>
                    <a:pt x="1285252" y="202782"/>
                  </a:lnTo>
                  <a:lnTo>
                    <a:pt x="1287248" y="202782"/>
                  </a:lnTo>
                  <a:lnTo>
                    <a:pt x="1289244" y="202782"/>
                  </a:lnTo>
                  <a:lnTo>
                    <a:pt x="1291239" y="202782"/>
                  </a:lnTo>
                  <a:lnTo>
                    <a:pt x="1293235" y="202782"/>
                  </a:lnTo>
                  <a:lnTo>
                    <a:pt x="1295231" y="202782"/>
                  </a:lnTo>
                  <a:lnTo>
                    <a:pt x="1297227" y="202782"/>
                  </a:lnTo>
                  <a:lnTo>
                    <a:pt x="1299222" y="202782"/>
                  </a:lnTo>
                  <a:lnTo>
                    <a:pt x="1301218" y="202782"/>
                  </a:lnTo>
                  <a:lnTo>
                    <a:pt x="1303214" y="202782"/>
                  </a:lnTo>
                  <a:lnTo>
                    <a:pt x="1305209" y="202782"/>
                  </a:lnTo>
                  <a:lnTo>
                    <a:pt x="1307205" y="202782"/>
                  </a:lnTo>
                  <a:lnTo>
                    <a:pt x="1309201" y="202782"/>
                  </a:lnTo>
                  <a:lnTo>
                    <a:pt x="1311197" y="202782"/>
                  </a:lnTo>
                  <a:lnTo>
                    <a:pt x="1313192" y="202782"/>
                  </a:lnTo>
                  <a:lnTo>
                    <a:pt x="1315188" y="202782"/>
                  </a:lnTo>
                  <a:lnTo>
                    <a:pt x="1317184" y="202782"/>
                  </a:lnTo>
                  <a:lnTo>
                    <a:pt x="1319180" y="202782"/>
                  </a:lnTo>
                  <a:lnTo>
                    <a:pt x="1321175" y="202782"/>
                  </a:lnTo>
                  <a:lnTo>
                    <a:pt x="1323171" y="202782"/>
                  </a:lnTo>
                  <a:lnTo>
                    <a:pt x="1325167" y="202782"/>
                  </a:lnTo>
                  <a:lnTo>
                    <a:pt x="1327163" y="202782"/>
                  </a:lnTo>
                  <a:lnTo>
                    <a:pt x="1329158" y="202782"/>
                  </a:lnTo>
                  <a:lnTo>
                    <a:pt x="1331154" y="202782"/>
                  </a:lnTo>
                  <a:lnTo>
                    <a:pt x="1333150" y="202782"/>
                  </a:lnTo>
                  <a:lnTo>
                    <a:pt x="1335145" y="202782"/>
                  </a:lnTo>
                  <a:lnTo>
                    <a:pt x="1337141" y="202782"/>
                  </a:lnTo>
                  <a:lnTo>
                    <a:pt x="1339137" y="202782"/>
                  </a:lnTo>
                  <a:lnTo>
                    <a:pt x="1341133" y="202782"/>
                  </a:lnTo>
                  <a:lnTo>
                    <a:pt x="1343128" y="202782"/>
                  </a:lnTo>
                  <a:lnTo>
                    <a:pt x="1345124" y="202782"/>
                  </a:lnTo>
                  <a:lnTo>
                    <a:pt x="1347120" y="202782"/>
                  </a:lnTo>
                  <a:lnTo>
                    <a:pt x="1349116" y="202782"/>
                  </a:lnTo>
                  <a:lnTo>
                    <a:pt x="1351111" y="202782"/>
                  </a:lnTo>
                  <a:lnTo>
                    <a:pt x="1353107" y="202782"/>
                  </a:lnTo>
                  <a:lnTo>
                    <a:pt x="1355103" y="202782"/>
                  </a:lnTo>
                  <a:lnTo>
                    <a:pt x="1357099" y="202782"/>
                  </a:lnTo>
                  <a:lnTo>
                    <a:pt x="1359094" y="202782"/>
                  </a:lnTo>
                  <a:lnTo>
                    <a:pt x="1361090" y="202782"/>
                  </a:lnTo>
                  <a:lnTo>
                    <a:pt x="1363086" y="202782"/>
                  </a:lnTo>
                  <a:lnTo>
                    <a:pt x="1365081" y="202782"/>
                  </a:lnTo>
                  <a:lnTo>
                    <a:pt x="1367077" y="202782"/>
                  </a:lnTo>
                  <a:lnTo>
                    <a:pt x="1369073" y="202782"/>
                  </a:lnTo>
                  <a:lnTo>
                    <a:pt x="1371069" y="202782"/>
                  </a:lnTo>
                  <a:lnTo>
                    <a:pt x="1373064" y="202782"/>
                  </a:lnTo>
                  <a:lnTo>
                    <a:pt x="1375060" y="202782"/>
                  </a:lnTo>
                  <a:lnTo>
                    <a:pt x="1377056" y="202782"/>
                  </a:lnTo>
                  <a:lnTo>
                    <a:pt x="1379052" y="202782"/>
                  </a:lnTo>
                  <a:lnTo>
                    <a:pt x="1381047" y="202782"/>
                  </a:lnTo>
                  <a:lnTo>
                    <a:pt x="1383043" y="202782"/>
                  </a:lnTo>
                  <a:lnTo>
                    <a:pt x="1385039" y="202782"/>
                  </a:lnTo>
                  <a:lnTo>
                    <a:pt x="1387035" y="202782"/>
                  </a:lnTo>
                  <a:lnTo>
                    <a:pt x="1389030" y="202782"/>
                  </a:lnTo>
                  <a:lnTo>
                    <a:pt x="1391026" y="202782"/>
                  </a:lnTo>
                  <a:lnTo>
                    <a:pt x="1393022" y="202782"/>
                  </a:lnTo>
                  <a:lnTo>
                    <a:pt x="1395017" y="202782"/>
                  </a:lnTo>
                  <a:lnTo>
                    <a:pt x="1397013" y="175512"/>
                  </a:lnTo>
                  <a:lnTo>
                    <a:pt x="1399009" y="175512"/>
                  </a:lnTo>
                  <a:lnTo>
                    <a:pt x="1401005" y="175512"/>
                  </a:lnTo>
                  <a:lnTo>
                    <a:pt x="1403000" y="175512"/>
                  </a:lnTo>
                  <a:lnTo>
                    <a:pt x="1404996" y="175512"/>
                  </a:lnTo>
                  <a:lnTo>
                    <a:pt x="1406992" y="175512"/>
                  </a:lnTo>
                  <a:lnTo>
                    <a:pt x="1408988" y="175512"/>
                  </a:lnTo>
                  <a:lnTo>
                    <a:pt x="1410983" y="175512"/>
                  </a:lnTo>
                  <a:lnTo>
                    <a:pt x="1412979" y="175512"/>
                  </a:lnTo>
                  <a:lnTo>
                    <a:pt x="1414975" y="175512"/>
                  </a:lnTo>
                  <a:lnTo>
                    <a:pt x="1416971" y="175512"/>
                  </a:lnTo>
                  <a:lnTo>
                    <a:pt x="1418966" y="175512"/>
                  </a:lnTo>
                  <a:lnTo>
                    <a:pt x="1420962" y="175512"/>
                  </a:lnTo>
                  <a:lnTo>
                    <a:pt x="1422958" y="175512"/>
                  </a:lnTo>
                  <a:lnTo>
                    <a:pt x="1424953" y="175512"/>
                  </a:lnTo>
                  <a:lnTo>
                    <a:pt x="1426949" y="175512"/>
                  </a:lnTo>
                  <a:lnTo>
                    <a:pt x="1428945" y="175512"/>
                  </a:lnTo>
                  <a:lnTo>
                    <a:pt x="1430941" y="175512"/>
                  </a:lnTo>
                  <a:lnTo>
                    <a:pt x="1432936" y="175512"/>
                  </a:lnTo>
                  <a:lnTo>
                    <a:pt x="1434932" y="175512"/>
                  </a:lnTo>
                  <a:lnTo>
                    <a:pt x="1436928" y="175512"/>
                  </a:lnTo>
                  <a:lnTo>
                    <a:pt x="1438924" y="175512"/>
                  </a:lnTo>
                  <a:lnTo>
                    <a:pt x="1440919" y="175512"/>
                  </a:lnTo>
                  <a:lnTo>
                    <a:pt x="1442915" y="175512"/>
                  </a:lnTo>
                  <a:lnTo>
                    <a:pt x="1444911" y="175512"/>
                  </a:lnTo>
                  <a:lnTo>
                    <a:pt x="1446907" y="175512"/>
                  </a:lnTo>
                  <a:lnTo>
                    <a:pt x="1448902" y="175512"/>
                  </a:lnTo>
                  <a:lnTo>
                    <a:pt x="1450898" y="175512"/>
                  </a:lnTo>
                  <a:lnTo>
                    <a:pt x="1452894" y="175512"/>
                  </a:lnTo>
                  <a:lnTo>
                    <a:pt x="1454889" y="175512"/>
                  </a:lnTo>
                  <a:lnTo>
                    <a:pt x="1456885" y="175512"/>
                  </a:lnTo>
                  <a:lnTo>
                    <a:pt x="1458881" y="175512"/>
                  </a:lnTo>
                  <a:lnTo>
                    <a:pt x="1460877" y="175512"/>
                  </a:lnTo>
                  <a:lnTo>
                    <a:pt x="1462872" y="175512"/>
                  </a:lnTo>
                  <a:lnTo>
                    <a:pt x="1464868" y="175512"/>
                  </a:lnTo>
                  <a:lnTo>
                    <a:pt x="1466864" y="175512"/>
                  </a:lnTo>
                  <a:lnTo>
                    <a:pt x="1468860" y="175512"/>
                  </a:lnTo>
                  <a:lnTo>
                    <a:pt x="1470855" y="175512"/>
                  </a:lnTo>
                  <a:lnTo>
                    <a:pt x="1472851" y="175512"/>
                  </a:lnTo>
                  <a:lnTo>
                    <a:pt x="1474847" y="175512"/>
                  </a:lnTo>
                  <a:lnTo>
                    <a:pt x="1476843" y="175512"/>
                  </a:lnTo>
                  <a:lnTo>
                    <a:pt x="1478838" y="175512"/>
                  </a:lnTo>
                  <a:lnTo>
                    <a:pt x="1480834" y="175512"/>
                  </a:lnTo>
                  <a:lnTo>
                    <a:pt x="1482830" y="175512"/>
                  </a:lnTo>
                  <a:lnTo>
                    <a:pt x="1484825" y="175512"/>
                  </a:lnTo>
                  <a:lnTo>
                    <a:pt x="1486821" y="175512"/>
                  </a:lnTo>
                  <a:lnTo>
                    <a:pt x="1488817" y="175512"/>
                  </a:lnTo>
                  <a:lnTo>
                    <a:pt x="1490813" y="175512"/>
                  </a:lnTo>
                  <a:lnTo>
                    <a:pt x="1492808" y="175512"/>
                  </a:lnTo>
                  <a:lnTo>
                    <a:pt x="1494804" y="175512"/>
                  </a:lnTo>
                  <a:lnTo>
                    <a:pt x="1496800" y="175512"/>
                  </a:lnTo>
                  <a:lnTo>
                    <a:pt x="1498796" y="175512"/>
                  </a:lnTo>
                  <a:lnTo>
                    <a:pt x="1500791" y="175512"/>
                  </a:lnTo>
                  <a:lnTo>
                    <a:pt x="1502787" y="175512"/>
                  </a:lnTo>
                  <a:lnTo>
                    <a:pt x="1504783" y="175512"/>
                  </a:lnTo>
                  <a:lnTo>
                    <a:pt x="1506779" y="175512"/>
                  </a:lnTo>
                  <a:lnTo>
                    <a:pt x="1508774" y="175512"/>
                  </a:lnTo>
                  <a:lnTo>
                    <a:pt x="1510770" y="175512"/>
                  </a:lnTo>
                  <a:lnTo>
                    <a:pt x="1512766" y="175512"/>
                  </a:lnTo>
                  <a:lnTo>
                    <a:pt x="1514762" y="175512"/>
                  </a:lnTo>
                  <a:lnTo>
                    <a:pt x="1516757" y="175512"/>
                  </a:lnTo>
                  <a:lnTo>
                    <a:pt x="1518753" y="175512"/>
                  </a:lnTo>
                  <a:lnTo>
                    <a:pt x="1520749" y="175512"/>
                  </a:lnTo>
                  <a:lnTo>
                    <a:pt x="1522744" y="175512"/>
                  </a:lnTo>
                  <a:lnTo>
                    <a:pt x="1524740" y="175512"/>
                  </a:lnTo>
                  <a:lnTo>
                    <a:pt x="1526736" y="175512"/>
                  </a:lnTo>
                  <a:lnTo>
                    <a:pt x="1528732" y="175512"/>
                  </a:lnTo>
                  <a:lnTo>
                    <a:pt x="1530727" y="175512"/>
                  </a:lnTo>
                  <a:lnTo>
                    <a:pt x="1532723" y="175512"/>
                  </a:lnTo>
                  <a:lnTo>
                    <a:pt x="1534719" y="175512"/>
                  </a:lnTo>
                  <a:lnTo>
                    <a:pt x="1536715" y="175512"/>
                  </a:lnTo>
                  <a:lnTo>
                    <a:pt x="1538710" y="175512"/>
                  </a:lnTo>
                  <a:lnTo>
                    <a:pt x="1540706" y="175512"/>
                  </a:lnTo>
                  <a:lnTo>
                    <a:pt x="1542702" y="175512"/>
                  </a:lnTo>
                  <a:lnTo>
                    <a:pt x="1544698" y="175512"/>
                  </a:lnTo>
                  <a:lnTo>
                    <a:pt x="1546693" y="175512"/>
                  </a:lnTo>
                  <a:lnTo>
                    <a:pt x="1548689" y="175512"/>
                  </a:lnTo>
                  <a:lnTo>
                    <a:pt x="1550685" y="175512"/>
                  </a:lnTo>
                  <a:lnTo>
                    <a:pt x="1552680" y="175512"/>
                  </a:lnTo>
                  <a:lnTo>
                    <a:pt x="1554676" y="175512"/>
                  </a:lnTo>
                  <a:lnTo>
                    <a:pt x="1556672" y="175512"/>
                  </a:lnTo>
                  <a:lnTo>
                    <a:pt x="1558668" y="175512"/>
                  </a:lnTo>
                  <a:lnTo>
                    <a:pt x="1560663" y="175512"/>
                  </a:lnTo>
                  <a:lnTo>
                    <a:pt x="1562659" y="175512"/>
                  </a:lnTo>
                  <a:lnTo>
                    <a:pt x="1564655" y="175512"/>
                  </a:lnTo>
                  <a:lnTo>
                    <a:pt x="1566651" y="175512"/>
                  </a:lnTo>
                  <a:lnTo>
                    <a:pt x="1568646" y="175512"/>
                  </a:lnTo>
                  <a:lnTo>
                    <a:pt x="1570642" y="175512"/>
                  </a:lnTo>
                  <a:lnTo>
                    <a:pt x="1572638" y="175512"/>
                  </a:lnTo>
                  <a:lnTo>
                    <a:pt x="1574634" y="175512"/>
                  </a:lnTo>
                  <a:lnTo>
                    <a:pt x="1576629" y="175512"/>
                  </a:lnTo>
                  <a:lnTo>
                    <a:pt x="1578625" y="175512"/>
                  </a:lnTo>
                  <a:lnTo>
                    <a:pt x="1580621" y="175512"/>
                  </a:lnTo>
                  <a:lnTo>
                    <a:pt x="1582616" y="175512"/>
                  </a:lnTo>
                  <a:lnTo>
                    <a:pt x="1584612" y="175512"/>
                  </a:lnTo>
                  <a:lnTo>
                    <a:pt x="1586608" y="175512"/>
                  </a:lnTo>
                  <a:lnTo>
                    <a:pt x="1588604" y="175512"/>
                  </a:lnTo>
                  <a:lnTo>
                    <a:pt x="1590599" y="175512"/>
                  </a:lnTo>
                  <a:lnTo>
                    <a:pt x="1592595" y="175512"/>
                  </a:lnTo>
                  <a:lnTo>
                    <a:pt x="1594591" y="175512"/>
                  </a:lnTo>
                  <a:lnTo>
                    <a:pt x="1596587" y="175512"/>
                  </a:lnTo>
                  <a:lnTo>
                    <a:pt x="1598582" y="175512"/>
                  </a:lnTo>
                  <a:lnTo>
                    <a:pt x="1600578" y="175512"/>
                  </a:lnTo>
                  <a:lnTo>
                    <a:pt x="1602574" y="175512"/>
                  </a:lnTo>
                  <a:lnTo>
                    <a:pt x="1604570" y="175512"/>
                  </a:lnTo>
                  <a:lnTo>
                    <a:pt x="1606565" y="175512"/>
                  </a:lnTo>
                  <a:lnTo>
                    <a:pt x="1608561" y="175512"/>
                  </a:lnTo>
                  <a:lnTo>
                    <a:pt x="1610557" y="175512"/>
                  </a:lnTo>
                  <a:lnTo>
                    <a:pt x="1612552" y="175512"/>
                  </a:lnTo>
                  <a:lnTo>
                    <a:pt x="1614548" y="175512"/>
                  </a:lnTo>
                  <a:lnTo>
                    <a:pt x="1616544" y="175512"/>
                  </a:lnTo>
                  <a:lnTo>
                    <a:pt x="1618540" y="175512"/>
                  </a:lnTo>
                  <a:lnTo>
                    <a:pt x="1620535" y="175512"/>
                  </a:lnTo>
                  <a:lnTo>
                    <a:pt x="1622531" y="175512"/>
                  </a:lnTo>
                  <a:lnTo>
                    <a:pt x="1624527" y="175512"/>
                  </a:lnTo>
                  <a:lnTo>
                    <a:pt x="1626523" y="175512"/>
                  </a:lnTo>
                  <a:lnTo>
                    <a:pt x="1628518" y="175512"/>
                  </a:lnTo>
                  <a:lnTo>
                    <a:pt x="1630514" y="175512"/>
                  </a:lnTo>
                  <a:lnTo>
                    <a:pt x="1632510" y="175512"/>
                  </a:lnTo>
                  <a:lnTo>
                    <a:pt x="1634506" y="175512"/>
                  </a:lnTo>
                  <a:lnTo>
                    <a:pt x="1636501" y="175512"/>
                  </a:lnTo>
                  <a:lnTo>
                    <a:pt x="1638497" y="175512"/>
                  </a:lnTo>
                  <a:lnTo>
                    <a:pt x="1640493" y="175512"/>
                  </a:lnTo>
                  <a:lnTo>
                    <a:pt x="1642488" y="175512"/>
                  </a:lnTo>
                  <a:lnTo>
                    <a:pt x="1644484" y="175512"/>
                  </a:lnTo>
                  <a:lnTo>
                    <a:pt x="1646480" y="175512"/>
                  </a:lnTo>
                  <a:lnTo>
                    <a:pt x="1648476" y="175512"/>
                  </a:lnTo>
                  <a:lnTo>
                    <a:pt x="1650471" y="175512"/>
                  </a:lnTo>
                  <a:lnTo>
                    <a:pt x="1652467" y="175512"/>
                  </a:lnTo>
                  <a:lnTo>
                    <a:pt x="1654463" y="175512"/>
                  </a:lnTo>
                  <a:lnTo>
                    <a:pt x="1656459" y="175512"/>
                  </a:lnTo>
                  <a:lnTo>
                    <a:pt x="1658454" y="175512"/>
                  </a:lnTo>
                  <a:lnTo>
                    <a:pt x="1660450" y="175512"/>
                  </a:lnTo>
                  <a:lnTo>
                    <a:pt x="1662446" y="175512"/>
                  </a:lnTo>
                  <a:lnTo>
                    <a:pt x="1664442" y="175512"/>
                  </a:lnTo>
                  <a:lnTo>
                    <a:pt x="1666437" y="175512"/>
                  </a:lnTo>
                  <a:lnTo>
                    <a:pt x="1668433" y="175512"/>
                  </a:lnTo>
                  <a:lnTo>
                    <a:pt x="1670429" y="175512"/>
                  </a:lnTo>
                  <a:lnTo>
                    <a:pt x="1672424" y="175512"/>
                  </a:lnTo>
                  <a:lnTo>
                    <a:pt x="1674420" y="175512"/>
                  </a:lnTo>
                  <a:lnTo>
                    <a:pt x="1676416" y="175512"/>
                  </a:lnTo>
                  <a:lnTo>
                    <a:pt x="1678412" y="175512"/>
                  </a:lnTo>
                  <a:lnTo>
                    <a:pt x="1680407" y="175512"/>
                  </a:lnTo>
                  <a:lnTo>
                    <a:pt x="1682403" y="175512"/>
                  </a:lnTo>
                  <a:lnTo>
                    <a:pt x="1684399" y="175512"/>
                  </a:lnTo>
                  <a:lnTo>
                    <a:pt x="1686395" y="175512"/>
                  </a:lnTo>
                  <a:lnTo>
                    <a:pt x="1688390" y="175512"/>
                  </a:lnTo>
                  <a:lnTo>
                    <a:pt x="1690386" y="175512"/>
                  </a:lnTo>
                  <a:lnTo>
                    <a:pt x="1692382" y="175512"/>
                  </a:lnTo>
                  <a:lnTo>
                    <a:pt x="1694378" y="175512"/>
                  </a:lnTo>
                  <a:lnTo>
                    <a:pt x="1696373" y="175512"/>
                  </a:lnTo>
                  <a:lnTo>
                    <a:pt x="1698369" y="175512"/>
                  </a:lnTo>
                  <a:lnTo>
                    <a:pt x="1700365" y="175512"/>
                  </a:lnTo>
                  <a:lnTo>
                    <a:pt x="1702360" y="175512"/>
                  </a:lnTo>
                  <a:lnTo>
                    <a:pt x="1704356" y="175512"/>
                  </a:lnTo>
                  <a:lnTo>
                    <a:pt x="1706352" y="175512"/>
                  </a:lnTo>
                  <a:lnTo>
                    <a:pt x="1708348" y="175512"/>
                  </a:lnTo>
                  <a:lnTo>
                    <a:pt x="1710343" y="175512"/>
                  </a:lnTo>
                  <a:lnTo>
                    <a:pt x="1712339" y="175512"/>
                  </a:lnTo>
                  <a:lnTo>
                    <a:pt x="1714335" y="175512"/>
                  </a:lnTo>
                  <a:lnTo>
                    <a:pt x="1716331" y="175512"/>
                  </a:lnTo>
                  <a:lnTo>
                    <a:pt x="1718326" y="175512"/>
                  </a:lnTo>
                  <a:lnTo>
                    <a:pt x="1720322" y="175512"/>
                  </a:lnTo>
                  <a:lnTo>
                    <a:pt x="1722318" y="175512"/>
                  </a:lnTo>
                  <a:lnTo>
                    <a:pt x="1724314" y="175512"/>
                  </a:lnTo>
                  <a:lnTo>
                    <a:pt x="1726309" y="175512"/>
                  </a:lnTo>
                  <a:lnTo>
                    <a:pt x="1728305" y="175512"/>
                  </a:lnTo>
                  <a:lnTo>
                    <a:pt x="1730301" y="175512"/>
                  </a:lnTo>
                  <a:lnTo>
                    <a:pt x="1732296" y="175512"/>
                  </a:lnTo>
                  <a:lnTo>
                    <a:pt x="1734292" y="175512"/>
                  </a:lnTo>
                  <a:lnTo>
                    <a:pt x="1736288" y="175512"/>
                  </a:lnTo>
                  <a:lnTo>
                    <a:pt x="1738284" y="175512"/>
                  </a:lnTo>
                  <a:lnTo>
                    <a:pt x="1740279" y="175512"/>
                  </a:lnTo>
                  <a:lnTo>
                    <a:pt x="1742275" y="175512"/>
                  </a:lnTo>
                  <a:lnTo>
                    <a:pt x="1744271" y="175512"/>
                  </a:lnTo>
                  <a:lnTo>
                    <a:pt x="1746267" y="175512"/>
                  </a:lnTo>
                  <a:lnTo>
                    <a:pt x="1748262" y="175512"/>
                  </a:lnTo>
                  <a:lnTo>
                    <a:pt x="1750258" y="175512"/>
                  </a:lnTo>
                  <a:lnTo>
                    <a:pt x="1752254" y="175512"/>
                  </a:lnTo>
                  <a:lnTo>
                    <a:pt x="1754250" y="175512"/>
                  </a:lnTo>
                  <a:lnTo>
                    <a:pt x="1756245" y="175512"/>
                  </a:lnTo>
                  <a:lnTo>
                    <a:pt x="1758241" y="175512"/>
                  </a:lnTo>
                  <a:lnTo>
                    <a:pt x="1760237" y="175792"/>
                  </a:lnTo>
                  <a:lnTo>
                    <a:pt x="1762233" y="175792"/>
                  </a:lnTo>
                  <a:lnTo>
                    <a:pt x="1764228" y="175792"/>
                  </a:lnTo>
                  <a:lnTo>
                    <a:pt x="1766224" y="175792"/>
                  </a:lnTo>
                  <a:lnTo>
                    <a:pt x="1768220" y="175792"/>
                  </a:lnTo>
                  <a:lnTo>
                    <a:pt x="1770215" y="175792"/>
                  </a:lnTo>
                  <a:lnTo>
                    <a:pt x="1772211" y="175792"/>
                  </a:lnTo>
                  <a:lnTo>
                    <a:pt x="1774207" y="175792"/>
                  </a:lnTo>
                  <a:lnTo>
                    <a:pt x="1776203" y="175792"/>
                  </a:lnTo>
                  <a:lnTo>
                    <a:pt x="1778198" y="175792"/>
                  </a:lnTo>
                  <a:lnTo>
                    <a:pt x="1780194" y="175792"/>
                  </a:lnTo>
                  <a:lnTo>
                    <a:pt x="1782190" y="175792"/>
                  </a:lnTo>
                  <a:lnTo>
                    <a:pt x="1784186" y="175792"/>
                  </a:lnTo>
                  <a:lnTo>
                    <a:pt x="1786181" y="175792"/>
                  </a:lnTo>
                  <a:lnTo>
                    <a:pt x="1788177" y="175792"/>
                  </a:lnTo>
                  <a:lnTo>
                    <a:pt x="1790173" y="175792"/>
                  </a:lnTo>
                  <a:lnTo>
                    <a:pt x="1792169" y="175792"/>
                  </a:lnTo>
                  <a:lnTo>
                    <a:pt x="1794164" y="175792"/>
                  </a:lnTo>
                  <a:lnTo>
                    <a:pt x="1796160" y="175792"/>
                  </a:lnTo>
                  <a:lnTo>
                    <a:pt x="1798156" y="175792"/>
                  </a:lnTo>
                  <a:lnTo>
                    <a:pt x="1800151" y="175792"/>
                  </a:lnTo>
                  <a:lnTo>
                    <a:pt x="1802147" y="175792"/>
                  </a:lnTo>
                  <a:lnTo>
                    <a:pt x="1804143" y="175792"/>
                  </a:lnTo>
                  <a:lnTo>
                    <a:pt x="1806139" y="175792"/>
                  </a:lnTo>
                  <a:lnTo>
                    <a:pt x="1808134" y="175792"/>
                  </a:lnTo>
                  <a:lnTo>
                    <a:pt x="1810130" y="175792"/>
                  </a:lnTo>
                  <a:lnTo>
                    <a:pt x="1812126" y="175792"/>
                  </a:lnTo>
                  <a:lnTo>
                    <a:pt x="1814122" y="175792"/>
                  </a:lnTo>
                  <a:lnTo>
                    <a:pt x="1816117" y="175792"/>
                  </a:lnTo>
                  <a:lnTo>
                    <a:pt x="1818113" y="175792"/>
                  </a:lnTo>
                  <a:lnTo>
                    <a:pt x="1820109" y="175792"/>
                  </a:lnTo>
                  <a:lnTo>
                    <a:pt x="1822105" y="175792"/>
                  </a:lnTo>
                  <a:lnTo>
                    <a:pt x="1824100" y="175792"/>
                  </a:lnTo>
                  <a:lnTo>
                    <a:pt x="1826096" y="175792"/>
                  </a:lnTo>
                  <a:lnTo>
                    <a:pt x="1828092" y="175792"/>
                  </a:lnTo>
                  <a:lnTo>
                    <a:pt x="1830087" y="175792"/>
                  </a:lnTo>
                  <a:lnTo>
                    <a:pt x="1832083" y="175792"/>
                  </a:lnTo>
                  <a:lnTo>
                    <a:pt x="1834079" y="175792"/>
                  </a:lnTo>
                  <a:lnTo>
                    <a:pt x="1836075" y="175792"/>
                  </a:lnTo>
                  <a:lnTo>
                    <a:pt x="1838070" y="175792"/>
                  </a:lnTo>
                  <a:lnTo>
                    <a:pt x="1840066" y="175792"/>
                  </a:lnTo>
                  <a:lnTo>
                    <a:pt x="1842062" y="175792"/>
                  </a:lnTo>
                  <a:lnTo>
                    <a:pt x="1844058" y="175792"/>
                  </a:lnTo>
                  <a:lnTo>
                    <a:pt x="1846053" y="175792"/>
                  </a:lnTo>
                  <a:lnTo>
                    <a:pt x="1848049" y="175792"/>
                  </a:lnTo>
                  <a:lnTo>
                    <a:pt x="1850045" y="175792"/>
                  </a:lnTo>
                  <a:lnTo>
                    <a:pt x="1852041" y="175792"/>
                  </a:lnTo>
                  <a:lnTo>
                    <a:pt x="1854036" y="175792"/>
                  </a:lnTo>
                  <a:lnTo>
                    <a:pt x="1856032" y="175792"/>
                  </a:lnTo>
                  <a:lnTo>
                    <a:pt x="1858028" y="175792"/>
                  </a:lnTo>
                  <a:lnTo>
                    <a:pt x="1860023" y="175792"/>
                  </a:lnTo>
                  <a:lnTo>
                    <a:pt x="1862019" y="175792"/>
                  </a:lnTo>
                  <a:lnTo>
                    <a:pt x="1864015" y="175792"/>
                  </a:lnTo>
                  <a:lnTo>
                    <a:pt x="1866011" y="175792"/>
                  </a:lnTo>
                  <a:lnTo>
                    <a:pt x="1868006" y="175792"/>
                  </a:lnTo>
                  <a:lnTo>
                    <a:pt x="1870002" y="175792"/>
                  </a:lnTo>
                  <a:lnTo>
                    <a:pt x="1871998" y="175792"/>
                  </a:lnTo>
                  <a:lnTo>
                    <a:pt x="1873994" y="175792"/>
                  </a:lnTo>
                  <a:lnTo>
                    <a:pt x="1875989" y="175792"/>
                  </a:lnTo>
                  <a:lnTo>
                    <a:pt x="1877985" y="175792"/>
                  </a:lnTo>
                  <a:lnTo>
                    <a:pt x="1879981" y="175792"/>
                  </a:lnTo>
                  <a:lnTo>
                    <a:pt x="1881977" y="175792"/>
                  </a:lnTo>
                  <a:lnTo>
                    <a:pt x="1883972" y="175792"/>
                  </a:lnTo>
                  <a:lnTo>
                    <a:pt x="1885968" y="175792"/>
                  </a:lnTo>
                  <a:lnTo>
                    <a:pt x="1887964" y="175792"/>
                  </a:lnTo>
                  <a:lnTo>
                    <a:pt x="1889959" y="175792"/>
                  </a:lnTo>
                  <a:lnTo>
                    <a:pt x="1891955" y="175792"/>
                  </a:lnTo>
                  <a:lnTo>
                    <a:pt x="1893951" y="175792"/>
                  </a:lnTo>
                  <a:lnTo>
                    <a:pt x="1895947" y="175792"/>
                  </a:lnTo>
                  <a:lnTo>
                    <a:pt x="1897942" y="175792"/>
                  </a:lnTo>
                  <a:lnTo>
                    <a:pt x="1899938" y="175792"/>
                  </a:lnTo>
                  <a:lnTo>
                    <a:pt x="1901934" y="175792"/>
                  </a:lnTo>
                  <a:lnTo>
                    <a:pt x="1903930" y="175792"/>
                  </a:lnTo>
                  <a:lnTo>
                    <a:pt x="1905925" y="175792"/>
                  </a:lnTo>
                  <a:lnTo>
                    <a:pt x="1907921" y="175792"/>
                  </a:lnTo>
                  <a:lnTo>
                    <a:pt x="1909917" y="175792"/>
                  </a:lnTo>
                  <a:lnTo>
                    <a:pt x="1911913" y="175792"/>
                  </a:lnTo>
                  <a:lnTo>
                    <a:pt x="1913908" y="175792"/>
                  </a:lnTo>
                  <a:lnTo>
                    <a:pt x="1915904" y="175792"/>
                  </a:lnTo>
                  <a:lnTo>
                    <a:pt x="1917900" y="175792"/>
                  </a:lnTo>
                  <a:lnTo>
                    <a:pt x="1919895" y="175792"/>
                  </a:lnTo>
                  <a:lnTo>
                    <a:pt x="1921891" y="175792"/>
                  </a:lnTo>
                  <a:lnTo>
                    <a:pt x="1923887" y="175792"/>
                  </a:lnTo>
                  <a:lnTo>
                    <a:pt x="1925883" y="175792"/>
                  </a:lnTo>
                  <a:lnTo>
                    <a:pt x="1927878" y="175792"/>
                  </a:lnTo>
                  <a:lnTo>
                    <a:pt x="1929874" y="175792"/>
                  </a:lnTo>
                  <a:lnTo>
                    <a:pt x="1931870" y="175792"/>
                  </a:lnTo>
                  <a:lnTo>
                    <a:pt x="1933866" y="175792"/>
                  </a:lnTo>
                  <a:lnTo>
                    <a:pt x="1935861" y="175792"/>
                  </a:lnTo>
                  <a:lnTo>
                    <a:pt x="1937857" y="175792"/>
                  </a:lnTo>
                  <a:lnTo>
                    <a:pt x="1939853" y="175792"/>
                  </a:lnTo>
                  <a:lnTo>
                    <a:pt x="1941849" y="175792"/>
                  </a:lnTo>
                  <a:lnTo>
                    <a:pt x="1943844" y="175792"/>
                  </a:lnTo>
                  <a:lnTo>
                    <a:pt x="1945840" y="175792"/>
                  </a:lnTo>
                  <a:lnTo>
                    <a:pt x="1947836" y="175792"/>
                  </a:lnTo>
                  <a:lnTo>
                    <a:pt x="1949831" y="175792"/>
                  </a:lnTo>
                  <a:lnTo>
                    <a:pt x="1951827" y="175792"/>
                  </a:lnTo>
                  <a:lnTo>
                    <a:pt x="1953823" y="175792"/>
                  </a:lnTo>
                  <a:lnTo>
                    <a:pt x="1955819" y="175792"/>
                  </a:lnTo>
                  <a:lnTo>
                    <a:pt x="1957814" y="175792"/>
                  </a:lnTo>
                  <a:lnTo>
                    <a:pt x="1959810" y="175792"/>
                  </a:lnTo>
                  <a:lnTo>
                    <a:pt x="1961806" y="175792"/>
                  </a:lnTo>
                  <a:lnTo>
                    <a:pt x="1963802" y="175792"/>
                  </a:lnTo>
                  <a:lnTo>
                    <a:pt x="1965797" y="175792"/>
                  </a:lnTo>
                  <a:lnTo>
                    <a:pt x="1967793" y="175792"/>
                  </a:lnTo>
                  <a:lnTo>
                    <a:pt x="1969789" y="175792"/>
                  </a:lnTo>
                  <a:lnTo>
                    <a:pt x="1971785" y="175792"/>
                  </a:lnTo>
                  <a:lnTo>
                    <a:pt x="1973780" y="175792"/>
                  </a:lnTo>
                  <a:lnTo>
                    <a:pt x="1975776" y="175792"/>
                  </a:lnTo>
                  <a:lnTo>
                    <a:pt x="1977772" y="175792"/>
                  </a:lnTo>
                  <a:lnTo>
                    <a:pt x="1979767" y="175792"/>
                  </a:lnTo>
                  <a:lnTo>
                    <a:pt x="1981763" y="175792"/>
                  </a:lnTo>
                  <a:lnTo>
                    <a:pt x="1983759" y="175792"/>
                  </a:lnTo>
                  <a:lnTo>
                    <a:pt x="1985755" y="175792"/>
                  </a:lnTo>
                  <a:lnTo>
                    <a:pt x="1987750" y="175792"/>
                  </a:lnTo>
                  <a:lnTo>
                    <a:pt x="1989746" y="175792"/>
                  </a:lnTo>
                  <a:lnTo>
                    <a:pt x="1991742" y="175792"/>
                  </a:lnTo>
                  <a:lnTo>
                    <a:pt x="1993738" y="175792"/>
                  </a:lnTo>
                  <a:lnTo>
                    <a:pt x="1995733" y="175792"/>
                  </a:lnTo>
                  <a:lnTo>
                    <a:pt x="1997729" y="175792"/>
                  </a:lnTo>
                  <a:lnTo>
                    <a:pt x="1999725" y="175792"/>
                  </a:lnTo>
                  <a:lnTo>
                    <a:pt x="2001721" y="175792"/>
                  </a:lnTo>
                  <a:lnTo>
                    <a:pt x="2003716" y="175792"/>
                  </a:lnTo>
                  <a:lnTo>
                    <a:pt x="2005712" y="175792"/>
                  </a:lnTo>
                  <a:lnTo>
                    <a:pt x="2007708" y="175792"/>
                  </a:lnTo>
                  <a:lnTo>
                    <a:pt x="2009704" y="175792"/>
                  </a:lnTo>
                  <a:lnTo>
                    <a:pt x="2011699" y="175792"/>
                  </a:lnTo>
                  <a:lnTo>
                    <a:pt x="2013695" y="175792"/>
                  </a:lnTo>
                  <a:lnTo>
                    <a:pt x="2015691" y="175792"/>
                  </a:lnTo>
                  <a:lnTo>
                    <a:pt x="2017686" y="175792"/>
                  </a:lnTo>
                  <a:lnTo>
                    <a:pt x="2019682" y="175792"/>
                  </a:lnTo>
                  <a:lnTo>
                    <a:pt x="2021678" y="175792"/>
                  </a:lnTo>
                  <a:lnTo>
                    <a:pt x="2023674" y="175792"/>
                  </a:lnTo>
                  <a:lnTo>
                    <a:pt x="2025669" y="175792"/>
                  </a:lnTo>
                  <a:lnTo>
                    <a:pt x="2027665" y="175792"/>
                  </a:lnTo>
                  <a:lnTo>
                    <a:pt x="2029661" y="175792"/>
                  </a:lnTo>
                  <a:lnTo>
                    <a:pt x="2031657" y="175792"/>
                  </a:lnTo>
                  <a:lnTo>
                    <a:pt x="2033652" y="175792"/>
                  </a:lnTo>
                  <a:lnTo>
                    <a:pt x="2035648" y="175792"/>
                  </a:lnTo>
                  <a:lnTo>
                    <a:pt x="2037644" y="175792"/>
                  </a:lnTo>
                  <a:lnTo>
                    <a:pt x="2039640" y="175792"/>
                  </a:lnTo>
                  <a:lnTo>
                    <a:pt x="2041635" y="175792"/>
                  </a:lnTo>
                  <a:lnTo>
                    <a:pt x="2043631" y="175792"/>
                  </a:lnTo>
                  <a:lnTo>
                    <a:pt x="2045627" y="175792"/>
                  </a:lnTo>
                  <a:lnTo>
                    <a:pt x="2047622" y="175792"/>
                  </a:lnTo>
                  <a:lnTo>
                    <a:pt x="2049618" y="175792"/>
                  </a:lnTo>
                  <a:lnTo>
                    <a:pt x="2051614" y="175792"/>
                  </a:lnTo>
                  <a:lnTo>
                    <a:pt x="2053610" y="175792"/>
                  </a:lnTo>
                  <a:lnTo>
                    <a:pt x="2055605" y="175792"/>
                  </a:lnTo>
                  <a:lnTo>
                    <a:pt x="2057601" y="175792"/>
                  </a:lnTo>
                  <a:lnTo>
                    <a:pt x="2059597" y="175792"/>
                  </a:lnTo>
                  <a:lnTo>
                    <a:pt x="2061593" y="175792"/>
                  </a:lnTo>
                  <a:lnTo>
                    <a:pt x="2063588" y="175792"/>
                  </a:lnTo>
                  <a:lnTo>
                    <a:pt x="2065584" y="175792"/>
                  </a:lnTo>
                  <a:lnTo>
                    <a:pt x="2067580" y="175792"/>
                  </a:lnTo>
                  <a:lnTo>
                    <a:pt x="2069576" y="175792"/>
                  </a:lnTo>
                  <a:lnTo>
                    <a:pt x="2071571" y="175792"/>
                  </a:lnTo>
                  <a:lnTo>
                    <a:pt x="2073567" y="175792"/>
                  </a:lnTo>
                  <a:lnTo>
                    <a:pt x="2075563" y="175792"/>
                  </a:lnTo>
                  <a:lnTo>
                    <a:pt x="2077558" y="175792"/>
                  </a:lnTo>
                  <a:lnTo>
                    <a:pt x="2079554" y="175792"/>
                  </a:lnTo>
                  <a:lnTo>
                    <a:pt x="2081550" y="175792"/>
                  </a:lnTo>
                  <a:lnTo>
                    <a:pt x="2083546" y="175792"/>
                  </a:lnTo>
                  <a:lnTo>
                    <a:pt x="2085541" y="175792"/>
                  </a:lnTo>
                  <a:lnTo>
                    <a:pt x="2087537" y="175792"/>
                  </a:lnTo>
                  <a:lnTo>
                    <a:pt x="2089533" y="175792"/>
                  </a:lnTo>
                  <a:lnTo>
                    <a:pt x="2091529" y="175792"/>
                  </a:lnTo>
                  <a:lnTo>
                    <a:pt x="2093524" y="175792"/>
                  </a:lnTo>
                  <a:lnTo>
                    <a:pt x="2095520" y="175792"/>
                  </a:lnTo>
                  <a:lnTo>
                    <a:pt x="2097516" y="175792"/>
                  </a:lnTo>
                  <a:lnTo>
                    <a:pt x="2099512" y="175792"/>
                  </a:lnTo>
                  <a:lnTo>
                    <a:pt x="2101507" y="175792"/>
                  </a:lnTo>
                  <a:lnTo>
                    <a:pt x="2103503" y="175792"/>
                  </a:lnTo>
                  <a:lnTo>
                    <a:pt x="2105499" y="175792"/>
                  </a:lnTo>
                  <a:lnTo>
                    <a:pt x="2107494" y="175792"/>
                  </a:lnTo>
                  <a:lnTo>
                    <a:pt x="2109490" y="175792"/>
                  </a:lnTo>
                  <a:lnTo>
                    <a:pt x="2111486" y="175792"/>
                  </a:lnTo>
                  <a:lnTo>
                    <a:pt x="2113482" y="175792"/>
                  </a:lnTo>
                  <a:lnTo>
                    <a:pt x="2115477" y="175792"/>
                  </a:lnTo>
                  <a:lnTo>
                    <a:pt x="2117473" y="175792"/>
                  </a:lnTo>
                  <a:lnTo>
                    <a:pt x="2119469" y="175792"/>
                  </a:lnTo>
                  <a:lnTo>
                    <a:pt x="2121465" y="175792"/>
                  </a:lnTo>
                  <a:lnTo>
                    <a:pt x="2123460" y="175792"/>
                  </a:lnTo>
                  <a:lnTo>
                    <a:pt x="2125456" y="175792"/>
                  </a:lnTo>
                  <a:lnTo>
                    <a:pt x="2127452" y="175792"/>
                  </a:lnTo>
                  <a:lnTo>
                    <a:pt x="2129448" y="175792"/>
                  </a:lnTo>
                  <a:lnTo>
                    <a:pt x="2131443" y="175792"/>
                  </a:lnTo>
                  <a:lnTo>
                    <a:pt x="2133439" y="175792"/>
                  </a:lnTo>
                  <a:lnTo>
                    <a:pt x="2135435" y="175792"/>
                  </a:lnTo>
                  <a:lnTo>
                    <a:pt x="2137430" y="175792"/>
                  </a:lnTo>
                  <a:lnTo>
                    <a:pt x="2139426" y="175792"/>
                  </a:lnTo>
                  <a:lnTo>
                    <a:pt x="2141422" y="175792"/>
                  </a:lnTo>
                  <a:lnTo>
                    <a:pt x="2143418" y="175792"/>
                  </a:lnTo>
                  <a:lnTo>
                    <a:pt x="2145413" y="175792"/>
                  </a:lnTo>
                  <a:lnTo>
                    <a:pt x="2147409" y="175792"/>
                  </a:lnTo>
                  <a:lnTo>
                    <a:pt x="2149405" y="175792"/>
                  </a:lnTo>
                  <a:lnTo>
                    <a:pt x="2151401" y="175792"/>
                  </a:lnTo>
                  <a:lnTo>
                    <a:pt x="2153396" y="175792"/>
                  </a:lnTo>
                  <a:lnTo>
                    <a:pt x="2155392" y="175792"/>
                  </a:lnTo>
                  <a:lnTo>
                    <a:pt x="2157388" y="175792"/>
                  </a:lnTo>
                  <a:lnTo>
                    <a:pt x="2159384" y="175792"/>
                  </a:lnTo>
                  <a:lnTo>
                    <a:pt x="2161379" y="175792"/>
                  </a:lnTo>
                  <a:lnTo>
                    <a:pt x="2163375" y="175792"/>
                  </a:lnTo>
                  <a:lnTo>
                    <a:pt x="2165371" y="175792"/>
                  </a:lnTo>
                  <a:lnTo>
                    <a:pt x="2167366" y="175792"/>
                  </a:lnTo>
                  <a:lnTo>
                    <a:pt x="2169362" y="175792"/>
                  </a:lnTo>
                  <a:lnTo>
                    <a:pt x="2171358" y="175792"/>
                  </a:lnTo>
                  <a:lnTo>
                    <a:pt x="2173354" y="175792"/>
                  </a:lnTo>
                  <a:lnTo>
                    <a:pt x="2175349" y="175792"/>
                  </a:lnTo>
                  <a:lnTo>
                    <a:pt x="2177345" y="175792"/>
                  </a:lnTo>
                  <a:lnTo>
                    <a:pt x="2179341" y="175792"/>
                  </a:lnTo>
                  <a:lnTo>
                    <a:pt x="2181337" y="175792"/>
                  </a:lnTo>
                  <a:lnTo>
                    <a:pt x="2183332" y="175792"/>
                  </a:lnTo>
                  <a:lnTo>
                    <a:pt x="2185328" y="175792"/>
                  </a:lnTo>
                  <a:lnTo>
                    <a:pt x="2187324" y="175792"/>
                  </a:lnTo>
                  <a:lnTo>
                    <a:pt x="2189320" y="175792"/>
                  </a:lnTo>
                  <a:lnTo>
                    <a:pt x="2191315" y="175792"/>
                  </a:lnTo>
                  <a:lnTo>
                    <a:pt x="2193311" y="175792"/>
                  </a:lnTo>
                  <a:lnTo>
                    <a:pt x="2195307" y="175792"/>
                  </a:lnTo>
                  <a:lnTo>
                    <a:pt x="2197302" y="175792"/>
                  </a:lnTo>
                  <a:lnTo>
                    <a:pt x="2199298" y="175792"/>
                  </a:lnTo>
                  <a:lnTo>
                    <a:pt x="2201294" y="175792"/>
                  </a:lnTo>
                  <a:lnTo>
                    <a:pt x="2203290" y="175792"/>
                  </a:lnTo>
                  <a:lnTo>
                    <a:pt x="2205285" y="175792"/>
                  </a:lnTo>
                  <a:lnTo>
                    <a:pt x="2207281" y="175792"/>
                  </a:lnTo>
                  <a:lnTo>
                    <a:pt x="2209277" y="175792"/>
                  </a:lnTo>
                  <a:lnTo>
                    <a:pt x="2211273" y="175792"/>
                  </a:lnTo>
                  <a:lnTo>
                    <a:pt x="2213268" y="175792"/>
                  </a:lnTo>
                  <a:lnTo>
                    <a:pt x="2215264" y="175792"/>
                  </a:lnTo>
                  <a:lnTo>
                    <a:pt x="2217260" y="175792"/>
                  </a:lnTo>
                  <a:lnTo>
                    <a:pt x="2219256" y="175792"/>
                  </a:lnTo>
                  <a:lnTo>
                    <a:pt x="2221251" y="175792"/>
                  </a:lnTo>
                  <a:lnTo>
                    <a:pt x="2223247" y="175792"/>
                  </a:lnTo>
                  <a:lnTo>
                    <a:pt x="2225243" y="175792"/>
                  </a:lnTo>
                  <a:lnTo>
                    <a:pt x="2227238" y="175792"/>
                  </a:lnTo>
                  <a:lnTo>
                    <a:pt x="2229234" y="175792"/>
                  </a:lnTo>
                  <a:lnTo>
                    <a:pt x="2231230" y="175792"/>
                  </a:lnTo>
                  <a:lnTo>
                    <a:pt x="2233226" y="175792"/>
                  </a:lnTo>
                  <a:lnTo>
                    <a:pt x="2235221" y="175792"/>
                  </a:lnTo>
                  <a:lnTo>
                    <a:pt x="2237217" y="175792"/>
                  </a:lnTo>
                  <a:lnTo>
                    <a:pt x="2239213" y="175792"/>
                  </a:lnTo>
                  <a:lnTo>
                    <a:pt x="2241209" y="175792"/>
                  </a:lnTo>
                  <a:lnTo>
                    <a:pt x="2243204" y="175792"/>
                  </a:lnTo>
                  <a:lnTo>
                    <a:pt x="2245200" y="175792"/>
                  </a:lnTo>
                  <a:lnTo>
                    <a:pt x="2247196" y="175792"/>
                  </a:lnTo>
                  <a:lnTo>
                    <a:pt x="2249192" y="175792"/>
                  </a:lnTo>
                  <a:lnTo>
                    <a:pt x="2251187" y="175792"/>
                  </a:lnTo>
                  <a:lnTo>
                    <a:pt x="2253183" y="175792"/>
                  </a:lnTo>
                  <a:lnTo>
                    <a:pt x="2255179" y="175792"/>
                  </a:lnTo>
                  <a:lnTo>
                    <a:pt x="2257175" y="175792"/>
                  </a:lnTo>
                  <a:lnTo>
                    <a:pt x="2259170" y="175792"/>
                  </a:lnTo>
                  <a:lnTo>
                    <a:pt x="2261166" y="175792"/>
                  </a:lnTo>
                  <a:lnTo>
                    <a:pt x="2263162" y="175792"/>
                  </a:lnTo>
                  <a:lnTo>
                    <a:pt x="2265157" y="175792"/>
                  </a:lnTo>
                  <a:lnTo>
                    <a:pt x="2267153" y="175792"/>
                  </a:lnTo>
                  <a:lnTo>
                    <a:pt x="2269149" y="175792"/>
                  </a:lnTo>
                  <a:lnTo>
                    <a:pt x="2271145" y="175792"/>
                  </a:lnTo>
                  <a:lnTo>
                    <a:pt x="2273140" y="175792"/>
                  </a:lnTo>
                  <a:lnTo>
                    <a:pt x="2275136" y="175792"/>
                  </a:lnTo>
                  <a:lnTo>
                    <a:pt x="2277132" y="175792"/>
                  </a:lnTo>
                  <a:lnTo>
                    <a:pt x="2279128" y="175792"/>
                  </a:lnTo>
                  <a:lnTo>
                    <a:pt x="2281123" y="175792"/>
                  </a:lnTo>
                  <a:lnTo>
                    <a:pt x="2283119" y="175792"/>
                  </a:lnTo>
                  <a:lnTo>
                    <a:pt x="2285115" y="175792"/>
                  </a:lnTo>
                  <a:lnTo>
                    <a:pt x="2287111" y="175792"/>
                  </a:lnTo>
                  <a:lnTo>
                    <a:pt x="2289106" y="175792"/>
                  </a:lnTo>
                  <a:lnTo>
                    <a:pt x="2291102" y="175792"/>
                  </a:lnTo>
                  <a:lnTo>
                    <a:pt x="2293098" y="175792"/>
                  </a:lnTo>
                  <a:lnTo>
                    <a:pt x="2295093" y="175792"/>
                  </a:lnTo>
                  <a:lnTo>
                    <a:pt x="2297089" y="175792"/>
                  </a:lnTo>
                  <a:lnTo>
                    <a:pt x="2299085" y="175792"/>
                  </a:lnTo>
                  <a:lnTo>
                    <a:pt x="2301081" y="175792"/>
                  </a:lnTo>
                  <a:lnTo>
                    <a:pt x="2303076" y="175792"/>
                  </a:lnTo>
                  <a:lnTo>
                    <a:pt x="2305072" y="175792"/>
                  </a:lnTo>
                  <a:lnTo>
                    <a:pt x="2307068" y="175792"/>
                  </a:lnTo>
                  <a:lnTo>
                    <a:pt x="2309064" y="175792"/>
                  </a:lnTo>
                  <a:lnTo>
                    <a:pt x="2311059" y="175792"/>
                  </a:lnTo>
                  <a:lnTo>
                    <a:pt x="2313055" y="175792"/>
                  </a:lnTo>
                  <a:lnTo>
                    <a:pt x="2315051" y="175792"/>
                  </a:lnTo>
                  <a:lnTo>
                    <a:pt x="2317047" y="175792"/>
                  </a:lnTo>
                  <a:lnTo>
                    <a:pt x="2319042" y="175792"/>
                  </a:lnTo>
                  <a:lnTo>
                    <a:pt x="2321038" y="175792"/>
                  </a:lnTo>
                  <a:lnTo>
                    <a:pt x="2323034" y="175792"/>
                  </a:lnTo>
                  <a:lnTo>
                    <a:pt x="2325029" y="175792"/>
                  </a:lnTo>
                  <a:lnTo>
                    <a:pt x="2327025" y="175792"/>
                  </a:lnTo>
                  <a:lnTo>
                    <a:pt x="2329021" y="175792"/>
                  </a:lnTo>
                  <a:lnTo>
                    <a:pt x="2331017" y="175792"/>
                  </a:lnTo>
                  <a:lnTo>
                    <a:pt x="2333012" y="175792"/>
                  </a:lnTo>
                  <a:lnTo>
                    <a:pt x="2335008" y="175792"/>
                  </a:lnTo>
                  <a:lnTo>
                    <a:pt x="2337004" y="175792"/>
                  </a:lnTo>
                  <a:lnTo>
                    <a:pt x="2339000" y="175792"/>
                  </a:lnTo>
                  <a:lnTo>
                    <a:pt x="2340995" y="175792"/>
                  </a:lnTo>
                  <a:lnTo>
                    <a:pt x="2342991" y="175792"/>
                  </a:lnTo>
                  <a:lnTo>
                    <a:pt x="2344987" y="175792"/>
                  </a:lnTo>
                  <a:lnTo>
                    <a:pt x="2346983" y="175792"/>
                  </a:lnTo>
                  <a:lnTo>
                    <a:pt x="2348978" y="175792"/>
                  </a:lnTo>
                  <a:lnTo>
                    <a:pt x="2350974" y="175792"/>
                  </a:lnTo>
                  <a:lnTo>
                    <a:pt x="2352970" y="175792"/>
                  </a:lnTo>
                  <a:lnTo>
                    <a:pt x="2354965" y="175792"/>
                  </a:lnTo>
                  <a:lnTo>
                    <a:pt x="2356961" y="175792"/>
                  </a:lnTo>
                  <a:lnTo>
                    <a:pt x="2358957" y="175792"/>
                  </a:lnTo>
                  <a:lnTo>
                    <a:pt x="2360953" y="175792"/>
                  </a:lnTo>
                  <a:lnTo>
                    <a:pt x="2362948" y="175792"/>
                  </a:lnTo>
                  <a:lnTo>
                    <a:pt x="2364944" y="175792"/>
                  </a:lnTo>
                  <a:lnTo>
                    <a:pt x="2366940" y="175792"/>
                  </a:lnTo>
                  <a:lnTo>
                    <a:pt x="2368936" y="175792"/>
                  </a:lnTo>
                  <a:lnTo>
                    <a:pt x="2370931" y="175792"/>
                  </a:lnTo>
                  <a:lnTo>
                    <a:pt x="2372927" y="175792"/>
                  </a:lnTo>
                  <a:lnTo>
                    <a:pt x="2374923" y="175792"/>
                  </a:lnTo>
                  <a:lnTo>
                    <a:pt x="2376919" y="175792"/>
                  </a:lnTo>
                  <a:lnTo>
                    <a:pt x="2378914" y="175792"/>
                  </a:lnTo>
                  <a:lnTo>
                    <a:pt x="2380910" y="175792"/>
                  </a:lnTo>
                  <a:lnTo>
                    <a:pt x="2382906" y="175792"/>
                  </a:lnTo>
                  <a:lnTo>
                    <a:pt x="2384901" y="175792"/>
                  </a:lnTo>
                  <a:lnTo>
                    <a:pt x="2386897" y="175792"/>
                  </a:lnTo>
                  <a:lnTo>
                    <a:pt x="2388893" y="175792"/>
                  </a:lnTo>
                  <a:lnTo>
                    <a:pt x="2390889" y="175792"/>
                  </a:lnTo>
                  <a:lnTo>
                    <a:pt x="2392884" y="175792"/>
                  </a:lnTo>
                  <a:lnTo>
                    <a:pt x="2394880" y="175792"/>
                  </a:lnTo>
                  <a:lnTo>
                    <a:pt x="2396876" y="175792"/>
                  </a:lnTo>
                  <a:lnTo>
                    <a:pt x="2398872" y="175792"/>
                  </a:lnTo>
                  <a:lnTo>
                    <a:pt x="2400867" y="175792"/>
                  </a:lnTo>
                  <a:lnTo>
                    <a:pt x="2402863" y="175792"/>
                  </a:lnTo>
                  <a:lnTo>
                    <a:pt x="2404859" y="175792"/>
                  </a:lnTo>
                  <a:lnTo>
                    <a:pt x="2406855" y="175792"/>
                  </a:lnTo>
                  <a:lnTo>
                    <a:pt x="2408850" y="175792"/>
                  </a:lnTo>
                  <a:lnTo>
                    <a:pt x="2410846" y="175792"/>
                  </a:lnTo>
                  <a:lnTo>
                    <a:pt x="2412842" y="175792"/>
                  </a:lnTo>
                  <a:lnTo>
                    <a:pt x="2414837" y="175792"/>
                  </a:lnTo>
                  <a:lnTo>
                    <a:pt x="2416833" y="175792"/>
                  </a:lnTo>
                  <a:lnTo>
                    <a:pt x="2418829" y="175792"/>
                  </a:lnTo>
                  <a:lnTo>
                    <a:pt x="2420825" y="175792"/>
                  </a:lnTo>
                  <a:lnTo>
                    <a:pt x="2422820" y="175792"/>
                  </a:lnTo>
                  <a:lnTo>
                    <a:pt x="2424816" y="175792"/>
                  </a:lnTo>
                  <a:lnTo>
                    <a:pt x="2426812" y="175792"/>
                  </a:lnTo>
                  <a:lnTo>
                    <a:pt x="2428808" y="175792"/>
                  </a:lnTo>
                  <a:lnTo>
                    <a:pt x="2430803" y="175792"/>
                  </a:lnTo>
                  <a:lnTo>
                    <a:pt x="2432799" y="175792"/>
                  </a:lnTo>
                  <a:lnTo>
                    <a:pt x="2434795" y="175792"/>
                  </a:lnTo>
                  <a:lnTo>
                    <a:pt x="2436791" y="175792"/>
                  </a:lnTo>
                  <a:lnTo>
                    <a:pt x="2438786" y="175792"/>
                  </a:lnTo>
                  <a:lnTo>
                    <a:pt x="2440782" y="175792"/>
                  </a:lnTo>
                  <a:lnTo>
                    <a:pt x="2442778" y="175792"/>
                  </a:lnTo>
                  <a:lnTo>
                    <a:pt x="2444773" y="175792"/>
                  </a:lnTo>
                  <a:lnTo>
                    <a:pt x="2446769" y="175792"/>
                  </a:lnTo>
                  <a:lnTo>
                    <a:pt x="2448765" y="175792"/>
                  </a:lnTo>
                  <a:lnTo>
                    <a:pt x="2450761" y="175792"/>
                  </a:lnTo>
                  <a:lnTo>
                    <a:pt x="2452756" y="175792"/>
                  </a:lnTo>
                  <a:lnTo>
                    <a:pt x="2454752" y="175792"/>
                  </a:lnTo>
                  <a:lnTo>
                    <a:pt x="2456748" y="175792"/>
                  </a:lnTo>
                  <a:lnTo>
                    <a:pt x="2458744" y="175792"/>
                  </a:lnTo>
                  <a:lnTo>
                    <a:pt x="2460739" y="175792"/>
                  </a:lnTo>
                  <a:lnTo>
                    <a:pt x="2462735" y="175792"/>
                  </a:lnTo>
                  <a:lnTo>
                    <a:pt x="2464731" y="175792"/>
                  </a:lnTo>
                  <a:lnTo>
                    <a:pt x="2466727" y="175792"/>
                  </a:lnTo>
                  <a:lnTo>
                    <a:pt x="2468722" y="175792"/>
                  </a:lnTo>
                  <a:lnTo>
                    <a:pt x="2470718" y="175792"/>
                  </a:lnTo>
                  <a:lnTo>
                    <a:pt x="2472714" y="175792"/>
                  </a:lnTo>
                  <a:lnTo>
                    <a:pt x="2474709" y="175792"/>
                  </a:lnTo>
                  <a:lnTo>
                    <a:pt x="2476705" y="175792"/>
                  </a:lnTo>
                  <a:lnTo>
                    <a:pt x="2478701" y="175792"/>
                  </a:lnTo>
                  <a:lnTo>
                    <a:pt x="2480697" y="175792"/>
                  </a:lnTo>
                  <a:lnTo>
                    <a:pt x="2482692" y="175792"/>
                  </a:lnTo>
                  <a:lnTo>
                    <a:pt x="2484688" y="175792"/>
                  </a:lnTo>
                  <a:lnTo>
                    <a:pt x="2486684" y="175792"/>
                  </a:lnTo>
                  <a:lnTo>
                    <a:pt x="2488680" y="175792"/>
                  </a:lnTo>
                  <a:lnTo>
                    <a:pt x="2490675" y="175792"/>
                  </a:lnTo>
                  <a:lnTo>
                    <a:pt x="2492671" y="175792"/>
                  </a:lnTo>
                  <a:lnTo>
                    <a:pt x="2494667" y="175792"/>
                  </a:lnTo>
                  <a:lnTo>
                    <a:pt x="2496663" y="175792"/>
                  </a:lnTo>
                  <a:lnTo>
                    <a:pt x="2498658" y="175792"/>
                  </a:lnTo>
                  <a:lnTo>
                    <a:pt x="2500654" y="175792"/>
                  </a:lnTo>
                  <a:lnTo>
                    <a:pt x="2502650" y="175792"/>
                  </a:lnTo>
                  <a:lnTo>
                    <a:pt x="2504646" y="175792"/>
                  </a:lnTo>
                  <a:lnTo>
                    <a:pt x="2506641" y="175792"/>
                  </a:lnTo>
                  <a:lnTo>
                    <a:pt x="2508637" y="175792"/>
                  </a:lnTo>
                  <a:lnTo>
                    <a:pt x="2510633" y="175792"/>
                  </a:lnTo>
                  <a:lnTo>
                    <a:pt x="2512628" y="175792"/>
                  </a:lnTo>
                  <a:lnTo>
                    <a:pt x="2514624" y="175792"/>
                  </a:lnTo>
                  <a:lnTo>
                    <a:pt x="2516620" y="175792"/>
                  </a:lnTo>
                  <a:lnTo>
                    <a:pt x="2518616" y="175792"/>
                  </a:lnTo>
                  <a:lnTo>
                    <a:pt x="2520611" y="175792"/>
                  </a:lnTo>
                  <a:lnTo>
                    <a:pt x="2522607" y="175792"/>
                  </a:lnTo>
                  <a:lnTo>
                    <a:pt x="2524603" y="175792"/>
                  </a:lnTo>
                  <a:lnTo>
                    <a:pt x="2526599" y="175792"/>
                  </a:lnTo>
                  <a:lnTo>
                    <a:pt x="2528594" y="175792"/>
                  </a:lnTo>
                  <a:lnTo>
                    <a:pt x="2530590" y="175792"/>
                  </a:lnTo>
                  <a:lnTo>
                    <a:pt x="2532586" y="175792"/>
                  </a:lnTo>
                  <a:lnTo>
                    <a:pt x="2534582" y="175792"/>
                  </a:lnTo>
                  <a:lnTo>
                    <a:pt x="2536577" y="175792"/>
                  </a:lnTo>
                  <a:lnTo>
                    <a:pt x="2538573" y="175792"/>
                  </a:lnTo>
                  <a:lnTo>
                    <a:pt x="2540569" y="175792"/>
                  </a:lnTo>
                  <a:lnTo>
                    <a:pt x="2542564" y="175792"/>
                  </a:lnTo>
                  <a:lnTo>
                    <a:pt x="2544560" y="175792"/>
                  </a:lnTo>
                  <a:lnTo>
                    <a:pt x="2546556" y="175792"/>
                  </a:lnTo>
                  <a:lnTo>
                    <a:pt x="2548552" y="175792"/>
                  </a:lnTo>
                  <a:lnTo>
                    <a:pt x="2550547" y="175792"/>
                  </a:lnTo>
                  <a:lnTo>
                    <a:pt x="2552543" y="175792"/>
                  </a:lnTo>
                  <a:lnTo>
                    <a:pt x="2554539" y="175792"/>
                  </a:lnTo>
                  <a:lnTo>
                    <a:pt x="2556535" y="175792"/>
                  </a:lnTo>
                  <a:lnTo>
                    <a:pt x="2558530" y="175792"/>
                  </a:lnTo>
                  <a:lnTo>
                    <a:pt x="2560526" y="175792"/>
                  </a:lnTo>
                  <a:lnTo>
                    <a:pt x="2562522" y="175792"/>
                  </a:lnTo>
                  <a:lnTo>
                    <a:pt x="2564518" y="175792"/>
                  </a:lnTo>
                  <a:lnTo>
                    <a:pt x="2566513" y="175792"/>
                  </a:lnTo>
                  <a:lnTo>
                    <a:pt x="2568509" y="175792"/>
                  </a:lnTo>
                  <a:lnTo>
                    <a:pt x="2570505" y="175792"/>
                  </a:lnTo>
                  <a:lnTo>
                    <a:pt x="2572500" y="175792"/>
                  </a:lnTo>
                  <a:lnTo>
                    <a:pt x="2574496" y="175792"/>
                  </a:lnTo>
                  <a:lnTo>
                    <a:pt x="2576492" y="175792"/>
                  </a:lnTo>
                  <a:lnTo>
                    <a:pt x="2578488" y="175792"/>
                  </a:lnTo>
                  <a:lnTo>
                    <a:pt x="2580483" y="175792"/>
                  </a:lnTo>
                  <a:lnTo>
                    <a:pt x="2582479" y="175792"/>
                  </a:lnTo>
                  <a:lnTo>
                    <a:pt x="2584475" y="175792"/>
                  </a:lnTo>
                  <a:lnTo>
                    <a:pt x="2586471" y="175792"/>
                  </a:lnTo>
                  <a:lnTo>
                    <a:pt x="2588466" y="175792"/>
                  </a:lnTo>
                  <a:lnTo>
                    <a:pt x="2590462" y="175792"/>
                  </a:lnTo>
                  <a:lnTo>
                    <a:pt x="2592458" y="175792"/>
                  </a:lnTo>
                  <a:lnTo>
                    <a:pt x="2594454" y="175792"/>
                  </a:lnTo>
                  <a:lnTo>
                    <a:pt x="2596449" y="175792"/>
                  </a:lnTo>
                  <a:lnTo>
                    <a:pt x="2598445" y="175792"/>
                  </a:lnTo>
                  <a:lnTo>
                    <a:pt x="2600441" y="175792"/>
                  </a:lnTo>
                  <a:lnTo>
                    <a:pt x="2602436" y="175792"/>
                  </a:lnTo>
                  <a:lnTo>
                    <a:pt x="2604432" y="175792"/>
                  </a:lnTo>
                  <a:lnTo>
                    <a:pt x="2606428" y="175792"/>
                  </a:lnTo>
                  <a:lnTo>
                    <a:pt x="2608424" y="175792"/>
                  </a:lnTo>
                  <a:lnTo>
                    <a:pt x="2610419" y="175792"/>
                  </a:lnTo>
                  <a:lnTo>
                    <a:pt x="2612415" y="175792"/>
                  </a:lnTo>
                  <a:lnTo>
                    <a:pt x="2614411" y="175792"/>
                  </a:lnTo>
                  <a:lnTo>
                    <a:pt x="2616407" y="175792"/>
                  </a:lnTo>
                  <a:lnTo>
                    <a:pt x="2618402" y="175792"/>
                  </a:lnTo>
                  <a:lnTo>
                    <a:pt x="2620398" y="175792"/>
                  </a:lnTo>
                  <a:lnTo>
                    <a:pt x="2622394" y="175792"/>
                  </a:lnTo>
                  <a:lnTo>
                    <a:pt x="2624390" y="175792"/>
                  </a:lnTo>
                  <a:lnTo>
                    <a:pt x="2626385" y="175792"/>
                  </a:lnTo>
                  <a:lnTo>
                    <a:pt x="2628381" y="175792"/>
                  </a:lnTo>
                  <a:lnTo>
                    <a:pt x="2630377" y="175792"/>
                  </a:lnTo>
                  <a:lnTo>
                    <a:pt x="2632372" y="175792"/>
                  </a:lnTo>
                  <a:lnTo>
                    <a:pt x="2634368" y="175792"/>
                  </a:lnTo>
                  <a:lnTo>
                    <a:pt x="2636364" y="175792"/>
                  </a:lnTo>
                  <a:lnTo>
                    <a:pt x="2638360" y="175792"/>
                  </a:lnTo>
                  <a:lnTo>
                    <a:pt x="2640355" y="175792"/>
                  </a:lnTo>
                  <a:lnTo>
                    <a:pt x="2642351" y="175792"/>
                  </a:lnTo>
                  <a:lnTo>
                    <a:pt x="2644347" y="175792"/>
                  </a:lnTo>
                  <a:lnTo>
                    <a:pt x="2646343" y="175792"/>
                  </a:lnTo>
                  <a:lnTo>
                    <a:pt x="2648338" y="175792"/>
                  </a:lnTo>
                  <a:lnTo>
                    <a:pt x="2650334" y="175792"/>
                  </a:lnTo>
                  <a:lnTo>
                    <a:pt x="2652330" y="175792"/>
                  </a:lnTo>
                  <a:lnTo>
                    <a:pt x="2654326" y="175792"/>
                  </a:lnTo>
                  <a:lnTo>
                    <a:pt x="2656321" y="175792"/>
                  </a:lnTo>
                  <a:lnTo>
                    <a:pt x="2658317" y="175792"/>
                  </a:lnTo>
                  <a:lnTo>
                    <a:pt x="2660313" y="175792"/>
                  </a:lnTo>
                  <a:lnTo>
                    <a:pt x="2662308" y="175792"/>
                  </a:lnTo>
                  <a:lnTo>
                    <a:pt x="2664304" y="175792"/>
                  </a:lnTo>
                  <a:lnTo>
                    <a:pt x="2666300" y="175792"/>
                  </a:lnTo>
                  <a:lnTo>
                    <a:pt x="2668296" y="175792"/>
                  </a:lnTo>
                  <a:lnTo>
                    <a:pt x="2670291" y="175792"/>
                  </a:lnTo>
                  <a:lnTo>
                    <a:pt x="2672287" y="175792"/>
                  </a:lnTo>
                  <a:lnTo>
                    <a:pt x="2674283" y="175792"/>
                  </a:lnTo>
                  <a:lnTo>
                    <a:pt x="2676279" y="175792"/>
                  </a:lnTo>
                  <a:lnTo>
                    <a:pt x="2678274" y="175792"/>
                  </a:lnTo>
                  <a:lnTo>
                    <a:pt x="2680270" y="175792"/>
                  </a:lnTo>
                  <a:lnTo>
                    <a:pt x="2682266" y="175792"/>
                  </a:lnTo>
                  <a:lnTo>
                    <a:pt x="2684262" y="175792"/>
                  </a:lnTo>
                  <a:lnTo>
                    <a:pt x="2686257" y="175792"/>
                  </a:lnTo>
                  <a:lnTo>
                    <a:pt x="2688253" y="175792"/>
                  </a:lnTo>
                  <a:lnTo>
                    <a:pt x="2690249" y="175792"/>
                  </a:lnTo>
                  <a:lnTo>
                    <a:pt x="2692244" y="175792"/>
                  </a:lnTo>
                  <a:lnTo>
                    <a:pt x="2694240" y="175792"/>
                  </a:lnTo>
                  <a:lnTo>
                    <a:pt x="2696236" y="175792"/>
                  </a:lnTo>
                  <a:lnTo>
                    <a:pt x="2698232" y="175792"/>
                  </a:lnTo>
                  <a:lnTo>
                    <a:pt x="2700227" y="175792"/>
                  </a:lnTo>
                  <a:lnTo>
                    <a:pt x="2702223" y="175792"/>
                  </a:lnTo>
                  <a:lnTo>
                    <a:pt x="2704219" y="175792"/>
                  </a:lnTo>
                  <a:lnTo>
                    <a:pt x="2706215" y="175792"/>
                  </a:lnTo>
                  <a:lnTo>
                    <a:pt x="2708210" y="175792"/>
                  </a:lnTo>
                  <a:lnTo>
                    <a:pt x="2710206" y="175792"/>
                  </a:lnTo>
                  <a:lnTo>
                    <a:pt x="2712202" y="175792"/>
                  </a:lnTo>
                  <a:lnTo>
                    <a:pt x="2714198" y="175792"/>
                  </a:lnTo>
                  <a:lnTo>
                    <a:pt x="2716193" y="175792"/>
                  </a:lnTo>
                  <a:lnTo>
                    <a:pt x="2718189" y="175792"/>
                  </a:lnTo>
                  <a:lnTo>
                    <a:pt x="2720185" y="175792"/>
                  </a:lnTo>
                  <a:lnTo>
                    <a:pt x="2722180" y="175792"/>
                  </a:lnTo>
                  <a:lnTo>
                    <a:pt x="2724176" y="175792"/>
                  </a:lnTo>
                  <a:lnTo>
                    <a:pt x="2726172" y="175792"/>
                  </a:lnTo>
                  <a:lnTo>
                    <a:pt x="2728168" y="175792"/>
                  </a:lnTo>
                  <a:lnTo>
                    <a:pt x="2730163" y="175792"/>
                  </a:lnTo>
                  <a:lnTo>
                    <a:pt x="2732159" y="175792"/>
                  </a:lnTo>
                  <a:lnTo>
                    <a:pt x="2734155" y="175792"/>
                  </a:lnTo>
                  <a:lnTo>
                    <a:pt x="2736151" y="175792"/>
                  </a:lnTo>
                  <a:lnTo>
                    <a:pt x="2738146" y="175792"/>
                  </a:lnTo>
                  <a:lnTo>
                    <a:pt x="2740142" y="175792"/>
                  </a:lnTo>
                  <a:lnTo>
                    <a:pt x="2742138" y="175792"/>
                  </a:lnTo>
                  <a:lnTo>
                    <a:pt x="2744134" y="175792"/>
                  </a:lnTo>
                  <a:lnTo>
                    <a:pt x="2746129" y="175792"/>
                  </a:lnTo>
                  <a:lnTo>
                    <a:pt x="2748125" y="175792"/>
                  </a:lnTo>
                  <a:lnTo>
                    <a:pt x="2750121" y="175792"/>
                  </a:lnTo>
                  <a:lnTo>
                    <a:pt x="2752117" y="175792"/>
                  </a:lnTo>
                  <a:lnTo>
                    <a:pt x="2754112" y="175792"/>
                  </a:lnTo>
                  <a:lnTo>
                    <a:pt x="2756108" y="175792"/>
                  </a:lnTo>
                  <a:lnTo>
                    <a:pt x="2758104" y="175792"/>
                  </a:lnTo>
                  <a:lnTo>
                    <a:pt x="2760099" y="175792"/>
                  </a:lnTo>
                  <a:lnTo>
                    <a:pt x="2762095" y="175792"/>
                  </a:lnTo>
                  <a:lnTo>
                    <a:pt x="2764091" y="175792"/>
                  </a:lnTo>
                  <a:lnTo>
                    <a:pt x="2766087" y="175792"/>
                  </a:lnTo>
                  <a:lnTo>
                    <a:pt x="2768082" y="175792"/>
                  </a:lnTo>
                  <a:lnTo>
                    <a:pt x="2770078" y="175792"/>
                  </a:lnTo>
                  <a:lnTo>
                    <a:pt x="2772074" y="175792"/>
                  </a:lnTo>
                  <a:lnTo>
                    <a:pt x="2774070" y="175792"/>
                  </a:lnTo>
                  <a:lnTo>
                    <a:pt x="2776065" y="175792"/>
                  </a:lnTo>
                  <a:lnTo>
                    <a:pt x="2778061" y="175792"/>
                  </a:lnTo>
                  <a:lnTo>
                    <a:pt x="2780057" y="175792"/>
                  </a:lnTo>
                  <a:lnTo>
                    <a:pt x="2782053" y="175792"/>
                  </a:lnTo>
                  <a:lnTo>
                    <a:pt x="2784048" y="175792"/>
                  </a:lnTo>
                  <a:lnTo>
                    <a:pt x="2786044" y="175792"/>
                  </a:lnTo>
                  <a:lnTo>
                    <a:pt x="2788040" y="175792"/>
                  </a:lnTo>
                  <a:lnTo>
                    <a:pt x="2790035" y="175792"/>
                  </a:lnTo>
                  <a:lnTo>
                    <a:pt x="2792031" y="175792"/>
                  </a:lnTo>
                  <a:lnTo>
                    <a:pt x="2794027" y="175792"/>
                  </a:lnTo>
                  <a:lnTo>
                    <a:pt x="2796023" y="175792"/>
                  </a:lnTo>
                  <a:lnTo>
                    <a:pt x="2798018" y="175792"/>
                  </a:lnTo>
                  <a:lnTo>
                    <a:pt x="2800014" y="175792"/>
                  </a:lnTo>
                  <a:lnTo>
                    <a:pt x="2802010" y="175792"/>
                  </a:lnTo>
                  <a:lnTo>
                    <a:pt x="2804006" y="175792"/>
                  </a:lnTo>
                  <a:lnTo>
                    <a:pt x="2806001" y="175792"/>
                  </a:lnTo>
                  <a:lnTo>
                    <a:pt x="2807997" y="175792"/>
                  </a:lnTo>
                  <a:lnTo>
                    <a:pt x="2809993" y="175792"/>
                  </a:lnTo>
                  <a:lnTo>
                    <a:pt x="2811989" y="175792"/>
                  </a:lnTo>
                  <a:lnTo>
                    <a:pt x="2813984" y="175792"/>
                  </a:lnTo>
                  <a:lnTo>
                    <a:pt x="2815980" y="175792"/>
                  </a:lnTo>
                  <a:lnTo>
                    <a:pt x="2817976" y="175792"/>
                  </a:lnTo>
                  <a:lnTo>
                    <a:pt x="2819971" y="175792"/>
                  </a:lnTo>
                  <a:lnTo>
                    <a:pt x="2821967" y="175792"/>
                  </a:lnTo>
                  <a:lnTo>
                    <a:pt x="2823963" y="175792"/>
                  </a:lnTo>
                  <a:lnTo>
                    <a:pt x="2825959" y="175792"/>
                  </a:lnTo>
                  <a:lnTo>
                    <a:pt x="2827954" y="175792"/>
                  </a:lnTo>
                  <a:lnTo>
                    <a:pt x="2829950" y="175792"/>
                  </a:lnTo>
                  <a:lnTo>
                    <a:pt x="2831946" y="175792"/>
                  </a:lnTo>
                  <a:lnTo>
                    <a:pt x="2833942" y="175792"/>
                  </a:lnTo>
                  <a:lnTo>
                    <a:pt x="2835937" y="175792"/>
                  </a:lnTo>
                  <a:lnTo>
                    <a:pt x="2837933" y="175792"/>
                  </a:lnTo>
                  <a:lnTo>
                    <a:pt x="2839929" y="175792"/>
                  </a:lnTo>
                  <a:lnTo>
                    <a:pt x="2841925" y="175792"/>
                  </a:lnTo>
                  <a:lnTo>
                    <a:pt x="2843920" y="175792"/>
                  </a:lnTo>
                  <a:lnTo>
                    <a:pt x="2845916" y="175792"/>
                  </a:lnTo>
                  <a:lnTo>
                    <a:pt x="2847912" y="175792"/>
                  </a:lnTo>
                  <a:lnTo>
                    <a:pt x="2849907" y="175792"/>
                  </a:lnTo>
                  <a:lnTo>
                    <a:pt x="2851903" y="175792"/>
                  </a:lnTo>
                  <a:lnTo>
                    <a:pt x="2853899" y="175792"/>
                  </a:lnTo>
                  <a:lnTo>
                    <a:pt x="2855895" y="175792"/>
                  </a:lnTo>
                  <a:lnTo>
                    <a:pt x="2857890" y="175792"/>
                  </a:lnTo>
                  <a:lnTo>
                    <a:pt x="2859886" y="175792"/>
                  </a:lnTo>
                  <a:lnTo>
                    <a:pt x="2861882" y="175792"/>
                  </a:lnTo>
                  <a:lnTo>
                    <a:pt x="2863878" y="175792"/>
                  </a:lnTo>
                  <a:lnTo>
                    <a:pt x="2865873" y="175792"/>
                  </a:lnTo>
                  <a:lnTo>
                    <a:pt x="2867869" y="175792"/>
                  </a:lnTo>
                  <a:lnTo>
                    <a:pt x="2869865" y="175792"/>
                  </a:lnTo>
                  <a:lnTo>
                    <a:pt x="2871861" y="175792"/>
                  </a:lnTo>
                  <a:lnTo>
                    <a:pt x="2873856" y="175792"/>
                  </a:lnTo>
                  <a:lnTo>
                    <a:pt x="2875852" y="175792"/>
                  </a:lnTo>
                  <a:lnTo>
                    <a:pt x="2877848" y="175792"/>
                  </a:lnTo>
                  <a:lnTo>
                    <a:pt x="2879843" y="175792"/>
                  </a:lnTo>
                  <a:lnTo>
                    <a:pt x="2881839" y="175792"/>
                  </a:lnTo>
                  <a:lnTo>
                    <a:pt x="2883835" y="175792"/>
                  </a:lnTo>
                  <a:lnTo>
                    <a:pt x="2885831" y="175792"/>
                  </a:lnTo>
                  <a:lnTo>
                    <a:pt x="2887826" y="175792"/>
                  </a:lnTo>
                  <a:lnTo>
                    <a:pt x="2889822" y="175792"/>
                  </a:lnTo>
                  <a:lnTo>
                    <a:pt x="2891818" y="175792"/>
                  </a:lnTo>
                  <a:lnTo>
                    <a:pt x="2893814" y="175792"/>
                  </a:lnTo>
                  <a:lnTo>
                    <a:pt x="2895809" y="175792"/>
                  </a:lnTo>
                  <a:lnTo>
                    <a:pt x="2897805" y="175792"/>
                  </a:lnTo>
                  <a:lnTo>
                    <a:pt x="2899801" y="175792"/>
                  </a:lnTo>
                  <a:lnTo>
                    <a:pt x="2901797" y="175792"/>
                  </a:lnTo>
                  <a:lnTo>
                    <a:pt x="2903792" y="175792"/>
                  </a:lnTo>
                  <a:lnTo>
                    <a:pt x="2905788" y="175792"/>
                  </a:lnTo>
                  <a:lnTo>
                    <a:pt x="2907784" y="175792"/>
                  </a:lnTo>
                  <a:lnTo>
                    <a:pt x="2909779" y="175792"/>
                  </a:lnTo>
                  <a:lnTo>
                    <a:pt x="2911775" y="175792"/>
                  </a:lnTo>
                  <a:lnTo>
                    <a:pt x="2913771" y="175792"/>
                  </a:lnTo>
                  <a:lnTo>
                    <a:pt x="2915767" y="175792"/>
                  </a:lnTo>
                  <a:lnTo>
                    <a:pt x="2917762" y="175792"/>
                  </a:lnTo>
                  <a:lnTo>
                    <a:pt x="2919758" y="175792"/>
                  </a:lnTo>
                  <a:lnTo>
                    <a:pt x="2921754" y="175792"/>
                  </a:lnTo>
                  <a:lnTo>
                    <a:pt x="2923750" y="175792"/>
                  </a:lnTo>
                  <a:lnTo>
                    <a:pt x="2925745" y="175792"/>
                  </a:lnTo>
                  <a:lnTo>
                    <a:pt x="2927741" y="175792"/>
                  </a:lnTo>
                  <a:lnTo>
                    <a:pt x="2929737" y="175792"/>
                  </a:lnTo>
                  <a:lnTo>
                    <a:pt x="2931733" y="175792"/>
                  </a:lnTo>
                  <a:lnTo>
                    <a:pt x="2933728" y="175792"/>
                  </a:lnTo>
                  <a:lnTo>
                    <a:pt x="2935724" y="175792"/>
                  </a:lnTo>
                  <a:lnTo>
                    <a:pt x="2937720" y="175792"/>
                  </a:lnTo>
                  <a:lnTo>
                    <a:pt x="2939715" y="175792"/>
                  </a:lnTo>
                  <a:lnTo>
                    <a:pt x="2941711" y="175792"/>
                  </a:lnTo>
                  <a:lnTo>
                    <a:pt x="2943707" y="175792"/>
                  </a:lnTo>
                  <a:lnTo>
                    <a:pt x="2945703" y="175792"/>
                  </a:lnTo>
                  <a:lnTo>
                    <a:pt x="2947698" y="175792"/>
                  </a:lnTo>
                  <a:lnTo>
                    <a:pt x="2949694" y="175792"/>
                  </a:lnTo>
                  <a:lnTo>
                    <a:pt x="2951690" y="175792"/>
                  </a:lnTo>
                  <a:lnTo>
                    <a:pt x="2953686" y="175792"/>
                  </a:lnTo>
                  <a:lnTo>
                    <a:pt x="2955681" y="175792"/>
                  </a:lnTo>
                  <a:lnTo>
                    <a:pt x="2957677" y="175792"/>
                  </a:lnTo>
                  <a:lnTo>
                    <a:pt x="2959673" y="175792"/>
                  </a:lnTo>
                  <a:lnTo>
                    <a:pt x="2961669" y="175792"/>
                  </a:lnTo>
                  <a:lnTo>
                    <a:pt x="2963664" y="175792"/>
                  </a:lnTo>
                  <a:lnTo>
                    <a:pt x="2965660" y="175792"/>
                  </a:lnTo>
                  <a:lnTo>
                    <a:pt x="2967656" y="175792"/>
                  </a:lnTo>
                  <a:lnTo>
                    <a:pt x="2969651" y="175792"/>
                  </a:lnTo>
                  <a:lnTo>
                    <a:pt x="2971647" y="175792"/>
                  </a:lnTo>
                  <a:lnTo>
                    <a:pt x="2973643" y="175792"/>
                  </a:lnTo>
                  <a:lnTo>
                    <a:pt x="2975639" y="175792"/>
                  </a:lnTo>
                  <a:lnTo>
                    <a:pt x="2977634" y="175792"/>
                  </a:lnTo>
                  <a:lnTo>
                    <a:pt x="2979630" y="175792"/>
                  </a:lnTo>
                  <a:lnTo>
                    <a:pt x="2981626" y="175792"/>
                  </a:lnTo>
                  <a:lnTo>
                    <a:pt x="2983622" y="175792"/>
                  </a:lnTo>
                  <a:lnTo>
                    <a:pt x="2985617" y="175792"/>
                  </a:lnTo>
                  <a:lnTo>
                    <a:pt x="2987613" y="175792"/>
                  </a:lnTo>
                  <a:lnTo>
                    <a:pt x="2989609" y="175792"/>
                  </a:lnTo>
                  <a:lnTo>
                    <a:pt x="2991605" y="175792"/>
                  </a:lnTo>
                  <a:lnTo>
                    <a:pt x="2993600" y="175792"/>
                  </a:lnTo>
                  <a:lnTo>
                    <a:pt x="2995596" y="175792"/>
                  </a:lnTo>
                  <a:lnTo>
                    <a:pt x="2997592" y="175792"/>
                  </a:lnTo>
                  <a:lnTo>
                    <a:pt x="2999588" y="175792"/>
                  </a:lnTo>
                  <a:lnTo>
                    <a:pt x="3001583" y="175792"/>
                  </a:lnTo>
                  <a:lnTo>
                    <a:pt x="3003579" y="175792"/>
                  </a:lnTo>
                  <a:lnTo>
                    <a:pt x="3005575" y="175792"/>
                  </a:lnTo>
                  <a:lnTo>
                    <a:pt x="3007570" y="175792"/>
                  </a:lnTo>
                  <a:lnTo>
                    <a:pt x="3009566" y="175792"/>
                  </a:lnTo>
                  <a:lnTo>
                    <a:pt x="3011562" y="175792"/>
                  </a:lnTo>
                  <a:lnTo>
                    <a:pt x="3013558" y="175792"/>
                  </a:lnTo>
                  <a:lnTo>
                    <a:pt x="3015553" y="175792"/>
                  </a:lnTo>
                  <a:lnTo>
                    <a:pt x="3017549" y="175792"/>
                  </a:lnTo>
                  <a:lnTo>
                    <a:pt x="3019545" y="175792"/>
                  </a:lnTo>
                  <a:lnTo>
                    <a:pt x="3021541" y="175792"/>
                  </a:lnTo>
                  <a:lnTo>
                    <a:pt x="3023536" y="175792"/>
                  </a:lnTo>
                  <a:lnTo>
                    <a:pt x="3025532" y="175792"/>
                  </a:lnTo>
                  <a:lnTo>
                    <a:pt x="3027528" y="175792"/>
                  </a:lnTo>
                  <a:lnTo>
                    <a:pt x="3029524" y="175792"/>
                  </a:lnTo>
                  <a:lnTo>
                    <a:pt x="3031519" y="175792"/>
                  </a:lnTo>
                  <a:lnTo>
                    <a:pt x="3033515" y="175792"/>
                  </a:lnTo>
                  <a:lnTo>
                    <a:pt x="3035511" y="175792"/>
                  </a:lnTo>
                  <a:lnTo>
                    <a:pt x="3037506" y="175792"/>
                  </a:lnTo>
                  <a:lnTo>
                    <a:pt x="3039502" y="175792"/>
                  </a:lnTo>
                  <a:lnTo>
                    <a:pt x="3041498" y="175792"/>
                  </a:lnTo>
                  <a:lnTo>
                    <a:pt x="3043494" y="175792"/>
                  </a:lnTo>
                  <a:lnTo>
                    <a:pt x="3045489" y="175792"/>
                  </a:lnTo>
                  <a:lnTo>
                    <a:pt x="3047485" y="175792"/>
                  </a:lnTo>
                  <a:lnTo>
                    <a:pt x="3049481" y="175792"/>
                  </a:lnTo>
                  <a:lnTo>
                    <a:pt x="3051477" y="175792"/>
                  </a:lnTo>
                  <a:lnTo>
                    <a:pt x="3053472" y="175792"/>
                  </a:lnTo>
                  <a:lnTo>
                    <a:pt x="3055468" y="175792"/>
                  </a:lnTo>
                  <a:lnTo>
                    <a:pt x="3057464" y="175792"/>
                  </a:lnTo>
                  <a:lnTo>
                    <a:pt x="3059460" y="175792"/>
                  </a:lnTo>
                  <a:lnTo>
                    <a:pt x="3061455" y="175792"/>
                  </a:lnTo>
                  <a:lnTo>
                    <a:pt x="3063451" y="175792"/>
                  </a:lnTo>
                  <a:lnTo>
                    <a:pt x="3065447" y="175792"/>
                  </a:lnTo>
                  <a:lnTo>
                    <a:pt x="3067442" y="175792"/>
                  </a:lnTo>
                  <a:lnTo>
                    <a:pt x="3069438" y="175792"/>
                  </a:lnTo>
                  <a:lnTo>
                    <a:pt x="3071434" y="175792"/>
                  </a:lnTo>
                  <a:lnTo>
                    <a:pt x="3073430" y="175792"/>
                  </a:lnTo>
                  <a:lnTo>
                    <a:pt x="3075425" y="175792"/>
                  </a:lnTo>
                  <a:lnTo>
                    <a:pt x="3077421" y="175792"/>
                  </a:lnTo>
                  <a:lnTo>
                    <a:pt x="3079417" y="175792"/>
                  </a:lnTo>
                  <a:lnTo>
                    <a:pt x="3081413" y="175792"/>
                  </a:lnTo>
                  <a:lnTo>
                    <a:pt x="3083408" y="175792"/>
                  </a:lnTo>
                  <a:lnTo>
                    <a:pt x="3085404" y="175792"/>
                  </a:lnTo>
                  <a:lnTo>
                    <a:pt x="3087400" y="175792"/>
                  </a:lnTo>
                  <a:lnTo>
                    <a:pt x="3089396" y="175792"/>
                  </a:lnTo>
                  <a:lnTo>
                    <a:pt x="3091391" y="175792"/>
                  </a:lnTo>
                  <a:lnTo>
                    <a:pt x="3093387" y="175792"/>
                  </a:lnTo>
                  <a:lnTo>
                    <a:pt x="3095383" y="175792"/>
                  </a:lnTo>
                  <a:lnTo>
                    <a:pt x="3097378" y="175792"/>
                  </a:lnTo>
                  <a:lnTo>
                    <a:pt x="3099374" y="175792"/>
                  </a:lnTo>
                  <a:lnTo>
                    <a:pt x="3101370" y="175792"/>
                  </a:lnTo>
                  <a:lnTo>
                    <a:pt x="3103366" y="175792"/>
                  </a:lnTo>
                  <a:lnTo>
                    <a:pt x="3105361" y="175792"/>
                  </a:lnTo>
                  <a:lnTo>
                    <a:pt x="3107357" y="175792"/>
                  </a:lnTo>
                  <a:lnTo>
                    <a:pt x="3109353" y="175792"/>
                  </a:lnTo>
                  <a:lnTo>
                    <a:pt x="3111349" y="175792"/>
                  </a:lnTo>
                  <a:lnTo>
                    <a:pt x="3113344" y="175792"/>
                  </a:lnTo>
                  <a:lnTo>
                    <a:pt x="3115340" y="175792"/>
                  </a:lnTo>
                  <a:lnTo>
                    <a:pt x="3117336" y="175792"/>
                  </a:lnTo>
                  <a:lnTo>
                    <a:pt x="3119332" y="175792"/>
                  </a:lnTo>
                  <a:lnTo>
                    <a:pt x="3121327" y="175792"/>
                  </a:lnTo>
                  <a:lnTo>
                    <a:pt x="3123323" y="175792"/>
                  </a:lnTo>
                  <a:lnTo>
                    <a:pt x="3125319" y="175792"/>
                  </a:lnTo>
                  <a:lnTo>
                    <a:pt x="3127314" y="175792"/>
                  </a:lnTo>
                  <a:lnTo>
                    <a:pt x="3129310" y="175792"/>
                  </a:lnTo>
                  <a:lnTo>
                    <a:pt x="3131306" y="175792"/>
                  </a:lnTo>
                  <a:lnTo>
                    <a:pt x="3133302" y="175792"/>
                  </a:lnTo>
                  <a:lnTo>
                    <a:pt x="3135297" y="175792"/>
                  </a:lnTo>
                  <a:lnTo>
                    <a:pt x="3137293" y="175792"/>
                  </a:lnTo>
                  <a:lnTo>
                    <a:pt x="3139289" y="175792"/>
                  </a:lnTo>
                  <a:lnTo>
                    <a:pt x="3141285" y="175792"/>
                  </a:lnTo>
                  <a:lnTo>
                    <a:pt x="3143280" y="175792"/>
                  </a:lnTo>
                  <a:lnTo>
                    <a:pt x="3145276" y="175792"/>
                  </a:lnTo>
                  <a:lnTo>
                    <a:pt x="3147272" y="175792"/>
                  </a:lnTo>
                  <a:lnTo>
                    <a:pt x="3149268" y="175792"/>
                  </a:lnTo>
                  <a:lnTo>
                    <a:pt x="3151263" y="175792"/>
                  </a:lnTo>
                  <a:lnTo>
                    <a:pt x="3153259" y="175792"/>
                  </a:lnTo>
                  <a:lnTo>
                    <a:pt x="3155255" y="175792"/>
                  </a:lnTo>
                  <a:lnTo>
                    <a:pt x="3157250" y="175792"/>
                  </a:lnTo>
                  <a:lnTo>
                    <a:pt x="3159246" y="175792"/>
                  </a:lnTo>
                  <a:lnTo>
                    <a:pt x="3161242" y="175792"/>
                  </a:lnTo>
                  <a:lnTo>
                    <a:pt x="3163238" y="175792"/>
                  </a:lnTo>
                  <a:lnTo>
                    <a:pt x="3165233" y="175792"/>
                  </a:lnTo>
                  <a:lnTo>
                    <a:pt x="3167229" y="175792"/>
                  </a:lnTo>
                  <a:lnTo>
                    <a:pt x="3169225" y="175792"/>
                  </a:lnTo>
                  <a:lnTo>
                    <a:pt x="3171221" y="175792"/>
                  </a:lnTo>
                  <a:lnTo>
                    <a:pt x="3173216" y="175792"/>
                  </a:lnTo>
                  <a:lnTo>
                    <a:pt x="3175212" y="175792"/>
                  </a:lnTo>
                  <a:lnTo>
                    <a:pt x="3177208" y="175792"/>
                  </a:lnTo>
                  <a:lnTo>
                    <a:pt x="3179204" y="175792"/>
                  </a:lnTo>
                  <a:lnTo>
                    <a:pt x="3181199" y="175792"/>
                  </a:lnTo>
                  <a:lnTo>
                    <a:pt x="3183195" y="175792"/>
                  </a:lnTo>
                  <a:lnTo>
                    <a:pt x="3185191" y="175792"/>
                  </a:lnTo>
                  <a:lnTo>
                    <a:pt x="3187186" y="175792"/>
                  </a:lnTo>
                  <a:lnTo>
                    <a:pt x="3189182" y="175792"/>
                  </a:lnTo>
                  <a:lnTo>
                    <a:pt x="3191178" y="175792"/>
                  </a:lnTo>
                  <a:lnTo>
                    <a:pt x="3193174" y="175792"/>
                  </a:lnTo>
                  <a:lnTo>
                    <a:pt x="3195169" y="175792"/>
                  </a:lnTo>
                  <a:lnTo>
                    <a:pt x="3197165" y="175792"/>
                  </a:lnTo>
                  <a:lnTo>
                    <a:pt x="3199161" y="175792"/>
                  </a:lnTo>
                  <a:lnTo>
                    <a:pt x="3201157" y="175792"/>
                  </a:lnTo>
                  <a:lnTo>
                    <a:pt x="3203152" y="175792"/>
                  </a:lnTo>
                  <a:lnTo>
                    <a:pt x="3205148" y="175792"/>
                  </a:lnTo>
                  <a:lnTo>
                    <a:pt x="3207144" y="175792"/>
                  </a:lnTo>
                  <a:lnTo>
                    <a:pt x="3209140" y="175792"/>
                  </a:lnTo>
                  <a:lnTo>
                    <a:pt x="3211135" y="175792"/>
                  </a:lnTo>
                  <a:lnTo>
                    <a:pt x="3213131" y="175792"/>
                  </a:lnTo>
                  <a:lnTo>
                    <a:pt x="3215127" y="175792"/>
                  </a:lnTo>
                  <a:lnTo>
                    <a:pt x="3217122" y="179700"/>
                  </a:lnTo>
                  <a:lnTo>
                    <a:pt x="3219118" y="179700"/>
                  </a:lnTo>
                  <a:lnTo>
                    <a:pt x="3221114" y="179700"/>
                  </a:lnTo>
                  <a:lnTo>
                    <a:pt x="3223110" y="179700"/>
                  </a:lnTo>
                  <a:lnTo>
                    <a:pt x="3225105" y="179700"/>
                  </a:lnTo>
                  <a:lnTo>
                    <a:pt x="3227101" y="179700"/>
                  </a:lnTo>
                  <a:lnTo>
                    <a:pt x="3229097" y="179700"/>
                  </a:lnTo>
                  <a:lnTo>
                    <a:pt x="3231093" y="179700"/>
                  </a:lnTo>
                  <a:lnTo>
                    <a:pt x="3233088" y="179700"/>
                  </a:lnTo>
                  <a:lnTo>
                    <a:pt x="3235084" y="179700"/>
                  </a:lnTo>
                  <a:lnTo>
                    <a:pt x="3237080" y="179700"/>
                  </a:lnTo>
                  <a:lnTo>
                    <a:pt x="3239076" y="179700"/>
                  </a:lnTo>
                  <a:lnTo>
                    <a:pt x="3241071" y="179700"/>
                  </a:lnTo>
                  <a:lnTo>
                    <a:pt x="3243067" y="179700"/>
                  </a:lnTo>
                  <a:lnTo>
                    <a:pt x="3245063" y="179700"/>
                  </a:lnTo>
                  <a:lnTo>
                    <a:pt x="3247059" y="179700"/>
                  </a:lnTo>
                  <a:lnTo>
                    <a:pt x="3249054" y="179700"/>
                  </a:lnTo>
                  <a:lnTo>
                    <a:pt x="3251050" y="179700"/>
                  </a:lnTo>
                  <a:lnTo>
                    <a:pt x="3253046" y="179700"/>
                  </a:lnTo>
                  <a:lnTo>
                    <a:pt x="3255041" y="179700"/>
                  </a:lnTo>
                  <a:lnTo>
                    <a:pt x="3257037" y="179700"/>
                  </a:lnTo>
                  <a:lnTo>
                    <a:pt x="3259033" y="179700"/>
                  </a:lnTo>
                  <a:lnTo>
                    <a:pt x="3261029" y="179700"/>
                  </a:lnTo>
                  <a:lnTo>
                    <a:pt x="3263024" y="179700"/>
                  </a:lnTo>
                  <a:lnTo>
                    <a:pt x="3265020" y="179700"/>
                  </a:lnTo>
                  <a:lnTo>
                    <a:pt x="3267016" y="179700"/>
                  </a:lnTo>
                  <a:lnTo>
                    <a:pt x="3269012" y="179700"/>
                  </a:lnTo>
                  <a:lnTo>
                    <a:pt x="3271007" y="179700"/>
                  </a:lnTo>
                  <a:lnTo>
                    <a:pt x="3273003" y="179700"/>
                  </a:lnTo>
                  <a:lnTo>
                    <a:pt x="3274999" y="179700"/>
                  </a:lnTo>
                  <a:lnTo>
                    <a:pt x="3276995" y="179700"/>
                  </a:lnTo>
                  <a:lnTo>
                    <a:pt x="3278990" y="179700"/>
                  </a:lnTo>
                  <a:lnTo>
                    <a:pt x="3280986" y="179700"/>
                  </a:lnTo>
                  <a:lnTo>
                    <a:pt x="3282982" y="179700"/>
                  </a:lnTo>
                  <a:lnTo>
                    <a:pt x="3284977" y="179700"/>
                  </a:lnTo>
                  <a:lnTo>
                    <a:pt x="3286973" y="179700"/>
                  </a:lnTo>
                  <a:lnTo>
                    <a:pt x="3288969" y="179700"/>
                  </a:lnTo>
                  <a:lnTo>
                    <a:pt x="3290965" y="179700"/>
                  </a:lnTo>
                  <a:lnTo>
                    <a:pt x="3292960" y="179700"/>
                  </a:lnTo>
                  <a:lnTo>
                    <a:pt x="3294956" y="179700"/>
                  </a:lnTo>
                  <a:lnTo>
                    <a:pt x="3296952" y="179700"/>
                  </a:lnTo>
                  <a:lnTo>
                    <a:pt x="3298948" y="179700"/>
                  </a:lnTo>
                  <a:lnTo>
                    <a:pt x="3300943" y="179700"/>
                  </a:lnTo>
                  <a:lnTo>
                    <a:pt x="3302939" y="179700"/>
                  </a:lnTo>
                  <a:lnTo>
                    <a:pt x="3304935" y="179700"/>
                  </a:lnTo>
                  <a:lnTo>
                    <a:pt x="3306931" y="179700"/>
                  </a:lnTo>
                  <a:lnTo>
                    <a:pt x="3308926" y="179700"/>
                  </a:lnTo>
                  <a:lnTo>
                    <a:pt x="3310922" y="179700"/>
                  </a:lnTo>
                  <a:lnTo>
                    <a:pt x="3312918" y="179700"/>
                  </a:lnTo>
                  <a:lnTo>
                    <a:pt x="3314913" y="179700"/>
                  </a:lnTo>
                  <a:lnTo>
                    <a:pt x="3316909" y="179700"/>
                  </a:lnTo>
                  <a:lnTo>
                    <a:pt x="3318905" y="179700"/>
                  </a:lnTo>
                  <a:lnTo>
                    <a:pt x="3320901" y="179700"/>
                  </a:lnTo>
                  <a:lnTo>
                    <a:pt x="3322896" y="179700"/>
                  </a:lnTo>
                  <a:lnTo>
                    <a:pt x="3324892" y="179700"/>
                  </a:lnTo>
                  <a:lnTo>
                    <a:pt x="3326888" y="179700"/>
                  </a:lnTo>
                  <a:lnTo>
                    <a:pt x="3328884" y="179700"/>
                  </a:lnTo>
                  <a:lnTo>
                    <a:pt x="3330879" y="179700"/>
                  </a:lnTo>
                  <a:lnTo>
                    <a:pt x="3332875" y="179700"/>
                  </a:lnTo>
                  <a:lnTo>
                    <a:pt x="3334871" y="179700"/>
                  </a:lnTo>
                  <a:lnTo>
                    <a:pt x="3336867" y="179700"/>
                  </a:lnTo>
                  <a:lnTo>
                    <a:pt x="3338862" y="179700"/>
                  </a:lnTo>
                  <a:lnTo>
                    <a:pt x="3340858" y="179700"/>
                  </a:lnTo>
                  <a:lnTo>
                    <a:pt x="3342854" y="179700"/>
                  </a:lnTo>
                  <a:lnTo>
                    <a:pt x="3344849" y="179700"/>
                  </a:lnTo>
                  <a:lnTo>
                    <a:pt x="3346845" y="179700"/>
                  </a:lnTo>
                  <a:lnTo>
                    <a:pt x="3348841" y="179700"/>
                  </a:lnTo>
                  <a:lnTo>
                    <a:pt x="3350837" y="179700"/>
                  </a:lnTo>
                  <a:lnTo>
                    <a:pt x="3352832" y="179700"/>
                  </a:lnTo>
                  <a:lnTo>
                    <a:pt x="3354828" y="179700"/>
                  </a:lnTo>
                  <a:lnTo>
                    <a:pt x="3356824" y="179700"/>
                  </a:lnTo>
                  <a:lnTo>
                    <a:pt x="3358820" y="179700"/>
                  </a:lnTo>
                  <a:lnTo>
                    <a:pt x="3360815" y="179700"/>
                  </a:lnTo>
                  <a:lnTo>
                    <a:pt x="3362811" y="179700"/>
                  </a:lnTo>
                  <a:lnTo>
                    <a:pt x="3364807" y="179700"/>
                  </a:lnTo>
                  <a:lnTo>
                    <a:pt x="3366803" y="179700"/>
                  </a:lnTo>
                  <a:lnTo>
                    <a:pt x="3368798" y="179700"/>
                  </a:lnTo>
                  <a:lnTo>
                    <a:pt x="3370794" y="179700"/>
                  </a:lnTo>
                  <a:lnTo>
                    <a:pt x="3372790" y="179700"/>
                  </a:lnTo>
                  <a:lnTo>
                    <a:pt x="3374785" y="179700"/>
                  </a:lnTo>
                  <a:lnTo>
                    <a:pt x="3376781" y="179700"/>
                  </a:lnTo>
                  <a:lnTo>
                    <a:pt x="3378777" y="179700"/>
                  </a:lnTo>
                  <a:lnTo>
                    <a:pt x="3380773" y="179700"/>
                  </a:lnTo>
                  <a:lnTo>
                    <a:pt x="3382768" y="179700"/>
                  </a:lnTo>
                  <a:lnTo>
                    <a:pt x="3384764" y="179700"/>
                  </a:lnTo>
                  <a:lnTo>
                    <a:pt x="3386760" y="179700"/>
                  </a:lnTo>
                  <a:lnTo>
                    <a:pt x="3388756" y="179700"/>
                  </a:lnTo>
                  <a:lnTo>
                    <a:pt x="3390751" y="179700"/>
                  </a:lnTo>
                  <a:lnTo>
                    <a:pt x="3392747" y="179700"/>
                  </a:lnTo>
                  <a:lnTo>
                    <a:pt x="3394743" y="179700"/>
                  </a:lnTo>
                  <a:lnTo>
                    <a:pt x="3396739" y="179700"/>
                  </a:lnTo>
                  <a:lnTo>
                    <a:pt x="3398734" y="179700"/>
                  </a:lnTo>
                  <a:lnTo>
                    <a:pt x="3400730" y="179700"/>
                  </a:lnTo>
                  <a:lnTo>
                    <a:pt x="3402726" y="179700"/>
                  </a:lnTo>
                  <a:lnTo>
                    <a:pt x="3404721" y="179700"/>
                  </a:lnTo>
                  <a:lnTo>
                    <a:pt x="3406717" y="179700"/>
                  </a:lnTo>
                  <a:lnTo>
                    <a:pt x="3408713" y="179700"/>
                  </a:lnTo>
                  <a:lnTo>
                    <a:pt x="3410709" y="179700"/>
                  </a:lnTo>
                  <a:lnTo>
                    <a:pt x="3412704" y="179700"/>
                  </a:lnTo>
                  <a:lnTo>
                    <a:pt x="3414700" y="179700"/>
                  </a:lnTo>
                  <a:lnTo>
                    <a:pt x="3416696" y="179700"/>
                  </a:lnTo>
                  <a:lnTo>
                    <a:pt x="3418692" y="179700"/>
                  </a:lnTo>
                  <a:lnTo>
                    <a:pt x="3420687" y="179700"/>
                  </a:lnTo>
                  <a:lnTo>
                    <a:pt x="3422683" y="179700"/>
                  </a:lnTo>
                  <a:lnTo>
                    <a:pt x="3424679" y="179700"/>
                  </a:lnTo>
                  <a:lnTo>
                    <a:pt x="3426675" y="179700"/>
                  </a:lnTo>
                  <a:lnTo>
                    <a:pt x="3428670" y="179700"/>
                  </a:lnTo>
                  <a:lnTo>
                    <a:pt x="3430666" y="179700"/>
                  </a:lnTo>
                  <a:lnTo>
                    <a:pt x="3432662" y="179700"/>
                  </a:lnTo>
                  <a:lnTo>
                    <a:pt x="3434657" y="179700"/>
                  </a:lnTo>
                  <a:lnTo>
                    <a:pt x="3436653" y="179700"/>
                  </a:lnTo>
                  <a:lnTo>
                    <a:pt x="3438649" y="179700"/>
                  </a:lnTo>
                  <a:lnTo>
                    <a:pt x="3440645" y="179700"/>
                  </a:lnTo>
                  <a:lnTo>
                    <a:pt x="3442640" y="179700"/>
                  </a:lnTo>
                  <a:lnTo>
                    <a:pt x="3444636" y="179700"/>
                  </a:lnTo>
                  <a:lnTo>
                    <a:pt x="3446632" y="179700"/>
                  </a:lnTo>
                  <a:lnTo>
                    <a:pt x="3448628" y="179700"/>
                  </a:lnTo>
                  <a:lnTo>
                    <a:pt x="3450623" y="179700"/>
                  </a:lnTo>
                  <a:lnTo>
                    <a:pt x="3452619" y="179700"/>
                  </a:lnTo>
                  <a:lnTo>
                    <a:pt x="3454615" y="179700"/>
                  </a:lnTo>
                  <a:lnTo>
                    <a:pt x="3456611" y="179700"/>
                  </a:lnTo>
                  <a:lnTo>
                    <a:pt x="3458606" y="179700"/>
                  </a:lnTo>
                  <a:lnTo>
                    <a:pt x="3460602" y="179700"/>
                  </a:lnTo>
                  <a:lnTo>
                    <a:pt x="3462598" y="179700"/>
                  </a:lnTo>
                  <a:lnTo>
                    <a:pt x="3464593" y="179700"/>
                  </a:lnTo>
                  <a:lnTo>
                    <a:pt x="3466589" y="179700"/>
                  </a:lnTo>
                  <a:lnTo>
                    <a:pt x="3468585" y="179700"/>
                  </a:lnTo>
                  <a:lnTo>
                    <a:pt x="3470581" y="179700"/>
                  </a:lnTo>
                  <a:lnTo>
                    <a:pt x="3472576" y="179700"/>
                  </a:lnTo>
                  <a:lnTo>
                    <a:pt x="3474572" y="179700"/>
                  </a:lnTo>
                  <a:lnTo>
                    <a:pt x="3476568" y="179700"/>
                  </a:lnTo>
                  <a:lnTo>
                    <a:pt x="3478564" y="179700"/>
                  </a:lnTo>
                  <a:lnTo>
                    <a:pt x="3480559" y="179700"/>
                  </a:lnTo>
                  <a:lnTo>
                    <a:pt x="3482555" y="179700"/>
                  </a:lnTo>
                  <a:lnTo>
                    <a:pt x="3484551" y="179700"/>
                  </a:lnTo>
                  <a:lnTo>
                    <a:pt x="3486547" y="179700"/>
                  </a:lnTo>
                  <a:lnTo>
                    <a:pt x="3488542" y="179700"/>
                  </a:lnTo>
                  <a:lnTo>
                    <a:pt x="3490538" y="179700"/>
                  </a:lnTo>
                  <a:lnTo>
                    <a:pt x="3492534" y="179700"/>
                  </a:lnTo>
                  <a:lnTo>
                    <a:pt x="3494530" y="179700"/>
                  </a:lnTo>
                  <a:lnTo>
                    <a:pt x="3496525" y="179700"/>
                  </a:lnTo>
                  <a:lnTo>
                    <a:pt x="3498521" y="179700"/>
                  </a:lnTo>
                  <a:lnTo>
                    <a:pt x="3500517" y="179700"/>
                  </a:lnTo>
                  <a:lnTo>
                    <a:pt x="3502512" y="179700"/>
                  </a:lnTo>
                  <a:lnTo>
                    <a:pt x="3504508" y="179700"/>
                  </a:lnTo>
                  <a:lnTo>
                    <a:pt x="3506504" y="179700"/>
                  </a:lnTo>
                  <a:lnTo>
                    <a:pt x="3508500" y="179700"/>
                  </a:lnTo>
                  <a:lnTo>
                    <a:pt x="3510495" y="179700"/>
                  </a:lnTo>
                  <a:lnTo>
                    <a:pt x="3512491" y="179700"/>
                  </a:lnTo>
                  <a:lnTo>
                    <a:pt x="3514487" y="179700"/>
                  </a:lnTo>
                  <a:lnTo>
                    <a:pt x="3516483" y="179700"/>
                  </a:lnTo>
                  <a:lnTo>
                    <a:pt x="3518478" y="179700"/>
                  </a:lnTo>
                  <a:lnTo>
                    <a:pt x="3520474" y="179700"/>
                  </a:lnTo>
                  <a:lnTo>
                    <a:pt x="3522470" y="179700"/>
                  </a:lnTo>
                  <a:lnTo>
                    <a:pt x="3524466" y="179700"/>
                  </a:lnTo>
                  <a:lnTo>
                    <a:pt x="3526461" y="179700"/>
                  </a:lnTo>
                  <a:lnTo>
                    <a:pt x="3528457" y="179700"/>
                  </a:lnTo>
                  <a:lnTo>
                    <a:pt x="3530453" y="179700"/>
                  </a:lnTo>
                  <a:lnTo>
                    <a:pt x="3532448" y="179700"/>
                  </a:lnTo>
                  <a:lnTo>
                    <a:pt x="3534444" y="179700"/>
                  </a:lnTo>
                  <a:lnTo>
                    <a:pt x="3536440" y="179700"/>
                  </a:lnTo>
                  <a:lnTo>
                    <a:pt x="3538436" y="179700"/>
                  </a:lnTo>
                  <a:lnTo>
                    <a:pt x="3540431" y="179700"/>
                  </a:lnTo>
                  <a:lnTo>
                    <a:pt x="3542427" y="179700"/>
                  </a:lnTo>
                  <a:lnTo>
                    <a:pt x="3544423" y="179700"/>
                  </a:lnTo>
                  <a:lnTo>
                    <a:pt x="3546419" y="179700"/>
                  </a:lnTo>
                  <a:lnTo>
                    <a:pt x="3548414" y="179700"/>
                  </a:lnTo>
                  <a:lnTo>
                    <a:pt x="3550410" y="179700"/>
                  </a:lnTo>
                  <a:lnTo>
                    <a:pt x="3552406" y="179700"/>
                  </a:lnTo>
                  <a:lnTo>
                    <a:pt x="3554402" y="179700"/>
                  </a:lnTo>
                  <a:lnTo>
                    <a:pt x="3556397" y="179700"/>
                  </a:lnTo>
                  <a:lnTo>
                    <a:pt x="3558393" y="179700"/>
                  </a:lnTo>
                  <a:lnTo>
                    <a:pt x="3560389" y="179700"/>
                  </a:lnTo>
                  <a:lnTo>
                    <a:pt x="3562384" y="179700"/>
                  </a:lnTo>
                  <a:lnTo>
                    <a:pt x="3564380" y="179700"/>
                  </a:lnTo>
                  <a:lnTo>
                    <a:pt x="3566376" y="179700"/>
                  </a:lnTo>
                  <a:lnTo>
                    <a:pt x="3568372" y="179700"/>
                  </a:lnTo>
                  <a:lnTo>
                    <a:pt x="3570367" y="179700"/>
                  </a:lnTo>
                  <a:lnTo>
                    <a:pt x="3572363" y="179700"/>
                  </a:lnTo>
                  <a:lnTo>
                    <a:pt x="3574359" y="179700"/>
                  </a:lnTo>
                  <a:lnTo>
                    <a:pt x="3576355" y="179700"/>
                  </a:lnTo>
                  <a:lnTo>
                    <a:pt x="3578350" y="179700"/>
                  </a:lnTo>
                  <a:lnTo>
                    <a:pt x="3580346" y="179700"/>
                  </a:lnTo>
                  <a:lnTo>
                    <a:pt x="3582342" y="179700"/>
                  </a:lnTo>
                  <a:lnTo>
                    <a:pt x="3584338" y="179700"/>
                  </a:lnTo>
                  <a:lnTo>
                    <a:pt x="3586333" y="179700"/>
                  </a:lnTo>
                  <a:lnTo>
                    <a:pt x="3588329" y="179700"/>
                  </a:lnTo>
                  <a:lnTo>
                    <a:pt x="3590325" y="179700"/>
                  </a:lnTo>
                  <a:lnTo>
                    <a:pt x="3592320" y="179700"/>
                  </a:lnTo>
                  <a:lnTo>
                    <a:pt x="3594316" y="179700"/>
                  </a:lnTo>
                  <a:lnTo>
                    <a:pt x="3596312" y="179700"/>
                  </a:lnTo>
                  <a:lnTo>
                    <a:pt x="3598308" y="179700"/>
                  </a:lnTo>
                  <a:lnTo>
                    <a:pt x="3600303" y="179700"/>
                  </a:lnTo>
                  <a:lnTo>
                    <a:pt x="3602299" y="179700"/>
                  </a:lnTo>
                  <a:lnTo>
                    <a:pt x="3604295" y="179700"/>
                  </a:lnTo>
                  <a:lnTo>
                    <a:pt x="3606291" y="179700"/>
                  </a:lnTo>
                  <a:lnTo>
                    <a:pt x="3608286" y="179700"/>
                  </a:lnTo>
                  <a:lnTo>
                    <a:pt x="3610282" y="179700"/>
                  </a:lnTo>
                  <a:lnTo>
                    <a:pt x="3612278" y="179700"/>
                  </a:lnTo>
                  <a:lnTo>
                    <a:pt x="3614274" y="179700"/>
                  </a:lnTo>
                  <a:lnTo>
                    <a:pt x="3616269" y="179700"/>
                  </a:lnTo>
                  <a:lnTo>
                    <a:pt x="3618265" y="179700"/>
                  </a:lnTo>
                  <a:lnTo>
                    <a:pt x="3620261" y="179700"/>
                  </a:lnTo>
                  <a:lnTo>
                    <a:pt x="3622256" y="179700"/>
                  </a:lnTo>
                  <a:lnTo>
                    <a:pt x="3624252" y="179700"/>
                  </a:lnTo>
                  <a:lnTo>
                    <a:pt x="3626248" y="179700"/>
                  </a:lnTo>
                  <a:lnTo>
                    <a:pt x="3628244" y="179700"/>
                  </a:lnTo>
                  <a:lnTo>
                    <a:pt x="3630239" y="179700"/>
                  </a:lnTo>
                  <a:lnTo>
                    <a:pt x="3632235" y="179700"/>
                  </a:lnTo>
                  <a:lnTo>
                    <a:pt x="3634231" y="179700"/>
                  </a:lnTo>
                  <a:lnTo>
                    <a:pt x="3636227" y="179700"/>
                  </a:lnTo>
                  <a:lnTo>
                    <a:pt x="3638222" y="179700"/>
                  </a:lnTo>
                  <a:lnTo>
                    <a:pt x="3640218" y="179700"/>
                  </a:lnTo>
                  <a:lnTo>
                    <a:pt x="3642214" y="179700"/>
                  </a:lnTo>
                  <a:lnTo>
                    <a:pt x="3644210" y="179700"/>
                  </a:lnTo>
                  <a:lnTo>
                    <a:pt x="3646205" y="179700"/>
                  </a:lnTo>
                  <a:lnTo>
                    <a:pt x="3648201" y="179700"/>
                  </a:lnTo>
                  <a:lnTo>
                    <a:pt x="3650197" y="179700"/>
                  </a:lnTo>
                  <a:lnTo>
                    <a:pt x="3652192" y="179700"/>
                  </a:lnTo>
                  <a:lnTo>
                    <a:pt x="3654188" y="179700"/>
                  </a:lnTo>
                  <a:lnTo>
                    <a:pt x="3656184" y="179700"/>
                  </a:lnTo>
                  <a:lnTo>
                    <a:pt x="3658180" y="179700"/>
                  </a:lnTo>
                  <a:lnTo>
                    <a:pt x="3660175" y="179700"/>
                  </a:lnTo>
                  <a:lnTo>
                    <a:pt x="3662171" y="179700"/>
                  </a:lnTo>
                  <a:lnTo>
                    <a:pt x="3664167" y="179700"/>
                  </a:lnTo>
                  <a:lnTo>
                    <a:pt x="3666163" y="179700"/>
                  </a:lnTo>
                  <a:lnTo>
                    <a:pt x="3668158" y="179700"/>
                  </a:lnTo>
                  <a:lnTo>
                    <a:pt x="3670154" y="179700"/>
                  </a:lnTo>
                  <a:lnTo>
                    <a:pt x="3672150" y="179700"/>
                  </a:lnTo>
                  <a:lnTo>
                    <a:pt x="3674146" y="179700"/>
                  </a:lnTo>
                  <a:lnTo>
                    <a:pt x="3676141" y="179700"/>
                  </a:lnTo>
                  <a:lnTo>
                    <a:pt x="3678137" y="179700"/>
                  </a:lnTo>
                  <a:lnTo>
                    <a:pt x="3680133" y="179700"/>
                  </a:lnTo>
                  <a:lnTo>
                    <a:pt x="3682128" y="179700"/>
                  </a:lnTo>
                  <a:lnTo>
                    <a:pt x="3684124" y="179700"/>
                  </a:lnTo>
                  <a:lnTo>
                    <a:pt x="3686120" y="179700"/>
                  </a:lnTo>
                  <a:lnTo>
                    <a:pt x="3688116" y="179700"/>
                  </a:lnTo>
                  <a:lnTo>
                    <a:pt x="3690111" y="179700"/>
                  </a:lnTo>
                  <a:lnTo>
                    <a:pt x="3692107" y="179700"/>
                  </a:lnTo>
                  <a:lnTo>
                    <a:pt x="3694103" y="179700"/>
                  </a:lnTo>
                  <a:lnTo>
                    <a:pt x="3696099" y="179700"/>
                  </a:lnTo>
                  <a:lnTo>
                    <a:pt x="3698094" y="179700"/>
                  </a:lnTo>
                  <a:lnTo>
                    <a:pt x="3700090" y="179700"/>
                  </a:lnTo>
                  <a:lnTo>
                    <a:pt x="3702086" y="179700"/>
                  </a:lnTo>
                  <a:lnTo>
                    <a:pt x="3704082" y="179700"/>
                  </a:lnTo>
                  <a:lnTo>
                    <a:pt x="3706077" y="179700"/>
                  </a:lnTo>
                  <a:lnTo>
                    <a:pt x="3708073" y="179700"/>
                  </a:lnTo>
                  <a:lnTo>
                    <a:pt x="3710069" y="179700"/>
                  </a:lnTo>
                  <a:lnTo>
                    <a:pt x="3712064" y="179700"/>
                  </a:lnTo>
                  <a:lnTo>
                    <a:pt x="3714060" y="179700"/>
                  </a:lnTo>
                  <a:lnTo>
                    <a:pt x="3716056" y="179700"/>
                  </a:lnTo>
                  <a:lnTo>
                    <a:pt x="3718052" y="179700"/>
                  </a:lnTo>
                  <a:lnTo>
                    <a:pt x="3720047" y="179700"/>
                  </a:lnTo>
                  <a:lnTo>
                    <a:pt x="3722043" y="179700"/>
                  </a:lnTo>
                  <a:lnTo>
                    <a:pt x="3724039" y="179700"/>
                  </a:lnTo>
                  <a:lnTo>
                    <a:pt x="3726035" y="179700"/>
                  </a:lnTo>
                  <a:lnTo>
                    <a:pt x="3728030" y="179700"/>
                  </a:lnTo>
                  <a:lnTo>
                    <a:pt x="3730026" y="179700"/>
                  </a:lnTo>
                  <a:lnTo>
                    <a:pt x="3732022" y="179700"/>
                  </a:lnTo>
                  <a:lnTo>
                    <a:pt x="3734018" y="179700"/>
                  </a:lnTo>
                  <a:lnTo>
                    <a:pt x="3736013" y="179700"/>
                  </a:lnTo>
                  <a:lnTo>
                    <a:pt x="3738009" y="179700"/>
                  </a:lnTo>
                  <a:lnTo>
                    <a:pt x="3740005" y="179700"/>
                  </a:lnTo>
                  <a:lnTo>
                    <a:pt x="3742001" y="179700"/>
                  </a:lnTo>
                  <a:lnTo>
                    <a:pt x="3743996" y="179700"/>
                  </a:lnTo>
                  <a:lnTo>
                    <a:pt x="3745992" y="179700"/>
                  </a:lnTo>
                  <a:lnTo>
                    <a:pt x="3747988" y="179700"/>
                  </a:lnTo>
                  <a:lnTo>
                    <a:pt x="3749983" y="179700"/>
                  </a:lnTo>
                  <a:lnTo>
                    <a:pt x="3751979" y="179700"/>
                  </a:lnTo>
                  <a:lnTo>
                    <a:pt x="3753975" y="179700"/>
                  </a:lnTo>
                  <a:lnTo>
                    <a:pt x="3755971" y="179700"/>
                  </a:lnTo>
                  <a:lnTo>
                    <a:pt x="3757966" y="179700"/>
                  </a:lnTo>
                  <a:lnTo>
                    <a:pt x="3759962" y="179700"/>
                  </a:lnTo>
                  <a:lnTo>
                    <a:pt x="3761958" y="179700"/>
                  </a:lnTo>
                  <a:lnTo>
                    <a:pt x="3763954" y="179700"/>
                  </a:lnTo>
                  <a:lnTo>
                    <a:pt x="3765949" y="179700"/>
                  </a:lnTo>
                  <a:lnTo>
                    <a:pt x="3767945" y="179700"/>
                  </a:lnTo>
                  <a:lnTo>
                    <a:pt x="3769941" y="179700"/>
                  </a:lnTo>
                  <a:lnTo>
                    <a:pt x="3771937" y="179700"/>
                  </a:lnTo>
                  <a:lnTo>
                    <a:pt x="3773932" y="179700"/>
                  </a:lnTo>
                  <a:lnTo>
                    <a:pt x="3775928" y="179700"/>
                  </a:lnTo>
                  <a:lnTo>
                    <a:pt x="3777924" y="179700"/>
                  </a:lnTo>
                  <a:lnTo>
                    <a:pt x="3779919" y="179700"/>
                  </a:lnTo>
                  <a:lnTo>
                    <a:pt x="3781915" y="179700"/>
                  </a:lnTo>
                  <a:lnTo>
                    <a:pt x="3783911" y="179700"/>
                  </a:lnTo>
                  <a:lnTo>
                    <a:pt x="3785907" y="179700"/>
                  </a:lnTo>
                  <a:lnTo>
                    <a:pt x="3787902" y="179700"/>
                  </a:lnTo>
                  <a:lnTo>
                    <a:pt x="3789898" y="179700"/>
                  </a:lnTo>
                  <a:lnTo>
                    <a:pt x="3791894" y="179700"/>
                  </a:lnTo>
                  <a:lnTo>
                    <a:pt x="3793890" y="179700"/>
                  </a:lnTo>
                  <a:lnTo>
                    <a:pt x="3795885" y="179700"/>
                  </a:lnTo>
                  <a:lnTo>
                    <a:pt x="3797881" y="179700"/>
                  </a:lnTo>
                  <a:lnTo>
                    <a:pt x="3799877" y="179700"/>
                  </a:lnTo>
                  <a:lnTo>
                    <a:pt x="3801873" y="179700"/>
                  </a:lnTo>
                  <a:lnTo>
                    <a:pt x="3803868" y="179700"/>
                  </a:lnTo>
                  <a:lnTo>
                    <a:pt x="3805864" y="179700"/>
                  </a:lnTo>
                  <a:lnTo>
                    <a:pt x="3807860" y="179700"/>
                  </a:lnTo>
                  <a:lnTo>
                    <a:pt x="3809855" y="179700"/>
                  </a:lnTo>
                  <a:lnTo>
                    <a:pt x="3811851" y="179700"/>
                  </a:lnTo>
                  <a:lnTo>
                    <a:pt x="3813847" y="179700"/>
                  </a:lnTo>
                  <a:lnTo>
                    <a:pt x="3815843" y="179700"/>
                  </a:lnTo>
                  <a:lnTo>
                    <a:pt x="3817838" y="179700"/>
                  </a:lnTo>
                  <a:lnTo>
                    <a:pt x="3819834" y="179700"/>
                  </a:lnTo>
                  <a:lnTo>
                    <a:pt x="3821830" y="179700"/>
                  </a:lnTo>
                  <a:lnTo>
                    <a:pt x="3823826" y="179700"/>
                  </a:lnTo>
                  <a:lnTo>
                    <a:pt x="3825821" y="179700"/>
                  </a:lnTo>
                  <a:lnTo>
                    <a:pt x="3827817" y="179700"/>
                  </a:lnTo>
                  <a:lnTo>
                    <a:pt x="3829813" y="179700"/>
                  </a:lnTo>
                  <a:lnTo>
                    <a:pt x="3831809" y="179700"/>
                  </a:lnTo>
                  <a:lnTo>
                    <a:pt x="3833804" y="179700"/>
                  </a:lnTo>
                  <a:lnTo>
                    <a:pt x="3835800" y="179700"/>
                  </a:lnTo>
                  <a:lnTo>
                    <a:pt x="3837796" y="179700"/>
                  </a:lnTo>
                  <a:lnTo>
                    <a:pt x="3839791" y="179700"/>
                  </a:lnTo>
                  <a:lnTo>
                    <a:pt x="3841787" y="179700"/>
                  </a:lnTo>
                  <a:lnTo>
                    <a:pt x="3843783" y="179700"/>
                  </a:lnTo>
                  <a:lnTo>
                    <a:pt x="3845779" y="179700"/>
                  </a:lnTo>
                  <a:lnTo>
                    <a:pt x="3847774" y="179700"/>
                  </a:lnTo>
                  <a:lnTo>
                    <a:pt x="3849770" y="179700"/>
                  </a:lnTo>
                  <a:lnTo>
                    <a:pt x="3851766" y="179700"/>
                  </a:lnTo>
                  <a:lnTo>
                    <a:pt x="3853762" y="179700"/>
                  </a:lnTo>
                  <a:lnTo>
                    <a:pt x="3855757" y="179700"/>
                  </a:lnTo>
                  <a:lnTo>
                    <a:pt x="3857753" y="179700"/>
                  </a:lnTo>
                  <a:lnTo>
                    <a:pt x="3859749" y="179700"/>
                  </a:lnTo>
                  <a:lnTo>
                    <a:pt x="3861745" y="179700"/>
                  </a:lnTo>
                  <a:lnTo>
                    <a:pt x="3863740" y="179700"/>
                  </a:lnTo>
                  <a:lnTo>
                    <a:pt x="3865736" y="179700"/>
                  </a:lnTo>
                  <a:lnTo>
                    <a:pt x="3867732" y="179700"/>
                  </a:lnTo>
                  <a:lnTo>
                    <a:pt x="3869727" y="179700"/>
                  </a:lnTo>
                  <a:lnTo>
                    <a:pt x="3871723" y="179700"/>
                  </a:lnTo>
                  <a:lnTo>
                    <a:pt x="3873719" y="179700"/>
                  </a:lnTo>
                  <a:lnTo>
                    <a:pt x="3875715" y="179700"/>
                  </a:lnTo>
                  <a:lnTo>
                    <a:pt x="3877710" y="179700"/>
                  </a:lnTo>
                  <a:lnTo>
                    <a:pt x="3879706" y="179700"/>
                  </a:lnTo>
                  <a:lnTo>
                    <a:pt x="3881702" y="179700"/>
                  </a:lnTo>
                  <a:lnTo>
                    <a:pt x="3883698" y="179700"/>
                  </a:lnTo>
                  <a:lnTo>
                    <a:pt x="3885693" y="179700"/>
                  </a:lnTo>
                  <a:lnTo>
                    <a:pt x="3887689" y="179700"/>
                  </a:lnTo>
                  <a:lnTo>
                    <a:pt x="3889685" y="179700"/>
                  </a:lnTo>
                  <a:lnTo>
                    <a:pt x="3891681" y="179700"/>
                  </a:lnTo>
                  <a:lnTo>
                    <a:pt x="3893676" y="179700"/>
                  </a:lnTo>
                  <a:lnTo>
                    <a:pt x="3895672" y="179700"/>
                  </a:lnTo>
                  <a:lnTo>
                    <a:pt x="3897668" y="179700"/>
                  </a:lnTo>
                  <a:lnTo>
                    <a:pt x="3899663" y="179700"/>
                  </a:lnTo>
                  <a:lnTo>
                    <a:pt x="3901659" y="179700"/>
                  </a:lnTo>
                  <a:lnTo>
                    <a:pt x="3903655" y="179700"/>
                  </a:lnTo>
                  <a:lnTo>
                    <a:pt x="3905651" y="179700"/>
                  </a:lnTo>
                  <a:lnTo>
                    <a:pt x="3907646" y="179700"/>
                  </a:lnTo>
                  <a:lnTo>
                    <a:pt x="3909642" y="179700"/>
                  </a:lnTo>
                  <a:lnTo>
                    <a:pt x="3911638" y="179700"/>
                  </a:lnTo>
                  <a:lnTo>
                    <a:pt x="3913634" y="179700"/>
                  </a:lnTo>
                  <a:lnTo>
                    <a:pt x="3915629" y="179700"/>
                  </a:lnTo>
                  <a:lnTo>
                    <a:pt x="3917625" y="179700"/>
                  </a:lnTo>
                  <a:lnTo>
                    <a:pt x="3919621" y="179700"/>
                  </a:lnTo>
                  <a:lnTo>
                    <a:pt x="3921617" y="179700"/>
                  </a:lnTo>
                  <a:lnTo>
                    <a:pt x="3923612" y="179700"/>
                  </a:lnTo>
                  <a:lnTo>
                    <a:pt x="3925608" y="179700"/>
                  </a:lnTo>
                  <a:lnTo>
                    <a:pt x="3927604" y="179700"/>
                  </a:lnTo>
                  <a:lnTo>
                    <a:pt x="3929599" y="179700"/>
                  </a:lnTo>
                  <a:lnTo>
                    <a:pt x="3931595" y="179700"/>
                  </a:lnTo>
                  <a:lnTo>
                    <a:pt x="3933591" y="179700"/>
                  </a:lnTo>
                  <a:lnTo>
                    <a:pt x="3935587" y="179700"/>
                  </a:lnTo>
                  <a:lnTo>
                    <a:pt x="3937582" y="179700"/>
                  </a:lnTo>
                  <a:lnTo>
                    <a:pt x="3939578" y="179700"/>
                  </a:lnTo>
                  <a:lnTo>
                    <a:pt x="3941574" y="179700"/>
                  </a:lnTo>
                  <a:lnTo>
                    <a:pt x="3943570" y="179700"/>
                  </a:lnTo>
                  <a:lnTo>
                    <a:pt x="3945565" y="179887"/>
                  </a:lnTo>
                  <a:lnTo>
                    <a:pt x="3947561" y="179887"/>
                  </a:lnTo>
                  <a:lnTo>
                    <a:pt x="3949557" y="179887"/>
                  </a:lnTo>
                  <a:lnTo>
                    <a:pt x="3951553" y="179887"/>
                  </a:lnTo>
                  <a:lnTo>
                    <a:pt x="3953548" y="179887"/>
                  </a:lnTo>
                  <a:lnTo>
                    <a:pt x="3955544" y="179887"/>
                  </a:lnTo>
                  <a:lnTo>
                    <a:pt x="3957540" y="179887"/>
                  </a:lnTo>
                  <a:lnTo>
                    <a:pt x="3959535" y="179887"/>
                  </a:lnTo>
                  <a:lnTo>
                    <a:pt x="3961531" y="179887"/>
                  </a:lnTo>
                  <a:lnTo>
                    <a:pt x="3963527" y="179887"/>
                  </a:lnTo>
                  <a:lnTo>
                    <a:pt x="3965523" y="179887"/>
                  </a:lnTo>
                  <a:lnTo>
                    <a:pt x="3967518" y="179887"/>
                  </a:lnTo>
                  <a:lnTo>
                    <a:pt x="3969514" y="179887"/>
                  </a:lnTo>
                  <a:lnTo>
                    <a:pt x="3971510" y="179887"/>
                  </a:lnTo>
                  <a:lnTo>
                    <a:pt x="3973506" y="179887"/>
                  </a:lnTo>
                  <a:lnTo>
                    <a:pt x="3975501" y="179887"/>
                  </a:lnTo>
                  <a:lnTo>
                    <a:pt x="3977497" y="179887"/>
                  </a:lnTo>
                  <a:lnTo>
                    <a:pt x="3979493" y="179887"/>
                  </a:lnTo>
                  <a:lnTo>
                    <a:pt x="3981489" y="179887"/>
                  </a:lnTo>
                  <a:lnTo>
                    <a:pt x="3983484" y="179887"/>
                  </a:lnTo>
                  <a:lnTo>
                    <a:pt x="3985480" y="179887"/>
                  </a:lnTo>
                  <a:lnTo>
                    <a:pt x="3987476" y="179887"/>
                  </a:lnTo>
                  <a:lnTo>
                    <a:pt x="3989472" y="179887"/>
                  </a:lnTo>
                  <a:lnTo>
                    <a:pt x="3991467" y="179887"/>
                  </a:lnTo>
                  <a:lnTo>
                    <a:pt x="3993463" y="179887"/>
                  </a:lnTo>
                  <a:lnTo>
                    <a:pt x="3995459" y="179887"/>
                  </a:lnTo>
                  <a:lnTo>
                    <a:pt x="3997454" y="179887"/>
                  </a:lnTo>
                  <a:lnTo>
                    <a:pt x="3999450" y="179887"/>
                  </a:lnTo>
                  <a:lnTo>
                    <a:pt x="4001446" y="179887"/>
                  </a:lnTo>
                  <a:lnTo>
                    <a:pt x="4003442" y="179887"/>
                  </a:lnTo>
                  <a:lnTo>
                    <a:pt x="4005437" y="179887"/>
                  </a:lnTo>
                  <a:lnTo>
                    <a:pt x="4007433" y="179887"/>
                  </a:lnTo>
                  <a:lnTo>
                    <a:pt x="4009429" y="179887"/>
                  </a:lnTo>
                  <a:lnTo>
                    <a:pt x="4011425" y="179887"/>
                  </a:lnTo>
                  <a:lnTo>
                    <a:pt x="4013420" y="179887"/>
                  </a:lnTo>
                  <a:lnTo>
                    <a:pt x="4015416" y="179887"/>
                  </a:lnTo>
                  <a:lnTo>
                    <a:pt x="4017412" y="179887"/>
                  </a:lnTo>
                  <a:lnTo>
                    <a:pt x="4019408" y="179887"/>
                  </a:lnTo>
                  <a:lnTo>
                    <a:pt x="4021403" y="179887"/>
                  </a:lnTo>
                  <a:lnTo>
                    <a:pt x="4023399" y="179887"/>
                  </a:lnTo>
                  <a:lnTo>
                    <a:pt x="4025395" y="179887"/>
                  </a:lnTo>
                  <a:lnTo>
                    <a:pt x="4027390" y="179887"/>
                  </a:lnTo>
                  <a:lnTo>
                    <a:pt x="4029386" y="179887"/>
                  </a:lnTo>
                  <a:lnTo>
                    <a:pt x="4031382" y="179887"/>
                  </a:lnTo>
                  <a:lnTo>
                    <a:pt x="4033378" y="179887"/>
                  </a:lnTo>
                  <a:lnTo>
                    <a:pt x="4035373" y="179887"/>
                  </a:lnTo>
                  <a:lnTo>
                    <a:pt x="4037369" y="179887"/>
                  </a:lnTo>
                  <a:lnTo>
                    <a:pt x="4039365" y="179887"/>
                  </a:lnTo>
                  <a:lnTo>
                    <a:pt x="4041361" y="179887"/>
                  </a:lnTo>
                  <a:lnTo>
                    <a:pt x="4043356" y="179887"/>
                  </a:lnTo>
                  <a:lnTo>
                    <a:pt x="4045352" y="179887"/>
                  </a:lnTo>
                  <a:lnTo>
                    <a:pt x="4047348" y="179887"/>
                  </a:lnTo>
                  <a:lnTo>
                    <a:pt x="4049344" y="179887"/>
                  </a:lnTo>
                  <a:lnTo>
                    <a:pt x="4051339" y="179887"/>
                  </a:lnTo>
                  <a:lnTo>
                    <a:pt x="4053335" y="179887"/>
                  </a:lnTo>
                  <a:lnTo>
                    <a:pt x="4055331" y="179887"/>
                  </a:lnTo>
                  <a:lnTo>
                    <a:pt x="4057326" y="179887"/>
                  </a:lnTo>
                  <a:lnTo>
                    <a:pt x="4059322" y="179887"/>
                  </a:lnTo>
                  <a:lnTo>
                    <a:pt x="4061318" y="179887"/>
                  </a:lnTo>
                  <a:lnTo>
                    <a:pt x="4063314" y="179887"/>
                  </a:lnTo>
                  <a:lnTo>
                    <a:pt x="4065309" y="179887"/>
                  </a:lnTo>
                  <a:lnTo>
                    <a:pt x="4067305" y="179887"/>
                  </a:lnTo>
                  <a:lnTo>
                    <a:pt x="4069301" y="179887"/>
                  </a:lnTo>
                  <a:lnTo>
                    <a:pt x="4071297" y="179887"/>
                  </a:lnTo>
                  <a:lnTo>
                    <a:pt x="4073292" y="179887"/>
                  </a:lnTo>
                  <a:lnTo>
                    <a:pt x="4075288" y="179887"/>
                  </a:lnTo>
                  <a:lnTo>
                    <a:pt x="4077284" y="179887"/>
                  </a:lnTo>
                  <a:lnTo>
                    <a:pt x="4079280" y="179887"/>
                  </a:lnTo>
                  <a:lnTo>
                    <a:pt x="4081275" y="179887"/>
                  </a:lnTo>
                  <a:lnTo>
                    <a:pt x="4083271" y="179887"/>
                  </a:lnTo>
                  <a:lnTo>
                    <a:pt x="4085267" y="179887"/>
                  </a:lnTo>
                  <a:lnTo>
                    <a:pt x="4087262" y="179887"/>
                  </a:lnTo>
                  <a:lnTo>
                    <a:pt x="4089258" y="179887"/>
                  </a:lnTo>
                  <a:lnTo>
                    <a:pt x="4091254" y="179887"/>
                  </a:lnTo>
                  <a:lnTo>
                    <a:pt x="4093250" y="179887"/>
                  </a:lnTo>
                  <a:lnTo>
                    <a:pt x="4095245" y="179887"/>
                  </a:lnTo>
                  <a:lnTo>
                    <a:pt x="4097241" y="179887"/>
                  </a:lnTo>
                  <a:lnTo>
                    <a:pt x="4099237" y="179887"/>
                  </a:lnTo>
                  <a:lnTo>
                    <a:pt x="4101233" y="179887"/>
                  </a:lnTo>
                  <a:lnTo>
                    <a:pt x="4103228" y="179887"/>
                  </a:lnTo>
                  <a:lnTo>
                    <a:pt x="4105224" y="179887"/>
                  </a:lnTo>
                  <a:lnTo>
                    <a:pt x="4107220" y="179887"/>
                  </a:lnTo>
                  <a:lnTo>
                    <a:pt x="4109216" y="179887"/>
                  </a:lnTo>
                  <a:lnTo>
                    <a:pt x="4111211" y="179887"/>
                  </a:lnTo>
                  <a:lnTo>
                    <a:pt x="4113207" y="179887"/>
                  </a:lnTo>
                  <a:lnTo>
                    <a:pt x="4115203" y="179887"/>
                  </a:lnTo>
                  <a:lnTo>
                    <a:pt x="4117198" y="179887"/>
                  </a:lnTo>
                  <a:lnTo>
                    <a:pt x="4119194" y="179887"/>
                  </a:lnTo>
                  <a:lnTo>
                    <a:pt x="4121190" y="179887"/>
                  </a:lnTo>
                  <a:lnTo>
                    <a:pt x="4123186" y="179887"/>
                  </a:lnTo>
                  <a:lnTo>
                    <a:pt x="4125181" y="179887"/>
                  </a:lnTo>
                  <a:lnTo>
                    <a:pt x="4127177" y="179887"/>
                  </a:lnTo>
                  <a:lnTo>
                    <a:pt x="4129173" y="179887"/>
                  </a:lnTo>
                  <a:lnTo>
                    <a:pt x="4131169" y="179887"/>
                  </a:lnTo>
                  <a:lnTo>
                    <a:pt x="4133164" y="179887"/>
                  </a:lnTo>
                  <a:lnTo>
                    <a:pt x="4135160" y="179887"/>
                  </a:lnTo>
                  <a:lnTo>
                    <a:pt x="4137156" y="179887"/>
                  </a:lnTo>
                  <a:lnTo>
                    <a:pt x="4139152" y="179887"/>
                  </a:lnTo>
                  <a:lnTo>
                    <a:pt x="4141147" y="179887"/>
                  </a:lnTo>
                  <a:lnTo>
                    <a:pt x="4143143" y="179887"/>
                  </a:lnTo>
                  <a:lnTo>
                    <a:pt x="4145139" y="179887"/>
                  </a:lnTo>
                  <a:lnTo>
                    <a:pt x="4147134" y="179887"/>
                  </a:lnTo>
                  <a:lnTo>
                    <a:pt x="4149130" y="179887"/>
                  </a:lnTo>
                  <a:lnTo>
                    <a:pt x="4151126" y="179887"/>
                  </a:lnTo>
                  <a:lnTo>
                    <a:pt x="4153122" y="179887"/>
                  </a:lnTo>
                  <a:lnTo>
                    <a:pt x="4155117" y="179887"/>
                  </a:lnTo>
                  <a:lnTo>
                    <a:pt x="4157113" y="179887"/>
                  </a:lnTo>
                  <a:lnTo>
                    <a:pt x="4159109" y="179887"/>
                  </a:lnTo>
                  <a:lnTo>
                    <a:pt x="4161105" y="179887"/>
                  </a:lnTo>
                  <a:lnTo>
                    <a:pt x="4163100" y="179887"/>
                  </a:lnTo>
                  <a:lnTo>
                    <a:pt x="4165096" y="179887"/>
                  </a:lnTo>
                  <a:lnTo>
                    <a:pt x="4167092" y="179887"/>
                  </a:lnTo>
                  <a:lnTo>
                    <a:pt x="4169088" y="179887"/>
                  </a:lnTo>
                  <a:lnTo>
                    <a:pt x="4171083" y="179887"/>
                  </a:lnTo>
                  <a:lnTo>
                    <a:pt x="4173079" y="179887"/>
                  </a:lnTo>
                  <a:lnTo>
                    <a:pt x="4175075" y="179887"/>
                  </a:lnTo>
                  <a:lnTo>
                    <a:pt x="4177070" y="179887"/>
                  </a:lnTo>
                  <a:lnTo>
                    <a:pt x="4179066" y="179887"/>
                  </a:lnTo>
                  <a:lnTo>
                    <a:pt x="4181062" y="179887"/>
                  </a:lnTo>
                  <a:lnTo>
                    <a:pt x="4183058" y="179887"/>
                  </a:lnTo>
                  <a:lnTo>
                    <a:pt x="4185053" y="179887"/>
                  </a:lnTo>
                </a:path>
              </a:pathLst>
            </a:custGeom>
            <a:ln w="13550" cap="flat">
              <a:solidFill>
                <a:srgbClr val="D575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8076521" y="6279292"/>
              <a:ext cx="1269286" cy="233487"/>
            </a:xfrm>
            <a:custGeom>
              <a:avLst/>
              <a:pathLst>
                <a:path w="1269286" h="233487">
                  <a:moveTo>
                    <a:pt x="0" y="0"/>
                  </a:moveTo>
                  <a:lnTo>
                    <a:pt x="1995" y="0"/>
                  </a:lnTo>
                  <a:lnTo>
                    <a:pt x="3991" y="0"/>
                  </a:lnTo>
                  <a:lnTo>
                    <a:pt x="5987" y="0"/>
                  </a:lnTo>
                  <a:lnTo>
                    <a:pt x="7982" y="0"/>
                  </a:lnTo>
                  <a:lnTo>
                    <a:pt x="9978" y="0"/>
                  </a:lnTo>
                  <a:lnTo>
                    <a:pt x="11974" y="0"/>
                  </a:lnTo>
                  <a:lnTo>
                    <a:pt x="13970" y="0"/>
                  </a:lnTo>
                  <a:lnTo>
                    <a:pt x="15965" y="0"/>
                  </a:lnTo>
                  <a:lnTo>
                    <a:pt x="17961" y="0"/>
                  </a:lnTo>
                  <a:lnTo>
                    <a:pt x="19957" y="0"/>
                  </a:lnTo>
                  <a:lnTo>
                    <a:pt x="21953" y="0"/>
                  </a:lnTo>
                  <a:lnTo>
                    <a:pt x="23948" y="0"/>
                  </a:lnTo>
                  <a:lnTo>
                    <a:pt x="25944" y="0"/>
                  </a:lnTo>
                  <a:lnTo>
                    <a:pt x="27940" y="0"/>
                  </a:lnTo>
                  <a:lnTo>
                    <a:pt x="29936" y="0"/>
                  </a:lnTo>
                  <a:lnTo>
                    <a:pt x="31931" y="0"/>
                  </a:lnTo>
                  <a:lnTo>
                    <a:pt x="33927" y="0"/>
                  </a:lnTo>
                  <a:lnTo>
                    <a:pt x="35923" y="0"/>
                  </a:lnTo>
                  <a:lnTo>
                    <a:pt x="37918" y="0"/>
                  </a:lnTo>
                  <a:lnTo>
                    <a:pt x="39914" y="0"/>
                  </a:lnTo>
                  <a:lnTo>
                    <a:pt x="41910" y="0"/>
                  </a:lnTo>
                  <a:lnTo>
                    <a:pt x="43906" y="0"/>
                  </a:lnTo>
                  <a:lnTo>
                    <a:pt x="45901" y="0"/>
                  </a:lnTo>
                  <a:lnTo>
                    <a:pt x="47897" y="0"/>
                  </a:lnTo>
                  <a:lnTo>
                    <a:pt x="49893" y="0"/>
                  </a:lnTo>
                  <a:lnTo>
                    <a:pt x="51889" y="0"/>
                  </a:lnTo>
                  <a:lnTo>
                    <a:pt x="53884" y="0"/>
                  </a:lnTo>
                  <a:lnTo>
                    <a:pt x="55880" y="0"/>
                  </a:lnTo>
                  <a:lnTo>
                    <a:pt x="57876" y="0"/>
                  </a:lnTo>
                  <a:lnTo>
                    <a:pt x="59872" y="0"/>
                  </a:lnTo>
                  <a:lnTo>
                    <a:pt x="61867" y="0"/>
                  </a:lnTo>
                  <a:lnTo>
                    <a:pt x="63863" y="0"/>
                  </a:lnTo>
                  <a:lnTo>
                    <a:pt x="65859" y="0"/>
                  </a:lnTo>
                  <a:lnTo>
                    <a:pt x="67854" y="0"/>
                  </a:lnTo>
                  <a:lnTo>
                    <a:pt x="69850" y="0"/>
                  </a:lnTo>
                  <a:lnTo>
                    <a:pt x="71846" y="0"/>
                  </a:lnTo>
                  <a:lnTo>
                    <a:pt x="73842" y="0"/>
                  </a:lnTo>
                  <a:lnTo>
                    <a:pt x="75837" y="0"/>
                  </a:lnTo>
                  <a:lnTo>
                    <a:pt x="77833" y="0"/>
                  </a:lnTo>
                  <a:lnTo>
                    <a:pt x="79829" y="0"/>
                  </a:lnTo>
                  <a:lnTo>
                    <a:pt x="81825" y="0"/>
                  </a:lnTo>
                  <a:lnTo>
                    <a:pt x="83820" y="0"/>
                  </a:lnTo>
                  <a:lnTo>
                    <a:pt x="85816" y="0"/>
                  </a:lnTo>
                  <a:lnTo>
                    <a:pt x="87812" y="0"/>
                  </a:lnTo>
                  <a:lnTo>
                    <a:pt x="89808" y="0"/>
                  </a:lnTo>
                  <a:lnTo>
                    <a:pt x="91803" y="0"/>
                  </a:lnTo>
                  <a:lnTo>
                    <a:pt x="93799" y="0"/>
                  </a:lnTo>
                  <a:lnTo>
                    <a:pt x="95795" y="0"/>
                  </a:lnTo>
                  <a:lnTo>
                    <a:pt x="97790" y="0"/>
                  </a:lnTo>
                  <a:lnTo>
                    <a:pt x="99786" y="0"/>
                  </a:lnTo>
                  <a:lnTo>
                    <a:pt x="101782" y="0"/>
                  </a:lnTo>
                  <a:lnTo>
                    <a:pt x="103778" y="0"/>
                  </a:lnTo>
                  <a:lnTo>
                    <a:pt x="105773" y="0"/>
                  </a:lnTo>
                  <a:lnTo>
                    <a:pt x="107769" y="0"/>
                  </a:lnTo>
                  <a:lnTo>
                    <a:pt x="109765" y="0"/>
                  </a:lnTo>
                  <a:lnTo>
                    <a:pt x="111761" y="0"/>
                  </a:lnTo>
                  <a:lnTo>
                    <a:pt x="113756" y="0"/>
                  </a:lnTo>
                  <a:lnTo>
                    <a:pt x="115752" y="0"/>
                  </a:lnTo>
                  <a:lnTo>
                    <a:pt x="117748" y="0"/>
                  </a:lnTo>
                  <a:lnTo>
                    <a:pt x="119744" y="0"/>
                  </a:lnTo>
                  <a:lnTo>
                    <a:pt x="121739" y="0"/>
                  </a:lnTo>
                  <a:lnTo>
                    <a:pt x="123735" y="0"/>
                  </a:lnTo>
                  <a:lnTo>
                    <a:pt x="125731" y="0"/>
                  </a:lnTo>
                  <a:lnTo>
                    <a:pt x="127726" y="0"/>
                  </a:lnTo>
                  <a:lnTo>
                    <a:pt x="129722" y="0"/>
                  </a:lnTo>
                  <a:lnTo>
                    <a:pt x="131718" y="0"/>
                  </a:lnTo>
                  <a:lnTo>
                    <a:pt x="133714" y="0"/>
                  </a:lnTo>
                  <a:lnTo>
                    <a:pt x="135709" y="0"/>
                  </a:lnTo>
                  <a:lnTo>
                    <a:pt x="137705" y="0"/>
                  </a:lnTo>
                  <a:lnTo>
                    <a:pt x="139701" y="0"/>
                  </a:lnTo>
                  <a:lnTo>
                    <a:pt x="141697" y="0"/>
                  </a:lnTo>
                  <a:lnTo>
                    <a:pt x="143692" y="0"/>
                  </a:lnTo>
                  <a:lnTo>
                    <a:pt x="145688" y="0"/>
                  </a:lnTo>
                  <a:lnTo>
                    <a:pt x="147684" y="0"/>
                  </a:lnTo>
                  <a:lnTo>
                    <a:pt x="149680" y="0"/>
                  </a:lnTo>
                  <a:lnTo>
                    <a:pt x="151675" y="0"/>
                  </a:lnTo>
                  <a:lnTo>
                    <a:pt x="153671" y="0"/>
                  </a:lnTo>
                  <a:lnTo>
                    <a:pt x="155667" y="0"/>
                  </a:lnTo>
                  <a:lnTo>
                    <a:pt x="157662" y="0"/>
                  </a:lnTo>
                  <a:lnTo>
                    <a:pt x="159658" y="0"/>
                  </a:lnTo>
                  <a:lnTo>
                    <a:pt x="161654" y="0"/>
                  </a:lnTo>
                  <a:lnTo>
                    <a:pt x="163650" y="0"/>
                  </a:lnTo>
                  <a:lnTo>
                    <a:pt x="165645" y="0"/>
                  </a:lnTo>
                  <a:lnTo>
                    <a:pt x="167641" y="0"/>
                  </a:lnTo>
                  <a:lnTo>
                    <a:pt x="169637" y="0"/>
                  </a:lnTo>
                  <a:lnTo>
                    <a:pt x="171633" y="0"/>
                  </a:lnTo>
                  <a:lnTo>
                    <a:pt x="173628" y="0"/>
                  </a:lnTo>
                  <a:lnTo>
                    <a:pt x="175624" y="0"/>
                  </a:lnTo>
                  <a:lnTo>
                    <a:pt x="177620" y="0"/>
                  </a:lnTo>
                  <a:lnTo>
                    <a:pt x="179616" y="0"/>
                  </a:lnTo>
                  <a:lnTo>
                    <a:pt x="181611" y="0"/>
                  </a:lnTo>
                  <a:lnTo>
                    <a:pt x="183607" y="0"/>
                  </a:lnTo>
                  <a:lnTo>
                    <a:pt x="185603" y="0"/>
                  </a:lnTo>
                  <a:lnTo>
                    <a:pt x="187598" y="0"/>
                  </a:lnTo>
                  <a:lnTo>
                    <a:pt x="189594" y="0"/>
                  </a:lnTo>
                  <a:lnTo>
                    <a:pt x="191590" y="0"/>
                  </a:lnTo>
                  <a:lnTo>
                    <a:pt x="193586" y="0"/>
                  </a:lnTo>
                  <a:lnTo>
                    <a:pt x="195581" y="0"/>
                  </a:lnTo>
                  <a:lnTo>
                    <a:pt x="197577" y="0"/>
                  </a:lnTo>
                  <a:lnTo>
                    <a:pt x="199573" y="0"/>
                  </a:lnTo>
                  <a:lnTo>
                    <a:pt x="201569" y="0"/>
                  </a:lnTo>
                  <a:lnTo>
                    <a:pt x="203564" y="0"/>
                  </a:lnTo>
                  <a:lnTo>
                    <a:pt x="205560" y="0"/>
                  </a:lnTo>
                  <a:lnTo>
                    <a:pt x="207556" y="0"/>
                  </a:lnTo>
                  <a:lnTo>
                    <a:pt x="209552" y="0"/>
                  </a:lnTo>
                  <a:lnTo>
                    <a:pt x="211547" y="0"/>
                  </a:lnTo>
                  <a:lnTo>
                    <a:pt x="213543" y="0"/>
                  </a:lnTo>
                  <a:lnTo>
                    <a:pt x="215539" y="0"/>
                  </a:lnTo>
                  <a:lnTo>
                    <a:pt x="217534" y="0"/>
                  </a:lnTo>
                  <a:lnTo>
                    <a:pt x="219530" y="0"/>
                  </a:lnTo>
                  <a:lnTo>
                    <a:pt x="221526" y="0"/>
                  </a:lnTo>
                  <a:lnTo>
                    <a:pt x="223522" y="0"/>
                  </a:lnTo>
                  <a:lnTo>
                    <a:pt x="225517" y="0"/>
                  </a:lnTo>
                  <a:lnTo>
                    <a:pt x="227513" y="0"/>
                  </a:lnTo>
                  <a:lnTo>
                    <a:pt x="229509" y="0"/>
                  </a:lnTo>
                  <a:lnTo>
                    <a:pt x="231505" y="0"/>
                  </a:lnTo>
                  <a:lnTo>
                    <a:pt x="233500" y="0"/>
                  </a:lnTo>
                  <a:lnTo>
                    <a:pt x="235496" y="0"/>
                  </a:lnTo>
                  <a:lnTo>
                    <a:pt x="237492" y="0"/>
                  </a:lnTo>
                  <a:lnTo>
                    <a:pt x="239488" y="0"/>
                  </a:lnTo>
                  <a:lnTo>
                    <a:pt x="241483" y="0"/>
                  </a:lnTo>
                  <a:lnTo>
                    <a:pt x="243479" y="0"/>
                  </a:lnTo>
                  <a:lnTo>
                    <a:pt x="245475" y="0"/>
                  </a:lnTo>
                  <a:lnTo>
                    <a:pt x="247470" y="0"/>
                  </a:lnTo>
                  <a:lnTo>
                    <a:pt x="249466" y="0"/>
                  </a:lnTo>
                  <a:lnTo>
                    <a:pt x="251462" y="0"/>
                  </a:lnTo>
                  <a:lnTo>
                    <a:pt x="253458" y="0"/>
                  </a:lnTo>
                  <a:lnTo>
                    <a:pt x="255453" y="0"/>
                  </a:lnTo>
                  <a:lnTo>
                    <a:pt x="257449" y="0"/>
                  </a:lnTo>
                  <a:lnTo>
                    <a:pt x="259445" y="0"/>
                  </a:lnTo>
                  <a:lnTo>
                    <a:pt x="261441" y="0"/>
                  </a:lnTo>
                  <a:lnTo>
                    <a:pt x="263436" y="0"/>
                  </a:lnTo>
                  <a:lnTo>
                    <a:pt x="265432" y="0"/>
                  </a:lnTo>
                  <a:lnTo>
                    <a:pt x="267428" y="0"/>
                  </a:lnTo>
                  <a:lnTo>
                    <a:pt x="269424" y="0"/>
                  </a:lnTo>
                  <a:lnTo>
                    <a:pt x="271419" y="0"/>
                  </a:lnTo>
                  <a:lnTo>
                    <a:pt x="273415" y="0"/>
                  </a:lnTo>
                  <a:lnTo>
                    <a:pt x="275411" y="0"/>
                  </a:lnTo>
                  <a:lnTo>
                    <a:pt x="277407" y="0"/>
                  </a:lnTo>
                  <a:lnTo>
                    <a:pt x="279402" y="0"/>
                  </a:lnTo>
                  <a:lnTo>
                    <a:pt x="281398" y="0"/>
                  </a:lnTo>
                  <a:lnTo>
                    <a:pt x="283394" y="0"/>
                  </a:lnTo>
                  <a:lnTo>
                    <a:pt x="285389" y="0"/>
                  </a:lnTo>
                  <a:lnTo>
                    <a:pt x="287385" y="0"/>
                  </a:lnTo>
                  <a:lnTo>
                    <a:pt x="289381" y="0"/>
                  </a:lnTo>
                  <a:lnTo>
                    <a:pt x="291377" y="0"/>
                  </a:lnTo>
                  <a:lnTo>
                    <a:pt x="293372" y="0"/>
                  </a:lnTo>
                  <a:lnTo>
                    <a:pt x="295368" y="0"/>
                  </a:lnTo>
                  <a:lnTo>
                    <a:pt x="297364" y="0"/>
                  </a:lnTo>
                  <a:lnTo>
                    <a:pt x="299360" y="0"/>
                  </a:lnTo>
                  <a:lnTo>
                    <a:pt x="301355" y="233487"/>
                  </a:lnTo>
                  <a:lnTo>
                    <a:pt x="303351" y="233487"/>
                  </a:lnTo>
                  <a:lnTo>
                    <a:pt x="305347" y="233487"/>
                  </a:lnTo>
                  <a:lnTo>
                    <a:pt x="307343" y="233487"/>
                  </a:lnTo>
                  <a:lnTo>
                    <a:pt x="309338" y="233487"/>
                  </a:lnTo>
                  <a:lnTo>
                    <a:pt x="311334" y="233487"/>
                  </a:lnTo>
                  <a:lnTo>
                    <a:pt x="313330" y="233487"/>
                  </a:lnTo>
                  <a:lnTo>
                    <a:pt x="315325" y="233487"/>
                  </a:lnTo>
                  <a:lnTo>
                    <a:pt x="317321" y="233487"/>
                  </a:lnTo>
                  <a:lnTo>
                    <a:pt x="319317" y="233487"/>
                  </a:lnTo>
                  <a:lnTo>
                    <a:pt x="321313" y="233487"/>
                  </a:lnTo>
                  <a:lnTo>
                    <a:pt x="323308" y="233487"/>
                  </a:lnTo>
                  <a:lnTo>
                    <a:pt x="325304" y="233487"/>
                  </a:lnTo>
                  <a:lnTo>
                    <a:pt x="327300" y="233487"/>
                  </a:lnTo>
                  <a:lnTo>
                    <a:pt x="329296" y="233487"/>
                  </a:lnTo>
                  <a:lnTo>
                    <a:pt x="331291" y="233487"/>
                  </a:lnTo>
                  <a:lnTo>
                    <a:pt x="333287" y="233487"/>
                  </a:lnTo>
                  <a:lnTo>
                    <a:pt x="335283" y="233487"/>
                  </a:lnTo>
                  <a:lnTo>
                    <a:pt x="337279" y="233487"/>
                  </a:lnTo>
                  <a:lnTo>
                    <a:pt x="339274" y="233487"/>
                  </a:lnTo>
                  <a:lnTo>
                    <a:pt x="341270" y="233487"/>
                  </a:lnTo>
                  <a:lnTo>
                    <a:pt x="343266" y="233487"/>
                  </a:lnTo>
                  <a:lnTo>
                    <a:pt x="345261" y="233487"/>
                  </a:lnTo>
                  <a:lnTo>
                    <a:pt x="347257" y="233487"/>
                  </a:lnTo>
                  <a:lnTo>
                    <a:pt x="349253" y="233487"/>
                  </a:lnTo>
                  <a:lnTo>
                    <a:pt x="351249" y="233487"/>
                  </a:lnTo>
                  <a:lnTo>
                    <a:pt x="353244" y="233487"/>
                  </a:lnTo>
                  <a:lnTo>
                    <a:pt x="355240" y="233487"/>
                  </a:lnTo>
                  <a:lnTo>
                    <a:pt x="357236" y="233487"/>
                  </a:lnTo>
                  <a:lnTo>
                    <a:pt x="359232" y="233487"/>
                  </a:lnTo>
                  <a:lnTo>
                    <a:pt x="361227" y="233487"/>
                  </a:lnTo>
                  <a:lnTo>
                    <a:pt x="363223" y="233487"/>
                  </a:lnTo>
                  <a:lnTo>
                    <a:pt x="365219" y="233487"/>
                  </a:lnTo>
                  <a:lnTo>
                    <a:pt x="367215" y="233487"/>
                  </a:lnTo>
                  <a:lnTo>
                    <a:pt x="369210" y="233487"/>
                  </a:lnTo>
                  <a:lnTo>
                    <a:pt x="371206" y="233487"/>
                  </a:lnTo>
                  <a:lnTo>
                    <a:pt x="373202" y="233487"/>
                  </a:lnTo>
                  <a:lnTo>
                    <a:pt x="375197" y="233487"/>
                  </a:lnTo>
                  <a:lnTo>
                    <a:pt x="377193" y="233487"/>
                  </a:lnTo>
                  <a:lnTo>
                    <a:pt x="379189" y="233487"/>
                  </a:lnTo>
                  <a:lnTo>
                    <a:pt x="381185" y="233487"/>
                  </a:lnTo>
                  <a:lnTo>
                    <a:pt x="383180" y="233487"/>
                  </a:lnTo>
                  <a:lnTo>
                    <a:pt x="385176" y="233487"/>
                  </a:lnTo>
                  <a:lnTo>
                    <a:pt x="387172" y="233487"/>
                  </a:lnTo>
                  <a:lnTo>
                    <a:pt x="389168" y="233487"/>
                  </a:lnTo>
                  <a:lnTo>
                    <a:pt x="391163" y="233487"/>
                  </a:lnTo>
                  <a:lnTo>
                    <a:pt x="393159" y="233487"/>
                  </a:lnTo>
                  <a:lnTo>
                    <a:pt x="395155" y="233487"/>
                  </a:lnTo>
                  <a:lnTo>
                    <a:pt x="397151" y="233487"/>
                  </a:lnTo>
                  <a:lnTo>
                    <a:pt x="399146" y="233487"/>
                  </a:lnTo>
                  <a:lnTo>
                    <a:pt x="401142" y="233487"/>
                  </a:lnTo>
                  <a:lnTo>
                    <a:pt x="403138" y="233487"/>
                  </a:lnTo>
                  <a:lnTo>
                    <a:pt x="405133" y="233487"/>
                  </a:lnTo>
                  <a:lnTo>
                    <a:pt x="407129" y="233487"/>
                  </a:lnTo>
                  <a:lnTo>
                    <a:pt x="409125" y="233487"/>
                  </a:lnTo>
                  <a:lnTo>
                    <a:pt x="411121" y="233487"/>
                  </a:lnTo>
                  <a:lnTo>
                    <a:pt x="413116" y="233487"/>
                  </a:lnTo>
                  <a:lnTo>
                    <a:pt x="415112" y="233487"/>
                  </a:lnTo>
                  <a:lnTo>
                    <a:pt x="417108" y="233487"/>
                  </a:lnTo>
                  <a:lnTo>
                    <a:pt x="419104" y="233487"/>
                  </a:lnTo>
                  <a:lnTo>
                    <a:pt x="421099" y="233487"/>
                  </a:lnTo>
                  <a:lnTo>
                    <a:pt x="423095" y="233487"/>
                  </a:lnTo>
                  <a:lnTo>
                    <a:pt x="425091" y="233487"/>
                  </a:lnTo>
                  <a:lnTo>
                    <a:pt x="427087" y="233487"/>
                  </a:lnTo>
                  <a:lnTo>
                    <a:pt x="429082" y="233487"/>
                  </a:lnTo>
                  <a:lnTo>
                    <a:pt x="431078" y="233487"/>
                  </a:lnTo>
                  <a:lnTo>
                    <a:pt x="433074" y="233487"/>
                  </a:lnTo>
                  <a:lnTo>
                    <a:pt x="435069" y="233487"/>
                  </a:lnTo>
                  <a:lnTo>
                    <a:pt x="437065" y="233487"/>
                  </a:lnTo>
                  <a:lnTo>
                    <a:pt x="439061" y="233487"/>
                  </a:lnTo>
                  <a:lnTo>
                    <a:pt x="441057" y="233487"/>
                  </a:lnTo>
                  <a:lnTo>
                    <a:pt x="443052" y="233487"/>
                  </a:lnTo>
                  <a:lnTo>
                    <a:pt x="445048" y="233487"/>
                  </a:lnTo>
                  <a:lnTo>
                    <a:pt x="447044" y="233487"/>
                  </a:lnTo>
                  <a:lnTo>
                    <a:pt x="449040" y="233487"/>
                  </a:lnTo>
                  <a:lnTo>
                    <a:pt x="451035" y="233487"/>
                  </a:lnTo>
                  <a:lnTo>
                    <a:pt x="453031" y="233487"/>
                  </a:lnTo>
                  <a:lnTo>
                    <a:pt x="455027" y="233487"/>
                  </a:lnTo>
                  <a:lnTo>
                    <a:pt x="457023" y="233487"/>
                  </a:lnTo>
                  <a:lnTo>
                    <a:pt x="459018" y="233487"/>
                  </a:lnTo>
                  <a:lnTo>
                    <a:pt x="461014" y="233487"/>
                  </a:lnTo>
                  <a:lnTo>
                    <a:pt x="463010" y="233487"/>
                  </a:lnTo>
                  <a:lnTo>
                    <a:pt x="465005" y="233487"/>
                  </a:lnTo>
                  <a:lnTo>
                    <a:pt x="467001" y="233487"/>
                  </a:lnTo>
                  <a:lnTo>
                    <a:pt x="468997" y="233487"/>
                  </a:lnTo>
                  <a:lnTo>
                    <a:pt x="470993" y="233487"/>
                  </a:lnTo>
                  <a:lnTo>
                    <a:pt x="472988" y="233487"/>
                  </a:lnTo>
                  <a:lnTo>
                    <a:pt x="474984" y="233487"/>
                  </a:lnTo>
                  <a:lnTo>
                    <a:pt x="476980" y="233487"/>
                  </a:lnTo>
                  <a:lnTo>
                    <a:pt x="478976" y="233487"/>
                  </a:lnTo>
                  <a:lnTo>
                    <a:pt x="480971" y="233487"/>
                  </a:lnTo>
                  <a:lnTo>
                    <a:pt x="482967" y="233487"/>
                  </a:lnTo>
                  <a:lnTo>
                    <a:pt x="484963" y="233487"/>
                  </a:lnTo>
                  <a:lnTo>
                    <a:pt x="486959" y="233487"/>
                  </a:lnTo>
                  <a:lnTo>
                    <a:pt x="488954" y="233487"/>
                  </a:lnTo>
                  <a:lnTo>
                    <a:pt x="490950" y="233487"/>
                  </a:lnTo>
                  <a:lnTo>
                    <a:pt x="492946" y="233487"/>
                  </a:lnTo>
                  <a:lnTo>
                    <a:pt x="494941" y="233487"/>
                  </a:lnTo>
                  <a:lnTo>
                    <a:pt x="496937" y="233487"/>
                  </a:lnTo>
                  <a:lnTo>
                    <a:pt x="498933" y="233487"/>
                  </a:lnTo>
                  <a:lnTo>
                    <a:pt x="500929" y="233487"/>
                  </a:lnTo>
                  <a:lnTo>
                    <a:pt x="502924" y="233487"/>
                  </a:lnTo>
                  <a:lnTo>
                    <a:pt x="504920" y="233487"/>
                  </a:lnTo>
                  <a:lnTo>
                    <a:pt x="506916" y="233487"/>
                  </a:lnTo>
                  <a:lnTo>
                    <a:pt x="508912" y="233487"/>
                  </a:lnTo>
                  <a:lnTo>
                    <a:pt x="510907" y="233487"/>
                  </a:lnTo>
                  <a:lnTo>
                    <a:pt x="512903" y="233487"/>
                  </a:lnTo>
                  <a:lnTo>
                    <a:pt x="514899" y="233487"/>
                  </a:lnTo>
                  <a:lnTo>
                    <a:pt x="516895" y="233487"/>
                  </a:lnTo>
                  <a:lnTo>
                    <a:pt x="518890" y="233487"/>
                  </a:lnTo>
                  <a:lnTo>
                    <a:pt x="520886" y="233487"/>
                  </a:lnTo>
                  <a:lnTo>
                    <a:pt x="522882" y="233487"/>
                  </a:lnTo>
                  <a:lnTo>
                    <a:pt x="524878" y="233487"/>
                  </a:lnTo>
                  <a:lnTo>
                    <a:pt x="526873" y="233487"/>
                  </a:lnTo>
                  <a:lnTo>
                    <a:pt x="528869" y="233487"/>
                  </a:lnTo>
                  <a:lnTo>
                    <a:pt x="530865" y="233487"/>
                  </a:lnTo>
                  <a:lnTo>
                    <a:pt x="532860" y="233487"/>
                  </a:lnTo>
                  <a:lnTo>
                    <a:pt x="534856" y="233487"/>
                  </a:lnTo>
                  <a:lnTo>
                    <a:pt x="536852" y="233487"/>
                  </a:lnTo>
                  <a:lnTo>
                    <a:pt x="538848" y="233487"/>
                  </a:lnTo>
                  <a:lnTo>
                    <a:pt x="540843" y="233487"/>
                  </a:lnTo>
                  <a:lnTo>
                    <a:pt x="542839" y="233487"/>
                  </a:lnTo>
                  <a:lnTo>
                    <a:pt x="544835" y="233487"/>
                  </a:lnTo>
                  <a:lnTo>
                    <a:pt x="546831" y="233487"/>
                  </a:lnTo>
                  <a:lnTo>
                    <a:pt x="548826" y="233487"/>
                  </a:lnTo>
                  <a:lnTo>
                    <a:pt x="550822" y="233487"/>
                  </a:lnTo>
                  <a:lnTo>
                    <a:pt x="552818" y="233487"/>
                  </a:lnTo>
                  <a:lnTo>
                    <a:pt x="554814" y="233487"/>
                  </a:lnTo>
                  <a:lnTo>
                    <a:pt x="556809" y="233487"/>
                  </a:lnTo>
                  <a:lnTo>
                    <a:pt x="558805" y="233487"/>
                  </a:lnTo>
                  <a:lnTo>
                    <a:pt x="560801" y="233487"/>
                  </a:lnTo>
                  <a:lnTo>
                    <a:pt x="562796" y="233487"/>
                  </a:lnTo>
                  <a:lnTo>
                    <a:pt x="564792" y="233487"/>
                  </a:lnTo>
                  <a:lnTo>
                    <a:pt x="566788" y="233487"/>
                  </a:lnTo>
                  <a:lnTo>
                    <a:pt x="568784" y="233487"/>
                  </a:lnTo>
                  <a:lnTo>
                    <a:pt x="570779" y="233487"/>
                  </a:lnTo>
                  <a:lnTo>
                    <a:pt x="572775" y="233487"/>
                  </a:lnTo>
                  <a:lnTo>
                    <a:pt x="574771" y="233487"/>
                  </a:lnTo>
                  <a:lnTo>
                    <a:pt x="576767" y="233487"/>
                  </a:lnTo>
                  <a:lnTo>
                    <a:pt x="578762" y="233487"/>
                  </a:lnTo>
                  <a:lnTo>
                    <a:pt x="580758" y="233487"/>
                  </a:lnTo>
                  <a:lnTo>
                    <a:pt x="582754" y="233487"/>
                  </a:lnTo>
                  <a:lnTo>
                    <a:pt x="584750" y="233487"/>
                  </a:lnTo>
                  <a:lnTo>
                    <a:pt x="586745" y="233487"/>
                  </a:lnTo>
                  <a:lnTo>
                    <a:pt x="588741" y="233487"/>
                  </a:lnTo>
                  <a:lnTo>
                    <a:pt x="590737" y="233487"/>
                  </a:lnTo>
                  <a:lnTo>
                    <a:pt x="592732" y="233487"/>
                  </a:lnTo>
                  <a:lnTo>
                    <a:pt x="594728" y="233487"/>
                  </a:lnTo>
                  <a:lnTo>
                    <a:pt x="596724" y="233487"/>
                  </a:lnTo>
                  <a:lnTo>
                    <a:pt x="598720" y="233487"/>
                  </a:lnTo>
                  <a:lnTo>
                    <a:pt x="600715" y="233487"/>
                  </a:lnTo>
                  <a:lnTo>
                    <a:pt x="602711" y="233487"/>
                  </a:lnTo>
                  <a:lnTo>
                    <a:pt x="604707" y="233487"/>
                  </a:lnTo>
                  <a:lnTo>
                    <a:pt x="606703" y="233487"/>
                  </a:lnTo>
                  <a:lnTo>
                    <a:pt x="608698" y="233487"/>
                  </a:lnTo>
                  <a:lnTo>
                    <a:pt x="610694" y="233487"/>
                  </a:lnTo>
                  <a:lnTo>
                    <a:pt x="612690" y="233487"/>
                  </a:lnTo>
                  <a:lnTo>
                    <a:pt x="614686" y="233487"/>
                  </a:lnTo>
                  <a:lnTo>
                    <a:pt x="616681" y="233487"/>
                  </a:lnTo>
                  <a:lnTo>
                    <a:pt x="618677" y="233487"/>
                  </a:lnTo>
                  <a:lnTo>
                    <a:pt x="620673" y="233487"/>
                  </a:lnTo>
                  <a:lnTo>
                    <a:pt x="622668" y="233487"/>
                  </a:lnTo>
                  <a:lnTo>
                    <a:pt x="624664" y="233487"/>
                  </a:lnTo>
                  <a:lnTo>
                    <a:pt x="626660" y="233487"/>
                  </a:lnTo>
                  <a:lnTo>
                    <a:pt x="628656" y="233487"/>
                  </a:lnTo>
                  <a:lnTo>
                    <a:pt x="630651" y="233487"/>
                  </a:lnTo>
                  <a:lnTo>
                    <a:pt x="632647" y="233487"/>
                  </a:lnTo>
                  <a:lnTo>
                    <a:pt x="634643" y="233487"/>
                  </a:lnTo>
                  <a:lnTo>
                    <a:pt x="636639" y="233487"/>
                  </a:lnTo>
                  <a:lnTo>
                    <a:pt x="638634" y="233487"/>
                  </a:lnTo>
                  <a:lnTo>
                    <a:pt x="640630" y="233487"/>
                  </a:lnTo>
                  <a:lnTo>
                    <a:pt x="642626" y="233487"/>
                  </a:lnTo>
                  <a:lnTo>
                    <a:pt x="644622" y="233487"/>
                  </a:lnTo>
                  <a:lnTo>
                    <a:pt x="646617" y="233487"/>
                  </a:lnTo>
                  <a:lnTo>
                    <a:pt x="648613" y="233487"/>
                  </a:lnTo>
                  <a:lnTo>
                    <a:pt x="650609" y="233487"/>
                  </a:lnTo>
                  <a:lnTo>
                    <a:pt x="652604" y="233487"/>
                  </a:lnTo>
                  <a:lnTo>
                    <a:pt x="654600" y="233487"/>
                  </a:lnTo>
                  <a:lnTo>
                    <a:pt x="656596" y="233487"/>
                  </a:lnTo>
                  <a:lnTo>
                    <a:pt x="658592" y="233487"/>
                  </a:lnTo>
                  <a:lnTo>
                    <a:pt x="660587" y="233487"/>
                  </a:lnTo>
                  <a:lnTo>
                    <a:pt x="662583" y="233487"/>
                  </a:lnTo>
                  <a:lnTo>
                    <a:pt x="664579" y="233487"/>
                  </a:lnTo>
                  <a:lnTo>
                    <a:pt x="666575" y="233487"/>
                  </a:lnTo>
                  <a:lnTo>
                    <a:pt x="668570" y="233487"/>
                  </a:lnTo>
                  <a:lnTo>
                    <a:pt x="670566" y="233487"/>
                  </a:lnTo>
                  <a:lnTo>
                    <a:pt x="672562" y="233487"/>
                  </a:lnTo>
                  <a:lnTo>
                    <a:pt x="674558" y="233487"/>
                  </a:lnTo>
                  <a:lnTo>
                    <a:pt x="676553" y="233487"/>
                  </a:lnTo>
                  <a:lnTo>
                    <a:pt x="678549" y="233487"/>
                  </a:lnTo>
                  <a:lnTo>
                    <a:pt x="680545" y="233487"/>
                  </a:lnTo>
                  <a:lnTo>
                    <a:pt x="682540" y="233487"/>
                  </a:lnTo>
                  <a:lnTo>
                    <a:pt x="684536" y="233487"/>
                  </a:lnTo>
                  <a:lnTo>
                    <a:pt x="686532" y="233487"/>
                  </a:lnTo>
                  <a:lnTo>
                    <a:pt x="688528" y="233487"/>
                  </a:lnTo>
                  <a:lnTo>
                    <a:pt x="690523" y="233487"/>
                  </a:lnTo>
                  <a:lnTo>
                    <a:pt x="692519" y="233487"/>
                  </a:lnTo>
                  <a:lnTo>
                    <a:pt x="694515" y="233487"/>
                  </a:lnTo>
                  <a:lnTo>
                    <a:pt x="696511" y="233487"/>
                  </a:lnTo>
                  <a:lnTo>
                    <a:pt x="698506" y="233487"/>
                  </a:lnTo>
                  <a:lnTo>
                    <a:pt x="700502" y="233487"/>
                  </a:lnTo>
                  <a:lnTo>
                    <a:pt x="702498" y="233487"/>
                  </a:lnTo>
                  <a:lnTo>
                    <a:pt x="704494" y="233487"/>
                  </a:lnTo>
                  <a:lnTo>
                    <a:pt x="706489" y="233487"/>
                  </a:lnTo>
                  <a:lnTo>
                    <a:pt x="708485" y="233487"/>
                  </a:lnTo>
                  <a:lnTo>
                    <a:pt x="710481" y="233487"/>
                  </a:lnTo>
                  <a:lnTo>
                    <a:pt x="712476" y="233487"/>
                  </a:lnTo>
                  <a:lnTo>
                    <a:pt x="714472" y="233487"/>
                  </a:lnTo>
                  <a:lnTo>
                    <a:pt x="716468" y="233487"/>
                  </a:lnTo>
                  <a:lnTo>
                    <a:pt x="718464" y="233487"/>
                  </a:lnTo>
                  <a:lnTo>
                    <a:pt x="720459" y="233487"/>
                  </a:lnTo>
                  <a:lnTo>
                    <a:pt x="722455" y="233487"/>
                  </a:lnTo>
                  <a:lnTo>
                    <a:pt x="724451" y="233487"/>
                  </a:lnTo>
                  <a:lnTo>
                    <a:pt x="726447" y="233487"/>
                  </a:lnTo>
                  <a:lnTo>
                    <a:pt x="728442" y="233487"/>
                  </a:lnTo>
                  <a:lnTo>
                    <a:pt x="730438" y="233487"/>
                  </a:lnTo>
                  <a:lnTo>
                    <a:pt x="732434" y="233487"/>
                  </a:lnTo>
                  <a:lnTo>
                    <a:pt x="734430" y="233487"/>
                  </a:lnTo>
                  <a:lnTo>
                    <a:pt x="736425" y="233487"/>
                  </a:lnTo>
                  <a:lnTo>
                    <a:pt x="738421" y="233487"/>
                  </a:lnTo>
                  <a:lnTo>
                    <a:pt x="740417" y="233487"/>
                  </a:lnTo>
                  <a:lnTo>
                    <a:pt x="742412" y="233487"/>
                  </a:lnTo>
                  <a:lnTo>
                    <a:pt x="744408" y="233487"/>
                  </a:lnTo>
                  <a:lnTo>
                    <a:pt x="746404" y="233487"/>
                  </a:lnTo>
                  <a:lnTo>
                    <a:pt x="748400" y="233487"/>
                  </a:lnTo>
                  <a:lnTo>
                    <a:pt x="750395" y="233487"/>
                  </a:lnTo>
                  <a:lnTo>
                    <a:pt x="752391" y="233487"/>
                  </a:lnTo>
                  <a:lnTo>
                    <a:pt x="754387" y="233487"/>
                  </a:lnTo>
                  <a:lnTo>
                    <a:pt x="756383" y="233487"/>
                  </a:lnTo>
                  <a:lnTo>
                    <a:pt x="758378" y="233487"/>
                  </a:lnTo>
                  <a:lnTo>
                    <a:pt x="760374" y="233487"/>
                  </a:lnTo>
                  <a:lnTo>
                    <a:pt x="762370" y="233487"/>
                  </a:lnTo>
                  <a:lnTo>
                    <a:pt x="764366" y="233487"/>
                  </a:lnTo>
                  <a:lnTo>
                    <a:pt x="766361" y="233487"/>
                  </a:lnTo>
                  <a:lnTo>
                    <a:pt x="768357" y="233487"/>
                  </a:lnTo>
                  <a:lnTo>
                    <a:pt x="770353" y="233487"/>
                  </a:lnTo>
                  <a:lnTo>
                    <a:pt x="772349" y="233487"/>
                  </a:lnTo>
                  <a:lnTo>
                    <a:pt x="774344" y="233487"/>
                  </a:lnTo>
                  <a:lnTo>
                    <a:pt x="776340" y="233487"/>
                  </a:lnTo>
                  <a:lnTo>
                    <a:pt x="778336" y="233487"/>
                  </a:lnTo>
                  <a:lnTo>
                    <a:pt x="780331" y="233487"/>
                  </a:lnTo>
                  <a:lnTo>
                    <a:pt x="782327" y="233487"/>
                  </a:lnTo>
                  <a:lnTo>
                    <a:pt x="784323" y="233487"/>
                  </a:lnTo>
                  <a:lnTo>
                    <a:pt x="786319" y="233487"/>
                  </a:lnTo>
                  <a:lnTo>
                    <a:pt x="788314" y="233487"/>
                  </a:lnTo>
                  <a:lnTo>
                    <a:pt x="790310" y="233487"/>
                  </a:lnTo>
                  <a:lnTo>
                    <a:pt x="792306" y="233487"/>
                  </a:lnTo>
                  <a:lnTo>
                    <a:pt x="794302" y="233487"/>
                  </a:lnTo>
                  <a:lnTo>
                    <a:pt x="796297" y="233487"/>
                  </a:lnTo>
                  <a:lnTo>
                    <a:pt x="798293" y="233487"/>
                  </a:lnTo>
                  <a:lnTo>
                    <a:pt x="800289" y="233487"/>
                  </a:lnTo>
                  <a:lnTo>
                    <a:pt x="802285" y="233487"/>
                  </a:lnTo>
                  <a:lnTo>
                    <a:pt x="804280" y="233487"/>
                  </a:lnTo>
                  <a:lnTo>
                    <a:pt x="806276" y="233487"/>
                  </a:lnTo>
                  <a:lnTo>
                    <a:pt x="808272" y="233487"/>
                  </a:lnTo>
                  <a:lnTo>
                    <a:pt x="810267" y="233487"/>
                  </a:lnTo>
                  <a:lnTo>
                    <a:pt x="812263" y="233487"/>
                  </a:lnTo>
                  <a:lnTo>
                    <a:pt x="814259" y="233487"/>
                  </a:lnTo>
                  <a:lnTo>
                    <a:pt x="816255" y="233487"/>
                  </a:lnTo>
                  <a:lnTo>
                    <a:pt x="818250" y="233487"/>
                  </a:lnTo>
                  <a:lnTo>
                    <a:pt x="820246" y="233487"/>
                  </a:lnTo>
                  <a:lnTo>
                    <a:pt x="822242" y="233487"/>
                  </a:lnTo>
                  <a:lnTo>
                    <a:pt x="824238" y="233487"/>
                  </a:lnTo>
                  <a:lnTo>
                    <a:pt x="826233" y="233487"/>
                  </a:lnTo>
                  <a:lnTo>
                    <a:pt x="828229" y="233487"/>
                  </a:lnTo>
                  <a:lnTo>
                    <a:pt x="830225" y="233487"/>
                  </a:lnTo>
                  <a:lnTo>
                    <a:pt x="832221" y="233487"/>
                  </a:lnTo>
                  <a:lnTo>
                    <a:pt x="834216" y="233487"/>
                  </a:lnTo>
                  <a:lnTo>
                    <a:pt x="836212" y="233487"/>
                  </a:lnTo>
                  <a:lnTo>
                    <a:pt x="838208" y="233487"/>
                  </a:lnTo>
                  <a:lnTo>
                    <a:pt x="840203" y="233487"/>
                  </a:lnTo>
                  <a:lnTo>
                    <a:pt x="842199" y="233487"/>
                  </a:lnTo>
                  <a:lnTo>
                    <a:pt x="844195" y="233487"/>
                  </a:lnTo>
                  <a:lnTo>
                    <a:pt x="846191" y="233487"/>
                  </a:lnTo>
                  <a:lnTo>
                    <a:pt x="848186" y="233487"/>
                  </a:lnTo>
                  <a:lnTo>
                    <a:pt x="850182" y="233487"/>
                  </a:lnTo>
                  <a:lnTo>
                    <a:pt x="852178" y="233487"/>
                  </a:lnTo>
                  <a:lnTo>
                    <a:pt x="854174" y="233487"/>
                  </a:lnTo>
                  <a:lnTo>
                    <a:pt x="856169" y="233487"/>
                  </a:lnTo>
                  <a:lnTo>
                    <a:pt x="858165" y="233487"/>
                  </a:lnTo>
                  <a:lnTo>
                    <a:pt x="860161" y="233487"/>
                  </a:lnTo>
                  <a:lnTo>
                    <a:pt x="862157" y="233487"/>
                  </a:lnTo>
                  <a:lnTo>
                    <a:pt x="864152" y="233487"/>
                  </a:lnTo>
                  <a:lnTo>
                    <a:pt x="866148" y="233487"/>
                  </a:lnTo>
                  <a:lnTo>
                    <a:pt x="868144" y="233487"/>
                  </a:lnTo>
                  <a:lnTo>
                    <a:pt x="870139" y="233487"/>
                  </a:lnTo>
                  <a:lnTo>
                    <a:pt x="872135" y="233487"/>
                  </a:lnTo>
                  <a:lnTo>
                    <a:pt x="874131" y="233487"/>
                  </a:lnTo>
                  <a:lnTo>
                    <a:pt x="876127" y="233487"/>
                  </a:lnTo>
                  <a:lnTo>
                    <a:pt x="878122" y="233487"/>
                  </a:lnTo>
                  <a:lnTo>
                    <a:pt x="880118" y="233487"/>
                  </a:lnTo>
                  <a:lnTo>
                    <a:pt x="882114" y="233487"/>
                  </a:lnTo>
                  <a:lnTo>
                    <a:pt x="884110" y="233487"/>
                  </a:lnTo>
                  <a:lnTo>
                    <a:pt x="886105" y="233487"/>
                  </a:lnTo>
                  <a:lnTo>
                    <a:pt x="888101" y="233487"/>
                  </a:lnTo>
                  <a:lnTo>
                    <a:pt x="890097" y="233487"/>
                  </a:lnTo>
                  <a:lnTo>
                    <a:pt x="892093" y="233487"/>
                  </a:lnTo>
                  <a:lnTo>
                    <a:pt x="894088" y="233487"/>
                  </a:lnTo>
                  <a:lnTo>
                    <a:pt x="896084" y="233487"/>
                  </a:lnTo>
                  <a:lnTo>
                    <a:pt x="898080" y="233487"/>
                  </a:lnTo>
                  <a:lnTo>
                    <a:pt x="900075" y="233487"/>
                  </a:lnTo>
                  <a:lnTo>
                    <a:pt x="902071" y="233487"/>
                  </a:lnTo>
                  <a:lnTo>
                    <a:pt x="904067" y="233487"/>
                  </a:lnTo>
                  <a:lnTo>
                    <a:pt x="906063" y="233487"/>
                  </a:lnTo>
                  <a:lnTo>
                    <a:pt x="908058" y="233487"/>
                  </a:lnTo>
                  <a:lnTo>
                    <a:pt x="910054" y="233487"/>
                  </a:lnTo>
                  <a:lnTo>
                    <a:pt x="912050" y="233487"/>
                  </a:lnTo>
                  <a:lnTo>
                    <a:pt x="914046" y="233487"/>
                  </a:lnTo>
                  <a:lnTo>
                    <a:pt x="916041" y="233487"/>
                  </a:lnTo>
                  <a:lnTo>
                    <a:pt x="918037" y="233487"/>
                  </a:lnTo>
                  <a:lnTo>
                    <a:pt x="920033" y="233487"/>
                  </a:lnTo>
                  <a:lnTo>
                    <a:pt x="922029" y="233487"/>
                  </a:lnTo>
                  <a:lnTo>
                    <a:pt x="924024" y="233487"/>
                  </a:lnTo>
                  <a:lnTo>
                    <a:pt x="926020" y="233487"/>
                  </a:lnTo>
                  <a:lnTo>
                    <a:pt x="928016" y="233487"/>
                  </a:lnTo>
                  <a:lnTo>
                    <a:pt x="930011" y="233487"/>
                  </a:lnTo>
                  <a:lnTo>
                    <a:pt x="932007" y="233487"/>
                  </a:lnTo>
                  <a:lnTo>
                    <a:pt x="934003" y="233487"/>
                  </a:lnTo>
                  <a:lnTo>
                    <a:pt x="935999" y="233487"/>
                  </a:lnTo>
                  <a:lnTo>
                    <a:pt x="937994" y="233487"/>
                  </a:lnTo>
                  <a:lnTo>
                    <a:pt x="939990" y="233487"/>
                  </a:lnTo>
                  <a:lnTo>
                    <a:pt x="941986" y="233487"/>
                  </a:lnTo>
                  <a:lnTo>
                    <a:pt x="943982" y="233487"/>
                  </a:lnTo>
                  <a:lnTo>
                    <a:pt x="945977" y="233487"/>
                  </a:lnTo>
                  <a:lnTo>
                    <a:pt x="947973" y="233487"/>
                  </a:lnTo>
                  <a:lnTo>
                    <a:pt x="949969" y="233487"/>
                  </a:lnTo>
                  <a:lnTo>
                    <a:pt x="951965" y="233487"/>
                  </a:lnTo>
                  <a:lnTo>
                    <a:pt x="953960" y="233487"/>
                  </a:lnTo>
                  <a:lnTo>
                    <a:pt x="955956" y="233487"/>
                  </a:lnTo>
                  <a:lnTo>
                    <a:pt x="957952" y="233487"/>
                  </a:lnTo>
                  <a:lnTo>
                    <a:pt x="959947" y="233487"/>
                  </a:lnTo>
                  <a:lnTo>
                    <a:pt x="961943" y="233487"/>
                  </a:lnTo>
                  <a:lnTo>
                    <a:pt x="963939" y="233487"/>
                  </a:lnTo>
                  <a:lnTo>
                    <a:pt x="965935" y="233487"/>
                  </a:lnTo>
                  <a:lnTo>
                    <a:pt x="967930" y="233487"/>
                  </a:lnTo>
                  <a:lnTo>
                    <a:pt x="969926" y="233487"/>
                  </a:lnTo>
                  <a:lnTo>
                    <a:pt x="971922" y="233487"/>
                  </a:lnTo>
                  <a:lnTo>
                    <a:pt x="973918" y="233487"/>
                  </a:lnTo>
                  <a:lnTo>
                    <a:pt x="975913" y="233487"/>
                  </a:lnTo>
                  <a:lnTo>
                    <a:pt x="977909" y="233487"/>
                  </a:lnTo>
                  <a:lnTo>
                    <a:pt x="979905" y="233487"/>
                  </a:lnTo>
                  <a:lnTo>
                    <a:pt x="981901" y="233487"/>
                  </a:lnTo>
                  <a:lnTo>
                    <a:pt x="983896" y="233487"/>
                  </a:lnTo>
                  <a:lnTo>
                    <a:pt x="985892" y="233487"/>
                  </a:lnTo>
                  <a:lnTo>
                    <a:pt x="987888" y="233487"/>
                  </a:lnTo>
                  <a:lnTo>
                    <a:pt x="989883" y="233487"/>
                  </a:lnTo>
                  <a:lnTo>
                    <a:pt x="991879" y="233487"/>
                  </a:lnTo>
                  <a:lnTo>
                    <a:pt x="993875" y="233487"/>
                  </a:lnTo>
                  <a:lnTo>
                    <a:pt x="995871" y="233487"/>
                  </a:lnTo>
                  <a:lnTo>
                    <a:pt x="997866" y="233487"/>
                  </a:lnTo>
                  <a:lnTo>
                    <a:pt x="999862" y="233487"/>
                  </a:lnTo>
                  <a:lnTo>
                    <a:pt x="1001858" y="233487"/>
                  </a:lnTo>
                  <a:lnTo>
                    <a:pt x="1003854" y="233487"/>
                  </a:lnTo>
                  <a:lnTo>
                    <a:pt x="1005849" y="233487"/>
                  </a:lnTo>
                  <a:lnTo>
                    <a:pt x="1007845" y="233487"/>
                  </a:lnTo>
                  <a:lnTo>
                    <a:pt x="1009841" y="233487"/>
                  </a:lnTo>
                  <a:lnTo>
                    <a:pt x="1011837" y="233487"/>
                  </a:lnTo>
                  <a:lnTo>
                    <a:pt x="1013832" y="233487"/>
                  </a:lnTo>
                  <a:lnTo>
                    <a:pt x="1015828" y="233487"/>
                  </a:lnTo>
                  <a:lnTo>
                    <a:pt x="1017824" y="233487"/>
                  </a:lnTo>
                  <a:lnTo>
                    <a:pt x="1019820" y="233487"/>
                  </a:lnTo>
                  <a:lnTo>
                    <a:pt x="1021815" y="233487"/>
                  </a:lnTo>
                  <a:lnTo>
                    <a:pt x="1023811" y="233487"/>
                  </a:lnTo>
                  <a:lnTo>
                    <a:pt x="1025807" y="233487"/>
                  </a:lnTo>
                  <a:lnTo>
                    <a:pt x="1027802" y="233487"/>
                  </a:lnTo>
                  <a:lnTo>
                    <a:pt x="1029798" y="233487"/>
                  </a:lnTo>
                  <a:lnTo>
                    <a:pt x="1031794" y="233487"/>
                  </a:lnTo>
                  <a:lnTo>
                    <a:pt x="1033790" y="233487"/>
                  </a:lnTo>
                  <a:lnTo>
                    <a:pt x="1035785" y="233487"/>
                  </a:lnTo>
                  <a:lnTo>
                    <a:pt x="1037781" y="233487"/>
                  </a:lnTo>
                  <a:lnTo>
                    <a:pt x="1039777" y="233487"/>
                  </a:lnTo>
                  <a:lnTo>
                    <a:pt x="1041773" y="233487"/>
                  </a:lnTo>
                  <a:lnTo>
                    <a:pt x="1043768" y="233487"/>
                  </a:lnTo>
                  <a:lnTo>
                    <a:pt x="1045764" y="233487"/>
                  </a:lnTo>
                  <a:lnTo>
                    <a:pt x="1047760" y="233487"/>
                  </a:lnTo>
                  <a:lnTo>
                    <a:pt x="1049756" y="233487"/>
                  </a:lnTo>
                  <a:lnTo>
                    <a:pt x="1051751" y="233487"/>
                  </a:lnTo>
                  <a:lnTo>
                    <a:pt x="1053747" y="233487"/>
                  </a:lnTo>
                  <a:lnTo>
                    <a:pt x="1055743" y="233487"/>
                  </a:lnTo>
                  <a:lnTo>
                    <a:pt x="1057738" y="233487"/>
                  </a:lnTo>
                  <a:lnTo>
                    <a:pt x="1059734" y="233487"/>
                  </a:lnTo>
                  <a:lnTo>
                    <a:pt x="1061730" y="233487"/>
                  </a:lnTo>
                  <a:lnTo>
                    <a:pt x="1063726" y="233487"/>
                  </a:lnTo>
                  <a:lnTo>
                    <a:pt x="1065721" y="233487"/>
                  </a:lnTo>
                  <a:lnTo>
                    <a:pt x="1067717" y="233487"/>
                  </a:lnTo>
                  <a:lnTo>
                    <a:pt x="1069713" y="233487"/>
                  </a:lnTo>
                  <a:lnTo>
                    <a:pt x="1071709" y="233487"/>
                  </a:lnTo>
                  <a:lnTo>
                    <a:pt x="1073704" y="233487"/>
                  </a:lnTo>
                  <a:lnTo>
                    <a:pt x="1075700" y="233487"/>
                  </a:lnTo>
                  <a:lnTo>
                    <a:pt x="1077696" y="233487"/>
                  </a:lnTo>
                  <a:lnTo>
                    <a:pt x="1079692" y="233487"/>
                  </a:lnTo>
                  <a:lnTo>
                    <a:pt x="1081687" y="233487"/>
                  </a:lnTo>
                  <a:lnTo>
                    <a:pt x="1083683" y="233487"/>
                  </a:lnTo>
                  <a:lnTo>
                    <a:pt x="1085679" y="233487"/>
                  </a:lnTo>
                  <a:lnTo>
                    <a:pt x="1087674" y="233487"/>
                  </a:lnTo>
                  <a:lnTo>
                    <a:pt x="1089670" y="233487"/>
                  </a:lnTo>
                  <a:lnTo>
                    <a:pt x="1091666" y="233487"/>
                  </a:lnTo>
                  <a:lnTo>
                    <a:pt x="1093662" y="233487"/>
                  </a:lnTo>
                  <a:lnTo>
                    <a:pt x="1095657" y="233487"/>
                  </a:lnTo>
                  <a:lnTo>
                    <a:pt x="1097653" y="233487"/>
                  </a:lnTo>
                  <a:lnTo>
                    <a:pt x="1099649" y="233487"/>
                  </a:lnTo>
                  <a:lnTo>
                    <a:pt x="1101645" y="233487"/>
                  </a:lnTo>
                  <a:lnTo>
                    <a:pt x="1103640" y="233487"/>
                  </a:lnTo>
                  <a:lnTo>
                    <a:pt x="1105636" y="233487"/>
                  </a:lnTo>
                  <a:lnTo>
                    <a:pt x="1107632" y="233487"/>
                  </a:lnTo>
                  <a:lnTo>
                    <a:pt x="1109628" y="233487"/>
                  </a:lnTo>
                  <a:lnTo>
                    <a:pt x="1111623" y="233487"/>
                  </a:lnTo>
                  <a:lnTo>
                    <a:pt x="1113619" y="233487"/>
                  </a:lnTo>
                  <a:lnTo>
                    <a:pt x="1115615" y="233487"/>
                  </a:lnTo>
                  <a:lnTo>
                    <a:pt x="1117610" y="233487"/>
                  </a:lnTo>
                  <a:lnTo>
                    <a:pt x="1119606" y="233487"/>
                  </a:lnTo>
                  <a:lnTo>
                    <a:pt x="1121602" y="233487"/>
                  </a:lnTo>
                  <a:lnTo>
                    <a:pt x="1123598" y="233487"/>
                  </a:lnTo>
                  <a:lnTo>
                    <a:pt x="1125593" y="233487"/>
                  </a:lnTo>
                  <a:lnTo>
                    <a:pt x="1127589" y="233487"/>
                  </a:lnTo>
                  <a:lnTo>
                    <a:pt x="1129585" y="233487"/>
                  </a:lnTo>
                  <a:lnTo>
                    <a:pt x="1131581" y="233487"/>
                  </a:lnTo>
                  <a:lnTo>
                    <a:pt x="1133576" y="233487"/>
                  </a:lnTo>
                  <a:lnTo>
                    <a:pt x="1135572" y="233487"/>
                  </a:lnTo>
                  <a:lnTo>
                    <a:pt x="1137568" y="233487"/>
                  </a:lnTo>
                  <a:lnTo>
                    <a:pt x="1139564" y="233487"/>
                  </a:lnTo>
                  <a:lnTo>
                    <a:pt x="1141559" y="233487"/>
                  </a:lnTo>
                  <a:lnTo>
                    <a:pt x="1143555" y="233487"/>
                  </a:lnTo>
                  <a:lnTo>
                    <a:pt x="1145551" y="233487"/>
                  </a:lnTo>
                  <a:lnTo>
                    <a:pt x="1147546" y="233487"/>
                  </a:lnTo>
                  <a:lnTo>
                    <a:pt x="1149542" y="233487"/>
                  </a:lnTo>
                  <a:lnTo>
                    <a:pt x="1151538" y="233487"/>
                  </a:lnTo>
                  <a:lnTo>
                    <a:pt x="1153534" y="233487"/>
                  </a:lnTo>
                  <a:lnTo>
                    <a:pt x="1155529" y="233487"/>
                  </a:lnTo>
                  <a:lnTo>
                    <a:pt x="1157525" y="233487"/>
                  </a:lnTo>
                  <a:lnTo>
                    <a:pt x="1159521" y="233487"/>
                  </a:lnTo>
                  <a:lnTo>
                    <a:pt x="1161517" y="233487"/>
                  </a:lnTo>
                  <a:lnTo>
                    <a:pt x="1163512" y="233487"/>
                  </a:lnTo>
                  <a:lnTo>
                    <a:pt x="1165508" y="233487"/>
                  </a:lnTo>
                  <a:lnTo>
                    <a:pt x="1167504" y="233487"/>
                  </a:lnTo>
                  <a:lnTo>
                    <a:pt x="1169500" y="233487"/>
                  </a:lnTo>
                  <a:lnTo>
                    <a:pt x="1171495" y="233487"/>
                  </a:lnTo>
                  <a:lnTo>
                    <a:pt x="1173491" y="233487"/>
                  </a:lnTo>
                  <a:lnTo>
                    <a:pt x="1175487" y="233487"/>
                  </a:lnTo>
                  <a:lnTo>
                    <a:pt x="1177482" y="233487"/>
                  </a:lnTo>
                  <a:lnTo>
                    <a:pt x="1179478" y="233487"/>
                  </a:lnTo>
                  <a:lnTo>
                    <a:pt x="1181474" y="233487"/>
                  </a:lnTo>
                  <a:lnTo>
                    <a:pt x="1183470" y="233487"/>
                  </a:lnTo>
                  <a:lnTo>
                    <a:pt x="1185465" y="233487"/>
                  </a:lnTo>
                  <a:lnTo>
                    <a:pt x="1187461" y="233487"/>
                  </a:lnTo>
                  <a:lnTo>
                    <a:pt x="1189457" y="233487"/>
                  </a:lnTo>
                  <a:lnTo>
                    <a:pt x="1191453" y="233487"/>
                  </a:lnTo>
                  <a:lnTo>
                    <a:pt x="1193448" y="233487"/>
                  </a:lnTo>
                  <a:lnTo>
                    <a:pt x="1195444" y="233487"/>
                  </a:lnTo>
                  <a:lnTo>
                    <a:pt x="1197440" y="233487"/>
                  </a:lnTo>
                  <a:lnTo>
                    <a:pt x="1199436" y="233487"/>
                  </a:lnTo>
                  <a:lnTo>
                    <a:pt x="1201431" y="233487"/>
                  </a:lnTo>
                  <a:lnTo>
                    <a:pt x="1203427" y="233487"/>
                  </a:lnTo>
                  <a:lnTo>
                    <a:pt x="1205423" y="233487"/>
                  </a:lnTo>
                  <a:lnTo>
                    <a:pt x="1207418" y="233487"/>
                  </a:lnTo>
                  <a:lnTo>
                    <a:pt x="1209414" y="233487"/>
                  </a:lnTo>
                  <a:lnTo>
                    <a:pt x="1211410" y="233487"/>
                  </a:lnTo>
                  <a:lnTo>
                    <a:pt x="1213406" y="233487"/>
                  </a:lnTo>
                  <a:lnTo>
                    <a:pt x="1215401" y="233487"/>
                  </a:lnTo>
                  <a:lnTo>
                    <a:pt x="1217397" y="233487"/>
                  </a:lnTo>
                  <a:lnTo>
                    <a:pt x="1219393" y="233487"/>
                  </a:lnTo>
                  <a:lnTo>
                    <a:pt x="1221389" y="233487"/>
                  </a:lnTo>
                  <a:lnTo>
                    <a:pt x="1223384" y="233487"/>
                  </a:lnTo>
                  <a:lnTo>
                    <a:pt x="1225380" y="233487"/>
                  </a:lnTo>
                  <a:lnTo>
                    <a:pt x="1227376" y="233487"/>
                  </a:lnTo>
                  <a:lnTo>
                    <a:pt x="1229372" y="233487"/>
                  </a:lnTo>
                  <a:lnTo>
                    <a:pt x="1231367" y="233487"/>
                  </a:lnTo>
                  <a:lnTo>
                    <a:pt x="1233363" y="233487"/>
                  </a:lnTo>
                  <a:lnTo>
                    <a:pt x="1235359" y="233487"/>
                  </a:lnTo>
                  <a:lnTo>
                    <a:pt x="1237354" y="233487"/>
                  </a:lnTo>
                  <a:lnTo>
                    <a:pt x="1239350" y="233487"/>
                  </a:lnTo>
                  <a:lnTo>
                    <a:pt x="1241346" y="233487"/>
                  </a:lnTo>
                  <a:lnTo>
                    <a:pt x="1243342" y="233487"/>
                  </a:lnTo>
                  <a:lnTo>
                    <a:pt x="1245337" y="233487"/>
                  </a:lnTo>
                  <a:lnTo>
                    <a:pt x="1247333" y="233487"/>
                  </a:lnTo>
                  <a:lnTo>
                    <a:pt x="1249329" y="233487"/>
                  </a:lnTo>
                  <a:lnTo>
                    <a:pt x="1251325" y="233487"/>
                  </a:lnTo>
                  <a:lnTo>
                    <a:pt x="1253320" y="233487"/>
                  </a:lnTo>
                  <a:lnTo>
                    <a:pt x="1255316" y="233487"/>
                  </a:lnTo>
                  <a:lnTo>
                    <a:pt x="1257312" y="233487"/>
                  </a:lnTo>
                  <a:lnTo>
                    <a:pt x="1259308" y="233487"/>
                  </a:lnTo>
                  <a:lnTo>
                    <a:pt x="1261303" y="233487"/>
                  </a:lnTo>
                  <a:lnTo>
                    <a:pt x="1263299" y="233487"/>
                  </a:lnTo>
                  <a:lnTo>
                    <a:pt x="1265295" y="233487"/>
                  </a:lnTo>
                  <a:lnTo>
                    <a:pt x="1267291" y="233487"/>
                  </a:lnTo>
                  <a:lnTo>
                    <a:pt x="1269286" y="233487"/>
                  </a:lnTo>
                </a:path>
              </a:pathLst>
            </a:custGeom>
            <a:ln w="13550" cap="flat">
              <a:solidFill>
                <a:srgbClr val="F962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520260" y="4001992"/>
              <a:ext cx="5825547" cy="579758"/>
            </a:xfrm>
            <a:custGeom>
              <a:avLst/>
              <a:pathLst>
                <a:path w="5825547" h="579758">
                  <a:moveTo>
                    <a:pt x="0" y="69708"/>
                  </a:moveTo>
                  <a:lnTo>
                    <a:pt x="1995" y="69708"/>
                  </a:lnTo>
                  <a:lnTo>
                    <a:pt x="3991" y="69708"/>
                  </a:lnTo>
                  <a:lnTo>
                    <a:pt x="5987" y="69708"/>
                  </a:lnTo>
                  <a:lnTo>
                    <a:pt x="7982" y="69708"/>
                  </a:lnTo>
                  <a:lnTo>
                    <a:pt x="9978" y="69708"/>
                  </a:lnTo>
                  <a:lnTo>
                    <a:pt x="11974" y="69708"/>
                  </a:lnTo>
                  <a:lnTo>
                    <a:pt x="13970" y="69708"/>
                  </a:lnTo>
                  <a:lnTo>
                    <a:pt x="15965" y="69708"/>
                  </a:lnTo>
                  <a:lnTo>
                    <a:pt x="17961" y="69708"/>
                  </a:lnTo>
                  <a:lnTo>
                    <a:pt x="19957" y="69708"/>
                  </a:lnTo>
                  <a:lnTo>
                    <a:pt x="21953" y="69708"/>
                  </a:lnTo>
                  <a:lnTo>
                    <a:pt x="23948" y="69708"/>
                  </a:lnTo>
                  <a:lnTo>
                    <a:pt x="25944" y="69708"/>
                  </a:lnTo>
                  <a:lnTo>
                    <a:pt x="27940" y="69708"/>
                  </a:lnTo>
                  <a:lnTo>
                    <a:pt x="29936" y="69708"/>
                  </a:lnTo>
                  <a:lnTo>
                    <a:pt x="31931" y="69708"/>
                  </a:lnTo>
                  <a:lnTo>
                    <a:pt x="33927" y="69708"/>
                  </a:lnTo>
                  <a:lnTo>
                    <a:pt x="35923" y="69708"/>
                  </a:lnTo>
                  <a:lnTo>
                    <a:pt x="37918" y="69708"/>
                  </a:lnTo>
                  <a:lnTo>
                    <a:pt x="39914" y="69708"/>
                  </a:lnTo>
                  <a:lnTo>
                    <a:pt x="41910" y="69708"/>
                  </a:lnTo>
                  <a:lnTo>
                    <a:pt x="43906" y="69708"/>
                  </a:lnTo>
                  <a:lnTo>
                    <a:pt x="45901" y="69708"/>
                  </a:lnTo>
                  <a:lnTo>
                    <a:pt x="47897" y="69708"/>
                  </a:lnTo>
                  <a:lnTo>
                    <a:pt x="49893" y="69708"/>
                  </a:lnTo>
                  <a:lnTo>
                    <a:pt x="51889" y="69708"/>
                  </a:lnTo>
                  <a:lnTo>
                    <a:pt x="53884" y="69708"/>
                  </a:lnTo>
                  <a:lnTo>
                    <a:pt x="55880" y="69708"/>
                  </a:lnTo>
                  <a:lnTo>
                    <a:pt x="57876" y="69708"/>
                  </a:lnTo>
                  <a:lnTo>
                    <a:pt x="59872" y="69708"/>
                  </a:lnTo>
                  <a:lnTo>
                    <a:pt x="61867" y="69708"/>
                  </a:lnTo>
                  <a:lnTo>
                    <a:pt x="63863" y="69708"/>
                  </a:lnTo>
                  <a:lnTo>
                    <a:pt x="65859" y="69708"/>
                  </a:lnTo>
                  <a:lnTo>
                    <a:pt x="67854" y="69708"/>
                  </a:lnTo>
                  <a:lnTo>
                    <a:pt x="69850" y="69708"/>
                  </a:lnTo>
                  <a:lnTo>
                    <a:pt x="71846" y="69708"/>
                  </a:lnTo>
                  <a:lnTo>
                    <a:pt x="73842" y="69708"/>
                  </a:lnTo>
                  <a:lnTo>
                    <a:pt x="75837" y="69708"/>
                  </a:lnTo>
                  <a:lnTo>
                    <a:pt x="77833" y="69708"/>
                  </a:lnTo>
                  <a:lnTo>
                    <a:pt x="79829" y="69708"/>
                  </a:lnTo>
                  <a:lnTo>
                    <a:pt x="81825" y="69708"/>
                  </a:lnTo>
                  <a:lnTo>
                    <a:pt x="83820" y="69708"/>
                  </a:lnTo>
                  <a:lnTo>
                    <a:pt x="85816" y="69708"/>
                  </a:lnTo>
                  <a:lnTo>
                    <a:pt x="87812" y="69708"/>
                  </a:lnTo>
                  <a:lnTo>
                    <a:pt x="89808" y="69708"/>
                  </a:lnTo>
                  <a:lnTo>
                    <a:pt x="91803" y="69708"/>
                  </a:lnTo>
                  <a:lnTo>
                    <a:pt x="93799" y="69708"/>
                  </a:lnTo>
                  <a:lnTo>
                    <a:pt x="95795" y="69708"/>
                  </a:lnTo>
                  <a:lnTo>
                    <a:pt x="97790" y="69708"/>
                  </a:lnTo>
                  <a:lnTo>
                    <a:pt x="99786" y="69708"/>
                  </a:lnTo>
                  <a:lnTo>
                    <a:pt x="101782" y="69708"/>
                  </a:lnTo>
                  <a:lnTo>
                    <a:pt x="103778" y="69708"/>
                  </a:lnTo>
                  <a:lnTo>
                    <a:pt x="105773" y="69708"/>
                  </a:lnTo>
                  <a:lnTo>
                    <a:pt x="107769" y="69708"/>
                  </a:lnTo>
                  <a:lnTo>
                    <a:pt x="109765" y="69708"/>
                  </a:lnTo>
                  <a:lnTo>
                    <a:pt x="111761" y="69708"/>
                  </a:lnTo>
                  <a:lnTo>
                    <a:pt x="113756" y="69708"/>
                  </a:lnTo>
                  <a:lnTo>
                    <a:pt x="115752" y="69708"/>
                  </a:lnTo>
                  <a:lnTo>
                    <a:pt x="117748" y="69708"/>
                  </a:lnTo>
                  <a:lnTo>
                    <a:pt x="119744" y="69708"/>
                  </a:lnTo>
                  <a:lnTo>
                    <a:pt x="121739" y="69708"/>
                  </a:lnTo>
                  <a:lnTo>
                    <a:pt x="123735" y="69708"/>
                  </a:lnTo>
                  <a:lnTo>
                    <a:pt x="125731" y="69708"/>
                  </a:lnTo>
                  <a:lnTo>
                    <a:pt x="127726" y="69708"/>
                  </a:lnTo>
                  <a:lnTo>
                    <a:pt x="129722" y="69708"/>
                  </a:lnTo>
                  <a:lnTo>
                    <a:pt x="131718" y="69708"/>
                  </a:lnTo>
                  <a:lnTo>
                    <a:pt x="133714" y="69708"/>
                  </a:lnTo>
                  <a:lnTo>
                    <a:pt x="135709" y="69708"/>
                  </a:lnTo>
                  <a:lnTo>
                    <a:pt x="137705" y="69708"/>
                  </a:lnTo>
                  <a:lnTo>
                    <a:pt x="139701" y="69708"/>
                  </a:lnTo>
                  <a:lnTo>
                    <a:pt x="141697" y="69708"/>
                  </a:lnTo>
                  <a:lnTo>
                    <a:pt x="143692" y="69708"/>
                  </a:lnTo>
                  <a:lnTo>
                    <a:pt x="145688" y="69708"/>
                  </a:lnTo>
                  <a:lnTo>
                    <a:pt x="147684" y="69708"/>
                  </a:lnTo>
                  <a:lnTo>
                    <a:pt x="149680" y="69708"/>
                  </a:lnTo>
                  <a:lnTo>
                    <a:pt x="151675" y="69708"/>
                  </a:lnTo>
                  <a:lnTo>
                    <a:pt x="153671" y="69708"/>
                  </a:lnTo>
                  <a:lnTo>
                    <a:pt x="155667" y="69708"/>
                  </a:lnTo>
                  <a:lnTo>
                    <a:pt x="157662" y="69708"/>
                  </a:lnTo>
                  <a:lnTo>
                    <a:pt x="159658" y="69708"/>
                  </a:lnTo>
                  <a:lnTo>
                    <a:pt x="161654" y="69708"/>
                  </a:lnTo>
                  <a:lnTo>
                    <a:pt x="163650" y="69708"/>
                  </a:lnTo>
                  <a:lnTo>
                    <a:pt x="165645" y="69708"/>
                  </a:lnTo>
                  <a:lnTo>
                    <a:pt x="167641" y="69708"/>
                  </a:lnTo>
                  <a:lnTo>
                    <a:pt x="169637" y="69708"/>
                  </a:lnTo>
                  <a:lnTo>
                    <a:pt x="171633" y="69708"/>
                  </a:lnTo>
                  <a:lnTo>
                    <a:pt x="173628" y="69708"/>
                  </a:lnTo>
                  <a:lnTo>
                    <a:pt x="175624" y="69708"/>
                  </a:lnTo>
                  <a:lnTo>
                    <a:pt x="177620" y="69708"/>
                  </a:lnTo>
                  <a:lnTo>
                    <a:pt x="179616" y="69708"/>
                  </a:lnTo>
                  <a:lnTo>
                    <a:pt x="181611" y="69708"/>
                  </a:lnTo>
                  <a:lnTo>
                    <a:pt x="183607" y="69708"/>
                  </a:lnTo>
                  <a:lnTo>
                    <a:pt x="185603" y="69708"/>
                  </a:lnTo>
                  <a:lnTo>
                    <a:pt x="187598" y="69708"/>
                  </a:lnTo>
                  <a:lnTo>
                    <a:pt x="189594" y="69708"/>
                  </a:lnTo>
                  <a:lnTo>
                    <a:pt x="191590" y="69708"/>
                  </a:lnTo>
                  <a:lnTo>
                    <a:pt x="193586" y="69708"/>
                  </a:lnTo>
                  <a:lnTo>
                    <a:pt x="195581" y="69708"/>
                  </a:lnTo>
                  <a:lnTo>
                    <a:pt x="197577" y="69708"/>
                  </a:lnTo>
                  <a:lnTo>
                    <a:pt x="199573" y="69708"/>
                  </a:lnTo>
                  <a:lnTo>
                    <a:pt x="201569" y="69708"/>
                  </a:lnTo>
                  <a:lnTo>
                    <a:pt x="203564" y="69708"/>
                  </a:lnTo>
                  <a:lnTo>
                    <a:pt x="205560" y="69708"/>
                  </a:lnTo>
                  <a:lnTo>
                    <a:pt x="207556" y="69708"/>
                  </a:lnTo>
                  <a:lnTo>
                    <a:pt x="209552" y="69708"/>
                  </a:lnTo>
                  <a:lnTo>
                    <a:pt x="211547" y="69708"/>
                  </a:lnTo>
                  <a:lnTo>
                    <a:pt x="213543" y="69708"/>
                  </a:lnTo>
                  <a:lnTo>
                    <a:pt x="215539" y="69708"/>
                  </a:lnTo>
                  <a:lnTo>
                    <a:pt x="217534" y="69708"/>
                  </a:lnTo>
                  <a:lnTo>
                    <a:pt x="219530" y="69708"/>
                  </a:lnTo>
                  <a:lnTo>
                    <a:pt x="221526" y="69708"/>
                  </a:lnTo>
                  <a:lnTo>
                    <a:pt x="223522" y="69708"/>
                  </a:lnTo>
                  <a:lnTo>
                    <a:pt x="225517" y="69708"/>
                  </a:lnTo>
                  <a:lnTo>
                    <a:pt x="227513" y="69708"/>
                  </a:lnTo>
                  <a:lnTo>
                    <a:pt x="229509" y="69708"/>
                  </a:lnTo>
                  <a:lnTo>
                    <a:pt x="231505" y="69708"/>
                  </a:lnTo>
                  <a:lnTo>
                    <a:pt x="233500" y="69708"/>
                  </a:lnTo>
                  <a:lnTo>
                    <a:pt x="235496" y="69708"/>
                  </a:lnTo>
                  <a:lnTo>
                    <a:pt x="237492" y="69708"/>
                  </a:lnTo>
                  <a:lnTo>
                    <a:pt x="239488" y="69708"/>
                  </a:lnTo>
                  <a:lnTo>
                    <a:pt x="241483" y="69708"/>
                  </a:lnTo>
                  <a:lnTo>
                    <a:pt x="243479" y="69708"/>
                  </a:lnTo>
                  <a:lnTo>
                    <a:pt x="245475" y="69708"/>
                  </a:lnTo>
                  <a:lnTo>
                    <a:pt x="247470" y="69708"/>
                  </a:lnTo>
                  <a:lnTo>
                    <a:pt x="249466" y="69708"/>
                  </a:lnTo>
                  <a:lnTo>
                    <a:pt x="251462" y="69708"/>
                  </a:lnTo>
                  <a:lnTo>
                    <a:pt x="253458" y="69708"/>
                  </a:lnTo>
                  <a:lnTo>
                    <a:pt x="255453" y="69708"/>
                  </a:lnTo>
                  <a:lnTo>
                    <a:pt x="257449" y="69708"/>
                  </a:lnTo>
                  <a:lnTo>
                    <a:pt x="259445" y="69708"/>
                  </a:lnTo>
                  <a:lnTo>
                    <a:pt x="261441" y="69708"/>
                  </a:lnTo>
                  <a:lnTo>
                    <a:pt x="263436" y="69708"/>
                  </a:lnTo>
                  <a:lnTo>
                    <a:pt x="265432" y="69708"/>
                  </a:lnTo>
                  <a:lnTo>
                    <a:pt x="267428" y="69708"/>
                  </a:lnTo>
                  <a:lnTo>
                    <a:pt x="269424" y="69708"/>
                  </a:lnTo>
                  <a:lnTo>
                    <a:pt x="271419" y="69708"/>
                  </a:lnTo>
                  <a:lnTo>
                    <a:pt x="273415" y="69708"/>
                  </a:lnTo>
                  <a:lnTo>
                    <a:pt x="275411" y="69708"/>
                  </a:lnTo>
                  <a:lnTo>
                    <a:pt x="277407" y="69708"/>
                  </a:lnTo>
                  <a:lnTo>
                    <a:pt x="279402" y="69708"/>
                  </a:lnTo>
                  <a:lnTo>
                    <a:pt x="281398" y="69708"/>
                  </a:lnTo>
                  <a:lnTo>
                    <a:pt x="283394" y="69708"/>
                  </a:lnTo>
                  <a:lnTo>
                    <a:pt x="285389" y="69708"/>
                  </a:lnTo>
                  <a:lnTo>
                    <a:pt x="287385" y="69708"/>
                  </a:lnTo>
                  <a:lnTo>
                    <a:pt x="289381" y="69708"/>
                  </a:lnTo>
                  <a:lnTo>
                    <a:pt x="291377" y="69708"/>
                  </a:lnTo>
                  <a:lnTo>
                    <a:pt x="293372" y="69708"/>
                  </a:lnTo>
                  <a:lnTo>
                    <a:pt x="295368" y="69708"/>
                  </a:lnTo>
                  <a:lnTo>
                    <a:pt x="297364" y="69708"/>
                  </a:lnTo>
                  <a:lnTo>
                    <a:pt x="299360" y="69708"/>
                  </a:lnTo>
                  <a:lnTo>
                    <a:pt x="301355" y="69708"/>
                  </a:lnTo>
                  <a:lnTo>
                    <a:pt x="303351" y="69708"/>
                  </a:lnTo>
                  <a:lnTo>
                    <a:pt x="305347" y="69708"/>
                  </a:lnTo>
                  <a:lnTo>
                    <a:pt x="307343" y="69708"/>
                  </a:lnTo>
                  <a:lnTo>
                    <a:pt x="309338" y="69708"/>
                  </a:lnTo>
                  <a:lnTo>
                    <a:pt x="311334" y="69708"/>
                  </a:lnTo>
                  <a:lnTo>
                    <a:pt x="313330" y="69708"/>
                  </a:lnTo>
                  <a:lnTo>
                    <a:pt x="315325" y="69708"/>
                  </a:lnTo>
                  <a:lnTo>
                    <a:pt x="317321" y="69708"/>
                  </a:lnTo>
                  <a:lnTo>
                    <a:pt x="319317" y="69708"/>
                  </a:lnTo>
                  <a:lnTo>
                    <a:pt x="321313" y="69708"/>
                  </a:lnTo>
                  <a:lnTo>
                    <a:pt x="323308" y="69708"/>
                  </a:lnTo>
                  <a:lnTo>
                    <a:pt x="325304" y="69708"/>
                  </a:lnTo>
                  <a:lnTo>
                    <a:pt x="327300" y="69708"/>
                  </a:lnTo>
                  <a:lnTo>
                    <a:pt x="329296" y="69708"/>
                  </a:lnTo>
                  <a:lnTo>
                    <a:pt x="331291" y="69708"/>
                  </a:lnTo>
                  <a:lnTo>
                    <a:pt x="333287" y="69708"/>
                  </a:lnTo>
                  <a:lnTo>
                    <a:pt x="335283" y="69708"/>
                  </a:lnTo>
                  <a:lnTo>
                    <a:pt x="337279" y="69708"/>
                  </a:lnTo>
                  <a:lnTo>
                    <a:pt x="339274" y="69708"/>
                  </a:lnTo>
                  <a:lnTo>
                    <a:pt x="341270" y="69708"/>
                  </a:lnTo>
                  <a:lnTo>
                    <a:pt x="343266" y="69708"/>
                  </a:lnTo>
                  <a:lnTo>
                    <a:pt x="345261" y="69708"/>
                  </a:lnTo>
                  <a:lnTo>
                    <a:pt x="347257" y="69708"/>
                  </a:lnTo>
                  <a:lnTo>
                    <a:pt x="349253" y="69708"/>
                  </a:lnTo>
                  <a:lnTo>
                    <a:pt x="351249" y="69708"/>
                  </a:lnTo>
                  <a:lnTo>
                    <a:pt x="353244" y="69708"/>
                  </a:lnTo>
                  <a:lnTo>
                    <a:pt x="355240" y="69708"/>
                  </a:lnTo>
                  <a:lnTo>
                    <a:pt x="357236" y="69708"/>
                  </a:lnTo>
                  <a:lnTo>
                    <a:pt x="359232" y="69708"/>
                  </a:lnTo>
                  <a:lnTo>
                    <a:pt x="361227" y="69708"/>
                  </a:lnTo>
                  <a:lnTo>
                    <a:pt x="363223" y="69708"/>
                  </a:lnTo>
                  <a:lnTo>
                    <a:pt x="365219" y="69708"/>
                  </a:lnTo>
                  <a:lnTo>
                    <a:pt x="367215" y="69708"/>
                  </a:lnTo>
                  <a:lnTo>
                    <a:pt x="369210" y="69708"/>
                  </a:lnTo>
                  <a:lnTo>
                    <a:pt x="371206" y="69708"/>
                  </a:lnTo>
                  <a:lnTo>
                    <a:pt x="373202" y="69708"/>
                  </a:lnTo>
                  <a:lnTo>
                    <a:pt x="375197" y="69708"/>
                  </a:lnTo>
                  <a:lnTo>
                    <a:pt x="377193" y="69708"/>
                  </a:lnTo>
                  <a:lnTo>
                    <a:pt x="379189" y="69708"/>
                  </a:lnTo>
                  <a:lnTo>
                    <a:pt x="381185" y="69708"/>
                  </a:lnTo>
                  <a:lnTo>
                    <a:pt x="383180" y="69708"/>
                  </a:lnTo>
                  <a:lnTo>
                    <a:pt x="385176" y="69708"/>
                  </a:lnTo>
                  <a:lnTo>
                    <a:pt x="387172" y="69708"/>
                  </a:lnTo>
                  <a:lnTo>
                    <a:pt x="389168" y="69708"/>
                  </a:lnTo>
                  <a:lnTo>
                    <a:pt x="391163" y="69708"/>
                  </a:lnTo>
                  <a:lnTo>
                    <a:pt x="393159" y="69708"/>
                  </a:lnTo>
                  <a:lnTo>
                    <a:pt x="395155" y="69708"/>
                  </a:lnTo>
                  <a:lnTo>
                    <a:pt x="397151" y="69708"/>
                  </a:lnTo>
                  <a:lnTo>
                    <a:pt x="399146" y="69708"/>
                  </a:lnTo>
                  <a:lnTo>
                    <a:pt x="401142" y="69708"/>
                  </a:lnTo>
                  <a:lnTo>
                    <a:pt x="403138" y="69708"/>
                  </a:lnTo>
                  <a:lnTo>
                    <a:pt x="405133" y="69708"/>
                  </a:lnTo>
                  <a:lnTo>
                    <a:pt x="407129" y="69708"/>
                  </a:lnTo>
                  <a:lnTo>
                    <a:pt x="409125" y="69708"/>
                  </a:lnTo>
                  <a:lnTo>
                    <a:pt x="411121" y="69708"/>
                  </a:lnTo>
                  <a:lnTo>
                    <a:pt x="413116" y="69708"/>
                  </a:lnTo>
                  <a:lnTo>
                    <a:pt x="415112" y="69708"/>
                  </a:lnTo>
                  <a:lnTo>
                    <a:pt x="417108" y="69708"/>
                  </a:lnTo>
                  <a:lnTo>
                    <a:pt x="419104" y="69708"/>
                  </a:lnTo>
                  <a:lnTo>
                    <a:pt x="421099" y="69708"/>
                  </a:lnTo>
                  <a:lnTo>
                    <a:pt x="423095" y="69708"/>
                  </a:lnTo>
                  <a:lnTo>
                    <a:pt x="425091" y="69708"/>
                  </a:lnTo>
                  <a:lnTo>
                    <a:pt x="427087" y="69708"/>
                  </a:lnTo>
                  <a:lnTo>
                    <a:pt x="429082" y="69708"/>
                  </a:lnTo>
                  <a:lnTo>
                    <a:pt x="431078" y="69708"/>
                  </a:lnTo>
                  <a:lnTo>
                    <a:pt x="433074" y="69708"/>
                  </a:lnTo>
                  <a:lnTo>
                    <a:pt x="435069" y="69708"/>
                  </a:lnTo>
                  <a:lnTo>
                    <a:pt x="437065" y="69708"/>
                  </a:lnTo>
                  <a:lnTo>
                    <a:pt x="439061" y="69708"/>
                  </a:lnTo>
                  <a:lnTo>
                    <a:pt x="441057" y="69708"/>
                  </a:lnTo>
                  <a:lnTo>
                    <a:pt x="443052" y="69708"/>
                  </a:lnTo>
                  <a:lnTo>
                    <a:pt x="445048" y="69708"/>
                  </a:lnTo>
                  <a:lnTo>
                    <a:pt x="447044" y="69708"/>
                  </a:lnTo>
                  <a:lnTo>
                    <a:pt x="449040" y="69708"/>
                  </a:lnTo>
                  <a:lnTo>
                    <a:pt x="451035" y="69708"/>
                  </a:lnTo>
                  <a:lnTo>
                    <a:pt x="453031" y="69708"/>
                  </a:lnTo>
                  <a:lnTo>
                    <a:pt x="455027" y="69708"/>
                  </a:lnTo>
                  <a:lnTo>
                    <a:pt x="457023" y="69708"/>
                  </a:lnTo>
                  <a:lnTo>
                    <a:pt x="459018" y="69708"/>
                  </a:lnTo>
                  <a:lnTo>
                    <a:pt x="461014" y="69708"/>
                  </a:lnTo>
                  <a:lnTo>
                    <a:pt x="463010" y="69708"/>
                  </a:lnTo>
                  <a:lnTo>
                    <a:pt x="465005" y="69708"/>
                  </a:lnTo>
                  <a:lnTo>
                    <a:pt x="467001" y="69708"/>
                  </a:lnTo>
                  <a:lnTo>
                    <a:pt x="468997" y="69708"/>
                  </a:lnTo>
                  <a:lnTo>
                    <a:pt x="470993" y="69708"/>
                  </a:lnTo>
                  <a:lnTo>
                    <a:pt x="472988" y="69708"/>
                  </a:lnTo>
                  <a:lnTo>
                    <a:pt x="474984" y="69708"/>
                  </a:lnTo>
                  <a:lnTo>
                    <a:pt x="476980" y="69708"/>
                  </a:lnTo>
                  <a:lnTo>
                    <a:pt x="478976" y="69708"/>
                  </a:lnTo>
                  <a:lnTo>
                    <a:pt x="480971" y="69708"/>
                  </a:lnTo>
                  <a:lnTo>
                    <a:pt x="482967" y="69708"/>
                  </a:lnTo>
                  <a:lnTo>
                    <a:pt x="484963" y="69708"/>
                  </a:lnTo>
                  <a:lnTo>
                    <a:pt x="486959" y="69708"/>
                  </a:lnTo>
                  <a:lnTo>
                    <a:pt x="488954" y="69708"/>
                  </a:lnTo>
                  <a:lnTo>
                    <a:pt x="490950" y="69708"/>
                  </a:lnTo>
                  <a:lnTo>
                    <a:pt x="492946" y="69708"/>
                  </a:lnTo>
                  <a:lnTo>
                    <a:pt x="494941" y="69708"/>
                  </a:lnTo>
                  <a:lnTo>
                    <a:pt x="496937" y="69708"/>
                  </a:lnTo>
                  <a:lnTo>
                    <a:pt x="498933" y="69708"/>
                  </a:lnTo>
                  <a:lnTo>
                    <a:pt x="500929" y="69708"/>
                  </a:lnTo>
                  <a:lnTo>
                    <a:pt x="502924" y="69708"/>
                  </a:lnTo>
                  <a:lnTo>
                    <a:pt x="504920" y="69708"/>
                  </a:lnTo>
                  <a:lnTo>
                    <a:pt x="506916" y="69708"/>
                  </a:lnTo>
                  <a:lnTo>
                    <a:pt x="508912" y="69708"/>
                  </a:lnTo>
                  <a:lnTo>
                    <a:pt x="510907" y="69708"/>
                  </a:lnTo>
                  <a:lnTo>
                    <a:pt x="512903" y="69708"/>
                  </a:lnTo>
                  <a:lnTo>
                    <a:pt x="514899" y="69708"/>
                  </a:lnTo>
                  <a:lnTo>
                    <a:pt x="516895" y="69708"/>
                  </a:lnTo>
                  <a:lnTo>
                    <a:pt x="518890" y="69708"/>
                  </a:lnTo>
                  <a:lnTo>
                    <a:pt x="520886" y="69708"/>
                  </a:lnTo>
                  <a:lnTo>
                    <a:pt x="522882" y="69708"/>
                  </a:lnTo>
                  <a:lnTo>
                    <a:pt x="524878" y="69708"/>
                  </a:lnTo>
                  <a:lnTo>
                    <a:pt x="526873" y="69708"/>
                  </a:lnTo>
                  <a:lnTo>
                    <a:pt x="528869" y="69708"/>
                  </a:lnTo>
                  <a:lnTo>
                    <a:pt x="530865" y="69708"/>
                  </a:lnTo>
                  <a:lnTo>
                    <a:pt x="532860" y="69708"/>
                  </a:lnTo>
                  <a:lnTo>
                    <a:pt x="534856" y="69708"/>
                  </a:lnTo>
                  <a:lnTo>
                    <a:pt x="536852" y="69708"/>
                  </a:lnTo>
                  <a:lnTo>
                    <a:pt x="538848" y="69708"/>
                  </a:lnTo>
                  <a:lnTo>
                    <a:pt x="540843" y="69708"/>
                  </a:lnTo>
                  <a:lnTo>
                    <a:pt x="542839" y="69708"/>
                  </a:lnTo>
                  <a:lnTo>
                    <a:pt x="544835" y="69708"/>
                  </a:lnTo>
                  <a:lnTo>
                    <a:pt x="546831" y="69708"/>
                  </a:lnTo>
                  <a:lnTo>
                    <a:pt x="548826" y="69708"/>
                  </a:lnTo>
                  <a:lnTo>
                    <a:pt x="550822" y="69708"/>
                  </a:lnTo>
                  <a:lnTo>
                    <a:pt x="552818" y="69708"/>
                  </a:lnTo>
                  <a:lnTo>
                    <a:pt x="554814" y="69708"/>
                  </a:lnTo>
                  <a:lnTo>
                    <a:pt x="556809" y="69708"/>
                  </a:lnTo>
                  <a:lnTo>
                    <a:pt x="558805" y="69708"/>
                  </a:lnTo>
                  <a:lnTo>
                    <a:pt x="560801" y="69708"/>
                  </a:lnTo>
                  <a:lnTo>
                    <a:pt x="562796" y="69708"/>
                  </a:lnTo>
                  <a:lnTo>
                    <a:pt x="564792" y="69708"/>
                  </a:lnTo>
                  <a:lnTo>
                    <a:pt x="566788" y="69708"/>
                  </a:lnTo>
                  <a:lnTo>
                    <a:pt x="568784" y="69708"/>
                  </a:lnTo>
                  <a:lnTo>
                    <a:pt x="570779" y="69708"/>
                  </a:lnTo>
                  <a:lnTo>
                    <a:pt x="572775" y="69708"/>
                  </a:lnTo>
                  <a:lnTo>
                    <a:pt x="574771" y="69708"/>
                  </a:lnTo>
                  <a:lnTo>
                    <a:pt x="576767" y="69708"/>
                  </a:lnTo>
                  <a:lnTo>
                    <a:pt x="578762" y="69708"/>
                  </a:lnTo>
                  <a:lnTo>
                    <a:pt x="580758" y="69708"/>
                  </a:lnTo>
                  <a:lnTo>
                    <a:pt x="582754" y="69708"/>
                  </a:lnTo>
                  <a:lnTo>
                    <a:pt x="584750" y="69708"/>
                  </a:lnTo>
                  <a:lnTo>
                    <a:pt x="586745" y="69708"/>
                  </a:lnTo>
                  <a:lnTo>
                    <a:pt x="588741" y="69708"/>
                  </a:lnTo>
                  <a:lnTo>
                    <a:pt x="590737" y="69708"/>
                  </a:lnTo>
                  <a:lnTo>
                    <a:pt x="592732" y="69708"/>
                  </a:lnTo>
                  <a:lnTo>
                    <a:pt x="594728" y="69708"/>
                  </a:lnTo>
                  <a:lnTo>
                    <a:pt x="596724" y="69708"/>
                  </a:lnTo>
                  <a:lnTo>
                    <a:pt x="598720" y="69708"/>
                  </a:lnTo>
                  <a:lnTo>
                    <a:pt x="600715" y="69708"/>
                  </a:lnTo>
                  <a:lnTo>
                    <a:pt x="602711" y="69708"/>
                  </a:lnTo>
                  <a:lnTo>
                    <a:pt x="604707" y="69708"/>
                  </a:lnTo>
                  <a:lnTo>
                    <a:pt x="606703" y="69708"/>
                  </a:lnTo>
                  <a:lnTo>
                    <a:pt x="608698" y="69708"/>
                  </a:lnTo>
                  <a:lnTo>
                    <a:pt x="610694" y="69708"/>
                  </a:lnTo>
                  <a:lnTo>
                    <a:pt x="612690" y="69708"/>
                  </a:lnTo>
                  <a:lnTo>
                    <a:pt x="614686" y="69708"/>
                  </a:lnTo>
                  <a:lnTo>
                    <a:pt x="616681" y="69708"/>
                  </a:lnTo>
                  <a:lnTo>
                    <a:pt x="618677" y="69708"/>
                  </a:lnTo>
                  <a:lnTo>
                    <a:pt x="620673" y="69708"/>
                  </a:lnTo>
                  <a:lnTo>
                    <a:pt x="622668" y="69708"/>
                  </a:lnTo>
                  <a:lnTo>
                    <a:pt x="624664" y="69708"/>
                  </a:lnTo>
                  <a:lnTo>
                    <a:pt x="626660" y="69708"/>
                  </a:lnTo>
                  <a:lnTo>
                    <a:pt x="628656" y="69708"/>
                  </a:lnTo>
                  <a:lnTo>
                    <a:pt x="630651" y="69708"/>
                  </a:lnTo>
                  <a:lnTo>
                    <a:pt x="632647" y="69708"/>
                  </a:lnTo>
                  <a:lnTo>
                    <a:pt x="634643" y="69708"/>
                  </a:lnTo>
                  <a:lnTo>
                    <a:pt x="636639" y="69708"/>
                  </a:lnTo>
                  <a:lnTo>
                    <a:pt x="638634" y="69708"/>
                  </a:lnTo>
                  <a:lnTo>
                    <a:pt x="640630" y="69708"/>
                  </a:lnTo>
                  <a:lnTo>
                    <a:pt x="642626" y="69708"/>
                  </a:lnTo>
                  <a:lnTo>
                    <a:pt x="644622" y="69708"/>
                  </a:lnTo>
                  <a:lnTo>
                    <a:pt x="646617" y="69708"/>
                  </a:lnTo>
                  <a:lnTo>
                    <a:pt x="648613" y="69708"/>
                  </a:lnTo>
                  <a:lnTo>
                    <a:pt x="650609" y="69708"/>
                  </a:lnTo>
                  <a:lnTo>
                    <a:pt x="652604" y="69708"/>
                  </a:lnTo>
                  <a:lnTo>
                    <a:pt x="654600" y="69708"/>
                  </a:lnTo>
                  <a:lnTo>
                    <a:pt x="656596" y="69708"/>
                  </a:lnTo>
                  <a:lnTo>
                    <a:pt x="658592" y="69708"/>
                  </a:lnTo>
                  <a:lnTo>
                    <a:pt x="660587" y="69708"/>
                  </a:lnTo>
                  <a:lnTo>
                    <a:pt x="662583" y="69708"/>
                  </a:lnTo>
                  <a:lnTo>
                    <a:pt x="664579" y="69708"/>
                  </a:lnTo>
                  <a:lnTo>
                    <a:pt x="666575" y="69708"/>
                  </a:lnTo>
                  <a:lnTo>
                    <a:pt x="668570" y="69708"/>
                  </a:lnTo>
                  <a:lnTo>
                    <a:pt x="670566" y="69708"/>
                  </a:lnTo>
                  <a:lnTo>
                    <a:pt x="672562" y="69708"/>
                  </a:lnTo>
                  <a:lnTo>
                    <a:pt x="674558" y="69708"/>
                  </a:lnTo>
                  <a:lnTo>
                    <a:pt x="676553" y="69708"/>
                  </a:lnTo>
                  <a:lnTo>
                    <a:pt x="678549" y="69708"/>
                  </a:lnTo>
                  <a:lnTo>
                    <a:pt x="680545" y="69708"/>
                  </a:lnTo>
                  <a:lnTo>
                    <a:pt x="682540" y="69708"/>
                  </a:lnTo>
                  <a:lnTo>
                    <a:pt x="684536" y="69708"/>
                  </a:lnTo>
                  <a:lnTo>
                    <a:pt x="686532" y="69708"/>
                  </a:lnTo>
                  <a:lnTo>
                    <a:pt x="688528" y="69708"/>
                  </a:lnTo>
                  <a:lnTo>
                    <a:pt x="690523" y="69708"/>
                  </a:lnTo>
                  <a:lnTo>
                    <a:pt x="692519" y="69708"/>
                  </a:lnTo>
                  <a:lnTo>
                    <a:pt x="694515" y="69708"/>
                  </a:lnTo>
                  <a:lnTo>
                    <a:pt x="696511" y="69708"/>
                  </a:lnTo>
                  <a:lnTo>
                    <a:pt x="698506" y="69708"/>
                  </a:lnTo>
                  <a:lnTo>
                    <a:pt x="700502" y="69708"/>
                  </a:lnTo>
                  <a:lnTo>
                    <a:pt x="702498" y="69708"/>
                  </a:lnTo>
                  <a:lnTo>
                    <a:pt x="704494" y="69708"/>
                  </a:lnTo>
                  <a:lnTo>
                    <a:pt x="706489" y="69708"/>
                  </a:lnTo>
                  <a:lnTo>
                    <a:pt x="708485" y="69708"/>
                  </a:lnTo>
                  <a:lnTo>
                    <a:pt x="710481" y="69708"/>
                  </a:lnTo>
                  <a:lnTo>
                    <a:pt x="712476" y="69708"/>
                  </a:lnTo>
                  <a:lnTo>
                    <a:pt x="714472" y="69708"/>
                  </a:lnTo>
                  <a:lnTo>
                    <a:pt x="716468" y="69708"/>
                  </a:lnTo>
                  <a:lnTo>
                    <a:pt x="718464" y="69708"/>
                  </a:lnTo>
                  <a:lnTo>
                    <a:pt x="720459" y="69708"/>
                  </a:lnTo>
                  <a:lnTo>
                    <a:pt x="722455" y="69708"/>
                  </a:lnTo>
                  <a:lnTo>
                    <a:pt x="724451" y="69708"/>
                  </a:lnTo>
                  <a:lnTo>
                    <a:pt x="726447" y="69708"/>
                  </a:lnTo>
                  <a:lnTo>
                    <a:pt x="728442" y="69708"/>
                  </a:lnTo>
                  <a:lnTo>
                    <a:pt x="730438" y="69708"/>
                  </a:lnTo>
                  <a:lnTo>
                    <a:pt x="732434" y="69708"/>
                  </a:lnTo>
                  <a:lnTo>
                    <a:pt x="734430" y="69708"/>
                  </a:lnTo>
                  <a:lnTo>
                    <a:pt x="736425" y="69708"/>
                  </a:lnTo>
                  <a:lnTo>
                    <a:pt x="738421" y="69708"/>
                  </a:lnTo>
                  <a:lnTo>
                    <a:pt x="740417" y="69708"/>
                  </a:lnTo>
                  <a:lnTo>
                    <a:pt x="742412" y="69708"/>
                  </a:lnTo>
                  <a:lnTo>
                    <a:pt x="744408" y="69708"/>
                  </a:lnTo>
                  <a:lnTo>
                    <a:pt x="746404" y="69708"/>
                  </a:lnTo>
                  <a:lnTo>
                    <a:pt x="748400" y="69708"/>
                  </a:lnTo>
                  <a:lnTo>
                    <a:pt x="750395" y="69708"/>
                  </a:lnTo>
                  <a:lnTo>
                    <a:pt x="752391" y="69708"/>
                  </a:lnTo>
                  <a:lnTo>
                    <a:pt x="754387" y="69708"/>
                  </a:lnTo>
                  <a:lnTo>
                    <a:pt x="756383" y="69708"/>
                  </a:lnTo>
                  <a:lnTo>
                    <a:pt x="758378" y="69708"/>
                  </a:lnTo>
                  <a:lnTo>
                    <a:pt x="760374" y="69708"/>
                  </a:lnTo>
                  <a:lnTo>
                    <a:pt x="762370" y="69708"/>
                  </a:lnTo>
                  <a:lnTo>
                    <a:pt x="764366" y="69708"/>
                  </a:lnTo>
                  <a:lnTo>
                    <a:pt x="766361" y="69708"/>
                  </a:lnTo>
                  <a:lnTo>
                    <a:pt x="768357" y="69708"/>
                  </a:lnTo>
                  <a:lnTo>
                    <a:pt x="770353" y="69708"/>
                  </a:lnTo>
                  <a:lnTo>
                    <a:pt x="772349" y="69708"/>
                  </a:lnTo>
                  <a:lnTo>
                    <a:pt x="774344" y="69708"/>
                  </a:lnTo>
                  <a:lnTo>
                    <a:pt x="776340" y="69708"/>
                  </a:lnTo>
                  <a:lnTo>
                    <a:pt x="778336" y="69708"/>
                  </a:lnTo>
                  <a:lnTo>
                    <a:pt x="780331" y="69708"/>
                  </a:lnTo>
                  <a:lnTo>
                    <a:pt x="782327" y="69708"/>
                  </a:lnTo>
                  <a:lnTo>
                    <a:pt x="784323" y="69708"/>
                  </a:lnTo>
                  <a:lnTo>
                    <a:pt x="786319" y="69708"/>
                  </a:lnTo>
                  <a:lnTo>
                    <a:pt x="788314" y="69708"/>
                  </a:lnTo>
                  <a:lnTo>
                    <a:pt x="790310" y="69708"/>
                  </a:lnTo>
                  <a:lnTo>
                    <a:pt x="792306" y="69708"/>
                  </a:lnTo>
                  <a:lnTo>
                    <a:pt x="794302" y="69708"/>
                  </a:lnTo>
                  <a:lnTo>
                    <a:pt x="796297" y="69708"/>
                  </a:lnTo>
                  <a:lnTo>
                    <a:pt x="798293" y="69708"/>
                  </a:lnTo>
                  <a:lnTo>
                    <a:pt x="800289" y="69708"/>
                  </a:lnTo>
                  <a:lnTo>
                    <a:pt x="802285" y="69708"/>
                  </a:lnTo>
                  <a:lnTo>
                    <a:pt x="804280" y="69708"/>
                  </a:lnTo>
                  <a:lnTo>
                    <a:pt x="806276" y="69708"/>
                  </a:lnTo>
                  <a:lnTo>
                    <a:pt x="808272" y="69708"/>
                  </a:lnTo>
                  <a:lnTo>
                    <a:pt x="810267" y="69708"/>
                  </a:lnTo>
                  <a:lnTo>
                    <a:pt x="812263" y="69708"/>
                  </a:lnTo>
                  <a:lnTo>
                    <a:pt x="814259" y="69708"/>
                  </a:lnTo>
                  <a:lnTo>
                    <a:pt x="816255" y="69708"/>
                  </a:lnTo>
                  <a:lnTo>
                    <a:pt x="818250" y="69708"/>
                  </a:lnTo>
                  <a:lnTo>
                    <a:pt x="820246" y="69708"/>
                  </a:lnTo>
                  <a:lnTo>
                    <a:pt x="822242" y="69708"/>
                  </a:lnTo>
                  <a:lnTo>
                    <a:pt x="824238" y="69708"/>
                  </a:lnTo>
                  <a:lnTo>
                    <a:pt x="826233" y="69708"/>
                  </a:lnTo>
                  <a:lnTo>
                    <a:pt x="828229" y="69708"/>
                  </a:lnTo>
                  <a:lnTo>
                    <a:pt x="830225" y="69708"/>
                  </a:lnTo>
                  <a:lnTo>
                    <a:pt x="832221" y="69708"/>
                  </a:lnTo>
                  <a:lnTo>
                    <a:pt x="834216" y="69708"/>
                  </a:lnTo>
                  <a:lnTo>
                    <a:pt x="836212" y="69708"/>
                  </a:lnTo>
                  <a:lnTo>
                    <a:pt x="838208" y="69708"/>
                  </a:lnTo>
                  <a:lnTo>
                    <a:pt x="840203" y="69708"/>
                  </a:lnTo>
                  <a:lnTo>
                    <a:pt x="842199" y="69708"/>
                  </a:lnTo>
                  <a:lnTo>
                    <a:pt x="844195" y="69708"/>
                  </a:lnTo>
                  <a:lnTo>
                    <a:pt x="846191" y="69708"/>
                  </a:lnTo>
                  <a:lnTo>
                    <a:pt x="848186" y="69708"/>
                  </a:lnTo>
                  <a:lnTo>
                    <a:pt x="850182" y="69708"/>
                  </a:lnTo>
                  <a:lnTo>
                    <a:pt x="852178" y="69708"/>
                  </a:lnTo>
                  <a:lnTo>
                    <a:pt x="854174" y="69708"/>
                  </a:lnTo>
                  <a:lnTo>
                    <a:pt x="856169" y="69708"/>
                  </a:lnTo>
                  <a:lnTo>
                    <a:pt x="858165" y="69708"/>
                  </a:lnTo>
                  <a:lnTo>
                    <a:pt x="860161" y="69708"/>
                  </a:lnTo>
                  <a:lnTo>
                    <a:pt x="862157" y="69708"/>
                  </a:lnTo>
                  <a:lnTo>
                    <a:pt x="864152" y="69708"/>
                  </a:lnTo>
                  <a:lnTo>
                    <a:pt x="866148" y="69708"/>
                  </a:lnTo>
                  <a:lnTo>
                    <a:pt x="868144" y="69708"/>
                  </a:lnTo>
                  <a:lnTo>
                    <a:pt x="870139" y="69708"/>
                  </a:lnTo>
                  <a:lnTo>
                    <a:pt x="872135" y="69708"/>
                  </a:lnTo>
                  <a:lnTo>
                    <a:pt x="874131" y="69708"/>
                  </a:lnTo>
                  <a:lnTo>
                    <a:pt x="876127" y="69708"/>
                  </a:lnTo>
                  <a:lnTo>
                    <a:pt x="878122" y="69708"/>
                  </a:lnTo>
                  <a:lnTo>
                    <a:pt x="880118" y="69708"/>
                  </a:lnTo>
                  <a:lnTo>
                    <a:pt x="882114" y="69708"/>
                  </a:lnTo>
                  <a:lnTo>
                    <a:pt x="884110" y="69708"/>
                  </a:lnTo>
                  <a:lnTo>
                    <a:pt x="886105" y="69708"/>
                  </a:lnTo>
                  <a:lnTo>
                    <a:pt x="888101" y="69708"/>
                  </a:lnTo>
                  <a:lnTo>
                    <a:pt x="890097" y="69708"/>
                  </a:lnTo>
                  <a:lnTo>
                    <a:pt x="892093" y="69708"/>
                  </a:lnTo>
                  <a:lnTo>
                    <a:pt x="894088" y="69708"/>
                  </a:lnTo>
                  <a:lnTo>
                    <a:pt x="896084" y="69708"/>
                  </a:lnTo>
                  <a:lnTo>
                    <a:pt x="898080" y="69708"/>
                  </a:lnTo>
                  <a:lnTo>
                    <a:pt x="900075" y="69708"/>
                  </a:lnTo>
                  <a:lnTo>
                    <a:pt x="902071" y="69708"/>
                  </a:lnTo>
                  <a:lnTo>
                    <a:pt x="904067" y="69708"/>
                  </a:lnTo>
                  <a:lnTo>
                    <a:pt x="906063" y="69708"/>
                  </a:lnTo>
                  <a:lnTo>
                    <a:pt x="908058" y="69708"/>
                  </a:lnTo>
                  <a:lnTo>
                    <a:pt x="910054" y="69708"/>
                  </a:lnTo>
                  <a:lnTo>
                    <a:pt x="912050" y="69708"/>
                  </a:lnTo>
                  <a:lnTo>
                    <a:pt x="914046" y="69708"/>
                  </a:lnTo>
                  <a:lnTo>
                    <a:pt x="916041" y="69708"/>
                  </a:lnTo>
                  <a:lnTo>
                    <a:pt x="918037" y="69708"/>
                  </a:lnTo>
                  <a:lnTo>
                    <a:pt x="920033" y="69708"/>
                  </a:lnTo>
                  <a:lnTo>
                    <a:pt x="922029" y="69708"/>
                  </a:lnTo>
                  <a:lnTo>
                    <a:pt x="924024" y="69708"/>
                  </a:lnTo>
                  <a:lnTo>
                    <a:pt x="926020" y="69708"/>
                  </a:lnTo>
                  <a:lnTo>
                    <a:pt x="928016" y="69708"/>
                  </a:lnTo>
                  <a:lnTo>
                    <a:pt x="930011" y="69708"/>
                  </a:lnTo>
                  <a:lnTo>
                    <a:pt x="932007" y="69708"/>
                  </a:lnTo>
                  <a:lnTo>
                    <a:pt x="934003" y="69708"/>
                  </a:lnTo>
                  <a:lnTo>
                    <a:pt x="935999" y="69708"/>
                  </a:lnTo>
                  <a:lnTo>
                    <a:pt x="937994" y="69708"/>
                  </a:lnTo>
                  <a:lnTo>
                    <a:pt x="939990" y="69708"/>
                  </a:lnTo>
                  <a:lnTo>
                    <a:pt x="941986" y="69708"/>
                  </a:lnTo>
                  <a:lnTo>
                    <a:pt x="943982" y="69708"/>
                  </a:lnTo>
                  <a:lnTo>
                    <a:pt x="945977" y="69708"/>
                  </a:lnTo>
                  <a:lnTo>
                    <a:pt x="947973" y="69708"/>
                  </a:lnTo>
                  <a:lnTo>
                    <a:pt x="949969" y="69708"/>
                  </a:lnTo>
                  <a:lnTo>
                    <a:pt x="951965" y="69708"/>
                  </a:lnTo>
                  <a:lnTo>
                    <a:pt x="953960" y="69708"/>
                  </a:lnTo>
                  <a:lnTo>
                    <a:pt x="955956" y="69708"/>
                  </a:lnTo>
                  <a:lnTo>
                    <a:pt x="957952" y="69708"/>
                  </a:lnTo>
                  <a:lnTo>
                    <a:pt x="959947" y="69708"/>
                  </a:lnTo>
                  <a:lnTo>
                    <a:pt x="961943" y="69708"/>
                  </a:lnTo>
                  <a:lnTo>
                    <a:pt x="963939" y="69708"/>
                  </a:lnTo>
                  <a:lnTo>
                    <a:pt x="965935" y="69708"/>
                  </a:lnTo>
                  <a:lnTo>
                    <a:pt x="967930" y="69708"/>
                  </a:lnTo>
                  <a:lnTo>
                    <a:pt x="969926" y="69708"/>
                  </a:lnTo>
                  <a:lnTo>
                    <a:pt x="971922" y="69708"/>
                  </a:lnTo>
                  <a:lnTo>
                    <a:pt x="973918" y="69708"/>
                  </a:lnTo>
                  <a:lnTo>
                    <a:pt x="975913" y="69708"/>
                  </a:lnTo>
                  <a:lnTo>
                    <a:pt x="977909" y="69708"/>
                  </a:lnTo>
                  <a:lnTo>
                    <a:pt x="979905" y="69708"/>
                  </a:lnTo>
                  <a:lnTo>
                    <a:pt x="981901" y="69708"/>
                  </a:lnTo>
                  <a:lnTo>
                    <a:pt x="983896" y="69708"/>
                  </a:lnTo>
                  <a:lnTo>
                    <a:pt x="985892" y="69708"/>
                  </a:lnTo>
                  <a:lnTo>
                    <a:pt x="987888" y="69708"/>
                  </a:lnTo>
                  <a:lnTo>
                    <a:pt x="989883" y="69708"/>
                  </a:lnTo>
                  <a:lnTo>
                    <a:pt x="991879" y="69708"/>
                  </a:lnTo>
                  <a:lnTo>
                    <a:pt x="993875" y="69708"/>
                  </a:lnTo>
                  <a:lnTo>
                    <a:pt x="995871" y="69708"/>
                  </a:lnTo>
                  <a:lnTo>
                    <a:pt x="997866" y="69708"/>
                  </a:lnTo>
                  <a:lnTo>
                    <a:pt x="999862" y="69708"/>
                  </a:lnTo>
                  <a:lnTo>
                    <a:pt x="1001858" y="69708"/>
                  </a:lnTo>
                  <a:lnTo>
                    <a:pt x="1003854" y="69708"/>
                  </a:lnTo>
                  <a:lnTo>
                    <a:pt x="1005849" y="69708"/>
                  </a:lnTo>
                  <a:lnTo>
                    <a:pt x="1007845" y="69708"/>
                  </a:lnTo>
                  <a:lnTo>
                    <a:pt x="1009841" y="69708"/>
                  </a:lnTo>
                  <a:lnTo>
                    <a:pt x="1011837" y="69708"/>
                  </a:lnTo>
                  <a:lnTo>
                    <a:pt x="1013832" y="69708"/>
                  </a:lnTo>
                  <a:lnTo>
                    <a:pt x="1015828" y="69708"/>
                  </a:lnTo>
                  <a:lnTo>
                    <a:pt x="1017824" y="69708"/>
                  </a:lnTo>
                  <a:lnTo>
                    <a:pt x="1019820" y="69708"/>
                  </a:lnTo>
                  <a:lnTo>
                    <a:pt x="1021815" y="69708"/>
                  </a:lnTo>
                  <a:lnTo>
                    <a:pt x="1023811" y="69708"/>
                  </a:lnTo>
                  <a:lnTo>
                    <a:pt x="1025807" y="69708"/>
                  </a:lnTo>
                  <a:lnTo>
                    <a:pt x="1027802" y="69708"/>
                  </a:lnTo>
                  <a:lnTo>
                    <a:pt x="1029798" y="69708"/>
                  </a:lnTo>
                  <a:lnTo>
                    <a:pt x="1031794" y="69708"/>
                  </a:lnTo>
                  <a:lnTo>
                    <a:pt x="1033790" y="69708"/>
                  </a:lnTo>
                  <a:lnTo>
                    <a:pt x="1035785" y="69708"/>
                  </a:lnTo>
                  <a:lnTo>
                    <a:pt x="1037781" y="69708"/>
                  </a:lnTo>
                  <a:lnTo>
                    <a:pt x="1039777" y="69708"/>
                  </a:lnTo>
                  <a:lnTo>
                    <a:pt x="1041773" y="69708"/>
                  </a:lnTo>
                  <a:lnTo>
                    <a:pt x="1043768" y="69708"/>
                  </a:lnTo>
                  <a:lnTo>
                    <a:pt x="1045764" y="69708"/>
                  </a:lnTo>
                  <a:lnTo>
                    <a:pt x="1047760" y="69708"/>
                  </a:lnTo>
                  <a:lnTo>
                    <a:pt x="1049756" y="69708"/>
                  </a:lnTo>
                  <a:lnTo>
                    <a:pt x="1051751" y="69708"/>
                  </a:lnTo>
                  <a:lnTo>
                    <a:pt x="1053747" y="69708"/>
                  </a:lnTo>
                  <a:lnTo>
                    <a:pt x="1055743" y="69708"/>
                  </a:lnTo>
                  <a:lnTo>
                    <a:pt x="1057738" y="69708"/>
                  </a:lnTo>
                  <a:lnTo>
                    <a:pt x="1059734" y="69708"/>
                  </a:lnTo>
                  <a:lnTo>
                    <a:pt x="1061730" y="69708"/>
                  </a:lnTo>
                  <a:lnTo>
                    <a:pt x="1063726" y="69708"/>
                  </a:lnTo>
                  <a:lnTo>
                    <a:pt x="1065721" y="69708"/>
                  </a:lnTo>
                  <a:lnTo>
                    <a:pt x="1067717" y="69708"/>
                  </a:lnTo>
                  <a:lnTo>
                    <a:pt x="1069713" y="69708"/>
                  </a:lnTo>
                  <a:lnTo>
                    <a:pt x="1071709" y="69708"/>
                  </a:lnTo>
                  <a:lnTo>
                    <a:pt x="1073704" y="69708"/>
                  </a:lnTo>
                  <a:lnTo>
                    <a:pt x="1075700" y="69708"/>
                  </a:lnTo>
                  <a:lnTo>
                    <a:pt x="1077696" y="69708"/>
                  </a:lnTo>
                  <a:lnTo>
                    <a:pt x="1079692" y="69708"/>
                  </a:lnTo>
                  <a:lnTo>
                    <a:pt x="1081687" y="69708"/>
                  </a:lnTo>
                  <a:lnTo>
                    <a:pt x="1083683" y="69708"/>
                  </a:lnTo>
                  <a:lnTo>
                    <a:pt x="1085679" y="69708"/>
                  </a:lnTo>
                  <a:lnTo>
                    <a:pt x="1087674" y="69708"/>
                  </a:lnTo>
                  <a:lnTo>
                    <a:pt x="1089670" y="69708"/>
                  </a:lnTo>
                  <a:lnTo>
                    <a:pt x="1091666" y="69708"/>
                  </a:lnTo>
                  <a:lnTo>
                    <a:pt x="1093662" y="69708"/>
                  </a:lnTo>
                  <a:lnTo>
                    <a:pt x="1095657" y="69708"/>
                  </a:lnTo>
                  <a:lnTo>
                    <a:pt x="1097653" y="69708"/>
                  </a:lnTo>
                  <a:lnTo>
                    <a:pt x="1099649" y="69708"/>
                  </a:lnTo>
                  <a:lnTo>
                    <a:pt x="1101645" y="69708"/>
                  </a:lnTo>
                  <a:lnTo>
                    <a:pt x="1103640" y="69708"/>
                  </a:lnTo>
                  <a:lnTo>
                    <a:pt x="1105636" y="69708"/>
                  </a:lnTo>
                  <a:lnTo>
                    <a:pt x="1107632" y="69708"/>
                  </a:lnTo>
                  <a:lnTo>
                    <a:pt x="1109628" y="69708"/>
                  </a:lnTo>
                  <a:lnTo>
                    <a:pt x="1111623" y="69708"/>
                  </a:lnTo>
                  <a:lnTo>
                    <a:pt x="1113619" y="69708"/>
                  </a:lnTo>
                  <a:lnTo>
                    <a:pt x="1115615" y="69708"/>
                  </a:lnTo>
                  <a:lnTo>
                    <a:pt x="1117610" y="69708"/>
                  </a:lnTo>
                  <a:lnTo>
                    <a:pt x="1119606" y="69708"/>
                  </a:lnTo>
                  <a:lnTo>
                    <a:pt x="1121602" y="69708"/>
                  </a:lnTo>
                  <a:lnTo>
                    <a:pt x="1123598" y="69708"/>
                  </a:lnTo>
                  <a:lnTo>
                    <a:pt x="1125593" y="69708"/>
                  </a:lnTo>
                  <a:lnTo>
                    <a:pt x="1127589" y="69708"/>
                  </a:lnTo>
                  <a:lnTo>
                    <a:pt x="1129585" y="69708"/>
                  </a:lnTo>
                  <a:lnTo>
                    <a:pt x="1131581" y="69708"/>
                  </a:lnTo>
                  <a:lnTo>
                    <a:pt x="1133576" y="69708"/>
                  </a:lnTo>
                  <a:lnTo>
                    <a:pt x="1135572" y="69708"/>
                  </a:lnTo>
                  <a:lnTo>
                    <a:pt x="1137568" y="69708"/>
                  </a:lnTo>
                  <a:lnTo>
                    <a:pt x="1139564" y="69708"/>
                  </a:lnTo>
                  <a:lnTo>
                    <a:pt x="1141559" y="69708"/>
                  </a:lnTo>
                  <a:lnTo>
                    <a:pt x="1143555" y="69708"/>
                  </a:lnTo>
                  <a:lnTo>
                    <a:pt x="1145551" y="69708"/>
                  </a:lnTo>
                  <a:lnTo>
                    <a:pt x="1147546" y="69708"/>
                  </a:lnTo>
                  <a:lnTo>
                    <a:pt x="1149542" y="69708"/>
                  </a:lnTo>
                  <a:lnTo>
                    <a:pt x="1151538" y="69708"/>
                  </a:lnTo>
                  <a:lnTo>
                    <a:pt x="1153534" y="69708"/>
                  </a:lnTo>
                  <a:lnTo>
                    <a:pt x="1155529" y="69708"/>
                  </a:lnTo>
                  <a:lnTo>
                    <a:pt x="1157525" y="69708"/>
                  </a:lnTo>
                  <a:lnTo>
                    <a:pt x="1159521" y="69708"/>
                  </a:lnTo>
                  <a:lnTo>
                    <a:pt x="1161517" y="69708"/>
                  </a:lnTo>
                  <a:lnTo>
                    <a:pt x="1163512" y="69708"/>
                  </a:lnTo>
                  <a:lnTo>
                    <a:pt x="1165508" y="69708"/>
                  </a:lnTo>
                  <a:lnTo>
                    <a:pt x="1167504" y="69708"/>
                  </a:lnTo>
                  <a:lnTo>
                    <a:pt x="1169500" y="69708"/>
                  </a:lnTo>
                  <a:lnTo>
                    <a:pt x="1171495" y="69708"/>
                  </a:lnTo>
                  <a:lnTo>
                    <a:pt x="1173491" y="69708"/>
                  </a:lnTo>
                  <a:lnTo>
                    <a:pt x="1175487" y="69708"/>
                  </a:lnTo>
                  <a:lnTo>
                    <a:pt x="1177482" y="69708"/>
                  </a:lnTo>
                  <a:lnTo>
                    <a:pt x="1179478" y="69708"/>
                  </a:lnTo>
                  <a:lnTo>
                    <a:pt x="1181474" y="69708"/>
                  </a:lnTo>
                  <a:lnTo>
                    <a:pt x="1183470" y="69708"/>
                  </a:lnTo>
                  <a:lnTo>
                    <a:pt x="1185465" y="69708"/>
                  </a:lnTo>
                  <a:lnTo>
                    <a:pt x="1187461" y="69708"/>
                  </a:lnTo>
                  <a:lnTo>
                    <a:pt x="1189457" y="69708"/>
                  </a:lnTo>
                  <a:lnTo>
                    <a:pt x="1191453" y="69708"/>
                  </a:lnTo>
                  <a:lnTo>
                    <a:pt x="1193448" y="69708"/>
                  </a:lnTo>
                  <a:lnTo>
                    <a:pt x="1195444" y="69708"/>
                  </a:lnTo>
                  <a:lnTo>
                    <a:pt x="1197440" y="69708"/>
                  </a:lnTo>
                  <a:lnTo>
                    <a:pt x="1199436" y="69708"/>
                  </a:lnTo>
                  <a:lnTo>
                    <a:pt x="1201431" y="69708"/>
                  </a:lnTo>
                  <a:lnTo>
                    <a:pt x="1203427" y="69708"/>
                  </a:lnTo>
                  <a:lnTo>
                    <a:pt x="1205423" y="69708"/>
                  </a:lnTo>
                  <a:lnTo>
                    <a:pt x="1207418" y="69708"/>
                  </a:lnTo>
                  <a:lnTo>
                    <a:pt x="1209414" y="69708"/>
                  </a:lnTo>
                  <a:lnTo>
                    <a:pt x="1211410" y="69708"/>
                  </a:lnTo>
                  <a:lnTo>
                    <a:pt x="1213406" y="69708"/>
                  </a:lnTo>
                  <a:lnTo>
                    <a:pt x="1215401" y="69708"/>
                  </a:lnTo>
                  <a:lnTo>
                    <a:pt x="1217397" y="69708"/>
                  </a:lnTo>
                  <a:lnTo>
                    <a:pt x="1219393" y="69708"/>
                  </a:lnTo>
                  <a:lnTo>
                    <a:pt x="1221389" y="69708"/>
                  </a:lnTo>
                  <a:lnTo>
                    <a:pt x="1223384" y="69708"/>
                  </a:lnTo>
                  <a:lnTo>
                    <a:pt x="1225380" y="69708"/>
                  </a:lnTo>
                  <a:lnTo>
                    <a:pt x="1227376" y="69708"/>
                  </a:lnTo>
                  <a:lnTo>
                    <a:pt x="1229372" y="69708"/>
                  </a:lnTo>
                  <a:lnTo>
                    <a:pt x="1231367" y="69708"/>
                  </a:lnTo>
                  <a:lnTo>
                    <a:pt x="1233363" y="69708"/>
                  </a:lnTo>
                  <a:lnTo>
                    <a:pt x="1235359" y="69708"/>
                  </a:lnTo>
                  <a:lnTo>
                    <a:pt x="1237354" y="69708"/>
                  </a:lnTo>
                  <a:lnTo>
                    <a:pt x="1239350" y="69708"/>
                  </a:lnTo>
                  <a:lnTo>
                    <a:pt x="1241346" y="69708"/>
                  </a:lnTo>
                  <a:lnTo>
                    <a:pt x="1243342" y="69708"/>
                  </a:lnTo>
                  <a:lnTo>
                    <a:pt x="1245337" y="69708"/>
                  </a:lnTo>
                  <a:lnTo>
                    <a:pt x="1247333" y="69708"/>
                  </a:lnTo>
                  <a:lnTo>
                    <a:pt x="1249329" y="69708"/>
                  </a:lnTo>
                  <a:lnTo>
                    <a:pt x="1251325" y="69708"/>
                  </a:lnTo>
                  <a:lnTo>
                    <a:pt x="1253320" y="69708"/>
                  </a:lnTo>
                  <a:lnTo>
                    <a:pt x="1255316" y="69708"/>
                  </a:lnTo>
                  <a:lnTo>
                    <a:pt x="1257312" y="69708"/>
                  </a:lnTo>
                  <a:lnTo>
                    <a:pt x="1259308" y="69708"/>
                  </a:lnTo>
                  <a:lnTo>
                    <a:pt x="1261303" y="69708"/>
                  </a:lnTo>
                  <a:lnTo>
                    <a:pt x="1263299" y="69708"/>
                  </a:lnTo>
                  <a:lnTo>
                    <a:pt x="1265295" y="69708"/>
                  </a:lnTo>
                  <a:lnTo>
                    <a:pt x="1267291" y="69708"/>
                  </a:lnTo>
                  <a:lnTo>
                    <a:pt x="1269286" y="69708"/>
                  </a:lnTo>
                  <a:lnTo>
                    <a:pt x="1271282" y="69708"/>
                  </a:lnTo>
                  <a:lnTo>
                    <a:pt x="1273278" y="69708"/>
                  </a:lnTo>
                  <a:lnTo>
                    <a:pt x="1275273" y="69708"/>
                  </a:lnTo>
                  <a:lnTo>
                    <a:pt x="1277269" y="69708"/>
                  </a:lnTo>
                  <a:lnTo>
                    <a:pt x="1279265" y="69708"/>
                  </a:lnTo>
                  <a:lnTo>
                    <a:pt x="1281261" y="69708"/>
                  </a:lnTo>
                  <a:lnTo>
                    <a:pt x="1283256" y="69708"/>
                  </a:lnTo>
                  <a:lnTo>
                    <a:pt x="1285252" y="69708"/>
                  </a:lnTo>
                  <a:lnTo>
                    <a:pt x="1287248" y="69708"/>
                  </a:lnTo>
                  <a:lnTo>
                    <a:pt x="1289244" y="69708"/>
                  </a:lnTo>
                  <a:lnTo>
                    <a:pt x="1291239" y="69708"/>
                  </a:lnTo>
                  <a:lnTo>
                    <a:pt x="1293235" y="69708"/>
                  </a:lnTo>
                  <a:lnTo>
                    <a:pt x="1295231" y="69708"/>
                  </a:lnTo>
                  <a:lnTo>
                    <a:pt x="1297227" y="69708"/>
                  </a:lnTo>
                  <a:lnTo>
                    <a:pt x="1299222" y="69708"/>
                  </a:lnTo>
                  <a:lnTo>
                    <a:pt x="1301218" y="69708"/>
                  </a:lnTo>
                  <a:lnTo>
                    <a:pt x="1303214" y="69708"/>
                  </a:lnTo>
                  <a:lnTo>
                    <a:pt x="1305209" y="69708"/>
                  </a:lnTo>
                  <a:lnTo>
                    <a:pt x="1307205" y="69708"/>
                  </a:lnTo>
                  <a:lnTo>
                    <a:pt x="1309201" y="69708"/>
                  </a:lnTo>
                  <a:lnTo>
                    <a:pt x="1311197" y="69708"/>
                  </a:lnTo>
                  <a:lnTo>
                    <a:pt x="1313192" y="69708"/>
                  </a:lnTo>
                  <a:lnTo>
                    <a:pt x="1315188" y="69708"/>
                  </a:lnTo>
                  <a:lnTo>
                    <a:pt x="1317184" y="69708"/>
                  </a:lnTo>
                  <a:lnTo>
                    <a:pt x="1319180" y="69708"/>
                  </a:lnTo>
                  <a:lnTo>
                    <a:pt x="1321175" y="69708"/>
                  </a:lnTo>
                  <a:lnTo>
                    <a:pt x="1323171" y="69708"/>
                  </a:lnTo>
                  <a:lnTo>
                    <a:pt x="1325167" y="69708"/>
                  </a:lnTo>
                  <a:lnTo>
                    <a:pt x="1327163" y="69708"/>
                  </a:lnTo>
                  <a:lnTo>
                    <a:pt x="1329158" y="69708"/>
                  </a:lnTo>
                  <a:lnTo>
                    <a:pt x="1331154" y="69708"/>
                  </a:lnTo>
                  <a:lnTo>
                    <a:pt x="1333150" y="69708"/>
                  </a:lnTo>
                  <a:lnTo>
                    <a:pt x="1335145" y="69708"/>
                  </a:lnTo>
                  <a:lnTo>
                    <a:pt x="1337141" y="69708"/>
                  </a:lnTo>
                  <a:lnTo>
                    <a:pt x="1339137" y="69708"/>
                  </a:lnTo>
                  <a:lnTo>
                    <a:pt x="1341133" y="69708"/>
                  </a:lnTo>
                  <a:lnTo>
                    <a:pt x="1343128" y="69708"/>
                  </a:lnTo>
                  <a:lnTo>
                    <a:pt x="1345124" y="69708"/>
                  </a:lnTo>
                  <a:lnTo>
                    <a:pt x="1347120" y="69708"/>
                  </a:lnTo>
                  <a:lnTo>
                    <a:pt x="1349116" y="69708"/>
                  </a:lnTo>
                  <a:lnTo>
                    <a:pt x="1351111" y="69708"/>
                  </a:lnTo>
                  <a:lnTo>
                    <a:pt x="1353107" y="69708"/>
                  </a:lnTo>
                  <a:lnTo>
                    <a:pt x="1355103" y="69708"/>
                  </a:lnTo>
                  <a:lnTo>
                    <a:pt x="1357099" y="69708"/>
                  </a:lnTo>
                  <a:lnTo>
                    <a:pt x="1359094" y="69708"/>
                  </a:lnTo>
                  <a:lnTo>
                    <a:pt x="1361090" y="69708"/>
                  </a:lnTo>
                  <a:lnTo>
                    <a:pt x="1363086" y="69708"/>
                  </a:lnTo>
                  <a:lnTo>
                    <a:pt x="1365081" y="69708"/>
                  </a:lnTo>
                  <a:lnTo>
                    <a:pt x="1367077" y="69708"/>
                  </a:lnTo>
                  <a:lnTo>
                    <a:pt x="1369073" y="69708"/>
                  </a:lnTo>
                  <a:lnTo>
                    <a:pt x="1371069" y="69708"/>
                  </a:lnTo>
                  <a:lnTo>
                    <a:pt x="1373064" y="69708"/>
                  </a:lnTo>
                  <a:lnTo>
                    <a:pt x="1375060" y="69708"/>
                  </a:lnTo>
                  <a:lnTo>
                    <a:pt x="1377056" y="69708"/>
                  </a:lnTo>
                  <a:lnTo>
                    <a:pt x="1379052" y="69708"/>
                  </a:lnTo>
                  <a:lnTo>
                    <a:pt x="1381047" y="69708"/>
                  </a:lnTo>
                  <a:lnTo>
                    <a:pt x="1383043" y="69708"/>
                  </a:lnTo>
                  <a:lnTo>
                    <a:pt x="1385039" y="69708"/>
                  </a:lnTo>
                  <a:lnTo>
                    <a:pt x="1387035" y="69708"/>
                  </a:lnTo>
                  <a:lnTo>
                    <a:pt x="1389030" y="69708"/>
                  </a:lnTo>
                  <a:lnTo>
                    <a:pt x="1391026" y="69708"/>
                  </a:lnTo>
                  <a:lnTo>
                    <a:pt x="1393022" y="69708"/>
                  </a:lnTo>
                  <a:lnTo>
                    <a:pt x="1395017" y="69708"/>
                  </a:lnTo>
                  <a:lnTo>
                    <a:pt x="1397013" y="69708"/>
                  </a:lnTo>
                  <a:lnTo>
                    <a:pt x="1399009" y="69708"/>
                  </a:lnTo>
                  <a:lnTo>
                    <a:pt x="1401005" y="69708"/>
                  </a:lnTo>
                  <a:lnTo>
                    <a:pt x="1403000" y="69708"/>
                  </a:lnTo>
                  <a:lnTo>
                    <a:pt x="1404996" y="69708"/>
                  </a:lnTo>
                  <a:lnTo>
                    <a:pt x="1406992" y="69708"/>
                  </a:lnTo>
                  <a:lnTo>
                    <a:pt x="1408988" y="69708"/>
                  </a:lnTo>
                  <a:lnTo>
                    <a:pt x="1410983" y="69708"/>
                  </a:lnTo>
                  <a:lnTo>
                    <a:pt x="1412979" y="69708"/>
                  </a:lnTo>
                  <a:lnTo>
                    <a:pt x="1414975" y="69708"/>
                  </a:lnTo>
                  <a:lnTo>
                    <a:pt x="1416971" y="69708"/>
                  </a:lnTo>
                  <a:lnTo>
                    <a:pt x="1418966" y="69708"/>
                  </a:lnTo>
                  <a:lnTo>
                    <a:pt x="1420962" y="69708"/>
                  </a:lnTo>
                  <a:lnTo>
                    <a:pt x="1422958" y="69708"/>
                  </a:lnTo>
                  <a:lnTo>
                    <a:pt x="1424953" y="69708"/>
                  </a:lnTo>
                  <a:lnTo>
                    <a:pt x="1426949" y="69708"/>
                  </a:lnTo>
                  <a:lnTo>
                    <a:pt x="1428945" y="69708"/>
                  </a:lnTo>
                  <a:lnTo>
                    <a:pt x="1430941" y="69708"/>
                  </a:lnTo>
                  <a:lnTo>
                    <a:pt x="1432936" y="69708"/>
                  </a:lnTo>
                  <a:lnTo>
                    <a:pt x="1434932" y="69708"/>
                  </a:lnTo>
                  <a:lnTo>
                    <a:pt x="1436928" y="69708"/>
                  </a:lnTo>
                  <a:lnTo>
                    <a:pt x="1438924" y="69708"/>
                  </a:lnTo>
                  <a:lnTo>
                    <a:pt x="1440919" y="69708"/>
                  </a:lnTo>
                  <a:lnTo>
                    <a:pt x="1442915" y="69708"/>
                  </a:lnTo>
                  <a:lnTo>
                    <a:pt x="1444911" y="69708"/>
                  </a:lnTo>
                  <a:lnTo>
                    <a:pt x="1446907" y="69708"/>
                  </a:lnTo>
                  <a:lnTo>
                    <a:pt x="1448902" y="69708"/>
                  </a:lnTo>
                  <a:lnTo>
                    <a:pt x="1450898" y="69708"/>
                  </a:lnTo>
                  <a:lnTo>
                    <a:pt x="1452894" y="69708"/>
                  </a:lnTo>
                  <a:lnTo>
                    <a:pt x="1454889" y="69708"/>
                  </a:lnTo>
                  <a:lnTo>
                    <a:pt x="1456885" y="69708"/>
                  </a:lnTo>
                  <a:lnTo>
                    <a:pt x="1458881" y="69708"/>
                  </a:lnTo>
                  <a:lnTo>
                    <a:pt x="1460877" y="69708"/>
                  </a:lnTo>
                  <a:lnTo>
                    <a:pt x="1462872" y="69708"/>
                  </a:lnTo>
                  <a:lnTo>
                    <a:pt x="1464868" y="69708"/>
                  </a:lnTo>
                  <a:lnTo>
                    <a:pt x="1466864" y="69708"/>
                  </a:lnTo>
                  <a:lnTo>
                    <a:pt x="1468860" y="69708"/>
                  </a:lnTo>
                  <a:lnTo>
                    <a:pt x="1470855" y="69708"/>
                  </a:lnTo>
                  <a:lnTo>
                    <a:pt x="1472851" y="69708"/>
                  </a:lnTo>
                  <a:lnTo>
                    <a:pt x="1474847" y="69708"/>
                  </a:lnTo>
                  <a:lnTo>
                    <a:pt x="1476843" y="69708"/>
                  </a:lnTo>
                  <a:lnTo>
                    <a:pt x="1478838" y="69708"/>
                  </a:lnTo>
                  <a:lnTo>
                    <a:pt x="1480834" y="69708"/>
                  </a:lnTo>
                  <a:lnTo>
                    <a:pt x="1482830" y="69708"/>
                  </a:lnTo>
                  <a:lnTo>
                    <a:pt x="1484825" y="69708"/>
                  </a:lnTo>
                  <a:lnTo>
                    <a:pt x="1486821" y="69708"/>
                  </a:lnTo>
                  <a:lnTo>
                    <a:pt x="1488817" y="69708"/>
                  </a:lnTo>
                  <a:lnTo>
                    <a:pt x="1490813" y="69708"/>
                  </a:lnTo>
                  <a:lnTo>
                    <a:pt x="1492808" y="69708"/>
                  </a:lnTo>
                  <a:lnTo>
                    <a:pt x="1494804" y="69708"/>
                  </a:lnTo>
                  <a:lnTo>
                    <a:pt x="1496800" y="69708"/>
                  </a:lnTo>
                  <a:lnTo>
                    <a:pt x="1498796" y="69708"/>
                  </a:lnTo>
                  <a:lnTo>
                    <a:pt x="1500791" y="69708"/>
                  </a:lnTo>
                  <a:lnTo>
                    <a:pt x="1502787" y="69708"/>
                  </a:lnTo>
                  <a:lnTo>
                    <a:pt x="1504783" y="69708"/>
                  </a:lnTo>
                  <a:lnTo>
                    <a:pt x="1506779" y="69708"/>
                  </a:lnTo>
                  <a:lnTo>
                    <a:pt x="1508774" y="69708"/>
                  </a:lnTo>
                  <a:lnTo>
                    <a:pt x="1510770" y="69708"/>
                  </a:lnTo>
                  <a:lnTo>
                    <a:pt x="1512766" y="69708"/>
                  </a:lnTo>
                  <a:lnTo>
                    <a:pt x="1514762" y="69708"/>
                  </a:lnTo>
                  <a:lnTo>
                    <a:pt x="1516757" y="69708"/>
                  </a:lnTo>
                  <a:lnTo>
                    <a:pt x="1518753" y="69708"/>
                  </a:lnTo>
                  <a:lnTo>
                    <a:pt x="1520749" y="69708"/>
                  </a:lnTo>
                  <a:lnTo>
                    <a:pt x="1522744" y="69708"/>
                  </a:lnTo>
                  <a:lnTo>
                    <a:pt x="1524740" y="69708"/>
                  </a:lnTo>
                  <a:lnTo>
                    <a:pt x="1526736" y="69708"/>
                  </a:lnTo>
                  <a:lnTo>
                    <a:pt x="1528732" y="69708"/>
                  </a:lnTo>
                  <a:lnTo>
                    <a:pt x="1530727" y="69708"/>
                  </a:lnTo>
                  <a:lnTo>
                    <a:pt x="1532723" y="69708"/>
                  </a:lnTo>
                  <a:lnTo>
                    <a:pt x="1534719" y="69708"/>
                  </a:lnTo>
                  <a:lnTo>
                    <a:pt x="1536715" y="69708"/>
                  </a:lnTo>
                  <a:lnTo>
                    <a:pt x="1538710" y="69708"/>
                  </a:lnTo>
                  <a:lnTo>
                    <a:pt x="1540706" y="69708"/>
                  </a:lnTo>
                  <a:lnTo>
                    <a:pt x="1542702" y="69708"/>
                  </a:lnTo>
                  <a:lnTo>
                    <a:pt x="1544698" y="69708"/>
                  </a:lnTo>
                  <a:lnTo>
                    <a:pt x="1546693" y="69708"/>
                  </a:lnTo>
                  <a:lnTo>
                    <a:pt x="1548689" y="69708"/>
                  </a:lnTo>
                  <a:lnTo>
                    <a:pt x="1550685" y="69708"/>
                  </a:lnTo>
                  <a:lnTo>
                    <a:pt x="1552680" y="69708"/>
                  </a:lnTo>
                  <a:lnTo>
                    <a:pt x="1554676" y="69708"/>
                  </a:lnTo>
                  <a:lnTo>
                    <a:pt x="1556672" y="69708"/>
                  </a:lnTo>
                  <a:lnTo>
                    <a:pt x="1558668" y="69708"/>
                  </a:lnTo>
                  <a:lnTo>
                    <a:pt x="1560663" y="69708"/>
                  </a:lnTo>
                  <a:lnTo>
                    <a:pt x="1562659" y="69708"/>
                  </a:lnTo>
                  <a:lnTo>
                    <a:pt x="1564655" y="69708"/>
                  </a:lnTo>
                  <a:lnTo>
                    <a:pt x="1566651" y="69708"/>
                  </a:lnTo>
                  <a:lnTo>
                    <a:pt x="1568646" y="69708"/>
                  </a:lnTo>
                  <a:lnTo>
                    <a:pt x="1570642" y="69708"/>
                  </a:lnTo>
                  <a:lnTo>
                    <a:pt x="1572638" y="69708"/>
                  </a:lnTo>
                  <a:lnTo>
                    <a:pt x="1574634" y="69708"/>
                  </a:lnTo>
                  <a:lnTo>
                    <a:pt x="1576629" y="69708"/>
                  </a:lnTo>
                  <a:lnTo>
                    <a:pt x="1578625" y="69708"/>
                  </a:lnTo>
                  <a:lnTo>
                    <a:pt x="1580621" y="69708"/>
                  </a:lnTo>
                  <a:lnTo>
                    <a:pt x="1582616" y="69708"/>
                  </a:lnTo>
                  <a:lnTo>
                    <a:pt x="1584612" y="69708"/>
                  </a:lnTo>
                  <a:lnTo>
                    <a:pt x="1586608" y="69708"/>
                  </a:lnTo>
                  <a:lnTo>
                    <a:pt x="1588604" y="69708"/>
                  </a:lnTo>
                  <a:lnTo>
                    <a:pt x="1590599" y="69708"/>
                  </a:lnTo>
                  <a:lnTo>
                    <a:pt x="1592595" y="69708"/>
                  </a:lnTo>
                  <a:lnTo>
                    <a:pt x="1594591" y="69708"/>
                  </a:lnTo>
                  <a:lnTo>
                    <a:pt x="1596587" y="69708"/>
                  </a:lnTo>
                  <a:lnTo>
                    <a:pt x="1598582" y="69708"/>
                  </a:lnTo>
                  <a:lnTo>
                    <a:pt x="1600578" y="69708"/>
                  </a:lnTo>
                  <a:lnTo>
                    <a:pt x="1602574" y="69708"/>
                  </a:lnTo>
                  <a:lnTo>
                    <a:pt x="1604570" y="69708"/>
                  </a:lnTo>
                  <a:lnTo>
                    <a:pt x="1606565" y="69708"/>
                  </a:lnTo>
                  <a:lnTo>
                    <a:pt x="1608561" y="69708"/>
                  </a:lnTo>
                  <a:lnTo>
                    <a:pt x="1610557" y="69708"/>
                  </a:lnTo>
                  <a:lnTo>
                    <a:pt x="1612552" y="69708"/>
                  </a:lnTo>
                  <a:lnTo>
                    <a:pt x="1614548" y="69708"/>
                  </a:lnTo>
                  <a:lnTo>
                    <a:pt x="1616544" y="69708"/>
                  </a:lnTo>
                  <a:lnTo>
                    <a:pt x="1618540" y="69708"/>
                  </a:lnTo>
                  <a:lnTo>
                    <a:pt x="1620535" y="69708"/>
                  </a:lnTo>
                  <a:lnTo>
                    <a:pt x="1622531" y="69708"/>
                  </a:lnTo>
                  <a:lnTo>
                    <a:pt x="1624527" y="69708"/>
                  </a:lnTo>
                  <a:lnTo>
                    <a:pt x="1626523" y="69708"/>
                  </a:lnTo>
                  <a:lnTo>
                    <a:pt x="1628518" y="69708"/>
                  </a:lnTo>
                  <a:lnTo>
                    <a:pt x="1630514" y="69708"/>
                  </a:lnTo>
                  <a:lnTo>
                    <a:pt x="1632510" y="69708"/>
                  </a:lnTo>
                  <a:lnTo>
                    <a:pt x="1634506" y="69708"/>
                  </a:lnTo>
                  <a:lnTo>
                    <a:pt x="1636501" y="69708"/>
                  </a:lnTo>
                  <a:lnTo>
                    <a:pt x="1638497" y="69708"/>
                  </a:lnTo>
                  <a:lnTo>
                    <a:pt x="1640493" y="69708"/>
                  </a:lnTo>
                  <a:lnTo>
                    <a:pt x="1642488" y="69708"/>
                  </a:lnTo>
                  <a:lnTo>
                    <a:pt x="1644484" y="69708"/>
                  </a:lnTo>
                  <a:lnTo>
                    <a:pt x="1646480" y="69708"/>
                  </a:lnTo>
                  <a:lnTo>
                    <a:pt x="1648476" y="69708"/>
                  </a:lnTo>
                  <a:lnTo>
                    <a:pt x="1650471" y="69708"/>
                  </a:lnTo>
                  <a:lnTo>
                    <a:pt x="1652467" y="69708"/>
                  </a:lnTo>
                  <a:lnTo>
                    <a:pt x="1654463" y="69708"/>
                  </a:lnTo>
                  <a:lnTo>
                    <a:pt x="1656459" y="69708"/>
                  </a:lnTo>
                  <a:lnTo>
                    <a:pt x="1658454" y="69708"/>
                  </a:lnTo>
                  <a:lnTo>
                    <a:pt x="1660450" y="69708"/>
                  </a:lnTo>
                  <a:lnTo>
                    <a:pt x="1662446" y="69708"/>
                  </a:lnTo>
                  <a:lnTo>
                    <a:pt x="1664442" y="69708"/>
                  </a:lnTo>
                  <a:lnTo>
                    <a:pt x="1666437" y="69708"/>
                  </a:lnTo>
                  <a:lnTo>
                    <a:pt x="1668433" y="69708"/>
                  </a:lnTo>
                  <a:lnTo>
                    <a:pt x="1670429" y="69708"/>
                  </a:lnTo>
                  <a:lnTo>
                    <a:pt x="1672424" y="69708"/>
                  </a:lnTo>
                  <a:lnTo>
                    <a:pt x="1674420" y="69708"/>
                  </a:lnTo>
                  <a:lnTo>
                    <a:pt x="1676416" y="69708"/>
                  </a:lnTo>
                  <a:lnTo>
                    <a:pt x="1678412" y="69708"/>
                  </a:lnTo>
                  <a:lnTo>
                    <a:pt x="1680407" y="69708"/>
                  </a:lnTo>
                  <a:lnTo>
                    <a:pt x="1682403" y="69708"/>
                  </a:lnTo>
                  <a:lnTo>
                    <a:pt x="1684399" y="69708"/>
                  </a:lnTo>
                  <a:lnTo>
                    <a:pt x="1686395" y="69708"/>
                  </a:lnTo>
                  <a:lnTo>
                    <a:pt x="1688390" y="69708"/>
                  </a:lnTo>
                  <a:lnTo>
                    <a:pt x="1690386" y="69708"/>
                  </a:lnTo>
                  <a:lnTo>
                    <a:pt x="1692382" y="69708"/>
                  </a:lnTo>
                  <a:lnTo>
                    <a:pt x="1694378" y="69708"/>
                  </a:lnTo>
                  <a:lnTo>
                    <a:pt x="1696373" y="69708"/>
                  </a:lnTo>
                  <a:lnTo>
                    <a:pt x="1698369" y="69708"/>
                  </a:lnTo>
                  <a:lnTo>
                    <a:pt x="1700365" y="69708"/>
                  </a:lnTo>
                  <a:lnTo>
                    <a:pt x="1702360" y="69708"/>
                  </a:lnTo>
                  <a:lnTo>
                    <a:pt x="1704356" y="69708"/>
                  </a:lnTo>
                  <a:lnTo>
                    <a:pt x="1706352" y="69708"/>
                  </a:lnTo>
                  <a:lnTo>
                    <a:pt x="1708348" y="69708"/>
                  </a:lnTo>
                  <a:lnTo>
                    <a:pt x="1710343" y="69708"/>
                  </a:lnTo>
                  <a:lnTo>
                    <a:pt x="1712339" y="69708"/>
                  </a:lnTo>
                  <a:lnTo>
                    <a:pt x="1714335" y="69708"/>
                  </a:lnTo>
                  <a:lnTo>
                    <a:pt x="1716331" y="69708"/>
                  </a:lnTo>
                  <a:lnTo>
                    <a:pt x="1718326" y="69708"/>
                  </a:lnTo>
                  <a:lnTo>
                    <a:pt x="1720322" y="69708"/>
                  </a:lnTo>
                  <a:lnTo>
                    <a:pt x="1722318" y="69708"/>
                  </a:lnTo>
                  <a:lnTo>
                    <a:pt x="1724314" y="69708"/>
                  </a:lnTo>
                  <a:lnTo>
                    <a:pt x="1726309" y="69708"/>
                  </a:lnTo>
                  <a:lnTo>
                    <a:pt x="1728305" y="69708"/>
                  </a:lnTo>
                  <a:lnTo>
                    <a:pt x="1730301" y="69708"/>
                  </a:lnTo>
                  <a:lnTo>
                    <a:pt x="1732296" y="69708"/>
                  </a:lnTo>
                  <a:lnTo>
                    <a:pt x="1734292" y="69708"/>
                  </a:lnTo>
                  <a:lnTo>
                    <a:pt x="1736288" y="69708"/>
                  </a:lnTo>
                  <a:lnTo>
                    <a:pt x="1738284" y="69708"/>
                  </a:lnTo>
                  <a:lnTo>
                    <a:pt x="1740279" y="69708"/>
                  </a:lnTo>
                  <a:lnTo>
                    <a:pt x="1742275" y="69708"/>
                  </a:lnTo>
                  <a:lnTo>
                    <a:pt x="1744271" y="69708"/>
                  </a:lnTo>
                  <a:lnTo>
                    <a:pt x="1746267" y="69708"/>
                  </a:lnTo>
                  <a:lnTo>
                    <a:pt x="1748262" y="69708"/>
                  </a:lnTo>
                  <a:lnTo>
                    <a:pt x="1750258" y="69708"/>
                  </a:lnTo>
                  <a:lnTo>
                    <a:pt x="1752254" y="69708"/>
                  </a:lnTo>
                  <a:lnTo>
                    <a:pt x="1754250" y="69708"/>
                  </a:lnTo>
                  <a:lnTo>
                    <a:pt x="1756245" y="69708"/>
                  </a:lnTo>
                  <a:lnTo>
                    <a:pt x="1758241" y="69708"/>
                  </a:lnTo>
                  <a:lnTo>
                    <a:pt x="1760237" y="69708"/>
                  </a:lnTo>
                  <a:lnTo>
                    <a:pt x="1762233" y="69708"/>
                  </a:lnTo>
                  <a:lnTo>
                    <a:pt x="1764228" y="69708"/>
                  </a:lnTo>
                  <a:lnTo>
                    <a:pt x="1766224" y="69708"/>
                  </a:lnTo>
                  <a:lnTo>
                    <a:pt x="1768220" y="69708"/>
                  </a:lnTo>
                  <a:lnTo>
                    <a:pt x="1770215" y="69708"/>
                  </a:lnTo>
                  <a:lnTo>
                    <a:pt x="1772211" y="69708"/>
                  </a:lnTo>
                  <a:lnTo>
                    <a:pt x="1774207" y="69708"/>
                  </a:lnTo>
                  <a:lnTo>
                    <a:pt x="1776203" y="69708"/>
                  </a:lnTo>
                  <a:lnTo>
                    <a:pt x="1778198" y="69708"/>
                  </a:lnTo>
                  <a:lnTo>
                    <a:pt x="1780194" y="69708"/>
                  </a:lnTo>
                  <a:lnTo>
                    <a:pt x="1782190" y="69708"/>
                  </a:lnTo>
                  <a:lnTo>
                    <a:pt x="1784186" y="69708"/>
                  </a:lnTo>
                  <a:lnTo>
                    <a:pt x="1786181" y="69708"/>
                  </a:lnTo>
                  <a:lnTo>
                    <a:pt x="1788177" y="69708"/>
                  </a:lnTo>
                  <a:lnTo>
                    <a:pt x="1790173" y="69708"/>
                  </a:lnTo>
                  <a:lnTo>
                    <a:pt x="1792169" y="69708"/>
                  </a:lnTo>
                  <a:lnTo>
                    <a:pt x="1794164" y="69708"/>
                  </a:lnTo>
                  <a:lnTo>
                    <a:pt x="1796160" y="69708"/>
                  </a:lnTo>
                  <a:lnTo>
                    <a:pt x="1798156" y="69708"/>
                  </a:lnTo>
                  <a:lnTo>
                    <a:pt x="1800151" y="69708"/>
                  </a:lnTo>
                  <a:lnTo>
                    <a:pt x="1802147" y="69708"/>
                  </a:lnTo>
                  <a:lnTo>
                    <a:pt x="1804143" y="69708"/>
                  </a:lnTo>
                  <a:lnTo>
                    <a:pt x="1806139" y="69708"/>
                  </a:lnTo>
                  <a:lnTo>
                    <a:pt x="1808134" y="69708"/>
                  </a:lnTo>
                  <a:lnTo>
                    <a:pt x="1810130" y="69708"/>
                  </a:lnTo>
                  <a:lnTo>
                    <a:pt x="1812126" y="69708"/>
                  </a:lnTo>
                  <a:lnTo>
                    <a:pt x="1814122" y="69708"/>
                  </a:lnTo>
                  <a:lnTo>
                    <a:pt x="1816117" y="69708"/>
                  </a:lnTo>
                  <a:lnTo>
                    <a:pt x="1818113" y="69708"/>
                  </a:lnTo>
                  <a:lnTo>
                    <a:pt x="1820109" y="69708"/>
                  </a:lnTo>
                  <a:lnTo>
                    <a:pt x="1822105" y="69708"/>
                  </a:lnTo>
                  <a:lnTo>
                    <a:pt x="1824100" y="69708"/>
                  </a:lnTo>
                  <a:lnTo>
                    <a:pt x="1826096" y="69708"/>
                  </a:lnTo>
                  <a:lnTo>
                    <a:pt x="1828092" y="69708"/>
                  </a:lnTo>
                  <a:lnTo>
                    <a:pt x="1830087" y="69708"/>
                  </a:lnTo>
                  <a:lnTo>
                    <a:pt x="1832083" y="69708"/>
                  </a:lnTo>
                  <a:lnTo>
                    <a:pt x="1834079" y="69708"/>
                  </a:lnTo>
                  <a:lnTo>
                    <a:pt x="1836075" y="69708"/>
                  </a:lnTo>
                  <a:lnTo>
                    <a:pt x="1838070" y="69708"/>
                  </a:lnTo>
                  <a:lnTo>
                    <a:pt x="1840066" y="69708"/>
                  </a:lnTo>
                  <a:lnTo>
                    <a:pt x="1842062" y="69708"/>
                  </a:lnTo>
                  <a:lnTo>
                    <a:pt x="1844058" y="69708"/>
                  </a:lnTo>
                  <a:lnTo>
                    <a:pt x="1846053" y="69708"/>
                  </a:lnTo>
                  <a:lnTo>
                    <a:pt x="1848049" y="69708"/>
                  </a:lnTo>
                  <a:lnTo>
                    <a:pt x="1850045" y="69708"/>
                  </a:lnTo>
                  <a:lnTo>
                    <a:pt x="1852041" y="69708"/>
                  </a:lnTo>
                  <a:lnTo>
                    <a:pt x="1854036" y="69708"/>
                  </a:lnTo>
                  <a:lnTo>
                    <a:pt x="1856032" y="69708"/>
                  </a:lnTo>
                  <a:lnTo>
                    <a:pt x="1858028" y="69708"/>
                  </a:lnTo>
                  <a:lnTo>
                    <a:pt x="1860023" y="69708"/>
                  </a:lnTo>
                  <a:lnTo>
                    <a:pt x="1862019" y="69708"/>
                  </a:lnTo>
                  <a:lnTo>
                    <a:pt x="1864015" y="69708"/>
                  </a:lnTo>
                  <a:lnTo>
                    <a:pt x="1866011" y="69708"/>
                  </a:lnTo>
                  <a:lnTo>
                    <a:pt x="1868006" y="69708"/>
                  </a:lnTo>
                  <a:lnTo>
                    <a:pt x="1870002" y="69708"/>
                  </a:lnTo>
                  <a:lnTo>
                    <a:pt x="1871998" y="69708"/>
                  </a:lnTo>
                  <a:lnTo>
                    <a:pt x="1873994" y="69708"/>
                  </a:lnTo>
                  <a:lnTo>
                    <a:pt x="1875989" y="69708"/>
                  </a:lnTo>
                  <a:lnTo>
                    <a:pt x="1877985" y="69708"/>
                  </a:lnTo>
                  <a:lnTo>
                    <a:pt x="1879981" y="69708"/>
                  </a:lnTo>
                  <a:lnTo>
                    <a:pt x="1881977" y="69708"/>
                  </a:lnTo>
                  <a:lnTo>
                    <a:pt x="1883972" y="69708"/>
                  </a:lnTo>
                  <a:lnTo>
                    <a:pt x="1885968" y="69708"/>
                  </a:lnTo>
                  <a:lnTo>
                    <a:pt x="1887964" y="69708"/>
                  </a:lnTo>
                  <a:lnTo>
                    <a:pt x="1889959" y="69708"/>
                  </a:lnTo>
                  <a:lnTo>
                    <a:pt x="1891955" y="69708"/>
                  </a:lnTo>
                  <a:lnTo>
                    <a:pt x="1893951" y="69708"/>
                  </a:lnTo>
                  <a:lnTo>
                    <a:pt x="1895947" y="69708"/>
                  </a:lnTo>
                  <a:lnTo>
                    <a:pt x="1897942" y="69708"/>
                  </a:lnTo>
                  <a:lnTo>
                    <a:pt x="1899938" y="69708"/>
                  </a:lnTo>
                  <a:lnTo>
                    <a:pt x="1901934" y="69708"/>
                  </a:lnTo>
                  <a:lnTo>
                    <a:pt x="1903930" y="69708"/>
                  </a:lnTo>
                  <a:lnTo>
                    <a:pt x="1905925" y="69708"/>
                  </a:lnTo>
                  <a:lnTo>
                    <a:pt x="1907921" y="69708"/>
                  </a:lnTo>
                  <a:lnTo>
                    <a:pt x="1909917" y="69708"/>
                  </a:lnTo>
                  <a:lnTo>
                    <a:pt x="1911913" y="69708"/>
                  </a:lnTo>
                  <a:lnTo>
                    <a:pt x="1913908" y="69708"/>
                  </a:lnTo>
                  <a:lnTo>
                    <a:pt x="1915904" y="69708"/>
                  </a:lnTo>
                  <a:lnTo>
                    <a:pt x="1917900" y="69708"/>
                  </a:lnTo>
                  <a:lnTo>
                    <a:pt x="1919895" y="69708"/>
                  </a:lnTo>
                  <a:lnTo>
                    <a:pt x="1921891" y="69708"/>
                  </a:lnTo>
                  <a:lnTo>
                    <a:pt x="1923887" y="69708"/>
                  </a:lnTo>
                  <a:lnTo>
                    <a:pt x="1925883" y="69708"/>
                  </a:lnTo>
                  <a:lnTo>
                    <a:pt x="1927878" y="69708"/>
                  </a:lnTo>
                  <a:lnTo>
                    <a:pt x="1929874" y="69708"/>
                  </a:lnTo>
                  <a:lnTo>
                    <a:pt x="1931870" y="69708"/>
                  </a:lnTo>
                  <a:lnTo>
                    <a:pt x="1933866" y="69708"/>
                  </a:lnTo>
                  <a:lnTo>
                    <a:pt x="1935861" y="69708"/>
                  </a:lnTo>
                  <a:lnTo>
                    <a:pt x="1937857" y="69708"/>
                  </a:lnTo>
                  <a:lnTo>
                    <a:pt x="1939853" y="69708"/>
                  </a:lnTo>
                  <a:lnTo>
                    <a:pt x="1941849" y="69708"/>
                  </a:lnTo>
                  <a:lnTo>
                    <a:pt x="1943844" y="69708"/>
                  </a:lnTo>
                  <a:lnTo>
                    <a:pt x="1945840" y="69708"/>
                  </a:lnTo>
                  <a:lnTo>
                    <a:pt x="1947836" y="69708"/>
                  </a:lnTo>
                  <a:lnTo>
                    <a:pt x="1949831" y="69708"/>
                  </a:lnTo>
                  <a:lnTo>
                    <a:pt x="1951827" y="69708"/>
                  </a:lnTo>
                  <a:lnTo>
                    <a:pt x="1953823" y="69708"/>
                  </a:lnTo>
                  <a:lnTo>
                    <a:pt x="1955819" y="69708"/>
                  </a:lnTo>
                  <a:lnTo>
                    <a:pt x="1957814" y="69708"/>
                  </a:lnTo>
                  <a:lnTo>
                    <a:pt x="1959810" y="69708"/>
                  </a:lnTo>
                  <a:lnTo>
                    <a:pt x="1961806" y="69708"/>
                  </a:lnTo>
                  <a:lnTo>
                    <a:pt x="1963802" y="69708"/>
                  </a:lnTo>
                  <a:lnTo>
                    <a:pt x="1965797" y="69708"/>
                  </a:lnTo>
                  <a:lnTo>
                    <a:pt x="1967793" y="69708"/>
                  </a:lnTo>
                  <a:lnTo>
                    <a:pt x="1969789" y="69708"/>
                  </a:lnTo>
                  <a:lnTo>
                    <a:pt x="1971785" y="69708"/>
                  </a:lnTo>
                  <a:lnTo>
                    <a:pt x="1973780" y="69708"/>
                  </a:lnTo>
                  <a:lnTo>
                    <a:pt x="1975776" y="69708"/>
                  </a:lnTo>
                  <a:lnTo>
                    <a:pt x="1977772" y="69708"/>
                  </a:lnTo>
                  <a:lnTo>
                    <a:pt x="1979767" y="69708"/>
                  </a:lnTo>
                  <a:lnTo>
                    <a:pt x="1981763" y="69708"/>
                  </a:lnTo>
                  <a:lnTo>
                    <a:pt x="1983759" y="69708"/>
                  </a:lnTo>
                  <a:lnTo>
                    <a:pt x="1985755" y="69708"/>
                  </a:lnTo>
                  <a:lnTo>
                    <a:pt x="1987750" y="69708"/>
                  </a:lnTo>
                  <a:lnTo>
                    <a:pt x="1989746" y="69708"/>
                  </a:lnTo>
                  <a:lnTo>
                    <a:pt x="1991742" y="69708"/>
                  </a:lnTo>
                  <a:lnTo>
                    <a:pt x="1993738" y="69708"/>
                  </a:lnTo>
                  <a:lnTo>
                    <a:pt x="1995733" y="69708"/>
                  </a:lnTo>
                  <a:lnTo>
                    <a:pt x="1997729" y="69708"/>
                  </a:lnTo>
                  <a:lnTo>
                    <a:pt x="1999725" y="69708"/>
                  </a:lnTo>
                  <a:lnTo>
                    <a:pt x="2001721" y="69708"/>
                  </a:lnTo>
                  <a:lnTo>
                    <a:pt x="2003716" y="69708"/>
                  </a:lnTo>
                  <a:lnTo>
                    <a:pt x="2005712" y="69708"/>
                  </a:lnTo>
                  <a:lnTo>
                    <a:pt x="2007708" y="69708"/>
                  </a:lnTo>
                  <a:lnTo>
                    <a:pt x="2009704" y="69708"/>
                  </a:lnTo>
                  <a:lnTo>
                    <a:pt x="2011699" y="69708"/>
                  </a:lnTo>
                  <a:lnTo>
                    <a:pt x="2013695" y="69708"/>
                  </a:lnTo>
                  <a:lnTo>
                    <a:pt x="2015691" y="69708"/>
                  </a:lnTo>
                  <a:lnTo>
                    <a:pt x="2017686" y="69708"/>
                  </a:lnTo>
                  <a:lnTo>
                    <a:pt x="2019682" y="69708"/>
                  </a:lnTo>
                  <a:lnTo>
                    <a:pt x="2021678" y="69708"/>
                  </a:lnTo>
                  <a:lnTo>
                    <a:pt x="2023674" y="69708"/>
                  </a:lnTo>
                  <a:lnTo>
                    <a:pt x="2025669" y="69708"/>
                  </a:lnTo>
                  <a:lnTo>
                    <a:pt x="2027665" y="69708"/>
                  </a:lnTo>
                  <a:lnTo>
                    <a:pt x="2029661" y="69708"/>
                  </a:lnTo>
                  <a:lnTo>
                    <a:pt x="2031657" y="69708"/>
                  </a:lnTo>
                  <a:lnTo>
                    <a:pt x="2033652" y="69708"/>
                  </a:lnTo>
                  <a:lnTo>
                    <a:pt x="2035648" y="69708"/>
                  </a:lnTo>
                  <a:lnTo>
                    <a:pt x="2037644" y="69708"/>
                  </a:lnTo>
                  <a:lnTo>
                    <a:pt x="2039640" y="69708"/>
                  </a:lnTo>
                  <a:lnTo>
                    <a:pt x="2041635" y="69708"/>
                  </a:lnTo>
                  <a:lnTo>
                    <a:pt x="2043631" y="69708"/>
                  </a:lnTo>
                  <a:lnTo>
                    <a:pt x="2045627" y="69708"/>
                  </a:lnTo>
                  <a:lnTo>
                    <a:pt x="2047622" y="69708"/>
                  </a:lnTo>
                  <a:lnTo>
                    <a:pt x="2049618" y="69708"/>
                  </a:lnTo>
                  <a:lnTo>
                    <a:pt x="2051614" y="69708"/>
                  </a:lnTo>
                  <a:lnTo>
                    <a:pt x="2053610" y="69708"/>
                  </a:lnTo>
                  <a:lnTo>
                    <a:pt x="2055605" y="69708"/>
                  </a:lnTo>
                  <a:lnTo>
                    <a:pt x="2057601" y="69708"/>
                  </a:lnTo>
                  <a:lnTo>
                    <a:pt x="2059597" y="69708"/>
                  </a:lnTo>
                  <a:lnTo>
                    <a:pt x="2061593" y="69708"/>
                  </a:lnTo>
                  <a:lnTo>
                    <a:pt x="2063588" y="69708"/>
                  </a:lnTo>
                  <a:lnTo>
                    <a:pt x="2065584" y="69708"/>
                  </a:lnTo>
                  <a:lnTo>
                    <a:pt x="2067580" y="69708"/>
                  </a:lnTo>
                  <a:lnTo>
                    <a:pt x="2069576" y="69708"/>
                  </a:lnTo>
                  <a:lnTo>
                    <a:pt x="2071571" y="69708"/>
                  </a:lnTo>
                  <a:lnTo>
                    <a:pt x="2073567" y="69708"/>
                  </a:lnTo>
                  <a:lnTo>
                    <a:pt x="2075563" y="69708"/>
                  </a:lnTo>
                  <a:lnTo>
                    <a:pt x="2077558" y="69708"/>
                  </a:lnTo>
                  <a:lnTo>
                    <a:pt x="2079554" y="69708"/>
                  </a:lnTo>
                  <a:lnTo>
                    <a:pt x="2081550" y="69708"/>
                  </a:lnTo>
                  <a:lnTo>
                    <a:pt x="2083546" y="69708"/>
                  </a:lnTo>
                  <a:lnTo>
                    <a:pt x="2085541" y="69708"/>
                  </a:lnTo>
                  <a:lnTo>
                    <a:pt x="2087537" y="69708"/>
                  </a:lnTo>
                  <a:lnTo>
                    <a:pt x="2089533" y="69708"/>
                  </a:lnTo>
                  <a:lnTo>
                    <a:pt x="2091529" y="69708"/>
                  </a:lnTo>
                  <a:lnTo>
                    <a:pt x="2093524" y="69708"/>
                  </a:lnTo>
                  <a:lnTo>
                    <a:pt x="2095520" y="69708"/>
                  </a:lnTo>
                  <a:lnTo>
                    <a:pt x="2097516" y="69708"/>
                  </a:lnTo>
                  <a:lnTo>
                    <a:pt x="2099512" y="69708"/>
                  </a:lnTo>
                  <a:lnTo>
                    <a:pt x="2101507" y="69708"/>
                  </a:lnTo>
                  <a:lnTo>
                    <a:pt x="2103503" y="69708"/>
                  </a:lnTo>
                  <a:lnTo>
                    <a:pt x="2105499" y="69708"/>
                  </a:lnTo>
                  <a:lnTo>
                    <a:pt x="2107494" y="69708"/>
                  </a:lnTo>
                  <a:lnTo>
                    <a:pt x="2109490" y="69708"/>
                  </a:lnTo>
                  <a:lnTo>
                    <a:pt x="2111486" y="69708"/>
                  </a:lnTo>
                  <a:lnTo>
                    <a:pt x="2113482" y="69708"/>
                  </a:lnTo>
                  <a:lnTo>
                    <a:pt x="2115477" y="69708"/>
                  </a:lnTo>
                  <a:lnTo>
                    <a:pt x="2117473" y="69708"/>
                  </a:lnTo>
                  <a:lnTo>
                    <a:pt x="2119469" y="69708"/>
                  </a:lnTo>
                  <a:lnTo>
                    <a:pt x="2121465" y="69708"/>
                  </a:lnTo>
                  <a:lnTo>
                    <a:pt x="2123460" y="69708"/>
                  </a:lnTo>
                  <a:lnTo>
                    <a:pt x="2125456" y="69708"/>
                  </a:lnTo>
                  <a:lnTo>
                    <a:pt x="2127452" y="69708"/>
                  </a:lnTo>
                  <a:lnTo>
                    <a:pt x="2129448" y="69708"/>
                  </a:lnTo>
                  <a:lnTo>
                    <a:pt x="2131443" y="69708"/>
                  </a:lnTo>
                  <a:lnTo>
                    <a:pt x="2133439" y="69708"/>
                  </a:lnTo>
                  <a:lnTo>
                    <a:pt x="2135435" y="69708"/>
                  </a:lnTo>
                  <a:lnTo>
                    <a:pt x="2137430" y="69708"/>
                  </a:lnTo>
                  <a:lnTo>
                    <a:pt x="2139426" y="69708"/>
                  </a:lnTo>
                  <a:lnTo>
                    <a:pt x="2141422" y="69708"/>
                  </a:lnTo>
                  <a:lnTo>
                    <a:pt x="2143418" y="69708"/>
                  </a:lnTo>
                  <a:lnTo>
                    <a:pt x="2145413" y="69708"/>
                  </a:lnTo>
                  <a:lnTo>
                    <a:pt x="2147409" y="69708"/>
                  </a:lnTo>
                  <a:lnTo>
                    <a:pt x="2149405" y="69708"/>
                  </a:lnTo>
                  <a:lnTo>
                    <a:pt x="2151401" y="69708"/>
                  </a:lnTo>
                  <a:lnTo>
                    <a:pt x="2153396" y="69708"/>
                  </a:lnTo>
                  <a:lnTo>
                    <a:pt x="2155392" y="69708"/>
                  </a:lnTo>
                  <a:lnTo>
                    <a:pt x="2157388" y="69708"/>
                  </a:lnTo>
                  <a:lnTo>
                    <a:pt x="2159384" y="69708"/>
                  </a:lnTo>
                  <a:lnTo>
                    <a:pt x="2161379" y="69708"/>
                  </a:lnTo>
                  <a:lnTo>
                    <a:pt x="2163375" y="69708"/>
                  </a:lnTo>
                  <a:lnTo>
                    <a:pt x="2165371" y="69708"/>
                  </a:lnTo>
                  <a:lnTo>
                    <a:pt x="2167366" y="69708"/>
                  </a:lnTo>
                  <a:lnTo>
                    <a:pt x="2169362" y="69708"/>
                  </a:lnTo>
                  <a:lnTo>
                    <a:pt x="2171358" y="69708"/>
                  </a:lnTo>
                  <a:lnTo>
                    <a:pt x="2173354" y="69708"/>
                  </a:lnTo>
                  <a:lnTo>
                    <a:pt x="2175349" y="69708"/>
                  </a:lnTo>
                  <a:lnTo>
                    <a:pt x="2177345" y="69708"/>
                  </a:lnTo>
                  <a:lnTo>
                    <a:pt x="2179341" y="69708"/>
                  </a:lnTo>
                  <a:lnTo>
                    <a:pt x="2181337" y="69708"/>
                  </a:lnTo>
                  <a:lnTo>
                    <a:pt x="2183332" y="69708"/>
                  </a:lnTo>
                  <a:lnTo>
                    <a:pt x="2185328" y="69708"/>
                  </a:lnTo>
                  <a:lnTo>
                    <a:pt x="2187324" y="69708"/>
                  </a:lnTo>
                  <a:lnTo>
                    <a:pt x="2189320" y="69708"/>
                  </a:lnTo>
                  <a:lnTo>
                    <a:pt x="2191315" y="69708"/>
                  </a:lnTo>
                  <a:lnTo>
                    <a:pt x="2193311" y="69708"/>
                  </a:lnTo>
                  <a:lnTo>
                    <a:pt x="2195307" y="69708"/>
                  </a:lnTo>
                  <a:lnTo>
                    <a:pt x="2197302" y="69708"/>
                  </a:lnTo>
                  <a:lnTo>
                    <a:pt x="2199298" y="69708"/>
                  </a:lnTo>
                  <a:lnTo>
                    <a:pt x="2201294" y="69708"/>
                  </a:lnTo>
                  <a:lnTo>
                    <a:pt x="2203290" y="69708"/>
                  </a:lnTo>
                  <a:lnTo>
                    <a:pt x="2205285" y="69708"/>
                  </a:lnTo>
                  <a:lnTo>
                    <a:pt x="2207281" y="69708"/>
                  </a:lnTo>
                  <a:lnTo>
                    <a:pt x="2209277" y="69708"/>
                  </a:lnTo>
                  <a:lnTo>
                    <a:pt x="2211273" y="69708"/>
                  </a:lnTo>
                  <a:lnTo>
                    <a:pt x="2213268" y="69708"/>
                  </a:lnTo>
                  <a:lnTo>
                    <a:pt x="2215264" y="69708"/>
                  </a:lnTo>
                  <a:lnTo>
                    <a:pt x="2217260" y="69708"/>
                  </a:lnTo>
                  <a:lnTo>
                    <a:pt x="2219256" y="69708"/>
                  </a:lnTo>
                  <a:lnTo>
                    <a:pt x="2221251" y="69708"/>
                  </a:lnTo>
                  <a:lnTo>
                    <a:pt x="2223247" y="69708"/>
                  </a:lnTo>
                  <a:lnTo>
                    <a:pt x="2225243" y="69708"/>
                  </a:lnTo>
                  <a:lnTo>
                    <a:pt x="2227238" y="69708"/>
                  </a:lnTo>
                  <a:lnTo>
                    <a:pt x="2229234" y="69708"/>
                  </a:lnTo>
                  <a:lnTo>
                    <a:pt x="2231230" y="69708"/>
                  </a:lnTo>
                  <a:lnTo>
                    <a:pt x="2233226" y="69708"/>
                  </a:lnTo>
                  <a:lnTo>
                    <a:pt x="2235221" y="69708"/>
                  </a:lnTo>
                  <a:lnTo>
                    <a:pt x="2237217" y="69708"/>
                  </a:lnTo>
                  <a:lnTo>
                    <a:pt x="2239213" y="69708"/>
                  </a:lnTo>
                  <a:lnTo>
                    <a:pt x="2241209" y="69708"/>
                  </a:lnTo>
                  <a:lnTo>
                    <a:pt x="2243204" y="69708"/>
                  </a:lnTo>
                  <a:lnTo>
                    <a:pt x="2245200" y="69708"/>
                  </a:lnTo>
                  <a:lnTo>
                    <a:pt x="2247196" y="69708"/>
                  </a:lnTo>
                  <a:lnTo>
                    <a:pt x="2249192" y="69708"/>
                  </a:lnTo>
                  <a:lnTo>
                    <a:pt x="2251187" y="69708"/>
                  </a:lnTo>
                  <a:lnTo>
                    <a:pt x="2253183" y="69708"/>
                  </a:lnTo>
                  <a:lnTo>
                    <a:pt x="2255179" y="69708"/>
                  </a:lnTo>
                  <a:lnTo>
                    <a:pt x="2257175" y="69708"/>
                  </a:lnTo>
                  <a:lnTo>
                    <a:pt x="2259170" y="69708"/>
                  </a:lnTo>
                  <a:lnTo>
                    <a:pt x="2261166" y="69708"/>
                  </a:lnTo>
                  <a:lnTo>
                    <a:pt x="2263162" y="69708"/>
                  </a:lnTo>
                  <a:lnTo>
                    <a:pt x="2265157" y="69708"/>
                  </a:lnTo>
                  <a:lnTo>
                    <a:pt x="2267153" y="69708"/>
                  </a:lnTo>
                  <a:lnTo>
                    <a:pt x="2269149" y="69708"/>
                  </a:lnTo>
                  <a:lnTo>
                    <a:pt x="2271145" y="69708"/>
                  </a:lnTo>
                  <a:lnTo>
                    <a:pt x="2273140" y="69708"/>
                  </a:lnTo>
                  <a:lnTo>
                    <a:pt x="2275136" y="69708"/>
                  </a:lnTo>
                  <a:lnTo>
                    <a:pt x="2277132" y="69708"/>
                  </a:lnTo>
                  <a:lnTo>
                    <a:pt x="2279128" y="69708"/>
                  </a:lnTo>
                  <a:lnTo>
                    <a:pt x="2281123" y="69708"/>
                  </a:lnTo>
                  <a:lnTo>
                    <a:pt x="2283119" y="69708"/>
                  </a:lnTo>
                  <a:lnTo>
                    <a:pt x="2285115" y="69708"/>
                  </a:lnTo>
                  <a:lnTo>
                    <a:pt x="2287111" y="69708"/>
                  </a:lnTo>
                  <a:lnTo>
                    <a:pt x="2289106" y="69708"/>
                  </a:lnTo>
                  <a:lnTo>
                    <a:pt x="2291102" y="69708"/>
                  </a:lnTo>
                  <a:lnTo>
                    <a:pt x="2293098" y="69708"/>
                  </a:lnTo>
                  <a:lnTo>
                    <a:pt x="2295093" y="69708"/>
                  </a:lnTo>
                  <a:lnTo>
                    <a:pt x="2297089" y="69708"/>
                  </a:lnTo>
                  <a:lnTo>
                    <a:pt x="2299085" y="69708"/>
                  </a:lnTo>
                  <a:lnTo>
                    <a:pt x="2301081" y="69708"/>
                  </a:lnTo>
                  <a:lnTo>
                    <a:pt x="2303076" y="69708"/>
                  </a:lnTo>
                  <a:lnTo>
                    <a:pt x="2305072" y="69708"/>
                  </a:lnTo>
                  <a:lnTo>
                    <a:pt x="2307068" y="69708"/>
                  </a:lnTo>
                  <a:lnTo>
                    <a:pt x="2309064" y="69708"/>
                  </a:lnTo>
                  <a:lnTo>
                    <a:pt x="2311059" y="69708"/>
                  </a:lnTo>
                  <a:lnTo>
                    <a:pt x="2313055" y="69708"/>
                  </a:lnTo>
                  <a:lnTo>
                    <a:pt x="2315051" y="69708"/>
                  </a:lnTo>
                  <a:lnTo>
                    <a:pt x="2317047" y="69708"/>
                  </a:lnTo>
                  <a:lnTo>
                    <a:pt x="2319042" y="69708"/>
                  </a:lnTo>
                  <a:lnTo>
                    <a:pt x="2321038" y="69708"/>
                  </a:lnTo>
                  <a:lnTo>
                    <a:pt x="2323034" y="69708"/>
                  </a:lnTo>
                  <a:lnTo>
                    <a:pt x="2325029" y="69708"/>
                  </a:lnTo>
                  <a:lnTo>
                    <a:pt x="2327025" y="69708"/>
                  </a:lnTo>
                  <a:lnTo>
                    <a:pt x="2329021" y="69708"/>
                  </a:lnTo>
                  <a:lnTo>
                    <a:pt x="2331017" y="69708"/>
                  </a:lnTo>
                  <a:lnTo>
                    <a:pt x="2333012" y="69708"/>
                  </a:lnTo>
                  <a:lnTo>
                    <a:pt x="2335008" y="69708"/>
                  </a:lnTo>
                  <a:lnTo>
                    <a:pt x="2337004" y="69708"/>
                  </a:lnTo>
                  <a:lnTo>
                    <a:pt x="2339000" y="69708"/>
                  </a:lnTo>
                  <a:lnTo>
                    <a:pt x="2340995" y="69708"/>
                  </a:lnTo>
                  <a:lnTo>
                    <a:pt x="2342991" y="69708"/>
                  </a:lnTo>
                  <a:lnTo>
                    <a:pt x="2344987" y="69708"/>
                  </a:lnTo>
                  <a:lnTo>
                    <a:pt x="2346983" y="69708"/>
                  </a:lnTo>
                  <a:lnTo>
                    <a:pt x="2348978" y="69708"/>
                  </a:lnTo>
                  <a:lnTo>
                    <a:pt x="2350974" y="69708"/>
                  </a:lnTo>
                  <a:lnTo>
                    <a:pt x="2352970" y="69708"/>
                  </a:lnTo>
                  <a:lnTo>
                    <a:pt x="2354965" y="69708"/>
                  </a:lnTo>
                  <a:lnTo>
                    <a:pt x="2356961" y="69708"/>
                  </a:lnTo>
                  <a:lnTo>
                    <a:pt x="2358957" y="69708"/>
                  </a:lnTo>
                  <a:lnTo>
                    <a:pt x="2360953" y="69708"/>
                  </a:lnTo>
                  <a:lnTo>
                    <a:pt x="2362948" y="69708"/>
                  </a:lnTo>
                  <a:lnTo>
                    <a:pt x="2364944" y="69708"/>
                  </a:lnTo>
                  <a:lnTo>
                    <a:pt x="2366940" y="69708"/>
                  </a:lnTo>
                  <a:lnTo>
                    <a:pt x="2368936" y="69708"/>
                  </a:lnTo>
                  <a:lnTo>
                    <a:pt x="2370931" y="69708"/>
                  </a:lnTo>
                  <a:lnTo>
                    <a:pt x="2372927" y="69708"/>
                  </a:lnTo>
                  <a:lnTo>
                    <a:pt x="2374923" y="69708"/>
                  </a:lnTo>
                  <a:lnTo>
                    <a:pt x="2376919" y="69708"/>
                  </a:lnTo>
                  <a:lnTo>
                    <a:pt x="2378914" y="69708"/>
                  </a:lnTo>
                  <a:lnTo>
                    <a:pt x="2380910" y="69708"/>
                  </a:lnTo>
                  <a:lnTo>
                    <a:pt x="2382906" y="69708"/>
                  </a:lnTo>
                  <a:lnTo>
                    <a:pt x="2384901" y="69708"/>
                  </a:lnTo>
                  <a:lnTo>
                    <a:pt x="2386897" y="69708"/>
                  </a:lnTo>
                  <a:lnTo>
                    <a:pt x="2388893" y="69708"/>
                  </a:lnTo>
                  <a:lnTo>
                    <a:pt x="2390889" y="69708"/>
                  </a:lnTo>
                  <a:lnTo>
                    <a:pt x="2392884" y="69708"/>
                  </a:lnTo>
                  <a:lnTo>
                    <a:pt x="2394880" y="69708"/>
                  </a:lnTo>
                  <a:lnTo>
                    <a:pt x="2396876" y="69708"/>
                  </a:lnTo>
                  <a:lnTo>
                    <a:pt x="2398872" y="69708"/>
                  </a:lnTo>
                  <a:lnTo>
                    <a:pt x="2400867" y="69708"/>
                  </a:lnTo>
                  <a:lnTo>
                    <a:pt x="2402863" y="69708"/>
                  </a:lnTo>
                  <a:lnTo>
                    <a:pt x="2404859" y="69708"/>
                  </a:lnTo>
                  <a:lnTo>
                    <a:pt x="2406855" y="69708"/>
                  </a:lnTo>
                  <a:lnTo>
                    <a:pt x="2408850" y="69708"/>
                  </a:lnTo>
                  <a:lnTo>
                    <a:pt x="2410846" y="69708"/>
                  </a:lnTo>
                  <a:lnTo>
                    <a:pt x="2412842" y="69708"/>
                  </a:lnTo>
                  <a:lnTo>
                    <a:pt x="2414837" y="69708"/>
                  </a:lnTo>
                  <a:lnTo>
                    <a:pt x="2416833" y="69708"/>
                  </a:lnTo>
                  <a:lnTo>
                    <a:pt x="2418829" y="69708"/>
                  </a:lnTo>
                  <a:lnTo>
                    <a:pt x="2420825" y="69708"/>
                  </a:lnTo>
                  <a:lnTo>
                    <a:pt x="2422820" y="69708"/>
                  </a:lnTo>
                  <a:lnTo>
                    <a:pt x="2424816" y="69708"/>
                  </a:lnTo>
                  <a:lnTo>
                    <a:pt x="2426812" y="69708"/>
                  </a:lnTo>
                  <a:lnTo>
                    <a:pt x="2428808" y="69708"/>
                  </a:lnTo>
                  <a:lnTo>
                    <a:pt x="2430803" y="69708"/>
                  </a:lnTo>
                  <a:lnTo>
                    <a:pt x="2432799" y="69708"/>
                  </a:lnTo>
                  <a:lnTo>
                    <a:pt x="2434795" y="69708"/>
                  </a:lnTo>
                  <a:lnTo>
                    <a:pt x="2436791" y="69708"/>
                  </a:lnTo>
                  <a:lnTo>
                    <a:pt x="2438786" y="69708"/>
                  </a:lnTo>
                  <a:lnTo>
                    <a:pt x="2440782" y="69708"/>
                  </a:lnTo>
                  <a:lnTo>
                    <a:pt x="2442778" y="69708"/>
                  </a:lnTo>
                  <a:lnTo>
                    <a:pt x="2444773" y="69708"/>
                  </a:lnTo>
                  <a:lnTo>
                    <a:pt x="2446769" y="69708"/>
                  </a:lnTo>
                  <a:lnTo>
                    <a:pt x="2448765" y="69708"/>
                  </a:lnTo>
                  <a:lnTo>
                    <a:pt x="2450761" y="69708"/>
                  </a:lnTo>
                  <a:lnTo>
                    <a:pt x="2452756" y="69708"/>
                  </a:lnTo>
                  <a:lnTo>
                    <a:pt x="2454752" y="69708"/>
                  </a:lnTo>
                  <a:lnTo>
                    <a:pt x="2456748" y="69708"/>
                  </a:lnTo>
                  <a:lnTo>
                    <a:pt x="2458744" y="69708"/>
                  </a:lnTo>
                  <a:lnTo>
                    <a:pt x="2460739" y="69708"/>
                  </a:lnTo>
                  <a:lnTo>
                    <a:pt x="2462735" y="69708"/>
                  </a:lnTo>
                  <a:lnTo>
                    <a:pt x="2464731" y="69708"/>
                  </a:lnTo>
                  <a:lnTo>
                    <a:pt x="2466727" y="69708"/>
                  </a:lnTo>
                  <a:lnTo>
                    <a:pt x="2468722" y="69708"/>
                  </a:lnTo>
                  <a:lnTo>
                    <a:pt x="2470718" y="69708"/>
                  </a:lnTo>
                  <a:lnTo>
                    <a:pt x="2472714" y="69708"/>
                  </a:lnTo>
                  <a:lnTo>
                    <a:pt x="2474709" y="69708"/>
                  </a:lnTo>
                  <a:lnTo>
                    <a:pt x="2476705" y="69708"/>
                  </a:lnTo>
                  <a:lnTo>
                    <a:pt x="2478701" y="69708"/>
                  </a:lnTo>
                  <a:lnTo>
                    <a:pt x="2480697" y="69708"/>
                  </a:lnTo>
                  <a:lnTo>
                    <a:pt x="2482692" y="69708"/>
                  </a:lnTo>
                  <a:lnTo>
                    <a:pt x="2484688" y="69708"/>
                  </a:lnTo>
                  <a:lnTo>
                    <a:pt x="2486684" y="69708"/>
                  </a:lnTo>
                  <a:lnTo>
                    <a:pt x="2488680" y="69708"/>
                  </a:lnTo>
                  <a:lnTo>
                    <a:pt x="2490675" y="69708"/>
                  </a:lnTo>
                  <a:lnTo>
                    <a:pt x="2492671" y="69708"/>
                  </a:lnTo>
                  <a:lnTo>
                    <a:pt x="2494667" y="69708"/>
                  </a:lnTo>
                  <a:lnTo>
                    <a:pt x="2496663" y="69708"/>
                  </a:lnTo>
                  <a:lnTo>
                    <a:pt x="2498658" y="69708"/>
                  </a:lnTo>
                  <a:lnTo>
                    <a:pt x="2500654" y="69708"/>
                  </a:lnTo>
                  <a:lnTo>
                    <a:pt x="2502650" y="69708"/>
                  </a:lnTo>
                  <a:lnTo>
                    <a:pt x="2504646" y="69708"/>
                  </a:lnTo>
                  <a:lnTo>
                    <a:pt x="2506641" y="69708"/>
                  </a:lnTo>
                  <a:lnTo>
                    <a:pt x="2508637" y="69708"/>
                  </a:lnTo>
                  <a:lnTo>
                    <a:pt x="2510633" y="69708"/>
                  </a:lnTo>
                  <a:lnTo>
                    <a:pt x="2512628" y="69708"/>
                  </a:lnTo>
                  <a:lnTo>
                    <a:pt x="2514624" y="69708"/>
                  </a:lnTo>
                  <a:lnTo>
                    <a:pt x="2516620" y="69708"/>
                  </a:lnTo>
                  <a:lnTo>
                    <a:pt x="2518616" y="69708"/>
                  </a:lnTo>
                  <a:lnTo>
                    <a:pt x="2520611" y="69708"/>
                  </a:lnTo>
                  <a:lnTo>
                    <a:pt x="2522607" y="69708"/>
                  </a:lnTo>
                  <a:lnTo>
                    <a:pt x="2524603" y="69708"/>
                  </a:lnTo>
                  <a:lnTo>
                    <a:pt x="2526599" y="69708"/>
                  </a:lnTo>
                  <a:lnTo>
                    <a:pt x="2528594" y="69708"/>
                  </a:lnTo>
                  <a:lnTo>
                    <a:pt x="2530590" y="69708"/>
                  </a:lnTo>
                  <a:lnTo>
                    <a:pt x="2532586" y="69708"/>
                  </a:lnTo>
                  <a:lnTo>
                    <a:pt x="2534582" y="69708"/>
                  </a:lnTo>
                  <a:lnTo>
                    <a:pt x="2536577" y="69708"/>
                  </a:lnTo>
                  <a:lnTo>
                    <a:pt x="2538573" y="69708"/>
                  </a:lnTo>
                  <a:lnTo>
                    <a:pt x="2540569" y="69708"/>
                  </a:lnTo>
                  <a:lnTo>
                    <a:pt x="2542564" y="69708"/>
                  </a:lnTo>
                  <a:lnTo>
                    <a:pt x="2544560" y="69708"/>
                  </a:lnTo>
                  <a:lnTo>
                    <a:pt x="2546556" y="69708"/>
                  </a:lnTo>
                  <a:lnTo>
                    <a:pt x="2548552" y="69708"/>
                  </a:lnTo>
                  <a:lnTo>
                    <a:pt x="2550547" y="69708"/>
                  </a:lnTo>
                  <a:lnTo>
                    <a:pt x="2552543" y="69708"/>
                  </a:lnTo>
                  <a:lnTo>
                    <a:pt x="2554539" y="69708"/>
                  </a:lnTo>
                  <a:lnTo>
                    <a:pt x="2556535" y="69708"/>
                  </a:lnTo>
                  <a:lnTo>
                    <a:pt x="2558530" y="69708"/>
                  </a:lnTo>
                  <a:lnTo>
                    <a:pt x="2560526" y="69708"/>
                  </a:lnTo>
                  <a:lnTo>
                    <a:pt x="2562522" y="69708"/>
                  </a:lnTo>
                  <a:lnTo>
                    <a:pt x="2564518" y="69708"/>
                  </a:lnTo>
                  <a:lnTo>
                    <a:pt x="2566513" y="69708"/>
                  </a:lnTo>
                  <a:lnTo>
                    <a:pt x="2568509" y="69708"/>
                  </a:lnTo>
                  <a:lnTo>
                    <a:pt x="2570505" y="69708"/>
                  </a:lnTo>
                  <a:lnTo>
                    <a:pt x="2572500" y="69708"/>
                  </a:lnTo>
                  <a:lnTo>
                    <a:pt x="2574496" y="69708"/>
                  </a:lnTo>
                  <a:lnTo>
                    <a:pt x="2576492" y="69708"/>
                  </a:lnTo>
                  <a:lnTo>
                    <a:pt x="2578488" y="69708"/>
                  </a:lnTo>
                  <a:lnTo>
                    <a:pt x="2580483" y="69708"/>
                  </a:lnTo>
                  <a:lnTo>
                    <a:pt x="2582479" y="69708"/>
                  </a:lnTo>
                  <a:lnTo>
                    <a:pt x="2584475" y="69708"/>
                  </a:lnTo>
                  <a:lnTo>
                    <a:pt x="2586471" y="69708"/>
                  </a:lnTo>
                  <a:lnTo>
                    <a:pt x="2588466" y="69708"/>
                  </a:lnTo>
                  <a:lnTo>
                    <a:pt x="2590462" y="69708"/>
                  </a:lnTo>
                  <a:lnTo>
                    <a:pt x="2592458" y="69708"/>
                  </a:lnTo>
                  <a:lnTo>
                    <a:pt x="2594454" y="69708"/>
                  </a:lnTo>
                  <a:lnTo>
                    <a:pt x="2596449" y="69708"/>
                  </a:lnTo>
                  <a:lnTo>
                    <a:pt x="2598445" y="69708"/>
                  </a:lnTo>
                  <a:lnTo>
                    <a:pt x="2600441" y="69708"/>
                  </a:lnTo>
                  <a:lnTo>
                    <a:pt x="2602436" y="69708"/>
                  </a:lnTo>
                  <a:lnTo>
                    <a:pt x="2604432" y="69708"/>
                  </a:lnTo>
                  <a:lnTo>
                    <a:pt x="2606428" y="69708"/>
                  </a:lnTo>
                  <a:lnTo>
                    <a:pt x="2608424" y="69708"/>
                  </a:lnTo>
                  <a:lnTo>
                    <a:pt x="2610419" y="69708"/>
                  </a:lnTo>
                  <a:lnTo>
                    <a:pt x="2612415" y="69708"/>
                  </a:lnTo>
                  <a:lnTo>
                    <a:pt x="2614411" y="69708"/>
                  </a:lnTo>
                  <a:lnTo>
                    <a:pt x="2616407" y="69708"/>
                  </a:lnTo>
                  <a:lnTo>
                    <a:pt x="2618402" y="69708"/>
                  </a:lnTo>
                  <a:lnTo>
                    <a:pt x="2620398" y="69708"/>
                  </a:lnTo>
                  <a:lnTo>
                    <a:pt x="2622394" y="69708"/>
                  </a:lnTo>
                  <a:lnTo>
                    <a:pt x="2624390" y="69708"/>
                  </a:lnTo>
                  <a:lnTo>
                    <a:pt x="2626385" y="69708"/>
                  </a:lnTo>
                  <a:lnTo>
                    <a:pt x="2628381" y="69708"/>
                  </a:lnTo>
                  <a:lnTo>
                    <a:pt x="2630377" y="69708"/>
                  </a:lnTo>
                  <a:lnTo>
                    <a:pt x="2632372" y="69708"/>
                  </a:lnTo>
                  <a:lnTo>
                    <a:pt x="2634368" y="69708"/>
                  </a:lnTo>
                  <a:lnTo>
                    <a:pt x="2636364" y="69708"/>
                  </a:lnTo>
                  <a:lnTo>
                    <a:pt x="2638360" y="69708"/>
                  </a:lnTo>
                  <a:lnTo>
                    <a:pt x="2640355" y="69708"/>
                  </a:lnTo>
                  <a:lnTo>
                    <a:pt x="2642351" y="69708"/>
                  </a:lnTo>
                  <a:lnTo>
                    <a:pt x="2644347" y="69708"/>
                  </a:lnTo>
                  <a:lnTo>
                    <a:pt x="2646343" y="69708"/>
                  </a:lnTo>
                  <a:lnTo>
                    <a:pt x="2648338" y="69708"/>
                  </a:lnTo>
                  <a:lnTo>
                    <a:pt x="2650334" y="69708"/>
                  </a:lnTo>
                  <a:lnTo>
                    <a:pt x="2652330" y="69708"/>
                  </a:lnTo>
                  <a:lnTo>
                    <a:pt x="2654326" y="69708"/>
                  </a:lnTo>
                  <a:lnTo>
                    <a:pt x="2656321" y="69708"/>
                  </a:lnTo>
                  <a:lnTo>
                    <a:pt x="2658317" y="69708"/>
                  </a:lnTo>
                  <a:lnTo>
                    <a:pt x="2660313" y="69708"/>
                  </a:lnTo>
                  <a:lnTo>
                    <a:pt x="2662308" y="69708"/>
                  </a:lnTo>
                  <a:lnTo>
                    <a:pt x="2664304" y="69708"/>
                  </a:lnTo>
                  <a:lnTo>
                    <a:pt x="2666300" y="69708"/>
                  </a:lnTo>
                  <a:lnTo>
                    <a:pt x="2668296" y="69708"/>
                  </a:lnTo>
                  <a:lnTo>
                    <a:pt x="2670291" y="69708"/>
                  </a:lnTo>
                  <a:lnTo>
                    <a:pt x="2672287" y="69708"/>
                  </a:lnTo>
                  <a:lnTo>
                    <a:pt x="2674283" y="69708"/>
                  </a:lnTo>
                  <a:lnTo>
                    <a:pt x="2676279" y="69708"/>
                  </a:lnTo>
                  <a:lnTo>
                    <a:pt x="2678274" y="69708"/>
                  </a:lnTo>
                  <a:lnTo>
                    <a:pt x="2680270" y="69708"/>
                  </a:lnTo>
                  <a:lnTo>
                    <a:pt x="2682266" y="69708"/>
                  </a:lnTo>
                  <a:lnTo>
                    <a:pt x="2684262" y="69708"/>
                  </a:lnTo>
                  <a:lnTo>
                    <a:pt x="2686257" y="69708"/>
                  </a:lnTo>
                  <a:lnTo>
                    <a:pt x="2688253" y="69708"/>
                  </a:lnTo>
                  <a:lnTo>
                    <a:pt x="2690249" y="69708"/>
                  </a:lnTo>
                  <a:lnTo>
                    <a:pt x="2692244" y="69708"/>
                  </a:lnTo>
                  <a:lnTo>
                    <a:pt x="2694240" y="69708"/>
                  </a:lnTo>
                  <a:lnTo>
                    <a:pt x="2696236" y="69708"/>
                  </a:lnTo>
                  <a:lnTo>
                    <a:pt x="2698232" y="69708"/>
                  </a:lnTo>
                  <a:lnTo>
                    <a:pt x="2700227" y="69708"/>
                  </a:lnTo>
                  <a:lnTo>
                    <a:pt x="2702223" y="69708"/>
                  </a:lnTo>
                  <a:lnTo>
                    <a:pt x="2704219" y="69708"/>
                  </a:lnTo>
                  <a:lnTo>
                    <a:pt x="2706215" y="69708"/>
                  </a:lnTo>
                  <a:lnTo>
                    <a:pt x="2708210" y="69708"/>
                  </a:lnTo>
                  <a:lnTo>
                    <a:pt x="2710206" y="69708"/>
                  </a:lnTo>
                  <a:lnTo>
                    <a:pt x="2712202" y="69708"/>
                  </a:lnTo>
                  <a:lnTo>
                    <a:pt x="2714198" y="69708"/>
                  </a:lnTo>
                  <a:lnTo>
                    <a:pt x="2716193" y="69708"/>
                  </a:lnTo>
                  <a:lnTo>
                    <a:pt x="2718189" y="69708"/>
                  </a:lnTo>
                  <a:lnTo>
                    <a:pt x="2720185" y="69708"/>
                  </a:lnTo>
                  <a:lnTo>
                    <a:pt x="2722180" y="69708"/>
                  </a:lnTo>
                  <a:lnTo>
                    <a:pt x="2724176" y="69708"/>
                  </a:lnTo>
                  <a:lnTo>
                    <a:pt x="2726172" y="69708"/>
                  </a:lnTo>
                  <a:lnTo>
                    <a:pt x="2728168" y="69708"/>
                  </a:lnTo>
                  <a:lnTo>
                    <a:pt x="2730163" y="69708"/>
                  </a:lnTo>
                  <a:lnTo>
                    <a:pt x="2732159" y="69708"/>
                  </a:lnTo>
                  <a:lnTo>
                    <a:pt x="2734155" y="69708"/>
                  </a:lnTo>
                  <a:lnTo>
                    <a:pt x="2736151" y="69708"/>
                  </a:lnTo>
                  <a:lnTo>
                    <a:pt x="2738146" y="69708"/>
                  </a:lnTo>
                  <a:lnTo>
                    <a:pt x="2740142" y="69708"/>
                  </a:lnTo>
                  <a:lnTo>
                    <a:pt x="2742138" y="69708"/>
                  </a:lnTo>
                  <a:lnTo>
                    <a:pt x="2744134" y="69708"/>
                  </a:lnTo>
                  <a:lnTo>
                    <a:pt x="2746129" y="69708"/>
                  </a:lnTo>
                  <a:lnTo>
                    <a:pt x="2748125" y="69708"/>
                  </a:lnTo>
                  <a:lnTo>
                    <a:pt x="2750121" y="69708"/>
                  </a:lnTo>
                  <a:lnTo>
                    <a:pt x="2752117" y="69708"/>
                  </a:lnTo>
                  <a:lnTo>
                    <a:pt x="2754112" y="69708"/>
                  </a:lnTo>
                  <a:lnTo>
                    <a:pt x="2756108" y="69708"/>
                  </a:lnTo>
                  <a:lnTo>
                    <a:pt x="2758104" y="69708"/>
                  </a:lnTo>
                  <a:lnTo>
                    <a:pt x="2760099" y="69708"/>
                  </a:lnTo>
                  <a:lnTo>
                    <a:pt x="2762095" y="69708"/>
                  </a:lnTo>
                  <a:lnTo>
                    <a:pt x="2764091" y="69708"/>
                  </a:lnTo>
                  <a:lnTo>
                    <a:pt x="2766087" y="69708"/>
                  </a:lnTo>
                  <a:lnTo>
                    <a:pt x="2768082" y="69708"/>
                  </a:lnTo>
                  <a:lnTo>
                    <a:pt x="2770078" y="69708"/>
                  </a:lnTo>
                  <a:lnTo>
                    <a:pt x="2772074" y="69708"/>
                  </a:lnTo>
                  <a:lnTo>
                    <a:pt x="2774070" y="69708"/>
                  </a:lnTo>
                  <a:lnTo>
                    <a:pt x="2776065" y="69708"/>
                  </a:lnTo>
                  <a:lnTo>
                    <a:pt x="2778061" y="69708"/>
                  </a:lnTo>
                  <a:lnTo>
                    <a:pt x="2780057" y="69708"/>
                  </a:lnTo>
                  <a:lnTo>
                    <a:pt x="2782053" y="69708"/>
                  </a:lnTo>
                  <a:lnTo>
                    <a:pt x="2784048" y="69708"/>
                  </a:lnTo>
                  <a:lnTo>
                    <a:pt x="2786044" y="69708"/>
                  </a:lnTo>
                  <a:lnTo>
                    <a:pt x="2788040" y="69708"/>
                  </a:lnTo>
                  <a:lnTo>
                    <a:pt x="2790035" y="69708"/>
                  </a:lnTo>
                  <a:lnTo>
                    <a:pt x="2792031" y="69708"/>
                  </a:lnTo>
                  <a:lnTo>
                    <a:pt x="2794027" y="69708"/>
                  </a:lnTo>
                  <a:lnTo>
                    <a:pt x="2796023" y="69708"/>
                  </a:lnTo>
                  <a:lnTo>
                    <a:pt x="2798018" y="69708"/>
                  </a:lnTo>
                  <a:lnTo>
                    <a:pt x="2800014" y="69708"/>
                  </a:lnTo>
                  <a:lnTo>
                    <a:pt x="2802010" y="69708"/>
                  </a:lnTo>
                  <a:lnTo>
                    <a:pt x="2804006" y="69708"/>
                  </a:lnTo>
                  <a:lnTo>
                    <a:pt x="2806001" y="69708"/>
                  </a:lnTo>
                  <a:lnTo>
                    <a:pt x="2807997" y="69708"/>
                  </a:lnTo>
                  <a:lnTo>
                    <a:pt x="2809993" y="69708"/>
                  </a:lnTo>
                  <a:lnTo>
                    <a:pt x="2811989" y="69708"/>
                  </a:lnTo>
                  <a:lnTo>
                    <a:pt x="2813984" y="69708"/>
                  </a:lnTo>
                  <a:lnTo>
                    <a:pt x="2815980" y="69708"/>
                  </a:lnTo>
                  <a:lnTo>
                    <a:pt x="2817976" y="69708"/>
                  </a:lnTo>
                  <a:lnTo>
                    <a:pt x="2819971" y="69708"/>
                  </a:lnTo>
                  <a:lnTo>
                    <a:pt x="2821967" y="69708"/>
                  </a:lnTo>
                  <a:lnTo>
                    <a:pt x="2823963" y="69708"/>
                  </a:lnTo>
                  <a:lnTo>
                    <a:pt x="2825959" y="69708"/>
                  </a:lnTo>
                  <a:lnTo>
                    <a:pt x="2827954" y="69708"/>
                  </a:lnTo>
                  <a:lnTo>
                    <a:pt x="2829950" y="69708"/>
                  </a:lnTo>
                  <a:lnTo>
                    <a:pt x="2831946" y="69708"/>
                  </a:lnTo>
                  <a:lnTo>
                    <a:pt x="2833942" y="69708"/>
                  </a:lnTo>
                  <a:lnTo>
                    <a:pt x="2835937" y="69708"/>
                  </a:lnTo>
                  <a:lnTo>
                    <a:pt x="2837933" y="69708"/>
                  </a:lnTo>
                  <a:lnTo>
                    <a:pt x="2839929" y="69708"/>
                  </a:lnTo>
                  <a:lnTo>
                    <a:pt x="2841925" y="69708"/>
                  </a:lnTo>
                  <a:lnTo>
                    <a:pt x="2843920" y="69708"/>
                  </a:lnTo>
                  <a:lnTo>
                    <a:pt x="2845916" y="69708"/>
                  </a:lnTo>
                  <a:lnTo>
                    <a:pt x="2847912" y="69708"/>
                  </a:lnTo>
                  <a:lnTo>
                    <a:pt x="2849907" y="69708"/>
                  </a:lnTo>
                  <a:lnTo>
                    <a:pt x="2851903" y="69708"/>
                  </a:lnTo>
                  <a:lnTo>
                    <a:pt x="2853899" y="69708"/>
                  </a:lnTo>
                  <a:lnTo>
                    <a:pt x="2855895" y="69708"/>
                  </a:lnTo>
                  <a:lnTo>
                    <a:pt x="2857890" y="69708"/>
                  </a:lnTo>
                  <a:lnTo>
                    <a:pt x="2859886" y="69708"/>
                  </a:lnTo>
                  <a:lnTo>
                    <a:pt x="2861882" y="69708"/>
                  </a:lnTo>
                  <a:lnTo>
                    <a:pt x="2863878" y="69708"/>
                  </a:lnTo>
                  <a:lnTo>
                    <a:pt x="2865873" y="69708"/>
                  </a:lnTo>
                  <a:lnTo>
                    <a:pt x="2867869" y="69708"/>
                  </a:lnTo>
                  <a:lnTo>
                    <a:pt x="2869865" y="69708"/>
                  </a:lnTo>
                  <a:lnTo>
                    <a:pt x="2871861" y="69708"/>
                  </a:lnTo>
                  <a:lnTo>
                    <a:pt x="2873856" y="69708"/>
                  </a:lnTo>
                  <a:lnTo>
                    <a:pt x="2875852" y="69708"/>
                  </a:lnTo>
                  <a:lnTo>
                    <a:pt x="2877848" y="69708"/>
                  </a:lnTo>
                  <a:lnTo>
                    <a:pt x="2879843" y="69708"/>
                  </a:lnTo>
                  <a:lnTo>
                    <a:pt x="2881839" y="69708"/>
                  </a:lnTo>
                  <a:lnTo>
                    <a:pt x="2883835" y="69708"/>
                  </a:lnTo>
                  <a:lnTo>
                    <a:pt x="2885831" y="69708"/>
                  </a:lnTo>
                  <a:lnTo>
                    <a:pt x="2887826" y="69708"/>
                  </a:lnTo>
                  <a:lnTo>
                    <a:pt x="2889822" y="69708"/>
                  </a:lnTo>
                  <a:lnTo>
                    <a:pt x="2891818" y="69708"/>
                  </a:lnTo>
                  <a:lnTo>
                    <a:pt x="2893814" y="69708"/>
                  </a:lnTo>
                  <a:lnTo>
                    <a:pt x="2895809" y="69708"/>
                  </a:lnTo>
                  <a:lnTo>
                    <a:pt x="2897805" y="69708"/>
                  </a:lnTo>
                  <a:lnTo>
                    <a:pt x="2899801" y="69708"/>
                  </a:lnTo>
                  <a:lnTo>
                    <a:pt x="2901797" y="69708"/>
                  </a:lnTo>
                  <a:lnTo>
                    <a:pt x="2903792" y="69708"/>
                  </a:lnTo>
                  <a:lnTo>
                    <a:pt x="2905788" y="69708"/>
                  </a:lnTo>
                  <a:lnTo>
                    <a:pt x="2907784" y="69708"/>
                  </a:lnTo>
                  <a:lnTo>
                    <a:pt x="2909779" y="69708"/>
                  </a:lnTo>
                  <a:lnTo>
                    <a:pt x="2911775" y="69708"/>
                  </a:lnTo>
                  <a:lnTo>
                    <a:pt x="2913771" y="69708"/>
                  </a:lnTo>
                  <a:lnTo>
                    <a:pt x="2915767" y="69708"/>
                  </a:lnTo>
                  <a:lnTo>
                    <a:pt x="2917762" y="69708"/>
                  </a:lnTo>
                  <a:lnTo>
                    <a:pt x="2919758" y="69708"/>
                  </a:lnTo>
                  <a:lnTo>
                    <a:pt x="2921754" y="69708"/>
                  </a:lnTo>
                  <a:lnTo>
                    <a:pt x="2923750" y="69708"/>
                  </a:lnTo>
                  <a:lnTo>
                    <a:pt x="2925745" y="69708"/>
                  </a:lnTo>
                  <a:lnTo>
                    <a:pt x="2927741" y="69708"/>
                  </a:lnTo>
                  <a:lnTo>
                    <a:pt x="2929737" y="69708"/>
                  </a:lnTo>
                  <a:lnTo>
                    <a:pt x="2931733" y="69708"/>
                  </a:lnTo>
                  <a:lnTo>
                    <a:pt x="2933728" y="69708"/>
                  </a:lnTo>
                  <a:lnTo>
                    <a:pt x="2935724" y="69708"/>
                  </a:lnTo>
                  <a:lnTo>
                    <a:pt x="2937720" y="69708"/>
                  </a:lnTo>
                  <a:lnTo>
                    <a:pt x="2939715" y="69708"/>
                  </a:lnTo>
                  <a:lnTo>
                    <a:pt x="2941711" y="69708"/>
                  </a:lnTo>
                  <a:lnTo>
                    <a:pt x="2943707" y="69708"/>
                  </a:lnTo>
                  <a:lnTo>
                    <a:pt x="2945703" y="69708"/>
                  </a:lnTo>
                  <a:lnTo>
                    <a:pt x="2947698" y="69708"/>
                  </a:lnTo>
                  <a:lnTo>
                    <a:pt x="2949694" y="69708"/>
                  </a:lnTo>
                  <a:lnTo>
                    <a:pt x="2951690" y="69708"/>
                  </a:lnTo>
                  <a:lnTo>
                    <a:pt x="2953686" y="69708"/>
                  </a:lnTo>
                  <a:lnTo>
                    <a:pt x="2955681" y="69708"/>
                  </a:lnTo>
                  <a:lnTo>
                    <a:pt x="2957677" y="69708"/>
                  </a:lnTo>
                  <a:lnTo>
                    <a:pt x="2959673" y="69708"/>
                  </a:lnTo>
                  <a:lnTo>
                    <a:pt x="2961669" y="69708"/>
                  </a:lnTo>
                  <a:lnTo>
                    <a:pt x="2963664" y="69708"/>
                  </a:lnTo>
                  <a:lnTo>
                    <a:pt x="2965660" y="69708"/>
                  </a:lnTo>
                  <a:lnTo>
                    <a:pt x="2967656" y="69708"/>
                  </a:lnTo>
                  <a:lnTo>
                    <a:pt x="2969651" y="69708"/>
                  </a:lnTo>
                  <a:lnTo>
                    <a:pt x="2971647" y="69708"/>
                  </a:lnTo>
                  <a:lnTo>
                    <a:pt x="2973643" y="69708"/>
                  </a:lnTo>
                  <a:lnTo>
                    <a:pt x="2975639" y="69708"/>
                  </a:lnTo>
                  <a:lnTo>
                    <a:pt x="2977634" y="69708"/>
                  </a:lnTo>
                  <a:lnTo>
                    <a:pt x="2979630" y="69708"/>
                  </a:lnTo>
                  <a:lnTo>
                    <a:pt x="2981626" y="69708"/>
                  </a:lnTo>
                  <a:lnTo>
                    <a:pt x="2983622" y="69708"/>
                  </a:lnTo>
                  <a:lnTo>
                    <a:pt x="2985617" y="69708"/>
                  </a:lnTo>
                  <a:lnTo>
                    <a:pt x="2987613" y="69708"/>
                  </a:lnTo>
                  <a:lnTo>
                    <a:pt x="2989609" y="69708"/>
                  </a:lnTo>
                  <a:lnTo>
                    <a:pt x="2991605" y="69708"/>
                  </a:lnTo>
                  <a:lnTo>
                    <a:pt x="2993600" y="69708"/>
                  </a:lnTo>
                  <a:lnTo>
                    <a:pt x="2995596" y="69708"/>
                  </a:lnTo>
                  <a:lnTo>
                    <a:pt x="2997592" y="69708"/>
                  </a:lnTo>
                  <a:lnTo>
                    <a:pt x="2999588" y="69708"/>
                  </a:lnTo>
                  <a:lnTo>
                    <a:pt x="3001583" y="69708"/>
                  </a:lnTo>
                  <a:lnTo>
                    <a:pt x="3003579" y="69708"/>
                  </a:lnTo>
                  <a:lnTo>
                    <a:pt x="3005575" y="69708"/>
                  </a:lnTo>
                  <a:lnTo>
                    <a:pt x="3007570" y="69708"/>
                  </a:lnTo>
                  <a:lnTo>
                    <a:pt x="3009566" y="69708"/>
                  </a:lnTo>
                  <a:lnTo>
                    <a:pt x="3011562" y="69708"/>
                  </a:lnTo>
                  <a:lnTo>
                    <a:pt x="3013558" y="69708"/>
                  </a:lnTo>
                  <a:lnTo>
                    <a:pt x="3015553" y="69708"/>
                  </a:lnTo>
                  <a:lnTo>
                    <a:pt x="3017549" y="69708"/>
                  </a:lnTo>
                  <a:lnTo>
                    <a:pt x="3019545" y="69708"/>
                  </a:lnTo>
                  <a:lnTo>
                    <a:pt x="3021541" y="69708"/>
                  </a:lnTo>
                  <a:lnTo>
                    <a:pt x="3023536" y="69708"/>
                  </a:lnTo>
                  <a:lnTo>
                    <a:pt x="3025532" y="69708"/>
                  </a:lnTo>
                  <a:lnTo>
                    <a:pt x="3027528" y="69708"/>
                  </a:lnTo>
                  <a:lnTo>
                    <a:pt x="3029524" y="69708"/>
                  </a:lnTo>
                  <a:lnTo>
                    <a:pt x="3031519" y="69708"/>
                  </a:lnTo>
                  <a:lnTo>
                    <a:pt x="3033515" y="69708"/>
                  </a:lnTo>
                  <a:lnTo>
                    <a:pt x="3035511" y="69708"/>
                  </a:lnTo>
                  <a:lnTo>
                    <a:pt x="3037506" y="0"/>
                  </a:lnTo>
                  <a:lnTo>
                    <a:pt x="3039502" y="0"/>
                  </a:lnTo>
                  <a:lnTo>
                    <a:pt x="3041498" y="0"/>
                  </a:lnTo>
                  <a:lnTo>
                    <a:pt x="3043494" y="0"/>
                  </a:lnTo>
                  <a:lnTo>
                    <a:pt x="3045489" y="0"/>
                  </a:lnTo>
                  <a:lnTo>
                    <a:pt x="3047485" y="0"/>
                  </a:lnTo>
                  <a:lnTo>
                    <a:pt x="3049481" y="0"/>
                  </a:lnTo>
                  <a:lnTo>
                    <a:pt x="3051477" y="0"/>
                  </a:lnTo>
                  <a:lnTo>
                    <a:pt x="3053472" y="0"/>
                  </a:lnTo>
                  <a:lnTo>
                    <a:pt x="3055468" y="0"/>
                  </a:lnTo>
                  <a:lnTo>
                    <a:pt x="3057464" y="0"/>
                  </a:lnTo>
                  <a:lnTo>
                    <a:pt x="3059460" y="0"/>
                  </a:lnTo>
                  <a:lnTo>
                    <a:pt x="3061455" y="0"/>
                  </a:lnTo>
                  <a:lnTo>
                    <a:pt x="3063451" y="0"/>
                  </a:lnTo>
                  <a:lnTo>
                    <a:pt x="3065447" y="0"/>
                  </a:lnTo>
                  <a:lnTo>
                    <a:pt x="3067442" y="0"/>
                  </a:lnTo>
                  <a:lnTo>
                    <a:pt x="3069438" y="0"/>
                  </a:lnTo>
                  <a:lnTo>
                    <a:pt x="3071434" y="0"/>
                  </a:lnTo>
                  <a:lnTo>
                    <a:pt x="3073430" y="0"/>
                  </a:lnTo>
                  <a:lnTo>
                    <a:pt x="3075425" y="0"/>
                  </a:lnTo>
                  <a:lnTo>
                    <a:pt x="3077421" y="0"/>
                  </a:lnTo>
                  <a:lnTo>
                    <a:pt x="3079417" y="0"/>
                  </a:lnTo>
                  <a:lnTo>
                    <a:pt x="3081413" y="0"/>
                  </a:lnTo>
                  <a:lnTo>
                    <a:pt x="3083408" y="0"/>
                  </a:lnTo>
                  <a:lnTo>
                    <a:pt x="3085404" y="0"/>
                  </a:lnTo>
                  <a:lnTo>
                    <a:pt x="3087400" y="0"/>
                  </a:lnTo>
                  <a:lnTo>
                    <a:pt x="3089396" y="0"/>
                  </a:lnTo>
                  <a:lnTo>
                    <a:pt x="3091391" y="0"/>
                  </a:lnTo>
                  <a:lnTo>
                    <a:pt x="3093387" y="0"/>
                  </a:lnTo>
                  <a:lnTo>
                    <a:pt x="3095383" y="0"/>
                  </a:lnTo>
                  <a:lnTo>
                    <a:pt x="3097378" y="0"/>
                  </a:lnTo>
                  <a:lnTo>
                    <a:pt x="3099374" y="0"/>
                  </a:lnTo>
                  <a:lnTo>
                    <a:pt x="3101370" y="0"/>
                  </a:lnTo>
                  <a:lnTo>
                    <a:pt x="3103366" y="0"/>
                  </a:lnTo>
                  <a:lnTo>
                    <a:pt x="3105361" y="0"/>
                  </a:lnTo>
                  <a:lnTo>
                    <a:pt x="3107357" y="0"/>
                  </a:lnTo>
                  <a:lnTo>
                    <a:pt x="3109353" y="0"/>
                  </a:lnTo>
                  <a:lnTo>
                    <a:pt x="3111349" y="0"/>
                  </a:lnTo>
                  <a:lnTo>
                    <a:pt x="3113344" y="0"/>
                  </a:lnTo>
                  <a:lnTo>
                    <a:pt x="3115340" y="0"/>
                  </a:lnTo>
                  <a:lnTo>
                    <a:pt x="3117336" y="0"/>
                  </a:lnTo>
                  <a:lnTo>
                    <a:pt x="3119332" y="0"/>
                  </a:lnTo>
                  <a:lnTo>
                    <a:pt x="3121327" y="0"/>
                  </a:lnTo>
                  <a:lnTo>
                    <a:pt x="3123323" y="0"/>
                  </a:lnTo>
                  <a:lnTo>
                    <a:pt x="3125319" y="0"/>
                  </a:lnTo>
                  <a:lnTo>
                    <a:pt x="3127314" y="0"/>
                  </a:lnTo>
                  <a:lnTo>
                    <a:pt x="3129310" y="0"/>
                  </a:lnTo>
                  <a:lnTo>
                    <a:pt x="3131306" y="0"/>
                  </a:lnTo>
                  <a:lnTo>
                    <a:pt x="3133302" y="0"/>
                  </a:lnTo>
                  <a:lnTo>
                    <a:pt x="3135297" y="0"/>
                  </a:lnTo>
                  <a:lnTo>
                    <a:pt x="3137293" y="0"/>
                  </a:lnTo>
                  <a:lnTo>
                    <a:pt x="3139289" y="0"/>
                  </a:lnTo>
                  <a:lnTo>
                    <a:pt x="3141285" y="0"/>
                  </a:lnTo>
                  <a:lnTo>
                    <a:pt x="3143280" y="0"/>
                  </a:lnTo>
                  <a:lnTo>
                    <a:pt x="3145276" y="0"/>
                  </a:lnTo>
                  <a:lnTo>
                    <a:pt x="3147272" y="0"/>
                  </a:lnTo>
                  <a:lnTo>
                    <a:pt x="3149268" y="0"/>
                  </a:lnTo>
                  <a:lnTo>
                    <a:pt x="3151263" y="0"/>
                  </a:lnTo>
                  <a:lnTo>
                    <a:pt x="3153259" y="0"/>
                  </a:lnTo>
                  <a:lnTo>
                    <a:pt x="3155255" y="0"/>
                  </a:lnTo>
                  <a:lnTo>
                    <a:pt x="3157250" y="0"/>
                  </a:lnTo>
                  <a:lnTo>
                    <a:pt x="3159246" y="0"/>
                  </a:lnTo>
                  <a:lnTo>
                    <a:pt x="3161242" y="0"/>
                  </a:lnTo>
                  <a:lnTo>
                    <a:pt x="3163238" y="0"/>
                  </a:lnTo>
                  <a:lnTo>
                    <a:pt x="3165233" y="0"/>
                  </a:lnTo>
                  <a:lnTo>
                    <a:pt x="3167229" y="0"/>
                  </a:lnTo>
                  <a:lnTo>
                    <a:pt x="3169225" y="0"/>
                  </a:lnTo>
                  <a:lnTo>
                    <a:pt x="3171221" y="0"/>
                  </a:lnTo>
                  <a:lnTo>
                    <a:pt x="3173216" y="0"/>
                  </a:lnTo>
                  <a:lnTo>
                    <a:pt x="3175212" y="0"/>
                  </a:lnTo>
                  <a:lnTo>
                    <a:pt x="3177208" y="0"/>
                  </a:lnTo>
                  <a:lnTo>
                    <a:pt x="3179204" y="0"/>
                  </a:lnTo>
                  <a:lnTo>
                    <a:pt x="3181199" y="0"/>
                  </a:lnTo>
                  <a:lnTo>
                    <a:pt x="3183195" y="0"/>
                  </a:lnTo>
                  <a:lnTo>
                    <a:pt x="3185191" y="0"/>
                  </a:lnTo>
                  <a:lnTo>
                    <a:pt x="3187186" y="0"/>
                  </a:lnTo>
                  <a:lnTo>
                    <a:pt x="3189182" y="0"/>
                  </a:lnTo>
                  <a:lnTo>
                    <a:pt x="3191178" y="0"/>
                  </a:lnTo>
                  <a:lnTo>
                    <a:pt x="3193174" y="0"/>
                  </a:lnTo>
                  <a:lnTo>
                    <a:pt x="3195169" y="0"/>
                  </a:lnTo>
                  <a:lnTo>
                    <a:pt x="3197165" y="0"/>
                  </a:lnTo>
                  <a:lnTo>
                    <a:pt x="3199161" y="0"/>
                  </a:lnTo>
                  <a:lnTo>
                    <a:pt x="3201157" y="0"/>
                  </a:lnTo>
                  <a:lnTo>
                    <a:pt x="3203152" y="0"/>
                  </a:lnTo>
                  <a:lnTo>
                    <a:pt x="3205148" y="0"/>
                  </a:lnTo>
                  <a:lnTo>
                    <a:pt x="3207144" y="0"/>
                  </a:lnTo>
                  <a:lnTo>
                    <a:pt x="3209140" y="0"/>
                  </a:lnTo>
                  <a:lnTo>
                    <a:pt x="3211135" y="0"/>
                  </a:lnTo>
                  <a:lnTo>
                    <a:pt x="3213131" y="0"/>
                  </a:lnTo>
                  <a:lnTo>
                    <a:pt x="3215127" y="0"/>
                  </a:lnTo>
                  <a:lnTo>
                    <a:pt x="3217122" y="0"/>
                  </a:lnTo>
                  <a:lnTo>
                    <a:pt x="3219118" y="0"/>
                  </a:lnTo>
                  <a:lnTo>
                    <a:pt x="3221114" y="0"/>
                  </a:lnTo>
                  <a:lnTo>
                    <a:pt x="3223110" y="0"/>
                  </a:lnTo>
                  <a:lnTo>
                    <a:pt x="3225105" y="0"/>
                  </a:lnTo>
                  <a:lnTo>
                    <a:pt x="3227101" y="0"/>
                  </a:lnTo>
                  <a:lnTo>
                    <a:pt x="3229097" y="0"/>
                  </a:lnTo>
                  <a:lnTo>
                    <a:pt x="3231093" y="0"/>
                  </a:lnTo>
                  <a:lnTo>
                    <a:pt x="3233088" y="0"/>
                  </a:lnTo>
                  <a:lnTo>
                    <a:pt x="3235084" y="0"/>
                  </a:lnTo>
                  <a:lnTo>
                    <a:pt x="3237080" y="0"/>
                  </a:lnTo>
                  <a:lnTo>
                    <a:pt x="3239076" y="0"/>
                  </a:lnTo>
                  <a:lnTo>
                    <a:pt x="3241071" y="0"/>
                  </a:lnTo>
                  <a:lnTo>
                    <a:pt x="3243067" y="0"/>
                  </a:lnTo>
                  <a:lnTo>
                    <a:pt x="3245063" y="0"/>
                  </a:lnTo>
                  <a:lnTo>
                    <a:pt x="3247059" y="0"/>
                  </a:lnTo>
                  <a:lnTo>
                    <a:pt x="3249054" y="0"/>
                  </a:lnTo>
                  <a:lnTo>
                    <a:pt x="3251050" y="0"/>
                  </a:lnTo>
                  <a:lnTo>
                    <a:pt x="3253046" y="0"/>
                  </a:lnTo>
                  <a:lnTo>
                    <a:pt x="3255041" y="0"/>
                  </a:lnTo>
                  <a:lnTo>
                    <a:pt x="3257037" y="0"/>
                  </a:lnTo>
                  <a:lnTo>
                    <a:pt x="3259033" y="0"/>
                  </a:lnTo>
                  <a:lnTo>
                    <a:pt x="3261029" y="0"/>
                  </a:lnTo>
                  <a:lnTo>
                    <a:pt x="3263024" y="0"/>
                  </a:lnTo>
                  <a:lnTo>
                    <a:pt x="3265020" y="0"/>
                  </a:lnTo>
                  <a:lnTo>
                    <a:pt x="3267016" y="0"/>
                  </a:lnTo>
                  <a:lnTo>
                    <a:pt x="3269012" y="0"/>
                  </a:lnTo>
                  <a:lnTo>
                    <a:pt x="3271007" y="0"/>
                  </a:lnTo>
                  <a:lnTo>
                    <a:pt x="3273003" y="0"/>
                  </a:lnTo>
                  <a:lnTo>
                    <a:pt x="3274999" y="0"/>
                  </a:lnTo>
                  <a:lnTo>
                    <a:pt x="3276995" y="0"/>
                  </a:lnTo>
                  <a:lnTo>
                    <a:pt x="3278990" y="0"/>
                  </a:lnTo>
                  <a:lnTo>
                    <a:pt x="3280986" y="0"/>
                  </a:lnTo>
                  <a:lnTo>
                    <a:pt x="3282982" y="0"/>
                  </a:lnTo>
                  <a:lnTo>
                    <a:pt x="3284977" y="0"/>
                  </a:lnTo>
                  <a:lnTo>
                    <a:pt x="3286973" y="0"/>
                  </a:lnTo>
                  <a:lnTo>
                    <a:pt x="3288969" y="0"/>
                  </a:lnTo>
                  <a:lnTo>
                    <a:pt x="3290965" y="0"/>
                  </a:lnTo>
                  <a:lnTo>
                    <a:pt x="3292960" y="0"/>
                  </a:lnTo>
                  <a:lnTo>
                    <a:pt x="3294956" y="0"/>
                  </a:lnTo>
                  <a:lnTo>
                    <a:pt x="3296952" y="0"/>
                  </a:lnTo>
                  <a:lnTo>
                    <a:pt x="3298948" y="0"/>
                  </a:lnTo>
                  <a:lnTo>
                    <a:pt x="3300943" y="0"/>
                  </a:lnTo>
                  <a:lnTo>
                    <a:pt x="3302939" y="0"/>
                  </a:lnTo>
                  <a:lnTo>
                    <a:pt x="3304935" y="0"/>
                  </a:lnTo>
                  <a:lnTo>
                    <a:pt x="3306931" y="0"/>
                  </a:lnTo>
                  <a:lnTo>
                    <a:pt x="3308926" y="0"/>
                  </a:lnTo>
                  <a:lnTo>
                    <a:pt x="3310922" y="0"/>
                  </a:lnTo>
                  <a:lnTo>
                    <a:pt x="3312918" y="0"/>
                  </a:lnTo>
                  <a:lnTo>
                    <a:pt x="3314913" y="0"/>
                  </a:lnTo>
                  <a:lnTo>
                    <a:pt x="3316909" y="0"/>
                  </a:lnTo>
                  <a:lnTo>
                    <a:pt x="3318905" y="0"/>
                  </a:lnTo>
                  <a:lnTo>
                    <a:pt x="3320901" y="0"/>
                  </a:lnTo>
                  <a:lnTo>
                    <a:pt x="3322896" y="0"/>
                  </a:lnTo>
                  <a:lnTo>
                    <a:pt x="3324892" y="0"/>
                  </a:lnTo>
                  <a:lnTo>
                    <a:pt x="3326888" y="0"/>
                  </a:lnTo>
                  <a:lnTo>
                    <a:pt x="3328884" y="0"/>
                  </a:lnTo>
                  <a:lnTo>
                    <a:pt x="3330879" y="0"/>
                  </a:lnTo>
                  <a:lnTo>
                    <a:pt x="3332875" y="0"/>
                  </a:lnTo>
                  <a:lnTo>
                    <a:pt x="3334871" y="0"/>
                  </a:lnTo>
                  <a:lnTo>
                    <a:pt x="3336867" y="0"/>
                  </a:lnTo>
                  <a:lnTo>
                    <a:pt x="3338862" y="0"/>
                  </a:lnTo>
                  <a:lnTo>
                    <a:pt x="3340858" y="0"/>
                  </a:lnTo>
                  <a:lnTo>
                    <a:pt x="3342854" y="0"/>
                  </a:lnTo>
                  <a:lnTo>
                    <a:pt x="3344849" y="0"/>
                  </a:lnTo>
                  <a:lnTo>
                    <a:pt x="3346845" y="0"/>
                  </a:lnTo>
                  <a:lnTo>
                    <a:pt x="3348841" y="0"/>
                  </a:lnTo>
                  <a:lnTo>
                    <a:pt x="3350837" y="0"/>
                  </a:lnTo>
                  <a:lnTo>
                    <a:pt x="3352832" y="0"/>
                  </a:lnTo>
                  <a:lnTo>
                    <a:pt x="3354828" y="0"/>
                  </a:lnTo>
                  <a:lnTo>
                    <a:pt x="3356824" y="0"/>
                  </a:lnTo>
                  <a:lnTo>
                    <a:pt x="3358820" y="0"/>
                  </a:lnTo>
                  <a:lnTo>
                    <a:pt x="3360815" y="0"/>
                  </a:lnTo>
                  <a:lnTo>
                    <a:pt x="3362811" y="0"/>
                  </a:lnTo>
                  <a:lnTo>
                    <a:pt x="3364807" y="0"/>
                  </a:lnTo>
                  <a:lnTo>
                    <a:pt x="3366803" y="0"/>
                  </a:lnTo>
                  <a:lnTo>
                    <a:pt x="3368798" y="0"/>
                  </a:lnTo>
                  <a:lnTo>
                    <a:pt x="3370794" y="0"/>
                  </a:lnTo>
                  <a:lnTo>
                    <a:pt x="3372790" y="0"/>
                  </a:lnTo>
                  <a:lnTo>
                    <a:pt x="3374785" y="0"/>
                  </a:lnTo>
                  <a:lnTo>
                    <a:pt x="3376781" y="0"/>
                  </a:lnTo>
                  <a:lnTo>
                    <a:pt x="3378777" y="0"/>
                  </a:lnTo>
                  <a:lnTo>
                    <a:pt x="3380773" y="0"/>
                  </a:lnTo>
                  <a:lnTo>
                    <a:pt x="3382768" y="0"/>
                  </a:lnTo>
                  <a:lnTo>
                    <a:pt x="3384764" y="0"/>
                  </a:lnTo>
                  <a:lnTo>
                    <a:pt x="3386760" y="0"/>
                  </a:lnTo>
                  <a:lnTo>
                    <a:pt x="3388756" y="0"/>
                  </a:lnTo>
                  <a:lnTo>
                    <a:pt x="3390751" y="0"/>
                  </a:lnTo>
                  <a:lnTo>
                    <a:pt x="3392747" y="0"/>
                  </a:lnTo>
                  <a:lnTo>
                    <a:pt x="3394743" y="0"/>
                  </a:lnTo>
                  <a:lnTo>
                    <a:pt x="3396739" y="0"/>
                  </a:lnTo>
                  <a:lnTo>
                    <a:pt x="3398734" y="0"/>
                  </a:lnTo>
                  <a:lnTo>
                    <a:pt x="3400730" y="5498"/>
                  </a:lnTo>
                  <a:lnTo>
                    <a:pt x="3402726" y="5498"/>
                  </a:lnTo>
                  <a:lnTo>
                    <a:pt x="3404721" y="5498"/>
                  </a:lnTo>
                  <a:lnTo>
                    <a:pt x="3406717" y="5498"/>
                  </a:lnTo>
                  <a:lnTo>
                    <a:pt x="3408713" y="5498"/>
                  </a:lnTo>
                  <a:lnTo>
                    <a:pt x="3410709" y="5498"/>
                  </a:lnTo>
                  <a:lnTo>
                    <a:pt x="3412704" y="5498"/>
                  </a:lnTo>
                  <a:lnTo>
                    <a:pt x="3414700" y="5498"/>
                  </a:lnTo>
                  <a:lnTo>
                    <a:pt x="3416696" y="5498"/>
                  </a:lnTo>
                  <a:lnTo>
                    <a:pt x="3418692" y="5498"/>
                  </a:lnTo>
                  <a:lnTo>
                    <a:pt x="3420687" y="5498"/>
                  </a:lnTo>
                  <a:lnTo>
                    <a:pt x="3422683" y="5498"/>
                  </a:lnTo>
                  <a:lnTo>
                    <a:pt x="3424679" y="5498"/>
                  </a:lnTo>
                  <a:lnTo>
                    <a:pt x="3426675" y="5498"/>
                  </a:lnTo>
                  <a:lnTo>
                    <a:pt x="3428670" y="5498"/>
                  </a:lnTo>
                  <a:lnTo>
                    <a:pt x="3430666" y="5498"/>
                  </a:lnTo>
                  <a:lnTo>
                    <a:pt x="3432662" y="5498"/>
                  </a:lnTo>
                  <a:lnTo>
                    <a:pt x="3434657" y="5498"/>
                  </a:lnTo>
                  <a:lnTo>
                    <a:pt x="3436653" y="5498"/>
                  </a:lnTo>
                  <a:lnTo>
                    <a:pt x="3438649" y="5498"/>
                  </a:lnTo>
                  <a:lnTo>
                    <a:pt x="3440645" y="5498"/>
                  </a:lnTo>
                  <a:lnTo>
                    <a:pt x="3442640" y="5498"/>
                  </a:lnTo>
                  <a:lnTo>
                    <a:pt x="3444636" y="5498"/>
                  </a:lnTo>
                  <a:lnTo>
                    <a:pt x="3446632" y="5498"/>
                  </a:lnTo>
                  <a:lnTo>
                    <a:pt x="3448628" y="5498"/>
                  </a:lnTo>
                  <a:lnTo>
                    <a:pt x="3450623" y="5498"/>
                  </a:lnTo>
                  <a:lnTo>
                    <a:pt x="3452619" y="5498"/>
                  </a:lnTo>
                  <a:lnTo>
                    <a:pt x="3454615" y="5498"/>
                  </a:lnTo>
                  <a:lnTo>
                    <a:pt x="3456611" y="5498"/>
                  </a:lnTo>
                  <a:lnTo>
                    <a:pt x="3458606" y="5498"/>
                  </a:lnTo>
                  <a:lnTo>
                    <a:pt x="3460602" y="5498"/>
                  </a:lnTo>
                  <a:lnTo>
                    <a:pt x="3462598" y="5498"/>
                  </a:lnTo>
                  <a:lnTo>
                    <a:pt x="3464593" y="5498"/>
                  </a:lnTo>
                  <a:lnTo>
                    <a:pt x="3466589" y="5498"/>
                  </a:lnTo>
                  <a:lnTo>
                    <a:pt x="3468585" y="5498"/>
                  </a:lnTo>
                  <a:lnTo>
                    <a:pt x="3470581" y="5498"/>
                  </a:lnTo>
                  <a:lnTo>
                    <a:pt x="3472576" y="5498"/>
                  </a:lnTo>
                  <a:lnTo>
                    <a:pt x="3474572" y="5498"/>
                  </a:lnTo>
                  <a:lnTo>
                    <a:pt x="3476568" y="5498"/>
                  </a:lnTo>
                  <a:lnTo>
                    <a:pt x="3478564" y="5498"/>
                  </a:lnTo>
                  <a:lnTo>
                    <a:pt x="3480559" y="5498"/>
                  </a:lnTo>
                  <a:lnTo>
                    <a:pt x="3482555" y="5498"/>
                  </a:lnTo>
                  <a:lnTo>
                    <a:pt x="3484551" y="5498"/>
                  </a:lnTo>
                  <a:lnTo>
                    <a:pt x="3486547" y="5498"/>
                  </a:lnTo>
                  <a:lnTo>
                    <a:pt x="3488542" y="5498"/>
                  </a:lnTo>
                  <a:lnTo>
                    <a:pt x="3490538" y="5498"/>
                  </a:lnTo>
                  <a:lnTo>
                    <a:pt x="3492534" y="5498"/>
                  </a:lnTo>
                  <a:lnTo>
                    <a:pt x="3494530" y="5498"/>
                  </a:lnTo>
                  <a:lnTo>
                    <a:pt x="3496525" y="5498"/>
                  </a:lnTo>
                  <a:lnTo>
                    <a:pt x="3498521" y="5498"/>
                  </a:lnTo>
                  <a:lnTo>
                    <a:pt x="3500517" y="5498"/>
                  </a:lnTo>
                  <a:lnTo>
                    <a:pt x="3502512" y="5498"/>
                  </a:lnTo>
                  <a:lnTo>
                    <a:pt x="3504508" y="5498"/>
                  </a:lnTo>
                  <a:lnTo>
                    <a:pt x="3506504" y="5498"/>
                  </a:lnTo>
                  <a:lnTo>
                    <a:pt x="3508500" y="5498"/>
                  </a:lnTo>
                  <a:lnTo>
                    <a:pt x="3510495" y="5498"/>
                  </a:lnTo>
                  <a:lnTo>
                    <a:pt x="3512491" y="5498"/>
                  </a:lnTo>
                  <a:lnTo>
                    <a:pt x="3514487" y="5498"/>
                  </a:lnTo>
                  <a:lnTo>
                    <a:pt x="3516483" y="5498"/>
                  </a:lnTo>
                  <a:lnTo>
                    <a:pt x="3518478" y="5498"/>
                  </a:lnTo>
                  <a:lnTo>
                    <a:pt x="3520474" y="5498"/>
                  </a:lnTo>
                  <a:lnTo>
                    <a:pt x="3522470" y="5498"/>
                  </a:lnTo>
                  <a:lnTo>
                    <a:pt x="3524466" y="5498"/>
                  </a:lnTo>
                  <a:lnTo>
                    <a:pt x="3526461" y="5498"/>
                  </a:lnTo>
                  <a:lnTo>
                    <a:pt x="3528457" y="5498"/>
                  </a:lnTo>
                  <a:lnTo>
                    <a:pt x="3530453" y="5498"/>
                  </a:lnTo>
                  <a:lnTo>
                    <a:pt x="3532448" y="5498"/>
                  </a:lnTo>
                  <a:lnTo>
                    <a:pt x="3534444" y="5498"/>
                  </a:lnTo>
                  <a:lnTo>
                    <a:pt x="3536440" y="5498"/>
                  </a:lnTo>
                  <a:lnTo>
                    <a:pt x="3538436" y="5498"/>
                  </a:lnTo>
                  <a:lnTo>
                    <a:pt x="3540431" y="5498"/>
                  </a:lnTo>
                  <a:lnTo>
                    <a:pt x="3542427" y="5498"/>
                  </a:lnTo>
                  <a:lnTo>
                    <a:pt x="3544423" y="5498"/>
                  </a:lnTo>
                  <a:lnTo>
                    <a:pt x="3546419" y="5498"/>
                  </a:lnTo>
                  <a:lnTo>
                    <a:pt x="3548414" y="5498"/>
                  </a:lnTo>
                  <a:lnTo>
                    <a:pt x="3550410" y="5498"/>
                  </a:lnTo>
                  <a:lnTo>
                    <a:pt x="3552406" y="5498"/>
                  </a:lnTo>
                  <a:lnTo>
                    <a:pt x="3554402" y="5498"/>
                  </a:lnTo>
                  <a:lnTo>
                    <a:pt x="3556397" y="5498"/>
                  </a:lnTo>
                  <a:lnTo>
                    <a:pt x="3558393" y="5498"/>
                  </a:lnTo>
                  <a:lnTo>
                    <a:pt x="3560389" y="5498"/>
                  </a:lnTo>
                  <a:lnTo>
                    <a:pt x="3562384" y="5498"/>
                  </a:lnTo>
                  <a:lnTo>
                    <a:pt x="3564380" y="5498"/>
                  </a:lnTo>
                  <a:lnTo>
                    <a:pt x="3566376" y="5498"/>
                  </a:lnTo>
                  <a:lnTo>
                    <a:pt x="3568372" y="5498"/>
                  </a:lnTo>
                  <a:lnTo>
                    <a:pt x="3570367" y="5498"/>
                  </a:lnTo>
                  <a:lnTo>
                    <a:pt x="3572363" y="5498"/>
                  </a:lnTo>
                  <a:lnTo>
                    <a:pt x="3574359" y="5498"/>
                  </a:lnTo>
                  <a:lnTo>
                    <a:pt x="3576355" y="5498"/>
                  </a:lnTo>
                  <a:lnTo>
                    <a:pt x="3578350" y="5498"/>
                  </a:lnTo>
                  <a:lnTo>
                    <a:pt x="3580346" y="5498"/>
                  </a:lnTo>
                  <a:lnTo>
                    <a:pt x="3582342" y="5498"/>
                  </a:lnTo>
                  <a:lnTo>
                    <a:pt x="3584338" y="5498"/>
                  </a:lnTo>
                  <a:lnTo>
                    <a:pt x="3586333" y="5498"/>
                  </a:lnTo>
                  <a:lnTo>
                    <a:pt x="3588329" y="5498"/>
                  </a:lnTo>
                  <a:lnTo>
                    <a:pt x="3590325" y="5498"/>
                  </a:lnTo>
                  <a:lnTo>
                    <a:pt x="3592320" y="5498"/>
                  </a:lnTo>
                  <a:lnTo>
                    <a:pt x="3594316" y="5498"/>
                  </a:lnTo>
                  <a:lnTo>
                    <a:pt x="3596312" y="5498"/>
                  </a:lnTo>
                  <a:lnTo>
                    <a:pt x="3598308" y="5498"/>
                  </a:lnTo>
                  <a:lnTo>
                    <a:pt x="3600303" y="5498"/>
                  </a:lnTo>
                  <a:lnTo>
                    <a:pt x="3602299" y="5498"/>
                  </a:lnTo>
                  <a:lnTo>
                    <a:pt x="3604295" y="5498"/>
                  </a:lnTo>
                  <a:lnTo>
                    <a:pt x="3606291" y="5498"/>
                  </a:lnTo>
                  <a:lnTo>
                    <a:pt x="3608286" y="5498"/>
                  </a:lnTo>
                  <a:lnTo>
                    <a:pt x="3610282" y="5498"/>
                  </a:lnTo>
                  <a:lnTo>
                    <a:pt x="3612278" y="5498"/>
                  </a:lnTo>
                  <a:lnTo>
                    <a:pt x="3614274" y="5498"/>
                  </a:lnTo>
                  <a:lnTo>
                    <a:pt x="3616269" y="5498"/>
                  </a:lnTo>
                  <a:lnTo>
                    <a:pt x="3618265" y="5498"/>
                  </a:lnTo>
                  <a:lnTo>
                    <a:pt x="3620261" y="5498"/>
                  </a:lnTo>
                  <a:lnTo>
                    <a:pt x="3622256" y="5498"/>
                  </a:lnTo>
                  <a:lnTo>
                    <a:pt x="3624252" y="5498"/>
                  </a:lnTo>
                  <a:lnTo>
                    <a:pt x="3626248" y="5498"/>
                  </a:lnTo>
                  <a:lnTo>
                    <a:pt x="3628244" y="5498"/>
                  </a:lnTo>
                  <a:lnTo>
                    <a:pt x="3630239" y="5498"/>
                  </a:lnTo>
                  <a:lnTo>
                    <a:pt x="3632235" y="5498"/>
                  </a:lnTo>
                  <a:lnTo>
                    <a:pt x="3634231" y="5498"/>
                  </a:lnTo>
                  <a:lnTo>
                    <a:pt x="3636227" y="5498"/>
                  </a:lnTo>
                  <a:lnTo>
                    <a:pt x="3638222" y="5498"/>
                  </a:lnTo>
                  <a:lnTo>
                    <a:pt x="3640218" y="5498"/>
                  </a:lnTo>
                  <a:lnTo>
                    <a:pt x="3642214" y="5498"/>
                  </a:lnTo>
                  <a:lnTo>
                    <a:pt x="3644210" y="5498"/>
                  </a:lnTo>
                  <a:lnTo>
                    <a:pt x="3646205" y="5498"/>
                  </a:lnTo>
                  <a:lnTo>
                    <a:pt x="3648201" y="5498"/>
                  </a:lnTo>
                  <a:lnTo>
                    <a:pt x="3650197" y="5498"/>
                  </a:lnTo>
                  <a:lnTo>
                    <a:pt x="3652192" y="5498"/>
                  </a:lnTo>
                  <a:lnTo>
                    <a:pt x="3654188" y="5498"/>
                  </a:lnTo>
                  <a:lnTo>
                    <a:pt x="3656184" y="5498"/>
                  </a:lnTo>
                  <a:lnTo>
                    <a:pt x="3658180" y="5498"/>
                  </a:lnTo>
                  <a:lnTo>
                    <a:pt x="3660175" y="5498"/>
                  </a:lnTo>
                  <a:lnTo>
                    <a:pt x="3662171" y="5498"/>
                  </a:lnTo>
                  <a:lnTo>
                    <a:pt x="3664167" y="5498"/>
                  </a:lnTo>
                  <a:lnTo>
                    <a:pt x="3666163" y="5498"/>
                  </a:lnTo>
                  <a:lnTo>
                    <a:pt x="3668158" y="5498"/>
                  </a:lnTo>
                  <a:lnTo>
                    <a:pt x="3670154" y="5498"/>
                  </a:lnTo>
                  <a:lnTo>
                    <a:pt x="3672150" y="5498"/>
                  </a:lnTo>
                  <a:lnTo>
                    <a:pt x="3674146" y="5498"/>
                  </a:lnTo>
                  <a:lnTo>
                    <a:pt x="3676141" y="5498"/>
                  </a:lnTo>
                  <a:lnTo>
                    <a:pt x="3678137" y="5498"/>
                  </a:lnTo>
                  <a:lnTo>
                    <a:pt x="3680133" y="5498"/>
                  </a:lnTo>
                  <a:lnTo>
                    <a:pt x="3682128" y="5498"/>
                  </a:lnTo>
                  <a:lnTo>
                    <a:pt x="3684124" y="5498"/>
                  </a:lnTo>
                  <a:lnTo>
                    <a:pt x="3686120" y="5498"/>
                  </a:lnTo>
                  <a:lnTo>
                    <a:pt x="3688116" y="5498"/>
                  </a:lnTo>
                  <a:lnTo>
                    <a:pt x="3690111" y="5498"/>
                  </a:lnTo>
                  <a:lnTo>
                    <a:pt x="3692107" y="5498"/>
                  </a:lnTo>
                  <a:lnTo>
                    <a:pt x="3694103" y="5498"/>
                  </a:lnTo>
                  <a:lnTo>
                    <a:pt x="3696099" y="5498"/>
                  </a:lnTo>
                  <a:lnTo>
                    <a:pt x="3698094" y="5498"/>
                  </a:lnTo>
                  <a:lnTo>
                    <a:pt x="3700090" y="5498"/>
                  </a:lnTo>
                  <a:lnTo>
                    <a:pt x="3702086" y="5498"/>
                  </a:lnTo>
                  <a:lnTo>
                    <a:pt x="3704082" y="5498"/>
                  </a:lnTo>
                  <a:lnTo>
                    <a:pt x="3706077" y="5498"/>
                  </a:lnTo>
                  <a:lnTo>
                    <a:pt x="3708073" y="5498"/>
                  </a:lnTo>
                  <a:lnTo>
                    <a:pt x="3710069" y="5498"/>
                  </a:lnTo>
                  <a:lnTo>
                    <a:pt x="3712064" y="5498"/>
                  </a:lnTo>
                  <a:lnTo>
                    <a:pt x="3714060" y="5498"/>
                  </a:lnTo>
                  <a:lnTo>
                    <a:pt x="3716056" y="5498"/>
                  </a:lnTo>
                  <a:lnTo>
                    <a:pt x="3718052" y="5498"/>
                  </a:lnTo>
                  <a:lnTo>
                    <a:pt x="3720047" y="5498"/>
                  </a:lnTo>
                  <a:lnTo>
                    <a:pt x="3722043" y="5498"/>
                  </a:lnTo>
                  <a:lnTo>
                    <a:pt x="3724039" y="5498"/>
                  </a:lnTo>
                  <a:lnTo>
                    <a:pt x="3726035" y="5498"/>
                  </a:lnTo>
                  <a:lnTo>
                    <a:pt x="3728030" y="5498"/>
                  </a:lnTo>
                  <a:lnTo>
                    <a:pt x="3730026" y="5498"/>
                  </a:lnTo>
                  <a:lnTo>
                    <a:pt x="3732022" y="5498"/>
                  </a:lnTo>
                  <a:lnTo>
                    <a:pt x="3734018" y="5498"/>
                  </a:lnTo>
                  <a:lnTo>
                    <a:pt x="3736013" y="5498"/>
                  </a:lnTo>
                  <a:lnTo>
                    <a:pt x="3738009" y="5498"/>
                  </a:lnTo>
                  <a:lnTo>
                    <a:pt x="3740005" y="5498"/>
                  </a:lnTo>
                  <a:lnTo>
                    <a:pt x="3742001" y="5498"/>
                  </a:lnTo>
                  <a:lnTo>
                    <a:pt x="3743996" y="5498"/>
                  </a:lnTo>
                  <a:lnTo>
                    <a:pt x="3745992" y="5498"/>
                  </a:lnTo>
                  <a:lnTo>
                    <a:pt x="3747988" y="5498"/>
                  </a:lnTo>
                  <a:lnTo>
                    <a:pt x="3749983" y="5498"/>
                  </a:lnTo>
                  <a:lnTo>
                    <a:pt x="3751979" y="5498"/>
                  </a:lnTo>
                  <a:lnTo>
                    <a:pt x="3753975" y="5498"/>
                  </a:lnTo>
                  <a:lnTo>
                    <a:pt x="3755971" y="5498"/>
                  </a:lnTo>
                  <a:lnTo>
                    <a:pt x="3757966" y="5498"/>
                  </a:lnTo>
                  <a:lnTo>
                    <a:pt x="3759962" y="5498"/>
                  </a:lnTo>
                  <a:lnTo>
                    <a:pt x="3761958" y="5498"/>
                  </a:lnTo>
                  <a:lnTo>
                    <a:pt x="3763954" y="5498"/>
                  </a:lnTo>
                  <a:lnTo>
                    <a:pt x="3765949" y="5498"/>
                  </a:lnTo>
                  <a:lnTo>
                    <a:pt x="3767945" y="5498"/>
                  </a:lnTo>
                  <a:lnTo>
                    <a:pt x="3769941" y="5498"/>
                  </a:lnTo>
                  <a:lnTo>
                    <a:pt x="3771937" y="5498"/>
                  </a:lnTo>
                  <a:lnTo>
                    <a:pt x="3773932" y="5498"/>
                  </a:lnTo>
                  <a:lnTo>
                    <a:pt x="3775928" y="5498"/>
                  </a:lnTo>
                  <a:lnTo>
                    <a:pt x="3777924" y="5498"/>
                  </a:lnTo>
                  <a:lnTo>
                    <a:pt x="3779919" y="5498"/>
                  </a:lnTo>
                  <a:lnTo>
                    <a:pt x="3781915" y="5498"/>
                  </a:lnTo>
                  <a:lnTo>
                    <a:pt x="3783911" y="5498"/>
                  </a:lnTo>
                  <a:lnTo>
                    <a:pt x="3785907" y="5498"/>
                  </a:lnTo>
                  <a:lnTo>
                    <a:pt x="3787902" y="5498"/>
                  </a:lnTo>
                  <a:lnTo>
                    <a:pt x="3789898" y="5498"/>
                  </a:lnTo>
                  <a:lnTo>
                    <a:pt x="3791894" y="5498"/>
                  </a:lnTo>
                  <a:lnTo>
                    <a:pt x="3793890" y="5498"/>
                  </a:lnTo>
                  <a:lnTo>
                    <a:pt x="3795885" y="5498"/>
                  </a:lnTo>
                  <a:lnTo>
                    <a:pt x="3797881" y="5498"/>
                  </a:lnTo>
                  <a:lnTo>
                    <a:pt x="3799877" y="5498"/>
                  </a:lnTo>
                  <a:lnTo>
                    <a:pt x="3801873" y="5498"/>
                  </a:lnTo>
                  <a:lnTo>
                    <a:pt x="3803868" y="5498"/>
                  </a:lnTo>
                  <a:lnTo>
                    <a:pt x="3805864" y="5498"/>
                  </a:lnTo>
                  <a:lnTo>
                    <a:pt x="3807860" y="5498"/>
                  </a:lnTo>
                  <a:lnTo>
                    <a:pt x="3809855" y="5498"/>
                  </a:lnTo>
                  <a:lnTo>
                    <a:pt x="3811851" y="5498"/>
                  </a:lnTo>
                  <a:lnTo>
                    <a:pt x="3813847" y="5498"/>
                  </a:lnTo>
                  <a:lnTo>
                    <a:pt x="3815843" y="5498"/>
                  </a:lnTo>
                  <a:lnTo>
                    <a:pt x="3817838" y="5498"/>
                  </a:lnTo>
                  <a:lnTo>
                    <a:pt x="3819834" y="5498"/>
                  </a:lnTo>
                  <a:lnTo>
                    <a:pt x="3821830" y="5498"/>
                  </a:lnTo>
                  <a:lnTo>
                    <a:pt x="3823826" y="5498"/>
                  </a:lnTo>
                  <a:lnTo>
                    <a:pt x="3825821" y="5498"/>
                  </a:lnTo>
                  <a:lnTo>
                    <a:pt x="3827817" y="5498"/>
                  </a:lnTo>
                  <a:lnTo>
                    <a:pt x="3829813" y="5498"/>
                  </a:lnTo>
                  <a:lnTo>
                    <a:pt x="3831809" y="5498"/>
                  </a:lnTo>
                  <a:lnTo>
                    <a:pt x="3833804" y="5498"/>
                  </a:lnTo>
                  <a:lnTo>
                    <a:pt x="3835800" y="5498"/>
                  </a:lnTo>
                  <a:lnTo>
                    <a:pt x="3837796" y="5498"/>
                  </a:lnTo>
                  <a:lnTo>
                    <a:pt x="3839791" y="5498"/>
                  </a:lnTo>
                  <a:lnTo>
                    <a:pt x="3841787" y="5498"/>
                  </a:lnTo>
                  <a:lnTo>
                    <a:pt x="3843783" y="5498"/>
                  </a:lnTo>
                  <a:lnTo>
                    <a:pt x="3845779" y="5498"/>
                  </a:lnTo>
                  <a:lnTo>
                    <a:pt x="3847774" y="5498"/>
                  </a:lnTo>
                  <a:lnTo>
                    <a:pt x="3849770" y="5498"/>
                  </a:lnTo>
                  <a:lnTo>
                    <a:pt x="3851766" y="5498"/>
                  </a:lnTo>
                  <a:lnTo>
                    <a:pt x="3853762" y="5498"/>
                  </a:lnTo>
                  <a:lnTo>
                    <a:pt x="3855757" y="5498"/>
                  </a:lnTo>
                  <a:lnTo>
                    <a:pt x="3857753" y="5498"/>
                  </a:lnTo>
                  <a:lnTo>
                    <a:pt x="3859749" y="5498"/>
                  </a:lnTo>
                  <a:lnTo>
                    <a:pt x="3861745" y="5498"/>
                  </a:lnTo>
                  <a:lnTo>
                    <a:pt x="3863740" y="5498"/>
                  </a:lnTo>
                  <a:lnTo>
                    <a:pt x="3865736" y="5498"/>
                  </a:lnTo>
                  <a:lnTo>
                    <a:pt x="3867732" y="5498"/>
                  </a:lnTo>
                  <a:lnTo>
                    <a:pt x="3869727" y="5498"/>
                  </a:lnTo>
                  <a:lnTo>
                    <a:pt x="3871723" y="5498"/>
                  </a:lnTo>
                  <a:lnTo>
                    <a:pt x="3873719" y="5498"/>
                  </a:lnTo>
                  <a:lnTo>
                    <a:pt x="3875715" y="5498"/>
                  </a:lnTo>
                  <a:lnTo>
                    <a:pt x="3877710" y="5498"/>
                  </a:lnTo>
                  <a:lnTo>
                    <a:pt x="3879706" y="5498"/>
                  </a:lnTo>
                  <a:lnTo>
                    <a:pt x="3881702" y="5498"/>
                  </a:lnTo>
                  <a:lnTo>
                    <a:pt x="3883698" y="5498"/>
                  </a:lnTo>
                  <a:lnTo>
                    <a:pt x="3885693" y="5498"/>
                  </a:lnTo>
                  <a:lnTo>
                    <a:pt x="3887689" y="5498"/>
                  </a:lnTo>
                  <a:lnTo>
                    <a:pt x="3889685" y="5498"/>
                  </a:lnTo>
                  <a:lnTo>
                    <a:pt x="3891681" y="5498"/>
                  </a:lnTo>
                  <a:lnTo>
                    <a:pt x="3893676" y="5498"/>
                  </a:lnTo>
                  <a:lnTo>
                    <a:pt x="3895672" y="5498"/>
                  </a:lnTo>
                  <a:lnTo>
                    <a:pt x="3897668" y="5498"/>
                  </a:lnTo>
                  <a:lnTo>
                    <a:pt x="3899663" y="5498"/>
                  </a:lnTo>
                  <a:lnTo>
                    <a:pt x="3901659" y="5498"/>
                  </a:lnTo>
                  <a:lnTo>
                    <a:pt x="3903655" y="5498"/>
                  </a:lnTo>
                  <a:lnTo>
                    <a:pt x="3905651" y="5498"/>
                  </a:lnTo>
                  <a:lnTo>
                    <a:pt x="3907646" y="5498"/>
                  </a:lnTo>
                  <a:lnTo>
                    <a:pt x="3909642" y="5498"/>
                  </a:lnTo>
                  <a:lnTo>
                    <a:pt x="3911638" y="5498"/>
                  </a:lnTo>
                  <a:lnTo>
                    <a:pt x="3913634" y="5498"/>
                  </a:lnTo>
                  <a:lnTo>
                    <a:pt x="3915629" y="5498"/>
                  </a:lnTo>
                  <a:lnTo>
                    <a:pt x="3917625" y="5498"/>
                  </a:lnTo>
                  <a:lnTo>
                    <a:pt x="3919621" y="5498"/>
                  </a:lnTo>
                  <a:lnTo>
                    <a:pt x="3921617" y="5498"/>
                  </a:lnTo>
                  <a:lnTo>
                    <a:pt x="3923612" y="5498"/>
                  </a:lnTo>
                  <a:lnTo>
                    <a:pt x="3925608" y="5498"/>
                  </a:lnTo>
                  <a:lnTo>
                    <a:pt x="3927604" y="5498"/>
                  </a:lnTo>
                  <a:lnTo>
                    <a:pt x="3929599" y="5498"/>
                  </a:lnTo>
                  <a:lnTo>
                    <a:pt x="3931595" y="5498"/>
                  </a:lnTo>
                  <a:lnTo>
                    <a:pt x="3933591" y="5498"/>
                  </a:lnTo>
                  <a:lnTo>
                    <a:pt x="3935587" y="5498"/>
                  </a:lnTo>
                  <a:lnTo>
                    <a:pt x="3937582" y="5498"/>
                  </a:lnTo>
                  <a:lnTo>
                    <a:pt x="3939578" y="5498"/>
                  </a:lnTo>
                  <a:lnTo>
                    <a:pt x="3941574" y="5498"/>
                  </a:lnTo>
                  <a:lnTo>
                    <a:pt x="3943570" y="5498"/>
                  </a:lnTo>
                  <a:lnTo>
                    <a:pt x="3945565" y="5498"/>
                  </a:lnTo>
                  <a:lnTo>
                    <a:pt x="3947561" y="5498"/>
                  </a:lnTo>
                  <a:lnTo>
                    <a:pt x="3949557" y="5498"/>
                  </a:lnTo>
                  <a:lnTo>
                    <a:pt x="3951553" y="5498"/>
                  </a:lnTo>
                  <a:lnTo>
                    <a:pt x="3953548" y="5498"/>
                  </a:lnTo>
                  <a:lnTo>
                    <a:pt x="3955544" y="5498"/>
                  </a:lnTo>
                  <a:lnTo>
                    <a:pt x="3957540" y="5498"/>
                  </a:lnTo>
                  <a:lnTo>
                    <a:pt x="3959535" y="5498"/>
                  </a:lnTo>
                  <a:lnTo>
                    <a:pt x="3961531" y="5498"/>
                  </a:lnTo>
                  <a:lnTo>
                    <a:pt x="3963527" y="5498"/>
                  </a:lnTo>
                  <a:lnTo>
                    <a:pt x="3965523" y="5498"/>
                  </a:lnTo>
                  <a:lnTo>
                    <a:pt x="3967518" y="5498"/>
                  </a:lnTo>
                  <a:lnTo>
                    <a:pt x="3969514" y="5498"/>
                  </a:lnTo>
                  <a:lnTo>
                    <a:pt x="3971510" y="5498"/>
                  </a:lnTo>
                  <a:lnTo>
                    <a:pt x="3973506" y="5498"/>
                  </a:lnTo>
                  <a:lnTo>
                    <a:pt x="3975501" y="5498"/>
                  </a:lnTo>
                  <a:lnTo>
                    <a:pt x="3977497" y="5498"/>
                  </a:lnTo>
                  <a:lnTo>
                    <a:pt x="3979493" y="5498"/>
                  </a:lnTo>
                  <a:lnTo>
                    <a:pt x="3981489" y="5498"/>
                  </a:lnTo>
                  <a:lnTo>
                    <a:pt x="3983484" y="5498"/>
                  </a:lnTo>
                  <a:lnTo>
                    <a:pt x="3985480" y="5498"/>
                  </a:lnTo>
                  <a:lnTo>
                    <a:pt x="3987476" y="5498"/>
                  </a:lnTo>
                  <a:lnTo>
                    <a:pt x="3989472" y="5498"/>
                  </a:lnTo>
                  <a:lnTo>
                    <a:pt x="3991467" y="5498"/>
                  </a:lnTo>
                  <a:lnTo>
                    <a:pt x="3993463" y="5498"/>
                  </a:lnTo>
                  <a:lnTo>
                    <a:pt x="3995459" y="5498"/>
                  </a:lnTo>
                  <a:lnTo>
                    <a:pt x="3997454" y="5498"/>
                  </a:lnTo>
                  <a:lnTo>
                    <a:pt x="3999450" y="5498"/>
                  </a:lnTo>
                  <a:lnTo>
                    <a:pt x="4001446" y="5498"/>
                  </a:lnTo>
                  <a:lnTo>
                    <a:pt x="4003442" y="5498"/>
                  </a:lnTo>
                  <a:lnTo>
                    <a:pt x="4005437" y="5498"/>
                  </a:lnTo>
                  <a:lnTo>
                    <a:pt x="4007433" y="5498"/>
                  </a:lnTo>
                  <a:lnTo>
                    <a:pt x="4009429" y="5498"/>
                  </a:lnTo>
                  <a:lnTo>
                    <a:pt x="4011425" y="5498"/>
                  </a:lnTo>
                  <a:lnTo>
                    <a:pt x="4013420" y="5498"/>
                  </a:lnTo>
                  <a:lnTo>
                    <a:pt x="4015416" y="5498"/>
                  </a:lnTo>
                  <a:lnTo>
                    <a:pt x="4017412" y="5498"/>
                  </a:lnTo>
                  <a:lnTo>
                    <a:pt x="4019408" y="5498"/>
                  </a:lnTo>
                  <a:lnTo>
                    <a:pt x="4021403" y="5498"/>
                  </a:lnTo>
                  <a:lnTo>
                    <a:pt x="4023399" y="5498"/>
                  </a:lnTo>
                  <a:lnTo>
                    <a:pt x="4025395" y="5498"/>
                  </a:lnTo>
                  <a:lnTo>
                    <a:pt x="4027390" y="5498"/>
                  </a:lnTo>
                  <a:lnTo>
                    <a:pt x="4029386" y="5498"/>
                  </a:lnTo>
                  <a:lnTo>
                    <a:pt x="4031382" y="5498"/>
                  </a:lnTo>
                  <a:lnTo>
                    <a:pt x="4033378" y="5498"/>
                  </a:lnTo>
                  <a:lnTo>
                    <a:pt x="4035373" y="5498"/>
                  </a:lnTo>
                  <a:lnTo>
                    <a:pt x="4037369" y="5498"/>
                  </a:lnTo>
                  <a:lnTo>
                    <a:pt x="4039365" y="5498"/>
                  </a:lnTo>
                  <a:lnTo>
                    <a:pt x="4041361" y="5498"/>
                  </a:lnTo>
                  <a:lnTo>
                    <a:pt x="4043356" y="5498"/>
                  </a:lnTo>
                  <a:lnTo>
                    <a:pt x="4045352" y="5498"/>
                  </a:lnTo>
                  <a:lnTo>
                    <a:pt x="4047348" y="5498"/>
                  </a:lnTo>
                  <a:lnTo>
                    <a:pt x="4049344" y="5498"/>
                  </a:lnTo>
                  <a:lnTo>
                    <a:pt x="4051339" y="5498"/>
                  </a:lnTo>
                  <a:lnTo>
                    <a:pt x="4053335" y="5498"/>
                  </a:lnTo>
                  <a:lnTo>
                    <a:pt x="4055331" y="5498"/>
                  </a:lnTo>
                  <a:lnTo>
                    <a:pt x="4057326" y="5498"/>
                  </a:lnTo>
                  <a:lnTo>
                    <a:pt x="4059322" y="5498"/>
                  </a:lnTo>
                  <a:lnTo>
                    <a:pt x="4061318" y="5498"/>
                  </a:lnTo>
                  <a:lnTo>
                    <a:pt x="4063314" y="5498"/>
                  </a:lnTo>
                  <a:lnTo>
                    <a:pt x="4065309" y="5498"/>
                  </a:lnTo>
                  <a:lnTo>
                    <a:pt x="4067305" y="5498"/>
                  </a:lnTo>
                  <a:lnTo>
                    <a:pt x="4069301" y="5498"/>
                  </a:lnTo>
                  <a:lnTo>
                    <a:pt x="4071297" y="5498"/>
                  </a:lnTo>
                  <a:lnTo>
                    <a:pt x="4073292" y="5498"/>
                  </a:lnTo>
                  <a:lnTo>
                    <a:pt x="4075288" y="5498"/>
                  </a:lnTo>
                  <a:lnTo>
                    <a:pt x="4077284" y="5498"/>
                  </a:lnTo>
                  <a:lnTo>
                    <a:pt x="4079280" y="5498"/>
                  </a:lnTo>
                  <a:lnTo>
                    <a:pt x="4081275" y="5498"/>
                  </a:lnTo>
                  <a:lnTo>
                    <a:pt x="4083271" y="5498"/>
                  </a:lnTo>
                  <a:lnTo>
                    <a:pt x="4085267" y="5498"/>
                  </a:lnTo>
                  <a:lnTo>
                    <a:pt x="4087262" y="5498"/>
                  </a:lnTo>
                  <a:lnTo>
                    <a:pt x="4089258" y="5498"/>
                  </a:lnTo>
                  <a:lnTo>
                    <a:pt x="4091254" y="5498"/>
                  </a:lnTo>
                  <a:lnTo>
                    <a:pt x="4093250" y="5498"/>
                  </a:lnTo>
                  <a:lnTo>
                    <a:pt x="4095245" y="5498"/>
                  </a:lnTo>
                  <a:lnTo>
                    <a:pt x="4097241" y="5498"/>
                  </a:lnTo>
                  <a:lnTo>
                    <a:pt x="4099237" y="5498"/>
                  </a:lnTo>
                  <a:lnTo>
                    <a:pt x="4101233" y="5498"/>
                  </a:lnTo>
                  <a:lnTo>
                    <a:pt x="4103228" y="5498"/>
                  </a:lnTo>
                  <a:lnTo>
                    <a:pt x="4105224" y="5498"/>
                  </a:lnTo>
                  <a:lnTo>
                    <a:pt x="4107220" y="5498"/>
                  </a:lnTo>
                  <a:lnTo>
                    <a:pt x="4109216" y="5498"/>
                  </a:lnTo>
                  <a:lnTo>
                    <a:pt x="4111211" y="5498"/>
                  </a:lnTo>
                  <a:lnTo>
                    <a:pt x="4113207" y="5498"/>
                  </a:lnTo>
                  <a:lnTo>
                    <a:pt x="4115203" y="5498"/>
                  </a:lnTo>
                  <a:lnTo>
                    <a:pt x="4117198" y="5498"/>
                  </a:lnTo>
                  <a:lnTo>
                    <a:pt x="4119194" y="5498"/>
                  </a:lnTo>
                  <a:lnTo>
                    <a:pt x="4121190" y="5498"/>
                  </a:lnTo>
                  <a:lnTo>
                    <a:pt x="4123186" y="5498"/>
                  </a:lnTo>
                  <a:lnTo>
                    <a:pt x="4125181" y="5498"/>
                  </a:lnTo>
                  <a:lnTo>
                    <a:pt x="4127177" y="5498"/>
                  </a:lnTo>
                  <a:lnTo>
                    <a:pt x="4129173" y="5498"/>
                  </a:lnTo>
                  <a:lnTo>
                    <a:pt x="4131169" y="5498"/>
                  </a:lnTo>
                  <a:lnTo>
                    <a:pt x="4133164" y="5498"/>
                  </a:lnTo>
                  <a:lnTo>
                    <a:pt x="4135160" y="5498"/>
                  </a:lnTo>
                  <a:lnTo>
                    <a:pt x="4137156" y="5498"/>
                  </a:lnTo>
                  <a:lnTo>
                    <a:pt x="4139152" y="5498"/>
                  </a:lnTo>
                  <a:lnTo>
                    <a:pt x="4141147" y="5498"/>
                  </a:lnTo>
                  <a:lnTo>
                    <a:pt x="4143143" y="5498"/>
                  </a:lnTo>
                  <a:lnTo>
                    <a:pt x="4145139" y="5498"/>
                  </a:lnTo>
                  <a:lnTo>
                    <a:pt x="4147134" y="5498"/>
                  </a:lnTo>
                  <a:lnTo>
                    <a:pt x="4149130" y="5498"/>
                  </a:lnTo>
                  <a:lnTo>
                    <a:pt x="4151126" y="5498"/>
                  </a:lnTo>
                  <a:lnTo>
                    <a:pt x="4153122" y="5498"/>
                  </a:lnTo>
                  <a:lnTo>
                    <a:pt x="4155117" y="5498"/>
                  </a:lnTo>
                  <a:lnTo>
                    <a:pt x="4157113" y="5498"/>
                  </a:lnTo>
                  <a:lnTo>
                    <a:pt x="4159109" y="5498"/>
                  </a:lnTo>
                  <a:lnTo>
                    <a:pt x="4161105" y="5498"/>
                  </a:lnTo>
                  <a:lnTo>
                    <a:pt x="4163100" y="5498"/>
                  </a:lnTo>
                  <a:lnTo>
                    <a:pt x="4165096" y="5498"/>
                  </a:lnTo>
                  <a:lnTo>
                    <a:pt x="4167092" y="5498"/>
                  </a:lnTo>
                  <a:lnTo>
                    <a:pt x="4169088" y="5498"/>
                  </a:lnTo>
                  <a:lnTo>
                    <a:pt x="4171083" y="5498"/>
                  </a:lnTo>
                  <a:lnTo>
                    <a:pt x="4173079" y="5498"/>
                  </a:lnTo>
                  <a:lnTo>
                    <a:pt x="4175075" y="5498"/>
                  </a:lnTo>
                  <a:lnTo>
                    <a:pt x="4177070" y="5498"/>
                  </a:lnTo>
                  <a:lnTo>
                    <a:pt x="4179066" y="5498"/>
                  </a:lnTo>
                  <a:lnTo>
                    <a:pt x="4181062" y="5498"/>
                  </a:lnTo>
                  <a:lnTo>
                    <a:pt x="4183058" y="5498"/>
                  </a:lnTo>
                  <a:lnTo>
                    <a:pt x="4185053" y="5498"/>
                  </a:lnTo>
                  <a:lnTo>
                    <a:pt x="4187049" y="5498"/>
                  </a:lnTo>
                  <a:lnTo>
                    <a:pt x="4189045" y="5498"/>
                  </a:lnTo>
                  <a:lnTo>
                    <a:pt x="4191041" y="5498"/>
                  </a:lnTo>
                  <a:lnTo>
                    <a:pt x="4193036" y="5498"/>
                  </a:lnTo>
                  <a:lnTo>
                    <a:pt x="4195032" y="5498"/>
                  </a:lnTo>
                  <a:lnTo>
                    <a:pt x="4197028" y="5498"/>
                  </a:lnTo>
                  <a:lnTo>
                    <a:pt x="4199024" y="5498"/>
                  </a:lnTo>
                  <a:lnTo>
                    <a:pt x="4201019" y="5498"/>
                  </a:lnTo>
                  <a:lnTo>
                    <a:pt x="4203015" y="5498"/>
                  </a:lnTo>
                  <a:lnTo>
                    <a:pt x="4205011" y="5498"/>
                  </a:lnTo>
                  <a:lnTo>
                    <a:pt x="4207006" y="5498"/>
                  </a:lnTo>
                  <a:lnTo>
                    <a:pt x="4209002" y="5498"/>
                  </a:lnTo>
                  <a:lnTo>
                    <a:pt x="4210998" y="5498"/>
                  </a:lnTo>
                  <a:lnTo>
                    <a:pt x="4212994" y="5498"/>
                  </a:lnTo>
                  <a:lnTo>
                    <a:pt x="4214989" y="5498"/>
                  </a:lnTo>
                  <a:lnTo>
                    <a:pt x="4216985" y="5498"/>
                  </a:lnTo>
                  <a:lnTo>
                    <a:pt x="4218981" y="5498"/>
                  </a:lnTo>
                  <a:lnTo>
                    <a:pt x="4220977" y="5498"/>
                  </a:lnTo>
                  <a:lnTo>
                    <a:pt x="4222972" y="5498"/>
                  </a:lnTo>
                  <a:lnTo>
                    <a:pt x="4224968" y="5498"/>
                  </a:lnTo>
                  <a:lnTo>
                    <a:pt x="4226964" y="5498"/>
                  </a:lnTo>
                  <a:lnTo>
                    <a:pt x="4228960" y="5498"/>
                  </a:lnTo>
                  <a:lnTo>
                    <a:pt x="4230955" y="5498"/>
                  </a:lnTo>
                  <a:lnTo>
                    <a:pt x="4232951" y="5498"/>
                  </a:lnTo>
                  <a:lnTo>
                    <a:pt x="4234947" y="5498"/>
                  </a:lnTo>
                  <a:lnTo>
                    <a:pt x="4236943" y="5498"/>
                  </a:lnTo>
                  <a:lnTo>
                    <a:pt x="4238938" y="5498"/>
                  </a:lnTo>
                  <a:lnTo>
                    <a:pt x="4240934" y="5498"/>
                  </a:lnTo>
                  <a:lnTo>
                    <a:pt x="4242930" y="5498"/>
                  </a:lnTo>
                  <a:lnTo>
                    <a:pt x="4244925" y="5498"/>
                  </a:lnTo>
                  <a:lnTo>
                    <a:pt x="4246921" y="5498"/>
                  </a:lnTo>
                  <a:lnTo>
                    <a:pt x="4248917" y="5498"/>
                  </a:lnTo>
                  <a:lnTo>
                    <a:pt x="4250913" y="5498"/>
                  </a:lnTo>
                  <a:lnTo>
                    <a:pt x="4252908" y="5498"/>
                  </a:lnTo>
                  <a:lnTo>
                    <a:pt x="4254904" y="5498"/>
                  </a:lnTo>
                  <a:lnTo>
                    <a:pt x="4256900" y="5498"/>
                  </a:lnTo>
                  <a:lnTo>
                    <a:pt x="4258896" y="5498"/>
                  </a:lnTo>
                  <a:lnTo>
                    <a:pt x="4260891" y="5498"/>
                  </a:lnTo>
                  <a:lnTo>
                    <a:pt x="4262887" y="5498"/>
                  </a:lnTo>
                  <a:lnTo>
                    <a:pt x="4264883" y="5498"/>
                  </a:lnTo>
                  <a:lnTo>
                    <a:pt x="4266879" y="5498"/>
                  </a:lnTo>
                  <a:lnTo>
                    <a:pt x="4268874" y="5498"/>
                  </a:lnTo>
                  <a:lnTo>
                    <a:pt x="4270870" y="5498"/>
                  </a:lnTo>
                  <a:lnTo>
                    <a:pt x="4272866" y="5498"/>
                  </a:lnTo>
                  <a:lnTo>
                    <a:pt x="4274861" y="5498"/>
                  </a:lnTo>
                  <a:lnTo>
                    <a:pt x="4276857" y="5498"/>
                  </a:lnTo>
                  <a:lnTo>
                    <a:pt x="4278853" y="5498"/>
                  </a:lnTo>
                  <a:lnTo>
                    <a:pt x="4280849" y="5498"/>
                  </a:lnTo>
                  <a:lnTo>
                    <a:pt x="4282844" y="5498"/>
                  </a:lnTo>
                  <a:lnTo>
                    <a:pt x="4284840" y="5498"/>
                  </a:lnTo>
                  <a:lnTo>
                    <a:pt x="4286836" y="5498"/>
                  </a:lnTo>
                  <a:lnTo>
                    <a:pt x="4288832" y="5498"/>
                  </a:lnTo>
                  <a:lnTo>
                    <a:pt x="4290827" y="5498"/>
                  </a:lnTo>
                  <a:lnTo>
                    <a:pt x="4292823" y="5498"/>
                  </a:lnTo>
                  <a:lnTo>
                    <a:pt x="4294819" y="5498"/>
                  </a:lnTo>
                  <a:lnTo>
                    <a:pt x="4296815" y="5498"/>
                  </a:lnTo>
                  <a:lnTo>
                    <a:pt x="4298810" y="5498"/>
                  </a:lnTo>
                  <a:lnTo>
                    <a:pt x="4300806" y="5498"/>
                  </a:lnTo>
                  <a:lnTo>
                    <a:pt x="4302802" y="5498"/>
                  </a:lnTo>
                  <a:lnTo>
                    <a:pt x="4304797" y="5498"/>
                  </a:lnTo>
                  <a:lnTo>
                    <a:pt x="4306793" y="5498"/>
                  </a:lnTo>
                  <a:lnTo>
                    <a:pt x="4308789" y="5498"/>
                  </a:lnTo>
                  <a:lnTo>
                    <a:pt x="4310785" y="5498"/>
                  </a:lnTo>
                  <a:lnTo>
                    <a:pt x="4312780" y="5498"/>
                  </a:lnTo>
                  <a:lnTo>
                    <a:pt x="4314776" y="5498"/>
                  </a:lnTo>
                  <a:lnTo>
                    <a:pt x="4316772" y="5498"/>
                  </a:lnTo>
                  <a:lnTo>
                    <a:pt x="4318768" y="5498"/>
                  </a:lnTo>
                  <a:lnTo>
                    <a:pt x="4320763" y="5498"/>
                  </a:lnTo>
                  <a:lnTo>
                    <a:pt x="4322759" y="5498"/>
                  </a:lnTo>
                  <a:lnTo>
                    <a:pt x="4324755" y="5498"/>
                  </a:lnTo>
                  <a:lnTo>
                    <a:pt x="4326751" y="5498"/>
                  </a:lnTo>
                  <a:lnTo>
                    <a:pt x="4328746" y="5498"/>
                  </a:lnTo>
                  <a:lnTo>
                    <a:pt x="4330742" y="5498"/>
                  </a:lnTo>
                  <a:lnTo>
                    <a:pt x="4332738" y="5498"/>
                  </a:lnTo>
                  <a:lnTo>
                    <a:pt x="4334733" y="5498"/>
                  </a:lnTo>
                  <a:lnTo>
                    <a:pt x="4336729" y="5498"/>
                  </a:lnTo>
                  <a:lnTo>
                    <a:pt x="4338725" y="5498"/>
                  </a:lnTo>
                  <a:lnTo>
                    <a:pt x="4340721" y="5498"/>
                  </a:lnTo>
                  <a:lnTo>
                    <a:pt x="4342716" y="5498"/>
                  </a:lnTo>
                  <a:lnTo>
                    <a:pt x="4344712" y="5498"/>
                  </a:lnTo>
                  <a:lnTo>
                    <a:pt x="4346708" y="5498"/>
                  </a:lnTo>
                  <a:lnTo>
                    <a:pt x="4348704" y="5498"/>
                  </a:lnTo>
                  <a:lnTo>
                    <a:pt x="4350699" y="5498"/>
                  </a:lnTo>
                  <a:lnTo>
                    <a:pt x="4352695" y="5498"/>
                  </a:lnTo>
                  <a:lnTo>
                    <a:pt x="4354691" y="5498"/>
                  </a:lnTo>
                  <a:lnTo>
                    <a:pt x="4356687" y="5498"/>
                  </a:lnTo>
                  <a:lnTo>
                    <a:pt x="4358682" y="5498"/>
                  </a:lnTo>
                  <a:lnTo>
                    <a:pt x="4360678" y="5498"/>
                  </a:lnTo>
                  <a:lnTo>
                    <a:pt x="4362674" y="5498"/>
                  </a:lnTo>
                  <a:lnTo>
                    <a:pt x="4364669" y="5498"/>
                  </a:lnTo>
                  <a:lnTo>
                    <a:pt x="4366665" y="5498"/>
                  </a:lnTo>
                  <a:lnTo>
                    <a:pt x="4368661" y="5498"/>
                  </a:lnTo>
                  <a:lnTo>
                    <a:pt x="4370657" y="5498"/>
                  </a:lnTo>
                  <a:lnTo>
                    <a:pt x="4372652" y="5498"/>
                  </a:lnTo>
                  <a:lnTo>
                    <a:pt x="4374648" y="5498"/>
                  </a:lnTo>
                  <a:lnTo>
                    <a:pt x="4376644" y="5498"/>
                  </a:lnTo>
                  <a:lnTo>
                    <a:pt x="4378640" y="5498"/>
                  </a:lnTo>
                  <a:lnTo>
                    <a:pt x="4380635" y="5498"/>
                  </a:lnTo>
                  <a:lnTo>
                    <a:pt x="4382631" y="5498"/>
                  </a:lnTo>
                  <a:lnTo>
                    <a:pt x="4384627" y="5498"/>
                  </a:lnTo>
                  <a:lnTo>
                    <a:pt x="4386623" y="5498"/>
                  </a:lnTo>
                  <a:lnTo>
                    <a:pt x="4388618" y="5498"/>
                  </a:lnTo>
                  <a:lnTo>
                    <a:pt x="4390614" y="5498"/>
                  </a:lnTo>
                  <a:lnTo>
                    <a:pt x="4392610" y="5498"/>
                  </a:lnTo>
                  <a:lnTo>
                    <a:pt x="4394605" y="5498"/>
                  </a:lnTo>
                  <a:lnTo>
                    <a:pt x="4396601" y="5498"/>
                  </a:lnTo>
                  <a:lnTo>
                    <a:pt x="4398597" y="5498"/>
                  </a:lnTo>
                  <a:lnTo>
                    <a:pt x="4400593" y="5498"/>
                  </a:lnTo>
                  <a:lnTo>
                    <a:pt x="4402588" y="5498"/>
                  </a:lnTo>
                  <a:lnTo>
                    <a:pt x="4404584" y="5498"/>
                  </a:lnTo>
                  <a:lnTo>
                    <a:pt x="4406580" y="5498"/>
                  </a:lnTo>
                  <a:lnTo>
                    <a:pt x="4408576" y="5498"/>
                  </a:lnTo>
                  <a:lnTo>
                    <a:pt x="4410571" y="5498"/>
                  </a:lnTo>
                  <a:lnTo>
                    <a:pt x="4412567" y="5498"/>
                  </a:lnTo>
                  <a:lnTo>
                    <a:pt x="4414563" y="5498"/>
                  </a:lnTo>
                  <a:lnTo>
                    <a:pt x="4416559" y="5498"/>
                  </a:lnTo>
                  <a:lnTo>
                    <a:pt x="4418554" y="5498"/>
                  </a:lnTo>
                  <a:lnTo>
                    <a:pt x="4420550" y="5498"/>
                  </a:lnTo>
                  <a:lnTo>
                    <a:pt x="4422546" y="5498"/>
                  </a:lnTo>
                  <a:lnTo>
                    <a:pt x="4424541" y="5498"/>
                  </a:lnTo>
                  <a:lnTo>
                    <a:pt x="4426537" y="5498"/>
                  </a:lnTo>
                  <a:lnTo>
                    <a:pt x="4428533" y="5498"/>
                  </a:lnTo>
                  <a:lnTo>
                    <a:pt x="4430529" y="5498"/>
                  </a:lnTo>
                  <a:lnTo>
                    <a:pt x="4432524" y="5498"/>
                  </a:lnTo>
                  <a:lnTo>
                    <a:pt x="4434520" y="5498"/>
                  </a:lnTo>
                  <a:lnTo>
                    <a:pt x="4436516" y="5498"/>
                  </a:lnTo>
                  <a:lnTo>
                    <a:pt x="4438512" y="5498"/>
                  </a:lnTo>
                  <a:lnTo>
                    <a:pt x="4440507" y="5498"/>
                  </a:lnTo>
                  <a:lnTo>
                    <a:pt x="4442503" y="5498"/>
                  </a:lnTo>
                  <a:lnTo>
                    <a:pt x="4444499" y="5498"/>
                  </a:lnTo>
                  <a:lnTo>
                    <a:pt x="4446495" y="5498"/>
                  </a:lnTo>
                  <a:lnTo>
                    <a:pt x="4448490" y="5498"/>
                  </a:lnTo>
                  <a:lnTo>
                    <a:pt x="4450486" y="5498"/>
                  </a:lnTo>
                  <a:lnTo>
                    <a:pt x="4452482" y="5498"/>
                  </a:lnTo>
                  <a:lnTo>
                    <a:pt x="4454477" y="5498"/>
                  </a:lnTo>
                  <a:lnTo>
                    <a:pt x="4456473" y="5498"/>
                  </a:lnTo>
                  <a:lnTo>
                    <a:pt x="4458469" y="5498"/>
                  </a:lnTo>
                  <a:lnTo>
                    <a:pt x="4460465" y="5498"/>
                  </a:lnTo>
                  <a:lnTo>
                    <a:pt x="4462460" y="5498"/>
                  </a:lnTo>
                  <a:lnTo>
                    <a:pt x="4464456" y="5498"/>
                  </a:lnTo>
                  <a:lnTo>
                    <a:pt x="4466452" y="5498"/>
                  </a:lnTo>
                  <a:lnTo>
                    <a:pt x="4468448" y="5498"/>
                  </a:lnTo>
                  <a:lnTo>
                    <a:pt x="4470443" y="5498"/>
                  </a:lnTo>
                  <a:lnTo>
                    <a:pt x="4472439" y="5498"/>
                  </a:lnTo>
                  <a:lnTo>
                    <a:pt x="4474435" y="5498"/>
                  </a:lnTo>
                  <a:lnTo>
                    <a:pt x="4476431" y="5498"/>
                  </a:lnTo>
                  <a:lnTo>
                    <a:pt x="4478426" y="5498"/>
                  </a:lnTo>
                  <a:lnTo>
                    <a:pt x="4480422" y="5498"/>
                  </a:lnTo>
                  <a:lnTo>
                    <a:pt x="4482418" y="5498"/>
                  </a:lnTo>
                  <a:lnTo>
                    <a:pt x="4484414" y="5498"/>
                  </a:lnTo>
                  <a:lnTo>
                    <a:pt x="4486409" y="5498"/>
                  </a:lnTo>
                  <a:lnTo>
                    <a:pt x="4488405" y="5498"/>
                  </a:lnTo>
                  <a:lnTo>
                    <a:pt x="4490401" y="5498"/>
                  </a:lnTo>
                  <a:lnTo>
                    <a:pt x="4492396" y="5498"/>
                  </a:lnTo>
                  <a:lnTo>
                    <a:pt x="4494392" y="5498"/>
                  </a:lnTo>
                  <a:lnTo>
                    <a:pt x="4496388" y="5498"/>
                  </a:lnTo>
                  <a:lnTo>
                    <a:pt x="4498384" y="5498"/>
                  </a:lnTo>
                  <a:lnTo>
                    <a:pt x="4500379" y="5498"/>
                  </a:lnTo>
                  <a:lnTo>
                    <a:pt x="4502375" y="5498"/>
                  </a:lnTo>
                  <a:lnTo>
                    <a:pt x="4504371" y="5498"/>
                  </a:lnTo>
                  <a:lnTo>
                    <a:pt x="4506367" y="5498"/>
                  </a:lnTo>
                  <a:lnTo>
                    <a:pt x="4508362" y="5498"/>
                  </a:lnTo>
                  <a:lnTo>
                    <a:pt x="4510358" y="5498"/>
                  </a:lnTo>
                  <a:lnTo>
                    <a:pt x="4512354" y="5498"/>
                  </a:lnTo>
                  <a:lnTo>
                    <a:pt x="4514350" y="5498"/>
                  </a:lnTo>
                  <a:lnTo>
                    <a:pt x="4516345" y="5498"/>
                  </a:lnTo>
                  <a:lnTo>
                    <a:pt x="4518341" y="5498"/>
                  </a:lnTo>
                  <a:lnTo>
                    <a:pt x="4520337" y="5498"/>
                  </a:lnTo>
                  <a:lnTo>
                    <a:pt x="4522332" y="5498"/>
                  </a:lnTo>
                  <a:lnTo>
                    <a:pt x="4524328" y="5498"/>
                  </a:lnTo>
                  <a:lnTo>
                    <a:pt x="4526324" y="5498"/>
                  </a:lnTo>
                  <a:lnTo>
                    <a:pt x="4528320" y="5498"/>
                  </a:lnTo>
                  <a:lnTo>
                    <a:pt x="4530315" y="5498"/>
                  </a:lnTo>
                  <a:lnTo>
                    <a:pt x="4532311" y="5498"/>
                  </a:lnTo>
                  <a:lnTo>
                    <a:pt x="4534307" y="5498"/>
                  </a:lnTo>
                  <a:lnTo>
                    <a:pt x="4536303" y="5498"/>
                  </a:lnTo>
                  <a:lnTo>
                    <a:pt x="4538298" y="5498"/>
                  </a:lnTo>
                  <a:lnTo>
                    <a:pt x="4540294" y="5498"/>
                  </a:lnTo>
                  <a:lnTo>
                    <a:pt x="4542290" y="5498"/>
                  </a:lnTo>
                  <a:lnTo>
                    <a:pt x="4544286" y="5498"/>
                  </a:lnTo>
                  <a:lnTo>
                    <a:pt x="4546281" y="5498"/>
                  </a:lnTo>
                  <a:lnTo>
                    <a:pt x="4548277" y="5498"/>
                  </a:lnTo>
                  <a:lnTo>
                    <a:pt x="4550273" y="5498"/>
                  </a:lnTo>
                  <a:lnTo>
                    <a:pt x="4552268" y="5498"/>
                  </a:lnTo>
                  <a:lnTo>
                    <a:pt x="4554264" y="5498"/>
                  </a:lnTo>
                  <a:lnTo>
                    <a:pt x="4556260" y="5498"/>
                  </a:lnTo>
                  <a:lnTo>
                    <a:pt x="4558256" y="5498"/>
                  </a:lnTo>
                  <a:lnTo>
                    <a:pt x="4560251" y="5498"/>
                  </a:lnTo>
                  <a:lnTo>
                    <a:pt x="4562247" y="5498"/>
                  </a:lnTo>
                  <a:lnTo>
                    <a:pt x="4564243" y="5498"/>
                  </a:lnTo>
                  <a:lnTo>
                    <a:pt x="4566239" y="5498"/>
                  </a:lnTo>
                  <a:lnTo>
                    <a:pt x="4568234" y="5498"/>
                  </a:lnTo>
                  <a:lnTo>
                    <a:pt x="4570230" y="5498"/>
                  </a:lnTo>
                  <a:lnTo>
                    <a:pt x="4572226" y="5498"/>
                  </a:lnTo>
                  <a:lnTo>
                    <a:pt x="4574222" y="5498"/>
                  </a:lnTo>
                  <a:lnTo>
                    <a:pt x="4576217" y="5498"/>
                  </a:lnTo>
                  <a:lnTo>
                    <a:pt x="4578213" y="5498"/>
                  </a:lnTo>
                  <a:lnTo>
                    <a:pt x="4580209" y="5498"/>
                  </a:lnTo>
                  <a:lnTo>
                    <a:pt x="4582204" y="5498"/>
                  </a:lnTo>
                  <a:lnTo>
                    <a:pt x="4584200" y="5498"/>
                  </a:lnTo>
                  <a:lnTo>
                    <a:pt x="4586196" y="5498"/>
                  </a:lnTo>
                  <a:lnTo>
                    <a:pt x="4588192" y="5498"/>
                  </a:lnTo>
                  <a:lnTo>
                    <a:pt x="4590187" y="5498"/>
                  </a:lnTo>
                  <a:lnTo>
                    <a:pt x="4592183" y="5498"/>
                  </a:lnTo>
                  <a:lnTo>
                    <a:pt x="4594179" y="5498"/>
                  </a:lnTo>
                  <a:lnTo>
                    <a:pt x="4596175" y="5498"/>
                  </a:lnTo>
                  <a:lnTo>
                    <a:pt x="4598170" y="5498"/>
                  </a:lnTo>
                  <a:lnTo>
                    <a:pt x="4600166" y="5498"/>
                  </a:lnTo>
                  <a:lnTo>
                    <a:pt x="4602162" y="5498"/>
                  </a:lnTo>
                  <a:lnTo>
                    <a:pt x="4604158" y="5498"/>
                  </a:lnTo>
                  <a:lnTo>
                    <a:pt x="4606153" y="5498"/>
                  </a:lnTo>
                  <a:lnTo>
                    <a:pt x="4608149" y="5498"/>
                  </a:lnTo>
                  <a:lnTo>
                    <a:pt x="4610145" y="5498"/>
                  </a:lnTo>
                  <a:lnTo>
                    <a:pt x="4612140" y="5498"/>
                  </a:lnTo>
                  <a:lnTo>
                    <a:pt x="4614136" y="5498"/>
                  </a:lnTo>
                  <a:lnTo>
                    <a:pt x="4616132" y="5498"/>
                  </a:lnTo>
                  <a:lnTo>
                    <a:pt x="4618128" y="5498"/>
                  </a:lnTo>
                  <a:lnTo>
                    <a:pt x="4620123" y="5498"/>
                  </a:lnTo>
                  <a:lnTo>
                    <a:pt x="4622119" y="5498"/>
                  </a:lnTo>
                  <a:lnTo>
                    <a:pt x="4624115" y="5498"/>
                  </a:lnTo>
                  <a:lnTo>
                    <a:pt x="4626111" y="5498"/>
                  </a:lnTo>
                  <a:lnTo>
                    <a:pt x="4628106" y="5498"/>
                  </a:lnTo>
                  <a:lnTo>
                    <a:pt x="4630102" y="5498"/>
                  </a:lnTo>
                  <a:lnTo>
                    <a:pt x="4632098" y="5498"/>
                  </a:lnTo>
                  <a:lnTo>
                    <a:pt x="4634094" y="5498"/>
                  </a:lnTo>
                  <a:lnTo>
                    <a:pt x="4636089" y="5498"/>
                  </a:lnTo>
                  <a:lnTo>
                    <a:pt x="4638085" y="5498"/>
                  </a:lnTo>
                  <a:lnTo>
                    <a:pt x="4640081" y="5498"/>
                  </a:lnTo>
                  <a:lnTo>
                    <a:pt x="4642076" y="5498"/>
                  </a:lnTo>
                  <a:lnTo>
                    <a:pt x="4644072" y="5498"/>
                  </a:lnTo>
                  <a:lnTo>
                    <a:pt x="4646068" y="5498"/>
                  </a:lnTo>
                  <a:lnTo>
                    <a:pt x="4648064" y="5498"/>
                  </a:lnTo>
                  <a:lnTo>
                    <a:pt x="4650059" y="5498"/>
                  </a:lnTo>
                  <a:lnTo>
                    <a:pt x="4652055" y="5498"/>
                  </a:lnTo>
                  <a:lnTo>
                    <a:pt x="4654051" y="5498"/>
                  </a:lnTo>
                  <a:lnTo>
                    <a:pt x="4656047" y="5498"/>
                  </a:lnTo>
                  <a:lnTo>
                    <a:pt x="4658042" y="5498"/>
                  </a:lnTo>
                  <a:lnTo>
                    <a:pt x="4660038" y="5498"/>
                  </a:lnTo>
                  <a:lnTo>
                    <a:pt x="4662034" y="5498"/>
                  </a:lnTo>
                  <a:lnTo>
                    <a:pt x="4664030" y="5498"/>
                  </a:lnTo>
                  <a:lnTo>
                    <a:pt x="4666025" y="5498"/>
                  </a:lnTo>
                  <a:lnTo>
                    <a:pt x="4668021" y="5498"/>
                  </a:lnTo>
                  <a:lnTo>
                    <a:pt x="4670017" y="5498"/>
                  </a:lnTo>
                  <a:lnTo>
                    <a:pt x="4672012" y="5498"/>
                  </a:lnTo>
                  <a:lnTo>
                    <a:pt x="4674008" y="5498"/>
                  </a:lnTo>
                  <a:lnTo>
                    <a:pt x="4676004" y="5498"/>
                  </a:lnTo>
                  <a:lnTo>
                    <a:pt x="4678000" y="5498"/>
                  </a:lnTo>
                  <a:lnTo>
                    <a:pt x="4679995" y="5498"/>
                  </a:lnTo>
                  <a:lnTo>
                    <a:pt x="4681991" y="5498"/>
                  </a:lnTo>
                  <a:lnTo>
                    <a:pt x="4683987" y="5498"/>
                  </a:lnTo>
                  <a:lnTo>
                    <a:pt x="4685983" y="5498"/>
                  </a:lnTo>
                  <a:lnTo>
                    <a:pt x="4687978" y="5498"/>
                  </a:lnTo>
                  <a:lnTo>
                    <a:pt x="4689974" y="5498"/>
                  </a:lnTo>
                  <a:lnTo>
                    <a:pt x="4691970" y="5498"/>
                  </a:lnTo>
                  <a:lnTo>
                    <a:pt x="4693966" y="5498"/>
                  </a:lnTo>
                  <a:lnTo>
                    <a:pt x="4695961" y="5498"/>
                  </a:lnTo>
                  <a:lnTo>
                    <a:pt x="4697957" y="5498"/>
                  </a:lnTo>
                  <a:lnTo>
                    <a:pt x="4699953" y="5498"/>
                  </a:lnTo>
                  <a:lnTo>
                    <a:pt x="4701948" y="5498"/>
                  </a:lnTo>
                  <a:lnTo>
                    <a:pt x="4703944" y="5498"/>
                  </a:lnTo>
                  <a:lnTo>
                    <a:pt x="4705940" y="5498"/>
                  </a:lnTo>
                  <a:lnTo>
                    <a:pt x="4707936" y="5498"/>
                  </a:lnTo>
                  <a:lnTo>
                    <a:pt x="4709931" y="5498"/>
                  </a:lnTo>
                  <a:lnTo>
                    <a:pt x="4711927" y="5498"/>
                  </a:lnTo>
                  <a:lnTo>
                    <a:pt x="4713923" y="5498"/>
                  </a:lnTo>
                  <a:lnTo>
                    <a:pt x="4715919" y="5498"/>
                  </a:lnTo>
                  <a:lnTo>
                    <a:pt x="4717914" y="5498"/>
                  </a:lnTo>
                  <a:lnTo>
                    <a:pt x="4719910" y="5498"/>
                  </a:lnTo>
                  <a:lnTo>
                    <a:pt x="4721906" y="5498"/>
                  </a:lnTo>
                  <a:lnTo>
                    <a:pt x="4723902" y="5498"/>
                  </a:lnTo>
                  <a:lnTo>
                    <a:pt x="4725897" y="5498"/>
                  </a:lnTo>
                  <a:lnTo>
                    <a:pt x="4727893" y="5498"/>
                  </a:lnTo>
                  <a:lnTo>
                    <a:pt x="4729889" y="5498"/>
                  </a:lnTo>
                  <a:lnTo>
                    <a:pt x="4731885" y="5498"/>
                  </a:lnTo>
                  <a:lnTo>
                    <a:pt x="4733880" y="5498"/>
                  </a:lnTo>
                  <a:lnTo>
                    <a:pt x="4735876" y="5498"/>
                  </a:lnTo>
                  <a:lnTo>
                    <a:pt x="4737872" y="5498"/>
                  </a:lnTo>
                  <a:lnTo>
                    <a:pt x="4739867" y="5498"/>
                  </a:lnTo>
                  <a:lnTo>
                    <a:pt x="4741863" y="5498"/>
                  </a:lnTo>
                  <a:lnTo>
                    <a:pt x="4743859" y="5498"/>
                  </a:lnTo>
                  <a:lnTo>
                    <a:pt x="4745855" y="5498"/>
                  </a:lnTo>
                  <a:lnTo>
                    <a:pt x="4747850" y="5498"/>
                  </a:lnTo>
                  <a:lnTo>
                    <a:pt x="4749846" y="5498"/>
                  </a:lnTo>
                  <a:lnTo>
                    <a:pt x="4751842" y="5498"/>
                  </a:lnTo>
                  <a:lnTo>
                    <a:pt x="4753838" y="5498"/>
                  </a:lnTo>
                  <a:lnTo>
                    <a:pt x="4755833" y="5498"/>
                  </a:lnTo>
                  <a:lnTo>
                    <a:pt x="4757829" y="5498"/>
                  </a:lnTo>
                  <a:lnTo>
                    <a:pt x="4759825" y="5498"/>
                  </a:lnTo>
                  <a:lnTo>
                    <a:pt x="4761821" y="5498"/>
                  </a:lnTo>
                  <a:lnTo>
                    <a:pt x="4763816" y="5498"/>
                  </a:lnTo>
                  <a:lnTo>
                    <a:pt x="4765812" y="5498"/>
                  </a:lnTo>
                  <a:lnTo>
                    <a:pt x="4767808" y="5498"/>
                  </a:lnTo>
                  <a:lnTo>
                    <a:pt x="4769803" y="5498"/>
                  </a:lnTo>
                  <a:lnTo>
                    <a:pt x="4771799" y="5498"/>
                  </a:lnTo>
                  <a:lnTo>
                    <a:pt x="4773795" y="5498"/>
                  </a:lnTo>
                  <a:lnTo>
                    <a:pt x="4775791" y="5498"/>
                  </a:lnTo>
                  <a:lnTo>
                    <a:pt x="4777786" y="5498"/>
                  </a:lnTo>
                  <a:lnTo>
                    <a:pt x="4779782" y="5498"/>
                  </a:lnTo>
                  <a:lnTo>
                    <a:pt x="4781778" y="5498"/>
                  </a:lnTo>
                  <a:lnTo>
                    <a:pt x="4783774" y="5498"/>
                  </a:lnTo>
                  <a:lnTo>
                    <a:pt x="4785769" y="5498"/>
                  </a:lnTo>
                  <a:lnTo>
                    <a:pt x="4787765" y="5498"/>
                  </a:lnTo>
                  <a:lnTo>
                    <a:pt x="4789761" y="5498"/>
                  </a:lnTo>
                  <a:lnTo>
                    <a:pt x="4791757" y="5498"/>
                  </a:lnTo>
                  <a:lnTo>
                    <a:pt x="4793752" y="5498"/>
                  </a:lnTo>
                  <a:lnTo>
                    <a:pt x="4795748" y="5498"/>
                  </a:lnTo>
                  <a:lnTo>
                    <a:pt x="4797744" y="5498"/>
                  </a:lnTo>
                  <a:lnTo>
                    <a:pt x="4799739" y="5498"/>
                  </a:lnTo>
                  <a:lnTo>
                    <a:pt x="4801735" y="5498"/>
                  </a:lnTo>
                  <a:lnTo>
                    <a:pt x="4803731" y="5498"/>
                  </a:lnTo>
                  <a:lnTo>
                    <a:pt x="4805727" y="5498"/>
                  </a:lnTo>
                  <a:lnTo>
                    <a:pt x="4807722" y="5498"/>
                  </a:lnTo>
                  <a:lnTo>
                    <a:pt x="4809718" y="5498"/>
                  </a:lnTo>
                  <a:lnTo>
                    <a:pt x="4811714" y="5498"/>
                  </a:lnTo>
                  <a:lnTo>
                    <a:pt x="4813710" y="5498"/>
                  </a:lnTo>
                  <a:lnTo>
                    <a:pt x="4815705" y="5498"/>
                  </a:lnTo>
                  <a:lnTo>
                    <a:pt x="4817701" y="5498"/>
                  </a:lnTo>
                  <a:lnTo>
                    <a:pt x="4819697" y="5498"/>
                  </a:lnTo>
                  <a:lnTo>
                    <a:pt x="4821693" y="5498"/>
                  </a:lnTo>
                  <a:lnTo>
                    <a:pt x="4823688" y="5498"/>
                  </a:lnTo>
                  <a:lnTo>
                    <a:pt x="4825684" y="5498"/>
                  </a:lnTo>
                  <a:lnTo>
                    <a:pt x="4827680" y="5498"/>
                  </a:lnTo>
                  <a:lnTo>
                    <a:pt x="4829675" y="5498"/>
                  </a:lnTo>
                  <a:lnTo>
                    <a:pt x="4831671" y="5498"/>
                  </a:lnTo>
                  <a:lnTo>
                    <a:pt x="4833667" y="5498"/>
                  </a:lnTo>
                  <a:lnTo>
                    <a:pt x="4835663" y="5498"/>
                  </a:lnTo>
                  <a:lnTo>
                    <a:pt x="4837658" y="5498"/>
                  </a:lnTo>
                  <a:lnTo>
                    <a:pt x="4839654" y="5498"/>
                  </a:lnTo>
                  <a:lnTo>
                    <a:pt x="4841650" y="5498"/>
                  </a:lnTo>
                  <a:lnTo>
                    <a:pt x="4843646" y="5498"/>
                  </a:lnTo>
                  <a:lnTo>
                    <a:pt x="4845641" y="5498"/>
                  </a:lnTo>
                  <a:lnTo>
                    <a:pt x="4847637" y="5498"/>
                  </a:lnTo>
                  <a:lnTo>
                    <a:pt x="4849633" y="5498"/>
                  </a:lnTo>
                  <a:lnTo>
                    <a:pt x="4851629" y="5498"/>
                  </a:lnTo>
                  <a:lnTo>
                    <a:pt x="4853624" y="5498"/>
                  </a:lnTo>
                  <a:lnTo>
                    <a:pt x="4855620" y="5498"/>
                  </a:lnTo>
                  <a:lnTo>
                    <a:pt x="4857616" y="579758"/>
                  </a:lnTo>
                  <a:lnTo>
                    <a:pt x="4859611" y="579758"/>
                  </a:lnTo>
                  <a:lnTo>
                    <a:pt x="4861607" y="579758"/>
                  </a:lnTo>
                  <a:lnTo>
                    <a:pt x="4863603" y="579758"/>
                  </a:lnTo>
                  <a:lnTo>
                    <a:pt x="4865599" y="579758"/>
                  </a:lnTo>
                  <a:lnTo>
                    <a:pt x="4867594" y="579758"/>
                  </a:lnTo>
                  <a:lnTo>
                    <a:pt x="4869590" y="579758"/>
                  </a:lnTo>
                  <a:lnTo>
                    <a:pt x="4871586" y="579758"/>
                  </a:lnTo>
                  <a:lnTo>
                    <a:pt x="4873582" y="579758"/>
                  </a:lnTo>
                  <a:lnTo>
                    <a:pt x="4875577" y="579758"/>
                  </a:lnTo>
                  <a:lnTo>
                    <a:pt x="4877573" y="579758"/>
                  </a:lnTo>
                  <a:lnTo>
                    <a:pt x="4879569" y="579758"/>
                  </a:lnTo>
                  <a:lnTo>
                    <a:pt x="4881565" y="579758"/>
                  </a:lnTo>
                  <a:lnTo>
                    <a:pt x="4883560" y="579758"/>
                  </a:lnTo>
                  <a:lnTo>
                    <a:pt x="4885556" y="579758"/>
                  </a:lnTo>
                  <a:lnTo>
                    <a:pt x="4887552" y="579758"/>
                  </a:lnTo>
                  <a:lnTo>
                    <a:pt x="4889547" y="579758"/>
                  </a:lnTo>
                  <a:lnTo>
                    <a:pt x="4891543" y="579758"/>
                  </a:lnTo>
                  <a:lnTo>
                    <a:pt x="4893539" y="579758"/>
                  </a:lnTo>
                  <a:lnTo>
                    <a:pt x="4895535" y="579758"/>
                  </a:lnTo>
                  <a:lnTo>
                    <a:pt x="4897530" y="579758"/>
                  </a:lnTo>
                  <a:lnTo>
                    <a:pt x="4899526" y="579758"/>
                  </a:lnTo>
                  <a:lnTo>
                    <a:pt x="4901522" y="579758"/>
                  </a:lnTo>
                  <a:lnTo>
                    <a:pt x="4903518" y="579758"/>
                  </a:lnTo>
                  <a:lnTo>
                    <a:pt x="4905513" y="579758"/>
                  </a:lnTo>
                  <a:lnTo>
                    <a:pt x="4907509" y="579758"/>
                  </a:lnTo>
                  <a:lnTo>
                    <a:pt x="4909505" y="579758"/>
                  </a:lnTo>
                  <a:lnTo>
                    <a:pt x="4911501" y="579758"/>
                  </a:lnTo>
                  <a:lnTo>
                    <a:pt x="4913496" y="579758"/>
                  </a:lnTo>
                  <a:lnTo>
                    <a:pt x="4915492" y="579758"/>
                  </a:lnTo>
                  <a:lnTo>
                    <a:pt x="4917488" y="579758"/>
                  </a:lnTo>
                  <a:lnTo>
                    <a:pt x="4919483" y="579758"/>
                  </a:lnTo>
                  <a:lnTo>
                    <a:pt x="4921479" y="579758"/>
                  </a:lnTo>
                  <a:lnTo>
                    <a:pt x="4923475" y="579758"/>
                  </a:lnTo>
                  <a:lnTo>
                    <a:pt x="4925471" y="579758"/>
                  </a:lnTo>
                  <a:lnTo>
                    <a:pt x="4927466" y="579758"/>
                  </a:lnTo>
                  <a:lnTo>
                    <a:pt x="4929462" y="579758"/>
                  </a:lnTo>
                  <a:lnTo>
                    <a:pt x="4931458" y="579758"/>
                  </a:lnTo>
                  <a:lnTo>
                    <a:pt x="4933454" y="579758"/>
                  </a:lnTo>
                  <a:lnTo>
                    <a:pt x="4935449" y="579758"/>
                  </a:lnTo>
                  <a:lnTo>
                    <a:pt x="4937445" y="579758"/>
                  </a:lnTo>
                  <a:lnTo>
                    <a:pt x="4939441" y="579758"/>
                  </a:lnTo>
                  <a:lnTo>
                    <a:pt x="4941437" y="579758"/>
                  </a:lnTo>
                  <a:lnTo>
                    <a:pt x="4943432" y="579758"/>
                  </a:lnTo>
                  <a:lnTo>
                    <a:pt x="4945428" y="579758"/>
                  </a:lnTo>
                  <a:lnTo>
                    <a:pt x="4947424" y="579758"/>
                  </a:lnTo>
                  <a:lnTo>
                    <a:pt x="4949419" y="579758"/>
                  </a:lnTo>
                  <a:lnTo>
                    <a:pt x="4951415" y="579758"/>
                  </a:lnTo>
                  <a:lnTo>
                    <a:pt x="4953411" y="579758"/>
                  </a:lnTo>
                  <a:lnTo>
                    <a:pt x="4955407" y="579758"/>
                  </a:lnTo>
                  <a:lnTo>
                    <a:pt x="4957402" y="579758"/>
                  </a:lnTo>
                  <a:lnTo>
                    <a:pt x="4959398" y="579758"/>
                  </a:lnTo>
                  <a:lnTo>
                    <a:pt x="4961394" y="579758"/>
                  </a:lnTo>
                  <a:lnTo>
                    <a:pt x="4963390" y="579758"/>
                  </a:lnTo>
                  <a:lnTo>
                    <a:pt x="4965385" y="579758"/>
                  </a:lnTo>
                  <a:lnTo>
                    <a:pt x="4967381" y="579758"/>
                  </a:lnTo>
                  <a:lnTo>
                    <a:pt x="4969377" y="579758"/>
                  </a:lnTo>
                  <a:lnTo>
                    <a:pt x="4971373" y="579758"/>
                  </a:lnTo>
                  <a:lnTo>
                    <a:pt x="4973368" y="579758"/>
                  </a:lnTo>
                  <a:lnTo>
                    <a:pt x="4975364" y="579758"/>
                  </a:lnTo>
                  <a:lnTo>
                    <a:pt x="4977360" y="579758"/>
                  </a:lnTo>
                  <a:lnTo>
                    <a:pt x="4979356" y="579758"/>
                  </a:lnTo>
                  <a:lnTo>
                    <a:pt x="4981351" y="579758"/>
                  </a:lnTo>
                  <a:lnTo>
                    <a:pt x="4983347" y="579758"/>
                  </a:lnTo>
                  <a:lnTo>
                    <a:pt x="4985343" y="579758"/>
                  </a:lnTo>
                  <a:lnTo>
                    <a:pt x="4987338" y="579758"/>
                  </a:lnTo>
                  <a:lnTo>
                    <a:pt x="4989334" y="579758"/>
                  </a:lnTo>
                  <a:lnTo>
                    <a:pt x="4991330" y="579758"/>
                  </a:lnTo>
                  <a:lnTo>
                    <a:pt x="4993326" y="579758"/>
                  </a:lnTo>
                  <a:lnTo>
                    <a:pt x="4995321" y="579758"/>
                  </a:lnTo>
                  <a:lnTo>
                    <a:pt x="4997317" y="579758"/>
                  </a:lnTo>
                  <a:lnTo>
                    <a:pt x="4999313" y="579758"/>
                  </a:lnTo>
                  <a:lnTo>
                    <a:pt x="5001309" y="579758"/>
                  </a:lnTo>
                  <a:lnTo>
                    <a:pt x="5003304" y="579758"/>
                  </a:lnTo>
                  <a:lnTo>
                    <a:pt x="5005300" y="579758"/>
                  </a:lnTo>
                  <a:lnTo>
                    <a:pt x="5007296" y="579758"/>
                  </a:lnTo>
                  <a:lnTo>
                    <a:pt x="5009292" y="579758"/>
                  </a:lnTo>
                  <a:lnTo>
                    <a:pt x="5011287" y="579758"/>
                  </a:lnTo>
                  <a:lnTo>
                    <a:pt x="5013283" y="579758"/>
                  </a:lnTo>
                  <a:lnTo>
                    <a:pt x="5015279" y="579758"/>
                  </a:lnTo>
                  <a:lnTo>
                    <a:pt x="5017274" y="579758"/>
                  </a:lnTo>
                  <a:lnTo>
                    <a:pt x="5019270" y="579758"/>
                  </a:lnTo>
                  <a:lnTo>
                    <a:pt x="5021266" y="579758"/>
                  </a:lnTo>
                  <a:lnTo>
                    <a:pt x="5023262" y="579758"/>
                  </a:lnTo>
                  <a:lnTo>
                    <a:pt x="5025257" y="579758"/>
                  </a:lnTo>
                  <a:lnTo>
                    <a:pt x="5027253" y="579758"/>
                  </a:lnTo>
                  <a:lnTo>
                    <a:pt x="5029249" y="579758"/>
                  </a:lnTo>
                  <a:lnTo>
                    <a:pt x="5031245" y="579758"/>
                  </a:lnTo>
                  <a:lnTo>
                    <a:pt x="5033240" y="579758"/>
                  </a:lnTo>
                  <a:lnTo>
                    <a:pt x="5035236" y="579758"/>
                  </a:lnTo>
                  <a:lnTo>
                    <a:pt x="5037232" y="579758"/>
                  </a:lnTo>
                  <a:lnTo>
                    <a:pt x="5039228" y="579758"/>
                  </a:lnTo>
                  <a:lnTo>
                    <a:pt x="5041223" y="579758"/>
                  </a:lnTo>
                  <a:lnTo>
                    <a:pt x="5043219" y="579758"/>
                  </a:lnTo>
                  <a:lnTo>
                    <a:pt x="5045215" y="579758"/>
                  </a:lnTo>
                  <a:lnTo>
                    <a:pt x="5047210" y="579758"/>
                  </a:lnTo>
                  <a:lnTo>
                    <a:pt x="5049206" y="579758"/>
                  </a:lnTo>
                  <a:lnTo>
                    <a:pt x="5051202" y="579758"/>
                  </a:lnTo>
                  <a:lnTo>
                    <a:pt x="5053198" y="579758"/>
                  </a:lnTo>
                  <a:lnTo>
                    <a:pt x="5055193" y="579758"/>
                  </a:lnTo>
                  <a:lnTo>
                    <a:pt x="5057189" y="579758"/>
                  </a:lnTo>
                  <a:lnTo>
                    <a:pt x="5059185" y="579758"/>
                  </a:lnTo>
                  <a:lnTo>
                    <a:pt x="5061181" y="579758"/>
                  </a:lnTo>
                  <a:lnTo>
                    <a:pt x="5063176" y="579758"/>
                  </a:lnTo>
                  <a:lnTo>
                    <a:pt x="5065172" y="579758"/>
                  </a:lnTo>
                  <a:lnTo>
                    <a:pt x="5067168" y="579758"/>
                  </a:lnTo>
                  <a:lnTo>
                    <a:pt x="5069164" y="579758"/>
                  </a:lnTo>
                  <a:lnTo>
                    <a:pt x="5071159" y="579758"/>
                  </a:lnTo>
                  <a:lnTo>
                    <a:pt x="5073155" y="579758"/>
                  </a:lnTo>
                  <a:lnTo>
                    <a:pt x="5075151" y="579758"/>
                  </a:lnTo>
                  <a:lnTo>
                    <a:pt x="5077146" y="579758"/>
                  </a:lnTo>
                  <a:lnTo>
                    <a:pt x="5079142" y="579758"/>
                  </a:lnTo>
                  <a:lnTo>
                    <a:pt x="5081138" y="579758"/>
                  </a:lnTo>
                  <a:lnTo>
                    <a:pt x="5083134" y="579758"/>
                  </a:lnTo>
                  <a:lnTo>
                    <a:pt x="5085129" y="579758"/>
                  </a:lnTo>
                  <a:lnTo>
                    <a:pt x="5087125" y="579758"/>
                  </a:lnTo>
                  <a:lnTo>
                    <a:pt x="5089121" y="579758"/>
                  </a:lnTo>
                  <a:lnTo>
                    <a:pt x="5091117" y="579758"/>
                  </a:lnTo>
                  <a:lnTo>
                    <a:pt x="5093112" y="579758"/>
                  </a:lnTo>
                  <a:lnTo>
                    <a:pt x="5095108" y="579758"/>
                  </a:lnTo>
                  <a:lnTo>
                    <a:pt x="5097104" y="579758"/>
                  </a:lnTo>
                  <a:lnTo>
                    <a:pt x="5099100" y="579758"/>
                  </a:lnTo>
                  <a:lnTo>
                    <a:pt x="5101095" y="579758"/>
                  </a:lnTo>
                  <a:lnTo>
                    <a:pt x="5103091" y="579758"/>
                  </a:lnTo>
                  <a:lnTo>
                    <a:pt x="5105087" y="579758"/>
                  </a:lnTo>
                  <a:lnTo>
                    <a:pt x="5107082" y="579758"/>
                  </a:lnTo>
                  <a:lnTo>
                    <a:pt x="5109078" y="579758"/>
                  </a:lnTo>
                  <a:lnTo>
                    <a:pt x="5111074" y="579758"/>
                  </a:lnTo>
                  <a:lnTo>
                    <a:pt x="5113070" y="579758"/>
                  </a:lnTo>
                  <a:lnTo>
                    <a:pt x="5115065" y="579758"/>
                  </a:lnTo>
                  <a:lnTo>
                    <a:pt x="5117061" y="579758"/>
                  </a:lnTo>
                  <a:lnTo>
                    <a:pt x="5119057" y="579758"/>
                  </a:lnTo>
                  <a:lnTo>
                    <a:pt x="5121053" y="579758"/>
                  </a:lnTo>
                  <a:lnTo>
                    <a:pt x="5123048" y="579758"/>
                  </a:lnTo>
                  <a:lnTo>
                    <a:pt x="5125044" y="579758"/>
                  </a:lnTo>
                  <a:lnTo>
                    <a:pt x="5127040" y="579758"/>
                  </a:lnTo>
                  <a:lnTo>
                    <a:pt x="5129036" y="579758"/>
                  </a:lnTo>
                  <a:lnTo>
                    <a:pt x="5131031" y="579758"/>
                  </a:lnTo>
                  <a:lnTo>
                    <a:pt x="5133027" y="579758"/>
                  </a:lnTo>
                  <a:lnTo>
                    <a:pt x="5135023" y="579758"/>
                  </a:lnTo>
                  <a:lnTo>
                    <a:pt x="5137018" y="579758"/>
                  </a:lnTo>
                  <a:lnTo>
                    <a:pt x="5139014" y="579758"/>
                  </a:lnTo>
                  <a:lnTo>
                    <a:pt x="5141010" y="579758"/>
                  </a:lnTo>
                  <a:lnTo>
                    <a:pt x="5143006" y="579758"/>
                  </a:lnTo>
                  <a:lnTo>
                    <a:pt x="5145001" y="579758"/>
                  </a:lnTo>
                  <a:lnTo>
                    <a:pt x="5146997" y="579758"/>
                  </a:lnTo>
                  <a:lnTo>
                    <a:pt x="5148993" y="579758"/>
                  </a:lnTo>
                  <a:lnTo>
                    <a:pt x="5150989" y="579758"/>
                  </a:lnTo>
                  <a:lnTo>
                    <a:pt x="5152984" y="579758"/>
                  </a:lnTo>
                  <a:lnTo>
                    <a:pt x="5154980" y="579758"/>
                  </a:lnTo>
                  <a:lnTo>
                    <a:pt x="5156976" y="579758"/>
                  </a:lnTo>
                  <a:lnTo>
                    <a:pt x="5158972" y="579758"/>
                  </a:lnTo>
                  <a:lnTo>
                    <a:pt x="5160967" y="579758"/>
                  </a:lnTo>
                  <a:lnTo>
                    <a:pt x="5162963" y="579758"/>
                  </a:lnTo>
                  <a:lnTo>
                    <a:pt x="5164959" y="579758"/>
                  </a:lnTo>
                  <a:lnTo>
                    <a:pt x="5166954" y="579758"/>
                  </a:lnTo>
                  <a:lnTo>
                    <a:pt x="5168950" y="579758"/>
                  </a:lnTo>
                  <a:lnTo>
                    <a:pt x="5170946" y="579758"/>
                  </a:lnTo>
                  <a:lnTo>
                    <a:pt x="5172942" y="579758"/>
                  </a:lnTo>
                  <a:lnTo>
                    <a:pt x="5174937" y="579758"/>
                  </a:lnTo>
                  <a:lnTo>
                    <a:pt x="5176933" y="579758"/>
                  </a:lnTo>
                  <a:lnTo>
                    <a:pt x="5178929" y="579758"/>
                  </a:lnTo>
                  <a:lnTo>
                    <a:pt x="5180925" y="579758"/>
                  </a:lnTo>
                  <a:lnTo>
                    <a:pt x="5182920" y="579758"/>
                  </a:lnTo>
                  <a:lnTo>
                    <a:pt x="5184916" y="579758"/>
                  </a:lnTo>
                  <a:lnTo>
                    <a:pt x="5186912" y="579758"/>
                  </a:lnTo>
                  <a:lnTo>
                    <a:pt x="5188908" y="579758"/>
                  </a:lnTo>
                  <a:lnTo>
                    <a:pt x="5190903" y="579758"/>
                  </a:lnTo>
                  <a:lnTo>
                    <a:pt x="5192899" y="579758"/>
                  </a:lnTo>
                  <a:lnTo>
                    <a:pt x="5194895" y="579758"/>
                  </a:lnTo>
                  <a:lnTo>
                    <a:pt x="5196890" y="579758"/>
                  </a:lnTo>
                  <a:lnTo>
                    <a:pt x="5198886" y="579758"/>
                  </a:lnTo>
                  <a:lnTo>
                    <a:pt x="5200882" y="579758"/>
                  </a:lnTo>
                  <a:lnTo>
                    <a:pt x="5202878" y="579758"/>
                  </a:lnTo>
                  <a:lnTo>
                    <a:pt x="5204873" y="579758"/>
                  </a:lnTo>
                  <a:lnTo>
                    <a:pt x="5206869" y="579758"/>
                  </a:lnTo>
                  <a:lnTo>
                    <a:pt x="5208865" y="579758"/>
                  </a:lnTo>
                  <a:lnTo>
                    <a:pt x="5210861" y="579758"/>
                  </a:lnTo>
                  <a:lnTo>
                    <a:pt x="5212856" y="579758"/>
                  </a:lnTo>
                  <a:lnTo>
                    <a:pt x="5214852" y="579758"/>
                  </a:lnTo>
                  <a:lnTo>
                    <a:pt x="5216848" y="579758"/>
                  </a:lnTo>
                  <a:lnTo>
                    <a:pt x="5218844" y="579758"/>
                  </a:lnTo>
                  <a:lnTo>
                    <a:pt x="5220839" y="579758"/>
                  </a:lnTo>
                  <a:lnTo>
                    <a:pt x="5222835" y="579758"/>
                  </a:lnTo>
                  <a:lnTo>
                    <a:pt x="5224831" y="579758"/>
                  </a:lnTo>
                  <a:lnTo>
                    <a:pt x="5226827" y="579758"/>
                  </a:lnTo>
                  <a:lnTo>
                    <a:pt x="5228822" y="579758"/>
                  </a:lnTo>
                  <a:lnTo>
                    <a:pt x="5230818" y="579758"/>
                  </a:lnTo>
                  <a:lnTo>
                    <a:pt x="5232814" y="579758"/>
                  </a:lnTo>
                  <a:lnTo>
                    <a:pt x="5234809" y="579758"/>
                  </a:lnTo>
                  <a:lnTo>
                    <a:pt x="5236805" y="579758"/>
                  </a:lnTo>
                  <a:lnTo>
                    <a:pt x="5238801" y="579758"/>
                  </a:lnTo>
                  <a:lnTo>
                    <a:pt x="5240797" y="579758"/>
                  </a:lnTo>
                  <a:lnTo>
                    <a:pt x="5242792" y="579758"/>
                  </a:lnTo>
                  <a:lnTo>
                    <a:pt x="5244788" y="579758"/>
                  </a:lnTo>
                  <a:lnTo>
                    <a:pt x="5246784" y="579758"/>
                  </a:lnTo>
                  <a:lnTo>
                    <a:pt x="5248780" y="579758"/>
                  </a:lnTo>
                  <a:lnTo>
                    <a:pt x="5250775" y="579758"/>
                  </a:lnTo>
                  <a:lnTo>
                    <a:pt x="5252771" y="579758"/>
                  </a:lnTo>
                  <a:lnTo>
                    <a:pt x="5254767" y="579758"/>
                  </a:lnTo>
                  <a:lnTo>
                    <a:pt x="5256763" y="579758"/>
                  </a:lnTo>
                  <a:lnTo>
                    <a:pt x="5258758" y="579758"/>
                  </a:lnTo>
                  <a:lnTo>
                    <a:pt x="5260754" y="579758"/>
                  </a:lnTo>
                  <a:lnTo>
                    <a:pt x="5262750" y="579758"/>
                  </a:lnTo>
                  <a:lnTo>
                    <a:pt x="5264745" y="579758"/>
                  </a:lnTo>
                  <a:lnTo>
                    <a:pt x="5266741" y="579758"/>
                  </a:lnTo>
                  <a:lnTo>
                    <a:pt x="5268737" y="579758"/>
                  </a:lnTo>
                  <a:lnTo>
                    <a:pt x="5270733" y="579758"/>
                  </a:lnTo>
                  <a:lnTo>
                    <a:pt x="5272728" y="579758"/>
                  </a:lnTo>
                  <a:lnTo>
                    <a:pt x="5274724" y="579758"/>
                  </a:lnTo>
                  <a:lnTo>
                    <a:pt x="5276720" y="579758"/>
                  </a:lnTo>
                  <a:lnTo>
                    <a:pt x="5278716" y="579758"/>
                  </a:lnTo>
                  <a:lnTo>
                    <a:pt x="5280711" y="579758"/>
                  </a:lnTo>
                  <a:lnTo>
                    <a:pt x="5282707" y="579758"/>
                  </a:lnTo>
                  <a:lnTo>
                    <a:pt x="5284703" y="579758"/>
                  </a:lnTo>
                  <a:lnTo>
                    <a:pt x="5286699" y="579758"/>
                  </a:lnTo>
                  <a:lnTo>
                    <a:pt x="5288694" y="579758"/>
                  </a:lnTo>
                  <a:lnTo>
                    <a:pt x="5290690" y="579758"/>
                  </a:lnTo>
                  <a:lnTo>
                    <a:pt x="5292686" y="579758"/>
                  </a:lnTo>
                  <a:lnTo>
                    <a:pt x="5294681" y="579758"/>
                  </a:lnTo>
                  <a:lnTo>
                    <a:pt x="5296677" y="579758"/>
                  </a:lnTo>
                  <a:lnTo>
                    <a:pt x="5298673" y="579758"/>
                  </a:lnTo>
                  <a:lnTo>
                    <a:pt x="5300669" y="579758"/>
                  </a:lnTo>
                  <a:lnTo>
                    <a:pt x="5302664" y="579758"/>
                  </a:lnTo>
                  <a:lnTo>
                    <a:pt x="5304660" y="579758"/>
                  </a:lnTo>
                  <a:lnTo>
                    <a:pt x="5306656" y="579758"/>
                  </a:lnTo>
                  <a:lnTo>
                    <a:pt x="5308652" y="579758"/>
                  </a:lnTo>
                  <a:lnTo>
                    <a:pt x="5310647" y="579758"/>
                  </a:lnTo>
                  <a:lnTo>
                    <a:pt x="5312643" y="579758"/>
                  </a:lnTo>
                  <a:lnTo>
                    <a:pt x="5314639" y="579758"/>
                  </a:lnTo>
                  <a:lnTo>
                    <a:pt x="5316635" y="579758"/>
                  </a:lnTo>
                  <a:lnTo>
                    <a:pt x="5318630" y="579758"/>
                  </a:lnTo>
                  <a:lnTo>
                    <a:pt x="5320626" y="579758"/>
                  </a:lnTo>
                  <a:lnTo>
                    <a:pt x="5322622" y="579758"/>
                  </a:lnTo>
                  <a:lnTo>
                    <a:pt x="5324617" y="579758"/>
                  </a:lnTo>
                  <a:lnTo>
                    <a:pt x="5326613" y="579758"/>
                  </a:lnTo>
                  <a:lnTo>
                    <a:pt x="5328609" y="579758"/>
                  </a:lnTo>
                  <a:lnTo>
                    <a:pt x="5330605" y="579758"/>
                  </a:lnTo>
                  <a:lnTo>
                    <a:pt x="5332600" y="579758"/>
                  </a:lnTo>
                  <a:lnTo>
                    <a:pt x="5334596" y="579758"/>
                  </a:lnTo>
                  <a:lnTo>
                    <a:pt x="5336592" y="579758"/>
                  </a:lnTo>
                  <a:lnTo>
                    <a:pt x="5338588" y="579758"/>
                  </a:lnTo>
                  <a:lnTo>
                    <a:pt x="5340583" y="579758"/>
                  </a:lnTo>
                  <a:lnTo>
                    <a:pt x="5342579" y="579758"/>
                  </a:lnTo>
                  <a:lnTo>
                    <a:pt x="5344575" y="579758"/>
                  </a:lnTo>
                  <a:lnTo>
                    <a:pt x="5346571" y="579758"/>
                  </a:lnTo>
                  <a:lnTo>
                    <a:pt x="5348566" y="579758"/>
                  </a:lnTo>
                  <a:lnTo>
                    <a:pt x="5350562" y="579758"/>
                  </a:lnTo>
                  <a:lnTo>
                    <a:pt x="5352558" y="579758"/>
                  </a:lnTo>
                  <a:lnTo>
                    <a:pt x="5354553" y="579758"/>
                  </a:lnTo>
                  <a:lnTo>
                    <a:pt x="5356549" y="579758"/>
                  </a:lnTo>
                  <a:lnTo>
                    <a:pt x="5358545" y="579758"/>
                  </a:lnTo>
                  <a:lnTo>
                    <a:pt x="5360541" y="579758"/>
                  </a:lnTo>
                  <a:lnTo>
                    <a:pt x="5362536" y="579758"/>
                  </a:lnTo>
                  <a:lnTo>
                    <a:pt x="5364532" y="579758"/>
                  </a:lnTo>
                  <a:lnTo>
                    <a:pt x="5366528" y="579758"/>
                  </a:lnTo>
                  <a:lnTo>
                    <a:pt x="5368524" y="579758"/>
                  </a:lnTo>
                  <a:lnTo>
                    <a:pt x="5370519" y="579758"/>
                  </a:lnTo>
                  <a:lnTo>
                    <a:pt x="5372515" y="579758"/>
                  </a:lnTo>
                  <a:lnTo>
                    <a:pt x="5374511" y="579758"/>
                  </a:lnTo>
                  <a:lnTo>
                    <a:pt x="5376507" y="579758"/>
                  </a:lnTo>
                  <a:lnTo>
                    <a:pt x="5378502" y="579758"/>
                  </a:lnTo>
                  <a:lnTo>
                    <a:pt x="5380498" y="579758"/>
                  </a:lnTo>
                  <a:lnTo>
                    <a:pt x="5382494" y="579758"/>
                  </a:lnTo>
                  <a:lnTo>
                    <a:pt x="5384489" y="579758"/>
                  </a:lnTo>
                  <a:lnTo>
                    <a:pt x="5386485" y="579758"/>
                  </a:lnTo>
                  <a:lnTo>
                    <a:pt x="5388481" y="579758"/>
                  </a:lnTo>
                  <a:lnTo>
                    <a:pt x="5390477" y="579758"/>
                  </a:lnTo>
                  <a:lnTo>
                    <a:pt x="5392472" y="579758"/>
                  </a:lnTo>
                  <a:lnTo>
                    <a:pt x="5394468" y="579758"/>
                  </a:lnTo>
                  <a:lnTo>
                    <a:pt x="5396464" y="579758"/>
                  </a:lnTo>
                  <a:lnTo>
                    <a:pt x="5398460" y="579758"/>
                  </a:lnTo>
                  <a:lnTo>
                    <a:pt x="5400455" y="579758"/>
                  </a:lnTo>
                  <a:lnTo>
                    <a:pt x="5402451" y="579758"/>
                  </a:lnTo>
                  <a:lnTo>
                    <a:pt x="5404447" y="579758"/>
                  </a:lnTo>
                  <a:lnTo>
                    <a:pt x="5406443" y="579758"/>
                  </a:lnTo>
                  <a:lnTo>
                    <a:pt x="5408438" y="579758"/>
                  </a:lnTo>
                  <a:lnTo>
                    <a:pt x="5410434" y="579758"/>
                  </a:lnTo>
                  <a:lnTo>
                    <a:pt x="5412430" y="579758"/>
                  </a:lnTo>
                  <a:lnTo>
                    <a:pt x="5414425" y="579758"/>
                  </a:lnTo>
                  <a:lnTo>
                    <a:pt x="5416421" y="579758"/>
                  </a:lnTo>
                  <a:lnTo>
                    <a:pt x="5418417" y="579758"/>
                  </a:lnTo>
                  <a:lnTo>
                    <a:pt x="5420413" y="579758"/>
                  </a:lnTo>
                  <a:lnTo>
                    <a:pt x="5422408" y="579758"/>
                  </a:lnTo>
                  <a:lnTo>
                    <a:pt x="5424404" y="579758"/>
                  </a:lnTo>
                  <a:lnTo>
                    <a:pt x="5426400" y="579758"/>
                  </a:lnTo>
                  <a:lnTo>
                    <a:pt x="5428396" y="579758"/>
                  </a:lnTo>
                  <a:lnTo>
                    <a:pt x="5430391" y="579758"/>
                  </a:lnTo>
                  <a:lnTo>
                    <a:pt x="5432387" y="579758"/>
                  </a:lnTo>
                  <a:lnTo>
                    <a:pt x="5434383" y="579758"/>
                  </a:lnTo>
                  <a:lnTo>
                    <a:pt x="5436379" y="579758"/>
                  </a:lnTo>
                  <a:lnTo>
                    <a:pt x="5438374" y="579758"/>
                  </a:lnTo>
                  <a:lnTo>
                    <a:pt x="5440370" y="579758"/>
                  </a:lnTo>
                  <a:lnTo>
                    <a:pt x="5442366" y="579758"/>
                  </a:lnTo>
                  <a:lnTo>
                    <a:pt x="5444361" y="579758"/>
                  </a:lnTo>
                  <a:lnTo>
                    <a:pt x="5446357" y="579758"/>
                  </a:lnTo>
                  <a:lnTo>
                    <a:pt x="5448353" y="579758"/>
                  </a:lnTo>
                  <a:lnTo>
                    <a:pt x="5450349" y="579758"/>
                  </a:lnTo>
                  <a:lnTo>
                    <a:pt x="5452344" y="579758"/>
                  </a:lnTo>
                  <a:lnTo>
                    <a:pt x="5454340" y="579758"/>
                  </a:lnTo>
                  <a:lnTo>
                    <a:pt x="5456336" y="579758"/>
                  </a:lnTo>
                  <a:lnTo>
                    <a:pt x="5458332" y="579758"/>
                  </a:lnTo>
                  <a:lnTo>
                    <a:pt x="5460327" y="579758"/>
                  </a:lnTo>
                  <a:lnTo>
                    <a:pt x="5462323" y="579758"/>
                  </a:lnTo>
                  <a:lnTo>
                    <a:pt x="5464319" y="579758"/>
                  </a:lnTo>
                  <a:lnTo>
                    <a:pt x="5466315" y="579758"/>
                  </a:lnTo>
                  <a:lnTo>
                    <a:pt x="5468310" y="579758"/>
                  </a:lnTo>
                  <a:lnTo>
                    <a:pt x="5470306" y="579758"/>
                  </a:lnTo>
                  <a:lnTo>
                    <a:pt x="5472302" y="579758"/>
                  </a:lnTo>
                  <a:lnTo>
                    <a:pt x="5474298" y="579758"/>
                  </a:lnTo>
                  <a:lnTo>
                    <a:pt x="5476293" y="579758"/>
                  </a:lnTo>
                  <a:lnTo>
                    <a:pt x="5478289" y="579758"/>
                  </a:lnTo>
                  <a:lnTo>
                    <a:pt x="5480285" y="579758"/>
                  </a:lnTo>
                  <a:lnTo>
                    <a:pt x="5482280" y="579758"/>
                  </a:lnTo>
                  <a:lnTo>
                    <a:pt x="5484276" y="579758"/>
                  </a:lnTo>
                  <a:lnTo>
                    <a:pt x="5486272" y="579758"/>
                  </a:lnTo>
                  <a:lnTo>
                    <a:pt x="5488268" y="579758"/>
                  </a:lnTo>
                  <a:lnTo>
                    <a:pt x="5490263" y="579758"/>
                  </a:lnTo>
                  <a:lnTo>
                    <a:pt x="5492259" y="579758"/>
                  </a:lnTo>
                  <a:lnTo>
                    <a:pt x="5494255" y="579758"/>
                  </a:lnTo>
                  <a:lnTo>
                    <a:pt x="5496251" y="579758"/>
                  </a:lnTo>
                  <a:lnTo>
                    <a:pt x="5498246" y="579758"/>
                  </a:lnTo>
                  <a:lnTo>
                    <a:pt x="5500242" y="579758"/>
                  </a:lnTo>
                  <a:lnTo>
                    <a:pt x="5502238" y="579758"/>
                  </a:lnTo>
                  <a:lnTo>
                    <a:pt x="5504234" y="579758"/>
                  </a:lnTo>
                  <a:lnTo>
                    <a:pt x="5506229" y="579758"/>
                  </a:lnTo>
                  <a:lnTo>
                    <a:pt x="5508225" y="579758"/>
                  </a:lnTo>
                  <a:lnTo>
                    <a:pt x="5510221" y="579758"/>
                  </a:lnTo>
                  <a:lnTo>
                    <a:pt x="5512216" y="579758"/>
                  </a:lnTo>
                  <a:lnTo>
                    <a:pt x="5514212" y="579758"/>
                  </a:lnTo>
                  <a:lnTo>
                    <a:pt x="5516208" y="579758"/>
                  </a:lnTo>
                  <a:lnTo>
                    <a:pt x="5518204" y="579758"/>
                  </a:lnTo>
                  <a:lnTo>
                    <a:pt x="5520199" y="579758"/>
                  </a:lnTo>
                  <a:lnTo>
                    <a:pt x="5522195" y="579758"/>
                  </a:lnTo>
                  <a:lnTo>
                    <a:pt x="5524191" y="579758"/>
                  </a:lnTo>
                  <a:lnTo>
                    <a:pt x="5526187" y="579758"/>
                  </a:lnTo>
                  <a:lnTo>
                    <a:pt x="5528182" y="579758"/>
                  </a:lnTo>
                  <a:lnTo>
                    <a:pt x="5530178" y="579758"/>
                  </a:lnTo>
                  <a:lnTo>
                    <a:pt x="5532174" y="579758"/>
                  </a:lnTo>
                  <a:lnTo>
                    <a:pt x="5534170" y="579758"/>
                  </a:lnTo>
                  <a:lnTo>
                    <a:pt x="5536165" y="579758"/>
                  </a:lnTo>
                  <a:lnTo>
                    <a:pt x="5538161" y="579758"/>
                  </a:lnTo>
                  <a:lnTo>
                    <a:pt x="5540157" y="579758"/>
                  </a:lnTo>
                  <a:lnTo>
                    <a:pt x="5542152" y="579758"/>
                  </a:lnTo>
                  <a:lnTo>
                    <a:pt x="5544148" y="579758"/>
                  </a:lnTo>
                  <a:lnTo>
                    <a:pt x="5546144" y="579758"/>
                  </a:lnTo>
                  <a:lnTo>
                    <a:pt x="5548140" y="579758"/>
                  </a:lnTo>
                  <a:lnTo>
                    <a:pt x="5550135" y="579758"/>
                  </a:lnTo>
                  <a:lnTo>
                    <a:pt x="5552131" y="579758"/>
                  </a:lnTo>
                  <a:lnTo>
                    <a:pt x="5554127" y="579758"/>
                  </a:lnTo>
                  <a:lnTo>
                    <a:pt x="5556123" y="579758"/>
                  </a:lnTo>
                  <a:lnTo>
                    <a:pt x="5558118" y="579758"/>
                  </a:lnTo>
                  <a:lnTo>
                    <a:pt x="5560114" y="579758"/>
                  </a:lnTo>
                  <a:lnTo>
                    <a:pt x="5562110" y="579758"/>
                  </a:lnTo>
                  <a:lnTo>
                    <a:pt x="5564106" y="579758"/>
                  </a:lnTo>
                  <a:lnTo>
                    <a:pt x="5566101" y="579758"/>
                  </a:lnTo>
                  <a:lnTo>
                    <a:pt x="5568097" y="579758"/>
                  </a:lnTo>
                  <a:lnTo>
                    <a:pt x="5570093" y="579758"/>
                  </a:lnTo>
                  <a:lnTo>
                    <a:pt x="5572088" y="579758"/>
                  </a:lnTo>
                  <a:lnTo>
                    <a:pt x="5574084" y="579758"/>
                  </a:lnTo>
                  <a:lnTo>
                    <a:pt x="5576080" y="579758"/>
                  </a:lnTo>
                  <a:lnTo>
                    <a:pt x="5578076" y="579758"/>
                  </a:lnTo>
                  <a:lnTo>
                    <a:pt x="5580071" y="579758"/>
                  </a:lnTo>
                  <a:lnTo>
                    <a:pt x="5582067" y="579758"/>
                  </a:lnTo>
                  <a:lnTo>
                    <a:pt x="5584063" y="579758"/>
                  </a:lnTo>
                  <a:lnTo>
                    <a:pt x="5586059" y="579758"/>
                  </a:lnTo>
                  <a:lnTo>
                    <a:pt x="5588054" y="579758"/>
                  </a:lnTo>
                  <a:lnTo>
                    <a:pt x="5590050" y="579758"/>
                  </a:lnTo>
                  <a:lnTo>
                    <a:pt x="5592046" y="579758"/>
                  </a:lnTo>
                  <a:lnTo>
                    <a:pt x="5594042" y="579758"/>
                  </a:lnTo>
                  <a:lnTo>
                    <a:pt x="5596037" y="579758"/>
                  </a:lnTo>
                  <a:lnTo>
                    <a:pt x="5598033" y="579758"/>
                  </a:lnTo>
                  <a:lnTo>
                    <a:pt x="5600029" y="579758"/>
                  </a:lnTo>
                  <a:lnTo>
                    <a:pt x="5602024" y="579758"/>
                  </a:lnTo>
                  <a:lnTo>
                    <a:pt x="5604020" y="579758"/>
                  </a:lnTo>
                  <a:lnTo>
                    <a:pt x="5606016" y="579758"/>
                  </a:lnTo>
                  <a:lnTo>
                    <a:pt x="5608012" y="579758"/>
                  </a:lnTo>
                  <a:lnTo>
                    <a:pt x="5610007" y="579758"/>
                  </a:lnTo>
                  <a:lnTo>
                    <a:pt x="5612003" y="579758"/>
                  </a:lnTo>
                  <a:lnTo>
                    <a:pt x="5613999" y="579758"/>
                  </a:lnTo>
                  <a:lnTo>
                    <a:pt x="5615995" y="579758"/>
                  </a:lnTo>
                  <a:lnTo>
                    <a:pt x="5617990" y="579758"/>
                  </a:lnTo>
                  <a:lnTo>
                    <a:pt x="5619986" y="579758"/>
                  </a:lnTo>
                  <a:lnTo>
                    <a:pt x="5621982" y="579758"/>
                  </a:lnTo>
                  <a:lnTo>
                    <a:pt x="5623978" y="579758"/>
                  </a:lnTo>
                  <a:lnTo>
                    <a:pt x="5625973" y="579758"/>
                  </a:lnTo>
                  <a:lnTo>
                    <a:pt x="5627969" y="579758"/>
                  </a:lnTo>
                  <a:lnTo>
                    <a:pt x="5629965" y="579758"/>
                  </a:lnTo>
                  <a:lnTo>
                    <a:pt x="5631960" y="579758"/>
                  </a:lnTo>
                  <a:lnTo>
                    <a:pt x="5633956" y="579758"/>
                  </a:lnTo>
                  <a:lnTo>
                    <a:pt x="5635952" y="579758"/>
                  </a:lnTo>
                  <a:lnTo>
                    <a:pt x="5637948" y="579758"/>
                  </a:lnTo>
                  <a:lnTo>
                    <a:pt x="5639943" y="579758"/>
                  </a:lnTo>
                  <a:lnTo>
                    <a:pt x="5641939" y="579758"/>
                  </a:lnTo>
                  <a:lnTo>
                    <a:pt x="5643935" y="579758"/>
                  </a:lnTo>
                  <a:lnTo>
                    <a:pt x="5645931" y="579758"/>
                  </a:lnTo>
                  <a:lnTo>
                    <a:pt x="5647926" y="579758"/>
                  </a:lnTo>
                  <a:lnTo>
                    <a:pt x="5649922" y="579758"/>
                  </a:lnTo>
                  <a:lnTo>
                    <a:pt x="5651918" y="579758"/>
                  </a:lnTo>
                  <a:lnTo>
                    <a:pt x="5653914" y="579758"/>
                  </a:lnTo>
                  <a:lnTo>
                    <a:pt x="5655909" y="579758"/>
                  </a:lnTo>
                  <a:lnTo>
                    <a:pt x="5657905" y="579758"/>
                  </a:lnTo>
                  <a:lnTo>
                    <a:pt x="5659901" y="579758"/>
                  </a:lnTo>
                  <a:lnTo>
                    <a:pt x="5661896" y="579758"/>
                  </a:lnTo>
                  <a:lnTo>
                    <a:pt x="5663892" y="579758"/>
                  </a:lnTo>
                  <a:lnTo>
                    <a:pt x="5665888" y="579758"/>
                  </a:lnTo>
                  <a:lnTo>
                    <a:pt x="5667884" y="579758"/>
                  </a:lnTo>
                  <a:lnTo>
                    <a:pt x="5669879" y="579758"/>
                  </a:lnTo>
                  <a:lnTo>
                    <a:pt x="5671875" y="579758"/>
                  </a:lnTo>
                  <a:lnTo>
                    <a:pt x="5673871" y="579758"/>
                  </a:lnTo>
                  <a:lnTo>
                    <a:pt x="5675867" y="579758"/>
                  </a:lnTo>
                  <a:lnTo>
                    <a:pt x="5677862" y="579758"/>
                  </a:lnTo>
                  <a:lnTo>
                    <a:pt x="5679858" y="579758"/>
                  </a:lnTo>
                  <a:lnTo>
                    <a:pt x="5681854" y="579758"/>
                  </a:lnTo>
                  <a:lnTo>
                    <a:pt x="5683850" y="579758"/>
                  </a:lnTo>
                  <a:lnTo>
                    <a:pt x="5685845" y="579758"/>
                  </a:lnTo>
                  <a:lnTo>
                    <a:pt x="5687841" y="579758"/>
                  </a:lnTo>
                  <a:lnTo>
                    <a:pt x="5689837" y="579758"/>
                  </a:lnTo>
                  <a:lnTo>
                    <a:pt x="5691832" y="579758"/>
                  </a:lnTo>
                  <a:lnTo>
                    <a:pt x="5693828" y="579758"/>
                  </a:lnTo>
                  <a:lnTo>
                    <a:pt x="5695824" y="579758"/>
                  </a:lnTo>
                  <a:lnTo>
                    <a:pt x="5697820" y="579758"/>
                  </a:lnTo>
                  <a:lnTo>
                    <a:pt x="5699815" y="579758"/>
                  </a:lnTo>
                  <a:lnTo>
                    <a:pt x="5701811" y="579758"/>
                  </a:lnTo>
                  <a:lnTo>
                    <a:pt x="5703807" y="579758"/>
                  </a:lnTo>
                  <a:lnTo>
                    <a:pt x="5705803" y="579758"/>
                  </a:lnTo>
                  <a:lnTo>
                    <a:pt x="5707798" y="579758"/>
                  </a:lnTo>
                  <a:lnTo>
                    <a:pt x="5709794" y="579758"/>
                  </a:lnTo>
                  <a:lnTo>
                    <a:pt x="5711790" y="579758"/>
                  </a:lnTo>
                  <a:lnTo>
                    <a:pt x="5713786" y="579758"/>
                  </a:lnTo>
                  <a:lnTo>
                    <a:pt x="5715781" y="579758"/>
                  </a:lnTo>
                  <a:lnTo>
                    <a:pt x="5717777" y="579758"/>
                  </a:lnTo>
                  <a:lnTo>
                    <a:pt x="5719773" y="579758"/>
                  </a:lnTo>
                  <a:lnTo>
                    <a:pt x="5721769" y="579758"/>
                  </a:lnTo>
                  <a:lnTo>
                    <a:pt x="5723764" y="579758"/>
                  </a:lnTo>
                  <a:lnTo>
                    <a:pt x="5725760" y="579758"/>
                  </a:lnTo>
                  <a:lnTo>
                    <a:pt x="5727756" y="579758"/>
                  </a:lnTo>
                  <a:lnTo>
                    <a:pt x="5729751" y="579758"/>
                  </a:lnTo>
                  <a:lnTo>
                    <a:pt x="5731747" y="579758"/>
                  </a:lnTo>
                  <a:lnTo>
                    <a:pt x="5733743" y="579758"/>
                  </a:lnTo>
                  <a:lnTo>
                    <a:pt x="5735739" y="579758"/>
                  </a:lnTo>
                  <a:lnTo>
                    <a:pt x="5737734" y="579758"/>
                  </a:lnTo>
                  <a:lnTo>
                    <a:pt x="5739730" y="579758"/>
                  </a:lnTo>
                  <a:lnTo>
                    <a:pt x="5741726" y="579758"/>
                  </a:lnTo>
                  <a:lnTo>
                    <a:pt x="5743722" y="579758"/>
                  </a:lnTo>
                  <a:lnTo>
                    <a:pt x="5745717" y="579758"/>
                  </a:lnTo>
                  <a:lnTo>
                    <a:pt x="5747713" y="579758"/>
                  </a:lnTo>
                  <a:lnTo>
                    <a:pt x="5749709" y="579758"/>
                  </a:lnTo>
                  <a:lnTo>
                    <a:pt x="5751705" y="579758"/>
                  </a:lnTo>
                  <a:lnTo>
                    <a:pt x="5753700" y="579758"/>
                  </a:lnTo>
                  <a:lnTo>
                    <a:pt x="5755696" y="579758"/>
                  </a:lnTo>
                  <a:lnTo>
                    <a:pt x="5757692" y="579758"/>
                  </a:lnTo>
                  <a:lnTo>
                    <a:pt x="5759687" y="579758"/>
                  </a:lnTo>
                  <a:lnTo>
                    <a:pt x="5761683" y="579758"/>
                  </a:lnTo>
                  <a:lnTo>
                    <a:pt x="5763679" y="579758"/>
                  </a:lnTo>
                  <a:lnTo>
                    <a:pt x="5765675" y="579758"/>
                  </a:lnTo>
                  <a:lnTo>
                    <a:pt x="5767670" y="579758"/>
                  </a:lnTo>
                  <a:lnTo>
                    <a:pt x="5769666" y="579758"/>
                  </a:lnTo>
                  <a:lnTo>
                    <a:pt x="5771662" y="579758"/>
                  </a:lnTo>
                  <a:lnTo>
                    <a:pt x="5773658" y="579758"/>
                  </a:lnTo>
                  <a:lnTo>
                    <a:pt x="5775653" y="579758"/>
                  </a:lnTo>
                  <a:lnTo>
                    <a:pt x="5777649" y="579758"/>
                  </a:lnTo>
                  <a:lnTo>
                    <a:pt x="5779645" y="579758"/>
                  </a:lnTo>
                  <a:lnTo>
                    <a:pt x="5781641" y="579758"/>
                  </a:lnTo>
                  <a:lnTo>
                    <a:pt x="5783636" y="579758"/>
                  </a:lnTo>
                  <a:lnTo>
                    <a:pt x="5785632" y="579758"/>
                  </a:lnTo>
                  <a:lnTo>
                    <a:pt x="5787628" y="579758"/>
                  </a:lnTo>
                  <a:lnTo>
                    <a:pt x="5789623" y="579758"/>
                  </a:lnTo>
                  <a:lnTo>
                    <a:pt x="5791619" y="579758"/>
                  </a:lnTo>
                  <a:lnTo>
                    <a:pt x="5793615" y="579758"/>
                  </a:lnTo>
                  <a:lnTo>
                    <a:pt x="5795611" y="579758"/>
                  </a:lnTo>
                  <a:lnTo>
                    <a:pt x="5797606" y="579758"/>
                  </a:lnTo>
                  <a:lnTo>
                    <a:pt x="5799602" y="579758"/>
                  </a:lnTo>
                  <a:lnTo>
                    <a:pt x="5801598" y="579758"/>
                  </a:lnTo>
                  <a:lnTo>
                    <a:pt x="5803594" y="579758"/>
                  </a:lnTo>
                  <a:lnTo>
                    <a:pt x="5805589" y="579758"/>
                  </a:lnTo>
                  <a:lnTo>
                    <a:pt x="5807585" y="579758"/>
                  </a:lnTo>
                  <a:lnTo>
                    <a:pt x="5809581" y="579758"/>
                  </a:lnTo>
                  <a:lnTo>
                    <a:pt x="5811577" y="579758"/>
                  </a:lnTo>
                  <a:lnTo>
                    <a:pt x="5813572" y="579758"/>
                  </a:lnTo>
                  <a:lnTo>
                    <a:pt x="5815568" y="579758"/>
                  </a:lnTo>
                  <a:lnTo>
                    <a:pt x="5817564" y="579758"/>
                  </a:lnTo>
                  <a:lnTo>
                    <a:pt x="5819559" y="579758"/>
                  </a:lnTo>
                  <a:lnTo>
                    <a:pt x="5821555" y="579758"/>
                  </a:lnTo>
                  <a:lnTo>
                    <a:pt x="5823551" y="579758"/>
                  </a:lnTo>
                  <a:lnTo>
                    <a:pt x="5825547" y="579758"/>
                  </a:lnTo>
                </a:path>
              </a:pathLst>
            </a:custGeom>
            <a:ln w="13550" cap="flat">
              <a:solidFill>
                <a:srgbClr val="FF65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526983" y="1904715"/>
              <a:ext cx="0" cy="5954281"/>
            </a:xfrm>
            <a:custGeom>
              <a:avLst/>
              <a:pathLst>
                <a:path w="0" h="5954281">
                  <a:moveTo>
                    <a:pt x="0" y="59542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2076469" y="7781276"/>
              <a:ext cx="38219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0e+00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2076469" y="6230124"/>
              <a:ext cx="38219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2e+05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076469" y="4678973"/>
              <a:ext cx="38219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4e+05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076469" y="3127821"/>
              <a:ext cx="38219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6e+05</a:t>
              </a:r>
            </a:p>
          </p:txBody>
        </p:sp>
        <p:sp>
          <p:nvSpPr>
            <p:cNvPr id="25" name="pl24"/>
            <p:cNvSpPr/>
            <p:nvPr/>
          </p:nvSpPr>
          <p:spPr>
            <a:xfrm>
              <a:off x="2489026" y="783589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89026" y="628474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489026" y="473359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489026" y="318244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526983" y="7858997"/>
              <a:ext cx="7143529" cy="0"/>
            </a:xfrm>
            <a:custGeom>
              <a:avLst/>
              <a:pathLst>
                <a:path w="7143529" h="0">
                  <a:moveTo>
                    <a:pt x="0" y="0"/>
                  </a:moveTo>
                  <a:lnTo>
                    <a:pt x="71435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761744" y="785899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220625" y="785899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6677511" y="785899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8136393" y="785899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9593278" y="785899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3609344" y="7923451"/>
              <a:ext cx="3048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2016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068225" y="7923451"/>
              <a:ext cx="3048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2018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525111" y="7923451"/>
              <a:ext cx="3048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2020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7983993" y="7923451"/>
              <a:ext cx="3048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2022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9440878" y="7923451"/>
              <a:ext cx="3048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2024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5937977" y="8096842"/>
              <a:ext cx="321543" cy="10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years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1844030" y="4830287"/>
              <a:ext cx="220042" cy="10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yen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9822344" y="3274621"/>
              <a:ext cx="1290521" cy="32144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9898259" y="3372637"/>
              <a:ext cx="237083" cy="952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薬剤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9920205" y="366997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920205" y="388943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18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9920205" y="410888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E9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9920205" y="432834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CA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9920205" y="454780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24B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9920205" y="476725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E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9920205" y="498671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1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9920205" y="520616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B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9920205" y="542562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C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920205" y="564508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B9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9920205" y="58645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575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9920205" y="608399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962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9920205" y="63034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65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10193630" y="3626518"/>
              <a:ext cx="782359" cy="83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イミフィンジ 120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0193630" y="3845974"/>
              <a:ext cx="782359" cy="83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イミフィンジ 500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0193630" y="4065430"/>
              <a:ext cx="687526" cy="83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オプジーボ 100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0193630" y="4284886"/>
              <a:ext cx="687526" cy="83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オプジーボ 120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0193630" y="4504342"/>
              <a:ext cx="626566" cy="83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オプジーボ 20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0193630" y="4723798"/>
              <a:ext cx="687526" cy="83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オプジーボ 240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0193630" y="4943254"/>
              <a:ext cx="782359" cy="83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キイトルーダ 100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0193630" y="5162710"/>
              <a:ext cx="721399" cy="83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キイトルーダ 20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0193630" y="5382166"/>
              <a:ext cx="843319" cy="83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テセントリク 1200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0193630" y="5601622"/>
              <a:ext cx="782359" cy="83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テセントリク 840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0193630" y="5821078"/>
              <a:ext cx="687526" cy="83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バベンチオ 200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0193630" y="6040534"/>
              <a:ext cx="531733" cy="83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ヤーボイ 20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0193630" y="6259990"/>
              <a:ext cx="531733" cy="83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ヤーボイ 50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2023-11-23T11:55:02Z</dcterms:modified>
  <cp:category/>
</cp:coreProperties>
</file>