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89006"/>
            <a:ext cx="9359981" cy="6479987"/>
            <a:chOff x="1828800" y="1828800"/>
            <a:chExt cx="9359981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6" name="rc5"/>
            <p:cNvSpPr/>
            <p:nvPr/>
          </p:nvSpPr>
          <p:spPr>
            <a:xfrm>
              <a:off x="2580189" y="1904715"/>
              <a:ext cx="7079905" cy="5939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7" name="pl6"/>
            <p:cNvSpPr/>
            <p:nvPr/>
          </p:nvSpPr>
          <p:spPr>
            <a:xfrm>
              <a:off x="5812055" y="6931290"/>
              <a:ext cx="3526226" cy="102292"/>
            </a:xfrm>
            <a:custGeom>
              <a:avLst/>
              <a:gdLst/>
              <a:ahLst/>
              <a:cxnLst/>
              <a:rect l="0" t="0" r="0" b="0"/>
              <a:pathLst>
                <a:path w="3526226" h="102292">
                  <a:moveTo>
                    <a:pt x="0" y="16177"/>
                  </a:moveTo>
                  <a:lnTo>
                    <a:pt x="2033" y="16177"/>
                  </a:lnTo>
                  <a:lnTo>
                    <a:pt x="4067" y="16177"/>
                  </a:lnTo>
                  <a:lnTo>
                    <a:pt x="6100" y="16177"/>
                  </a:lnTo>
                  <a:lnTo>
                    <a:pt x="8134" y="16177"/>
                  </a:lnTo>
                  <a:lnTo>
                    <a:pt x="10167" y="16177"/>
                  </a:lnTo>
                  <a:lnTo>
                    <a:pt x="12201" y="16177"/>
                  </a:lnTo>
                  <a:lnTo>
                    <a:pt x="14235" y="16177"/>
                  </a:lnTo>
                  <a:lnTo>
                    <a:pt x="16268" y="16177"/>
                  </a:lnTo>
                  <a:lnTo>
                    <a:pt x="18302" y="16177"/>
                  </a:lnTo>
                  <a:lnTo>
                    <a:pt x="20335" y="16177"/>
                  </a:lnTo>
                  <a:lnTo>
                    <a:pt x="22369" y="16177"/>
                  </a:lnTo>
                  <a:lnTo>
                    <a:pt x="24402" y="16177"/>
                  </a:lnTo>
                  <a:lnTo>
                    <a:pt x="26436" y="16177"/>
                  </a:lnTo>
                  <a:lnTo>
                    <a:pt x="28470" y="16177"/>
                  </a:lnTo>
                  <a:lnTo>
                    <a:pt x="30503" y="16177"/>
                  </a:lnTo>
                  <a:lnTo>
                    <a:pt x="32537" y="16177"/>
                  </a:lnTo>
                  <a:lnTo>
                    <a:pt x="34570" y="16177"/>
                  </a:lnTo>
                  <a:lnTo>
                    <a:pt x="36604" y="16177"/>
                  </a:lnTo>
                  <a:lnTo>
                    <a:pt x="38638" y="16177"/>
                  </a:lnTo>
                  <a:lnTo>
                    <a:pt x="40671" y="16177"/>
                  </a:lnTo>
                  <a:lnTo>
                    <a:pt x="42705" y="16177"/>
                  </a:lnTo>
                  <a:lnTo>
                    <a:pt x="44738" y="16177"/>
                  </a:lnTo>
                  <a:lnTo>
                    <a:pt x="46772" y="16177"/>
                  </a:lnTo>
                  <a:lnTo>
                    <a:pt x="48805" y="16177"/>
                  </a:lnTo>
                  <a:lnTo>
                    <a:pt x="50839" y="16177"/>
                  </a:lnTo>
                  <a:lnTo>
                    <a:pt x="52873" y="16177"/>
                  </a:lnTo>
                  <a:lnTo>
                    <a:pt x="54906" y="16177"/>
                  </a:lnTo>
                  <a:lnTo>
                    <a:pt x="56940" y="16177"/>
                  </a:lnTo>
                  <a:lnTo>
                    <a:pt x="58973" y="16177"/>
                  </a:lnTo>
                  <a:lnTo>
                    <a:pt x="61007" y="16177"/>
                  </a:lnTo>
                  <a:lnTo>
                    <a:pt x="63040" y="16177"/>
                  </a:lnTo>
                  <a:lnTo>
                    <a:pt x="65074" y="16177"/>
                  </a:lnTo>
                  <a:lnTo>
                    <a:pt x="67108" y="16177"/>
                  </a:lnTo>
                  <a:lnTo>
                    <a:pt x="69141" y="16177"/>
                  </a:lnTo>
                  <a:lnTo>
                    <a:pt x="71175" y="16177"/>
                  </a:lnTo>
                  <a:lnTo>
                    <a:pt x="73208" y="16177"/>
                  </a:lnTo>
                  <a:lnTo>
                    <a:pt x="75242" y="16177"/>
                  </a:lnTo>
                  <a:lnTo>
                    <a:pt x="77276" y="16177"/>
                  </a:lnTo>
                  <a:lnTo>
                    <a:pt x="79309" y="16177"/>
                  </a:lnTo>
                  <a:lnTo>
                    <a:pt x="81343" y="16177"/>
                  </a:lnTo>
                  <a:lnTo>
                    <a:pt x="83376" y="16177"/>
                  </a:lnTo>
                  <a:lnTo>
                    <a:pt x="85410" y="16177"/>
                  </a:lnTo>
                  <a:lnTo>
                    <a:pt x="87443" y="16177"/>
                  </a:lnTo>
                  <a:lnTo>
                    <a:pt x="89477" y="16177"/>
                  </a:lnTo>
                  <a:lnTo>
                    <a:pt x="91511" y="16177"/>
                  </a:lnTo>
                  <a:lnTo>
                    <a:pt x="93544" y="16177"/>
                  </a:lnTo>
                  <a:lnTo>
                    <a:pt x="95578" y="16177"/>
                  </a:lnTo>
                  <a:lnTo>
                    <a:pt x="97611" y="16177"/>
                  </a:lnTo>
                  <a:lnTo>
                    <a:pt x="99645" y="16177"/>
                  </a:lnTo>
                  <a:lnTo>
                    <a:pt x="101678" y="16177"/>
                  </a:lnTo>
                  <a:lnTo>
                    <a:pt x="103712" y="16177"/>
                  </a:lnTo>
                  <a:lnTo>
                    <a:pt x="105746" y="16177"/>
                  </a:lnTo>
                  <a:lnTo>
                    <a:pt x="107779" y="16177"/>
                  </a:lnTo>
                  <a:lnTo>
                    <a:pt x="109813" y="16177"/>
                  </a:lnTo>
                  <a:lnTo>
                    <a:pt x="111846" y="16177"/>
                  </a:lnTo>
                  <a:lnTo>
                    <a:pt x="113880" y="16177"/>
                  </a:lnTo>
                  <a:lnTo>
                    <a:pt x="115914" y="16177"/>
                  </a:lnTo>
                  <a:lnTo>
                    <a:pt x="117947" y="16177"/>
                  </a:lnTo>
                  <a:lnTo>
                    <a:pt x="119981" y="16177"/>
                  </a:lnTo>
                  <a:lnTo>
                    <a:pt x="122014" y="16177"/>
                  </a:lnTo>
                  <a:lnTo>
                    <a:pt x="124048" y="16177"/>
                  </a:lnTo>
                  <a:lnTo>
                    <a:pt x="126081" y="16177"/>
                  </a:lnTo>
                  <a:lnTo>
                    <a:pt x="128115" y="16177"/>
                  </a:lnTo>
                  <a:lnTo>
                    <a:pt x="130149" y="16177"/>
                  </a:lnTo>
                  <a:lnTo>
                    <a:pt x="132182" y="16177"/>
                  </a:lnTo>
                  <a:lnTo>
                    <a:pt x="134216" y="16177"/>
                  </a:lnTo>
                  <a:lnTo>
                    <a:pt x="136249" y="16177"/>
                  </a:lnTo>
                  <a:lnTo>
                    <a:pt x="138283" y="16177"/>
                  </a:lnTo>
                  <a:lnTo>
                    <a:pt x="140316" y="16177"/>
                  </a:lnTo>
                  <a:lnTo>
                    <a:pt x="142350" y="16177"/>
                  </a:lnTo>
                  <a:lnTo>
                    <a:pt x="144384" y="16177"/>
                  </a:lnTo>
                  <a:lnTo>
                    <a:pt x="146417" y="16177"/>
                  </a:lnTo>
                  <a:lnTo>
                    <a:pt x="148451" y="16177"/>
                  </a:lnTo>
                  <a:lnTo>
                    <a:pt x="150484" y="16177"/>
                  </a:lnTo>
                  <a:lnTo>
                    <a:pt x="152518" y="16177"/>
                  </a:lnTo>
                  <a:lnTo>
                    <a:pt x="154552" y="16177"/>
                  </a:lnTo>
                  <a:lnTo>
                    <a:pt x="156585" y="16177"/>
                  </a:lnTo>
                  <a:lnTo>
                    <a:pt x="158619" y="16177"/>
                  </a:lnTo>
                  <a:lnTo>
                    <a:pt x="160652" y="16177"/>
                  </a:lnTo>
                  <a:lnTo>
                    <a:pt x="162686" y="16177"/>
                  </a:lnTo>
                  <a:lnTo>
                    <a:pt x="164719" y="16177"/>
                  </a:lnTo>
                  <a:lnTo>
                    <a:pt x="166753" y="16177"/>
                  </a:lnTo>
                  <a:lnTo>
                    <a:pt x="168787" y="16177"/>
                  </a:lnTo>
                  <a:lnTo>
                    <a:pt x="170820" y="16177"/>
                  </a:lnTo>
                  <a:lnTo>
                    <a:pt x="172854" y="16177"/>
                  </a:lnTo>
                  <a:lnTo>
                    <a:pt x="174887" y="16177"/>
                  </a:lnTo>
                  <a:lnTo>
                    <a:pt x="176921" y="16177"/>
                  </a:lnTo>
                  <a:lnTo>
                    <a:pt x="178954" y="16177"/>
                  </a:lnTo>
                  <a:lnTo>
                    <a:pt x="180988" y="16177"/>
                  </a:lnTo>
                  <a:lnTo>
                    <a:pt x="183022" y="16177"/>
                  </a:lnTo>
                  <a:lnTo>
                    <a:pt x="185055" y="16177"/>
                  </a:lnTo>
                  <a:lnTo>
                    <a:pt x="187089" y="16177"/>
                  </a:lnTo>
                  <a:lnTo>
                    <a:pt x="189122" y="16177"/>
                  </a:lnTo>
                  <a:lnTo>
                    <a:pt x="191156" y="16177"/>
                  </a:lnTo>
                  <a:lnTo>
                    <a:pt x="193190" y="16177"/>
                  </a:lnTo>
                  <a:lnTo>
                    <a:pt x="195223" y="16177"/>
                  </a:lnTo>
                  <a:lnTo>
                    <a:pt x="197257" y="16177"/>
                  </a:lnTo>
                  <a:lnTo>
                    <a:pt x="199290" y="16177"/>
                  </a:lnTo>
                  <a:lnTo>
                    <a:pt x="201324" y="16177"/>
                  </a:lnTo>
                  <a:lnTo>
                    <a:pt x="203357" y="16177"/>
                  </a:lnTo>
                  <a:lnTo>
                    <a:pt x="205391" y="16177"/>
                  </a:lnTo>
                  <a:lnTo>
                    <a:pt x="207425" y="16177"/>
                  </a:lnTo>
                  <a:lnTo>
                    <a:pt x="209458" y="16177"/>
                  </a:lnTo>
                  <a:lnTo>
                    <a:pt x="211492" y="16177"/>
                  </a:lnTo>
                  <a:lnTo>
                    <a:pt x="213525" y="16177"/>
                  </a:lnTo>
                  <a:lnTo>
                    <a:pt x="215559" y="16177"/>
                  </a:lnTo>
                  <a:lnTo>
                    <a:pt x="217592" y="16177"/>
                  </a:lnTo>
                  <a:lnTo>
                    <a:pt x="219626" y="16177"/>
                  </a:lnTo>
                  <a:lnTo>
                    <a:pt x="221660" y="16177"/>
                  </a:lnTo>
                  <a:lnTo>
                    <a:pt x="223693" y="16177"/>
                  </a:lnTo>
                  <a:lnTo>
                    <a:pt x="225727" y="16177"/>
                  </a:lnTo>
                  <a:lnTo>
                    <a:pt x="227760" y="16177"/>
                  </a:lnTo>
                  <a:lnTo>
                    <a:pt x="229794" y="16177"/>
                  </a:lnTo>
                  <a:lnTo>
                    <a:pt x="231828" y="16177"/>
                  </a:lnTo>
                  <a:lnTo>
                    <a:pt x="233861" y="16177"/>
                  </a:lnTo>
                  <a:lnTo>
                    <a:pt x="235895" y="16177"/>
                  </a:lnTo>
                  <a:lnTo>
                    <a:pt x="237928" y="16177"/>
                  </a:lnTo>
                  <a:lnTo>
                    <a:pt x="239962" y="16177"/>
                  </a:lnTo>
                  <a:lnTo>
                    <a:pt x="241995" y="16177"/>
                  </a:lnTo>
                  <a:lnTo>
                    <a:pt x="244029" y="16177"/>
                  </a:lnTo>
                  <a:lnTo>
                    <a:pt x="246063" y="16177"/>
                  </a:lnTo>
                  <a:lnTo>
                    <a:pt x="248096" y="16177"/>
                  </a:lnTo>
                  <a:lnTo>
                    <a:pt x="250130" y="16177"/>
                  </a:lnTo>
                  <a:lnTo>
                    <a:pt x="252163" y="16177"/>
                  </a:lnTo>
                  <a:lnTo>
                    <a:pt x="254197" y="16177"/>
                  </a:lnTo>
                  <a:lnTo>
                    <a:pt x="256230" y="16177"/>
                  </a:lnTo>
                  <a:lnTo>
                    <a:pt x="258264" y="16177"/>
                  </a:lnTo>
                  <a:lnTo>
                    <a:pt x="260298" y="16177"/>
                  </a:lnTo>
                  <a:lnTo>
                    <a:pt x="262331" y="16177"/>
                  </a:lnTo>
                  <a:lnTo>
                    <a:pt x="264365" y="16177"/>
                  </a:lnTo>
                  <a:lnTo>
                    <a:pt x="266398" y="16177"/>
                  </a:lnTo>
                  <a:lnTo>
                    <a:pt x="268432" y="16177"/>
                  </a:lnTo>
                  <a:lnTo>
                    <a:pt x="270466" y="16177"/>
                  </a:lnTo>
                  <a:lnTo>
                    <a:pt x="272499" y="16177"/>
                  </a:lnTo>
                  <a:lnTo>
                    <a:pt x="274533" y="16177"/>
                  </a:lnTo>
                  <a:lnTo>
                    <a:pt x="276566" y="16177"/>
                  </a:lnTo>
                  <a:lnTo>
                    <a:pt x="278600" y="16177"/>
                  </a:lnTo>
                  <a:lnTo>
                    <a:pt x="280633" y="16177"/>
                  </a:lnTo>
                  <a:lnTo>
                    <a:pt x="282667" y="16177"/>
                  </a:lnTo>
                  <a:lnTo>
                    <a:pt x="284701" y="16177"/>
                  </a:lnTo>
                  <a:lnTo>
                    <a:pt x="286734" y="16177"/>
                  </a:lnTo>
                  <a:lnTo>
                    <a:pt x="288768" y="16177"/>
                  </a:lnTo>
                  <a:lnTo>
                    <a:pt x="290801" y="16177"/>
                  </a:lnTo>
                  <a:lnTo>
                    <a:pt x="292835" y="16177"/>
                  </a:lnTo>
                  <a:lnTo>
                    <a:pt x="294868" y="16177"/>
                  </a:lnTo>
                  <a:lnTo>
                    <a:pt x="296902" y="16177"/>
                  </a:lnTo>
                  <a:lnTo>
                    <a:pt x="298936" y="16177"/>
                  </a:lnTo>
                  <a:lnTo>
                    <a:pt x="300969" y="16177"/>
                  </a:lnTo>
                  <a:lnTo>
                    <a:pt x="303003" y="16177"/>
                  </a:lnTo>
                  <a:lnTo>
                    <a:pt x="305036" y="16177"/>
                  </a:lnTo>
                  <a:lnTo>
                    <a:pt x="307070" y="16177"/>
                  </a:lnTo>
                  <a:lnTo>
                    <a:pt x="309104" y="16177"/>
                  </a:lnTo>
                  <a:lnTo>
                    <a:pt x="311137" y="16177"/>
                  </a:lnTo>
                  <a:lnTo>
                    <a:pt x="313171" y="16177"/>
                  </a:lnTo>
                  <a:lnTo>
                    <a:pt x="315204" y="16177"/>
                  </a:lnTo>
                  <a:lnTo>
                    <a:pt x="317238" y="16177"/>
                  </a:lnTo>
                  <a:lnTo>
                    <a:pt x="319271" y="16177"/>
                  </a:lnTo>
                  <a:lnTo>
                    <a:pt x="321305" y="16177"/>
                  </a:lnTo>
                  <a:lnTo>
                    <a:pt x="323339" y="16177"/>
                  </a:lnTo>
                  <a:lnTo>
                    <a:pt x="325372" y="16177"/>
                  </a:lnTo>
                  <a:lnTo>
                    <a:pt x="327406" y="16177"/>
                  </a:lnTo>
                  <a:lnTo>
                    <a:pt x="329439" y="16177"/>
                  </a:lnTo>
                  <a:lnTo>
                    <a:pt x="331473" y="16177"/>
                  </a:lnTo>
                  <a:lnTo>
                    <a:pt x="333506" y="16177"/>
                  </a:lnTo>
                  <a:lnTo>
                    <a:pt x="335540" y="16177"/>
                  </a:lnTo>
                  <a:lnTo>
                    <a:pt x="337574" y="16177"/>
                  </a:lnTo>
                  <a:lnTo>
                    <a:pt x="339607" y="16177"/>
                  </a:lnTo>
                  <a:lnTo>
                    <a:pt x="341641" y="16177"/>
                  </a:lnTo>
                  <a:lnTo>
                    <a:pt x="343674" y="16177"/>
                  </a:lnTo>
                  <a:lnTo>
                    <a:pt x="345708" y="16177"/>
                  </a:lnTo>
                  <a:lnTo>
                    <a:pt x="347742" y="16177"/>
                  </a:lnTo>
                  <a:lnTo>
                    <a:pt x="349775" y="16177"/>
                  </a:lnTo>
                  <a:lnTo>
                    <a:pt x="351809" y="16177"/>
                  </a:lnTo>
                  <a:lnTo>
                    <a:pt x="353842" y="16177"/>
                  </a:lnTo>
                  <a:lnTo>
                    <a:pt x="355876" y="16177"/>
                  </a:lnTo>
                  <a:lnTo>
                    <a:pt x="357909" y="16177"/>
                  </a:lnTo>
                  <a:lnTo>
                    <a:pt x="359943" y="16177"/>
                  </a:lnTo>
                  <a:lnTo>
                    <a:pt x="361977" y="16177"/>
                  </a:lnTo>
                  <a:lnTo>
                    <a:pt x="364010" y="16177"/>
                  </a:lnTo>
                  <a:lnTo>
                    <a:pt x="366044" y="16177"/>
                  </a:lnTo>
                  <a:lnTo>
                    <a:pt x="368077" y="16177"/>
                  </a:lnTo>
                  <a:lnTo>
                    <a:pt x="370111" y="16177"/>
                  </a:lnTo>
                  <a:lnTo>
                    <a:pt x="372144" y="16177"/>
                  </a:lnTo>
                  <a:lnTo>
                    <a:pt x="374178" y="16177"/>
                  </a:lnTo>
                  <a:lnTo>
                    <a:pt x="376212" y="16177"/>
                  </a:lnTo>
                  <a:lnTo>
                    <a:pt x="378245" y="16177"/>
                  </a:lnTo>
                  <a:lnTo>
                    <a:pt x="380279" y="16177"/>
                  </a:lnTo>
                  <a:lnTo>
                    <a:pt x="382312" y="16177"/>
                  </a:lnTo>
                  <a:lnTo>
                    <a:pt x="384346" y="16177"/>
                  </a:lnTo>
                  <a:lnTo>
                    <a:pt x="386380" y="16177"/>
                  </a:lnTo>
                  <a:lnTo>
                    <a:pt x="388413" y="16177"/>
                  </a:lnTo>
                  <a:lnTo>
                    <a:pt x="390447" y="16177"/>
                  </a:lnTo>
                  <a:lnTo>
                    <a:pt x="392480" y="16177"/>
                  </a:lnTo>
                  <a:lnTo>
                    <a:pt x="394514" y="16177"/>
                  </a:lnTo>
                  <a:lnTo>
                    <a:pt x="396547" y="16177"/>
                  </a:lnTo>
                  <a:lnTo>
                    <a:pt x="398581" y="16177"/>
                  </a:lnTo>
                  <a:lnTo>
                    <a:pt x="400615" y="16177"/>
                  </a:lnTo>
                  <a:lnTo>
                    <a:pt x="402648" y="16177"/>
                  </a:lnTo>
                  <a:lnTo>
                    <a:pt x="404682" y="16177"/>
                  </a:lnTo>
                  <a:lnTo>
                    <a:pt x="406715" y="16177"/>
                  </a:lnTo>
                  <a:lnTo>
                    <a:pt x="408749" y="16177"/>
                  </a:lnTo>
                  <a:lnTo>
                    <a:pt x="410782" y="16177"/>
                  </a:lnTo>
                  <a:lnTo>
                    <a:pt x="412816" y="16177"/>
                  </a:lnTo>
                  <a:lnTo>
                    <a:pt x="414850" y="16177"/>
                  </a:lnTo>
                  <a:lnTo>
                    <a:pt x="416883" y="16177"/>
                  </a:lnTo>
                  <a:lnTo>
                    <a:pt x="418917" y="16177"/>
                  </a:lnTo>
                  <a:lnTo>
                    <a:pt x="420950" y="16177"/>
                  </a:lnTo>
                  <a:lnTo>
                    <a:pt x="422984" y="16177"/>
                  </a:lnTo>
                  <a:lnTo>
                    <a:pt x="425018" y="16177"/>
                  </a:lnTo>
                  <a:lnTo>
                    <a:pt x="427051" y="16177"/>
                  </a:lnTo>
                  <a:lnTo>
                    <a:pt x="429085" y="16177"/>
                  </a:lnTo>
                  <a:lnTo>
                    <a:pt x="431118" y="16177"/>
                  </a:lnTo>
                  <a:lnTo>
                    <a:pt x="433152" y="16177"/>
                  </a:lnTo>
                  <a:lnTo>
                    <a:pt x="435185" y="16177"/>
                  </a:lnTo>
                  <a:lnTo>
                    <a:pt x="437219" y="16177"/>
                  </a:lnTo>
                  <a:lnTo>
                    <a:pt x="439253" y="16177"/>
                  </a:lnTo>
                  <a:lnTo>
                    <a:pt x="441286" y="16177"/>
                  </a:lnTo>
                  <a:lnTo>
                    <a:pt x="443320" y="16177"/>
                  </a:lnTo>
                  <a:lnTo>
                    <a:pt x="445353" y="16177"/>
                  </a:lnTo>
                  <a:lnTo>
                    <a:pt x="447387" y="16177"/>
                  </a:lnTo>
                  <a:lnTo>
                    <a:pt x="449420" y="16177"/>
                  </a:lnTo>
                  <a:lnTo>
                    <a:pt x="451454" y="16177"/>
                  </a:lnTo>
                  <a:lnTo>
                    <a:pt x="453488" y="16177"/>
                  </a:lnTo>
                  <a:lnTo>
                    <a:pt x="455521" y="16177"/>
                  </a:lnTo>
                  <a:lnTo>
                    <a:pt x="457555" y="16177"/>
                  </a:lnTo>
                  <a:lnTo>
                    <a:pt x="459588" y="16177"/>
                  </a:lnTo>
                  <a:lnTo>
                    <a:pt x="461622" y="16177"/>
                  </a:lnTo>
                  <a:lnTo>
                    <a:pt x="463656" y="16177"/>
                  </a:lnTo>
                  <a:lnTo>
                    <a:pt x="465689" y="16177"/>
                  </a:lnTo>
                  <a:lnTo>
                    <a:pt x="467723" y="16177"/>
                  </a:lnTo>
                  <a:lnTo>
                    <a:pt x="469756" y="16177"/>
                  </a:lnTo>
                  <a:lnTo>
                    <a:pt x="471790" y="16177"/>
                  </a:lnTo>
                  <a:lnTo>
                    <a:pt x="473823" y="16177"/>
                  </a:lnTo>
                  <a:lnTo>
                    <a:pt x="475857" y="16177"/>
                  </a:lnTo>
                  <a:lnTo>
                    <a:pt x="477891" y="16177"/>
                  </a:lnTo>
                  <a:lnTo>
                    <a:pt x="479924" y="16177"/>
                  </a:lnTo>
                  <a:lnTo>
                    <a:pt x="481958" y="16177"/>
                  </a:lnTo>
                  <a:lnTo>
                    <a:pt x="483991" y="16177"/>
                  </a:lnTo>
                  <a:lnTo>
                    <a:pt x="486025" y="16177"/>
                  </a:lnTo>
                  <a:lnTo>
                    <a:pt x="488058" y="16177"/>
                  </a:lnTo>
                  <a:lnTo>
                    <a:pt x="490092" y="16177"/>
                  </a:lnTo>
                  <a:lnTo>
                    <a:pt x="492126" y="16177"/>
                  </a:lnTo>
                  <a:lnTo>
                    <a:pt x="494159" y="16177"/>
                  </a:lnTo>
                  <a:lnTo>
                    <a:pt x="496193" y="16177"/>
                  </a:lnTo>
                  <a:lnTo>
                    <a:pt x="498226" y="16177"/>
                  </a:lnTo>
                  <a:lnTo>
                    <a:pt x="500260" y="16177"/>
                  </a:lnTo>
                  <a:lnTo>
                    <a:pt x="502294" y="16177"/>
                  </a:lnTo>
                  <a:lnTo>
                    <a:pt x="504327" y="16177"/>
                  </a:lnTo>
                  <a:lnTo>
                    <a:pt x="506361" y="16177"/>
                  </a:lnTo>
                  <a:lnTo>
                    <a:pt x="508394" y="16177"/>
                  </a:lnTo>
                  <a:lnTo>
                    <a:pt x="510428" y="16177"/>
                  </a:lnTo>
                  <a:lnTo>
                    <a:pt x="512461" y="16177"/>
                  </a:lnTo>
                  <a:lnTo>
                    <a:pt x="514495" y="16177"/>
                  </a:lnTo>
                  <a:lnTo>
                    <a:pt x="516529" y="16177"/>
                  </a:lnTo>
                  <a:lnTo>
                    <a:pt x="518562" y="16177"/>
                  </a:lnTo>
                  <a:lnTo>
                    <a:pt x="520596" y="16177"/>
                  </a:lnTo>
                  <a:lnTo>
                    <a:pt x="522629" y="16177"/>
                  </a:lnTo>
                  <a:lnTo>
                    <a:pt x="524663" y="16177"/>
                  </a:lnTo>
                  <a:lnTo>
                    <a:pt x="526696" y="16177"/>
                  </a:lnTo>
                  <a:lnTo>
                    <a:pt x="528730" y="16177"/>
                  </a:lnTo>
                  <a:lnTo>
                    <a:pt x="530764" y="16177"/>
                  </a:lnTo>
                  <a:lnTo>
                    <a:pt x="532797" y="16177"/>
                  </a:lnTo>
                  <a:lnTo>
                    <a:pt x="534831" y="16177"/>
                  </a:lnTo>
                  <a:lnTo>
                    <a:pt x="536864" y="16177"/>
                  </a:lnTo>
                  <a:lnTo>
                    <a:pt x="538898" y="16177"/>
                  </a:lnTo>
                  <a:lnTo>
                    <a:pt x="540932" y="16177"/>
                  </a:lnTo>
                  <a:lnTo>
                    <a:pt x="542965" y="16177"/>
                  </a:lnTo>
                  <a:lnTo>
                    <a:pt x="544999" y="16177"/>
                  </a:lnTo>
                  <a:lnTo>
                    <a:pt x="547032" y="16177"/>
                  </a:lnTo>
                  <a:lnTo>
                    <a:pt x="549066" y="16177"/>
                  </a:lnTo>
                  <a:lnTo>
                    <a:pt x="551099" y="16177"/>
                  </a:lnTo>
                  <a:lnTo>
                    <a:pt x="553133" y="16177"/>
                  </a:lnTo>
                  <a:lnTo>
                    <a:pt x="555167" y="16177"/>
                  </a:lnTo>
                  <a:lnTo>
                    <a:pt x="557200" y="16177"/>
                  </a:lnTo>
                  <a:lnTo>
                    <a:pt x="559234" y="16177"/>
                  </a:lnTo>
                  <a:lnTo>
                    <a:pt x="561267" y="16177"/>
                  </a:lnTo>
                  <a:lnTo>
                    <a:pt x="563301" y="16177"/>
                  </a:lnTo>
                  <a:lnTo>
                    <a:pt x="565335" y="16177"/>
                  </a:lnTo>
                  <a:lnTo>
                    <a:pt x="567368" y="16177"/>
                  </a:lnTo>
                  <a:lnTo>
                    <a:pt x="569402" y="16177"/>
                  </a:lnTo>
                  <a:lnTo>
                    <a:pt x="571435" y="16177"/>
                  </a:lnTo>
                  <a:lnTo>
                    <a:pt x="573469" y="16177"/>
                  </a:lnTo>
                  <a:lnTo>
                    <a:pt x="575502" y="16177"/>
                  </a:lnTo>
                  <a:lnTo>
                    <a:pt x="577536" y="16177"/>
                  </a:lnTo>
                  <a:lnTo>
                    <a:pt x="579570" y="16177"/>
                  </a:lnTo>
                  <a:lnTo>
                    <a:pt x="581603" y="16177"/>
                  </a:lnTo>
                  <a:lnTo>
                    <a:pt x="583637" y="16177"/>
                  </a:lnTo>
                  <a:lnTo>
                    <a:pt x="585670" y="16177"/>
                  </a:lnTo>
                  <a:lnTo>
                    <a:pt x="587704" y="16177"/>
                  </a:lnTo>
                  <a:lnTo>
                    <a:pt x="589737" y="16177"/>
                  </a:lnTo>
                  <a:lnTo>
                    <a:pt x="591771" y="16177"/>
                  </a:lnTo>
                  <a:lnTo>
                    <a:pt x="593805" y="16177"/>
                  </a:lnTo>
                  <a:lnTo>
                    <a:pt x="595838" y="16177"/>
                  </a:lnTo>
                  <a:lnTo>
                    <a:pt x="597872" y="16177"/>
                  </a:lnTo>
                  <a:lnTo>
                    <a:pt x="599905" y="16177"/>
                  </a:lnTo>
                  <a:lnTo>
                    <a:pt x="601939" y="16177"/>
                  </a:lnTo>
                  <a:lnTo>
                    <a:pt x="603973" y="16177"/>
                  </a:lnTo>
                  <a:lnTo>
                    <a:pt x="606006" y="16177"/>
                  </a:lnTo>
                  <a:lnTo>
                    <a:pt x="608040" y="16177"/>
                  </a:lnTo>
                  <a:lnTo>
                    <a:pt x="610073" y="16177"/>
                  </a:lnTo>
                  <a:lnTo>
                    <a:pt x="612107" y="16177"/>
                  </a:lnTo>
                  <a:lnTo>
                    <a:pt x="614140" y="16177"/>
                  </a:lnTo>
                  <a:lnTo>
                    <a:pt x="616174" y="16177"/>
                  </a:lnTo>
                  <a:lnTo>
                    <a:pt x="618208" y="16177"/>
                  </a:lnTo>
                  <a:lnTo>
                    <a:pt x="620241" y="16177"/>
                  </a:lnTo>
                  <a:lnTo>
                    <a:pt x="622275" y="16177"/>
                  </a:lnTo>
                  <a:lnTo>
                    <a:pt x="624308" y="16177"/>
                  </a:lnTo>
                  <a:lnTo>
                    <a:pt x="626342" y="16177"/>
                  </a:lnTo>
                  <a:lnTo>
                    <a:pt x="628375" y="16177"/>
                  </a:lnTo>
                  <a:lnTo>
                    <a:pt x="630409" y="16177"/>
                  </a:lnTo>
                  <a:lnTo>
                    <a:pt x="632443" y="16177"/>
                  </a:lnTo>
                  <a:lnTo>
                    <a:pt x="634476" y="16177"/>
                  </a:lnTo>
                  <a:lnTo>
                    <a:pt x="636510" y="16177"/>
                  </a:lnTo>
                  <a:lnTo>
                    <a:pt x="638543" y="16177"/>
                  </a:lnTo>
                  <a:lnTo>
                    <a:pt x="640577" y="16177"/>
                  </a:lnTo>
                  <a:lnTo>
                    <a:pt x="642611" y="16177"/>
                  </a:lnTo>
                  <a:lnTo>
                    <a:pt x="644644" y="16177"/>
                  </a:lnTo>
                  <a:lnTo>
                    <a:pt x="646678" y="16177"/>
                  </a:lnTo>
                  <a:lnTo>
                    <a:pt x="648711" y="16177"/>
                  </a:lnTo>
                  <a:lnTo>
                    <a:pt x="650745" y="16177"/>
                  </a:lnTo>
                  <a:lnTo>
                    <a:pt x="652778" y="16177"/>
                  </a:lnTo>
                  <a:lnTo>
                    <a:pt x="654812" y="16177"/>
                  </a:lnTo>
                  <a:lnTo>
                    <a:pt x="656846" y="16177"/>
                  </a:lnTo>
                  <a:lnTo>
                    <a:pt x="658879" y="16177"/>
                  </a:lnTo>
                  <a:lnTo>
                    <a:pt x="660913" y="16177"/>
                  </a:lnTo>
                  <a:lnTo>
                    <a:pt x="662946" y="16177"/>
                  </a:lnTo>
                  <a:lnTo>
                    <a:pt x="664980" y="16177"/>
                  </a:lnTo>
                  <a:lnTo>
                    <a:pt x="667013" y="16177"/>
                  </a:lnTo>
                  <a:lnTo>
                    <a:pt x="669047" y="16177"/>
                  </a:lnTo>
                  <a:lnTo>
                    <a:pt x="671081" y="16177"/>
                  </a:lnTo>
                  <a:lnTo>
                    <a:pt x="673114" y="16177"/>
                  </a:lnTo>
                  <a:lnTo>
                    <a:pt x="675148" y="16177"/>
                  </a:lnTo>
                  <a:lnTo>
                    <a:pt x="677181" y="16177"/>
                  </a:lnTo>
                  <a:lnTo>
                    <a:pt x="679215" y="16177"/>
                  </a:lnTo>
                  <a:lnTo>
                    <a:pt x="681249" y="16177"/>
                  </a:lnTo>
                  <a:lnTo>
                    <a:pt x="683282" y="16177"/>
                  </a:lnTo>
                  <a:lnTo>
                    <a:pt x="685316" y="16177"/>
                  </a:lnTo>
                  <a:lnTo>
                    <a:pt x="687349" y="16177"/>
                  </a:lnTo>
                  <a:lnTo>
                    <a:pt x="689383" y="16177"/>
                  </a:lnTo>
                  <a:lnTo>
                    <a:pt x="691416" y="16177"/>
                  </a:lnTo>
                  <a:lnTo>
                    <a:pt x="693450" y="16177"/>
                  </a:lnTo>
                  <a:lnTo>
                    <a:pt x="695484" y="16177"/>
                  </a:lnTo>
                  <a:lnTo>
                    <a:pt x="697517" y="16177"/>
                  </a:lnTo>
                  <a:lnTo>
                    <a:pt x="699551" y="16177"/>
                  </a:lnTo>
                  <a:lnTo>
                    <a:pt x="701584" y="16177"/>
                  </a:lnTo>
                  <a:lnTo>
                    <a:pt x="703618" y="16177"/>
                  </a:lnTo>
                  <a:lnTo>
                    <a:pt x="705651" y="16177"/>
                  </a:lnTo>
                  <a:lnTo>
                    <a:pt x="707685" y="16177"/>
                  </a:lnTo>
                  <a:lnTo>
                    <a:pt x="709719" y="16177"/>
                  </a:lnTo>
                  <a:lnTo>
                    <a:pt x="711752" y="16177"/>
                  </a:lnTo>
                  <a:lnTo>
                    <a:pt x="713786" y="16177"/>
                  </a:lnTo>
                  <a:lnTo>
                    <a:pt x="715819" y="16177"/>
                  </a:lnTo>
                  <a:lnTo>
                    <a:pt x="717853" y="16177"/>
                  </a:lnTo>
                  <a:lnTo>
                    <a:pt x="719887" y="16177"/>
                  </a:lnTo>
                  <a:lnTo>
                    <a:pt x="721920" y="16177"/>
                  </a:lnTo>
                  <a:lnTo>
                    <a:pt x="723954" y="16177"/>
                  </a:lnTo>
                  <a:lnTo>
                    <a:pt x="725987" y="16177"/>
                  </a:lnTo>
                  <a:lnTo>
                    <a:pt x="728021" y="16177"/>
                  </a:lnTo>
                  <a:lnTo>
                    <a:pt x="730054" y="16177"/>
                  </a:lnTo>
                  <a:lnTo>
                    <a:pt x="732088" y="16177"/>
                  </a:lnTo>
                  <a:lnTo>
                    <a:pt x="734122" y="16177"/>
                  </a:lnTo>
                  <a:lnTo>
                    <a:pt x="736155" y="16177"/>
                  </a:lnTo>
                  <a:lnTo>
                    <a:pt x="738189" y="16177"/>
                  </a:lnTo>
                  <a:lnTo>
                    <a:pt x="740222" y="16177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16177"/>
                  </a:lnTo>
                  <a:lnTo>
                    <a:pt x="805297" y="16177"/>
                  </a:lnTo>
                  <a:lnTo>
                    <a:pt x="807330" y="16177"/>
                  </a:lnTo>
                  <a:lnTo>
                    <a:pt x="809364" y="16177"/>
                  </a:lnTo>
                  <a:lnTo>
                    <a:pt x="811398" y="16177"/>
                  </a:lnTo>
                  <a:lnTo>
                    <a:pt x="813431" y="16177"/>
                  </a:lnTo>
                  <a:lnTo>
                    <a:pt x="815465" y="16177"/>
                  </a:lnTo>
                  <a:lnTo>
                    <a:pt x="817498" y="16177"/>
                  </a:lnTo>
                  <a:lnTo>
                    <a:pt x="819532" y="16177"/>
                  </a:lnTo>
                  <a:lnTo>
                    <a:pt x="821565" y="16177"/>
                  </a:lnTo>
                  <a:lnTo>
                    <a:pt x="823599" y="16177"/>
                  </a:lnTo>
                  <a:lnTo>
                    <a:pt x="825633" y="16177"/>
                  </a:lnTo>
                  <a:lnTo>
                    <a:pt x="827666" y="16177"/>
                  </a:lnTo>
                  <a:lnTo>
                    <a:pt x="829700" y="16177"/>
                  </a:lnTo>
                  <a:lnTo>
                    <a:pt x="831733" y="16177"/>
                  </a:lnTo>
                  <a:lnTo>
                    <a:pt x="833767" y="16177"/>
                  </a:lnTo>
                  <a:lnTo>
                    <a:pt x="835801" y="16177"/>
                  </a:lnTo>
                  <a:lnTo>
                    <a:pt x="837834" y="16177"/>
                  </a:lnTo>
                  <a:lnTo>
                    <a:pt x="839868" y="16177"/>
                  </a:lnTo>
                  <a:lnTo>
                    <a:pt x="841901" y="16177"/>
                  </a:lnTo>
                  <a:lnTo>
                    <a:pt x="843935" y="16177"/>
                  </a:lnTo>
                  <a:lnTo>
                    <a:pt x="845968" y="16177"/>
                  </a:lnTo>
                  <a:lnTo>
                    <a:pt x="848002" y="16177"/>
                  </a:lnTo>
                  <a:lnTo>
                    <a:pt x="850036" y="16177"/>
                  </a:lnTo>
                  <a:lnTo>
                    <a:pt x="852069" y="16177"/>
                  </a:lnTo>
                  <a:lnTo>
                    <a:pt x="854103" y="16177"/>
                  </a:lnTo>
                  <a:lnTo>
                    <a:pt x="856136" y="16177"/>
                  </a:lnTo>
                  <a:lnTo>
                    <a:pt x="858170" y="16177"/>
                  </a:lnTo>
                  <a:lnTo>
                    <a:pt x="860203" y="16177"/>
                  </a:lnTo>
                  <a:lnTo>
                    <a:pt x="862237" y="16177"/>
                  </a:lnTo>
                  <a:lnTo>
                    <a:pt x="864271" y="16177"/>
                  </a:lnTo>
                  <a:lnTo>
                    <a:pt x="866304" y="16177"/>
                  </a:lnTo>
                  <a:lnTo>
                    <a:pt x="868338" y="16177"/>
                  </a:lnTo>
                  <a:lnTo>
                    <a:pt x="870371" y="16177"/>
                  </a:lnTo>
                  <a:lnTo>
                    <a:pt x="872405" y="16177"/>
                  </a:lnTo>
                  <a:lnTo>
                    <a:pt x="874439" y="16177"/>
                  </a:lnTo>
                  <a:lnTo>
                    <a:pt x="876472" y="16177"/>
                  </a:lnTo>
                  <a:lnTo>
                    <a:pt x="878506" y="16177"/>
                  </a:lnTo>
                  <a:lnTo>
                    <a:pt x="880539" y="16177"/>
                  </a:lnTo>
                  <a:lnTo>
                    <a:pt x="882573" y="16177"/>
                  </a:lnTo>
                  <a:lnTo>
                    <a:pt x="884606" y="16177"/>
                  </a:lnTo>
                  <a:lnTo>
                    <a:pt x="886640" y="16177"/>
                  </a:lnTo>
                  <a:lnTo>
                    <a:pt x="888674" y="16177"/>
                  </a:lnTo>
                  <a:lnTo>
                    <a:pt x="890707" y="16177"/>
                  </a:lnTo>
                  <a:lnTo>
                    <a:pt x="892741" y="16177"/>
                  </a:lnTo>
                  <a:lnTo>
                    <a:pt x="894774" y="16177"/>
                  </a:lnTo>
                  <a:lnTo>
                    <a:pt x="896808" y="16177"/>
                  </a:lnTo>
                  <a:lnTo>
                    <a:pt x="898841" y="16177"/>
                  </a:lnTo>
                  <a:lnTo>
                    <a:pt x="900875" y="16177"/>
                  </a:lnTo>
                  <a:lnTo>
                    <a:pt x="902909" y="16177"/>
                  </a:lnTo>
                  <a:lnTo>
                    <a:pt x="904942" y="16177"/>
                  </a:lnTo>
                  <a:lnTo>
                    <a:pt x="906976" y="16177"/>
                  </a:lnTo>
                  <a:lnTo>
                    <a:pt x="909009" y="16177"/>
                  </a:lnTo>
                  <a:lnTo>
                    <a:pt x="911043" y="16177"/>
                  </a:lnTo>
                  <a:lnTo>
                    <a:pt x="913077" y="16177"/>
                  </a:lnTo>
                  <a:lnTo>
                    <a:pt x="915110" y="16177"/>
                  </a:lnTo>
                  <a:lnTo>
                    <a:pt x="917144" y="16177"/>
                  </a:lnTo>
                  <a:lnTo>
                    <a:pt x="919177" y="16177"/>
                  </a:lnTo>
                  <a:lnTo>
                    <a:pt x="921211" y="16177"/>
                  </a:lnTo>
                  <a:lnTo>
                    <a:pt x="923244" y="16177"/>
                  </a:lnTo>
                  <a:lnTo>
                    <a:pt x="925278" y="16177"/>
                  </a:lnTo>
                  <a:lnTo>
                    <a:pt x="927312" y="16177"/>
                  </a:lnTo>
                  <a:lnTo>
                    <a:pt x="929345" y="16177"/>
                  </a:lnTo>
                  <a:lnTo>
                    <a:pt x="931379" y="16177"/>
                  </a:lnTo>
                  <a:lnTo>
                    <a:pt x="933412" y="16177"/>
                  </a:lnTo>
                  <a:lnTo>
                    <a:pt x="935446" y="16177"/>
                  </a:lnTo>
                  <a:lnTo>
                    <a:pt x="937479" y="16177"/>
                  </a:lnTo>
                  <a:lnTo>
                    <a:pt x="939513" y="16177"/>
                  </a:lnTo>
                  <a:lnTo>
                    <a:pt x="941547" y="16177"/>
                  </a:lnTo>
                  <a:lnTo>
                    <a:pt x="943580" y="16177"/>
                  </a:lnTo>
                  <a:lnTo>
                    <a:pt x="945614" y="16177"/>
                  </a:lnTo>
                  <a:lnTo>
                    <a:pt x="947647" y="16177"/>
                  </a:lnTo>
                  <a:lnTo>
                    <a:pt x="949681" y="16177"/>
                  </a:lnTo>
                  <a:lnTo>
                    <a:pt x="951715" y="16177"/>
                  </a:lnTo>
                  <a:lnTo>
                    <a:pt x="953748" y="16177"/>
                  </a:lnTo>
                  <a:lnTo>
                    <a:pt x="955782" y="16177"/>
                  </a:lnTo>
                  <a:lnTo>
                    <a:pt x="957815" y="16177"/>
                  </a:lnTo>
                  <a:lnTo>
                    <a:pt x="959849" y="16177"/>
                  </a:lnTo>
                  <a:lnTo>
                    <a:pt x="961882" y="16177"/>
                  </a:lnTo>
                  <a:lnTo>
                    <a:pt x="963916" y="16177"/>
                  </a:lnTo>
                  <a:lnTo>
                    <a:pt x="965950" y="16177"/>
                  </a:lnTo>
                  <a:lnTo>
                    <a:pt x="967983" y="16177"/>
                  </a:lnTo>
                  <a:lnTo>
                    <a:pt x="970017" y="16177"/>
                  </a:lnTo>
                  <a:lnTo>
                    <a:pt x="972050" y="16177"/>
                  </a:lnTo>
                  <a:lnTo>
                    <a:pt x="974084" y="16177"/>
                  </a:lnTo>
                  <a:lnTo>
                    <a:pt x="976117" y="16177"/>
                  </a:lnTo>
                  <a:lnTo>
                    <a:pt x="978151" y="16177"/>
                  </a:lnTo>
                  <a:lnTo>
                    <a:pt x="980185" y="16177"/>
                  </a:lnTo>
                  <a:lnTo>
                    <a:pt x="982218" y="16177"/>
                  </a:lnTo>
                  <a:lnTo>
                    <a:pt x="984252" y="16177"/>
                  </a:lnTo>
                  <a:lnTo>
                    <a:pt x="986285" y="16177"/>
                  </a:lnTo>
                  <a:lnTo>
                    <a:pt x="988319" y="16177"/>
                  </a:lnTo>
                  <a:lnTo>
                    <a:pt x="990353" y="16177"/>
                  </a:lnTo>
                  <a:lnTo>
                    <a:pt x="992386" y="16177"/>
                  </a:lnTo>
                  <a:lnTo>
                    <a:pt x="994420" y="16177"/>
                  </a:lnTo>
                  <a:lnTo>
                    <a:pt x="996453" y="16177"/>
                  </a:lnTo>
                  <a:lnTo>
                    <a:pt x="998487" y="16177"/>
                  </a:lnTo>
                  <a:lnTo>
                    <a:pt x="1000520" y="16177"/>
                  </a:lnTo>
                  <a:lnTo>
                    <a:pt x="1002554" y="16177"/>
                  </a:lnTo>
                  <a:lnTo>
                    <a:pt x="1004588" y="16177"/>
                  </a:lnTo>
                  <a:lnTo>
                    <a:pt x="1006621" y="16177"/>
                  </a:lnTo>
                  <a:lnTo>
                    <a:pt x="1008655" y="16177"/>
                  </a:lnTo>
                  <a:lnTo>
                    <a:pt x="1010688" y="16177"/>
                  </a:lnTo>
                  <a:lnTo>
                    <a:pt x="1012722" y="16177"/>
                  </a:lnTo>
                  <a:lnTo>
                    <a:pt x="1014755" y="16177"/>
                  </a:lnTo>
                  <a:lnTo>
                    <a:pt x="1016789" y="16177"/>
                  </a:lnTo>
                  <a:lnTo>
                    <a:pt x="1018823" y="16177"/>
                  </a:lnTo>
                  <a:lnTo>
                    <a:pt x="1020856" y="16177"/>
                  </a:lnTo>
                  <a:lnTo>
                    <a:pt x="1022890" y="16177"/>
                  </a:lnTo>
                  <a:lnTo>
                    <a:pt x="1024923" y="16177"/>
                  </a:lnTo>
                  <a:lnTo>
                    <a:pt x="1026957" y="16177"/>
                  </a:lnTo>
                  <a:lnTo>
                    <a:pt x="1028991" y="16177"/>
                  </a:lnTo>
                  <a:lnTo>
                    <a:pt x="1031024" y="16177"/>
                  </a:lnTo>
                  <a:lnTo>
                    <a:pt x="1033058" y="16177"/>
                  </a:lnTo>
                  <a:lnTo>
                    <a:pt x="1035091" y="16177"/>
                  </a:lnTo>
                  <a:lnTo>
                    <a:pt x="1037125" y="16177"/>
                  </a:lnTo>
                  <a:lnTo>
                    <a:pt x="1039158" y="16177"/>
                  </a:lnTo>
                  <a:lnTo>
                    <a:pt x="1041192" y="16177"/>
                  </a:lnTo>
                  <a:lnTo>
                    <a:pt x="1043226" y="16177"/>
                  </a:lnTo>
                  <a:lnTo>
                    <a:pt x="1045259" y="16177"/>
                  </a:lnTo>
                  <a:lnTo>
                    <a:pt x="1047293" y="16177"/>
                  </a:lnTo>
                  <a:lnTo>
                    <a:pt x="1049326" y="16177"/>
                  </a:lnTo>
                  <a:lnTo>
                    <a:pt x="1051360" y="16177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0"/>
                  </a:lnTo>
                  <a:lnTo>
                    <a:pt x="1860724" y="0"/>
                  </a:lnTo>
                  <a:lnTo>
                    <a:pt x="1862758" y="0"/>
                  </a:lnTo>
                  <a:lnTo>
                    <a:pt x="1864792" y="0"/>
                  </a:lnTo>
                  <a:lnTo>
                    <a:pt x="1866825" y="0"/>
                  </a:lnTo>
                  <a:lnTo>
                    <a:pt x="1868859" y="0"/>
                  </a:lnTo>
                  <a:lnTo>
                    <a:pt x="1870892" y="0"/>
                  </a:lnTo>
                  <a:lnTo>
                    <a:pt x="1872926" y="0"/>
                  </a:lnTo>
                  <a:lnTo>
                    <a:pt x="1874959" y="0"/>
                  </a:lnTo>
                  <a:lnTo>
                    <a:pt x="1876993" y="0"/>
                  </a:lnTo>
                  <a:lnTo>
                    <a:pt x="1879027" y="0"/>
                  </a:lnTo>
                  <a:lnTo>
                    <a:pt x="1881060" y="0"/>
                  </a:lnTo>
                  <a:lnTo>
                    <a:pt x="1883094" y="0"/>
                  </a:lnTo>
                  <a:lnTo>
                    <a:pt x="1885127" y="0"/>
                  </a:lnTo>
                  <a:lnTo>
                    <a:pt x="1887161" y="0"/>
                  </a:lnTo>
                  <a:lnTo>
                    <a:pt x="1889195" y="0"/>
                  </a:lnTo>
                  <a:lnTo>
                    <a:pt x="1891228" y="0"/>
                  </a:lnTo>
                  <a:lnTo>
                    <a:pt x="1893262" y="0"/>
                  </a:lnTo>
                  <a:lnTo>
                    <a:pt x="1895295" y="0"/>
                  </a:lnTo>
                  <a:lnTo>
                    <a:pt x="1897329" y="0"/>
                  </a:lnTo>
                  <a:lnTo>
                    <a:pt x="1899362" y="0"/>
                  </a:lnTo>
                  <a:lnTo>
                    <a:pt x="1901396" y="0"/>
                  </a:lnTo>
                  <a:lnTo>
                    <a:pt x="1903430" y="0"/>
                  </a:lnTo>
                  <a:lnTo>
                    <a:pt x="1905463" y="0"/>
                  </a:lnTo>
                  <a:lnTo>
                    <a:pt x="1907497" y="0"/>
                  </a:lnTo>
                  <a:lnTo>
                    <a:pt x="1909530" y="0"/>
                  </a:lnTo>
                  <a:lnTo>
                    <a:pt x="1911564" y="0"/>
                  </a:lnTo>
                  <a:lnTo>
                    <a:pt x="1913597" y="0"/>
                  </a:lnTo>
                  <a:lnTo>
                    <a:pt x="1915631" y="0"/>
                  </a:lnTo>
                  <a:lnTo>
                    <a:pt x="1917665" y="0"/>
                  </a:lnTo>
                  <a:lnTo>
                    <a:pt x="1919698" y="0"/>
                  </a:lnTo>
                  <a:lnTo>
                    <a:pt x="1921732" y="0"/>
                  </a:lnTo>
                  <a:lnTo>
                    <a:pt x="1923765" y="0"/>
                  </a:lnTo>
                  <a:lnTo>
                    <a:pt x="1925799" y="0"/>
                  </a:lnTo>
                  <a:lnTo>
                    <a:pt x="1927833" y="0"/>
                  </a:lnTo>
                  <a:lnTo>
                    <a:pt x="1929866" y="0"/>
                  </a:lnTo>
                  <a:lnTo>
                    <a:pt x="1931900" y="0"/>
                  </a:lnTo>
                  <a:lnTo>
                    <a:pt x="1933933" y="0"/>
                  </a:lnTo>
                  <a:lnTo>
                    <a:pt x="1935967" y="0"/>
                  </a:lnTo>
                  <a:lnTo>
                    <a:pt x="1938000" y="0"/>
                  </a:lnTo>
                  <a:lnTo>
                    <a:pt x="1940034" y="0"/>
                  </a:lnTo>
                  <a:lnTo>
                    <a:pt x="1942068" y="0"/>
                  </a:lnTo>
                  <a:lnTo>
                    <a:pt x="1944101" y="0"/>
                  </a:lnTo>
                  <a:lnTo>
                    <a:pt x="1946135" y="0"/>
                  </a:lnTo>
                  <a:lnTo>
                    <a:pt x="1948168" y="0"/>
                  </a:lnTo>
                  <a:lnTo>
                    <a:pt x="1950202" y="0"/>
                  </a:lnTo>
                  <a:lnTo>
                    <a:pt x="1952235" y="0"/>
                  </a:lnTo>
                  <a:lnTo>
                    <a:pt x="1954269" y="0"/>
                  </a:lnTo>
                  <a:lnTo>
                    <a:pt x="1956303" y="0"/>
                  </a:lnTo>
                  <a:lnTo>
                    <a:pt x="1958336" y="0"/>
                  </a:lnTo>
                  <a:lnTo>
                    <a:pt x="1960370" y="0"/>
                  </a:lnTo>
                  <a:lnTo>
                    <a:pt x="1962403" y="0"/>
                  </a:lnTo>
                  <a:lnTo>
                    <a:pt x="1964437" y="0"/>
                  </a:lnTo>
                  <a:lnTo>
                    <a:pt x="1966471" y="0"/>
                  </a:lnTo>
                  <a:lnTo>
                    <a:pt x="1968504" y="0"/>
                  </a:lnTo>
                  <a:lnTo>
                    <a:pt x="1970538" y="0"/>
                  </a:lnTo>
                  <a:lnTo>
                    <a:pt x="1972571" y="0"/>
                  </a:lnTo>
                  <a:lnTo>
                    <a:pt x="1974605" y="0"/>
                  </a:lnTo>
                  <a:lnTo>
                    <a:pt x="1976638" y="0"/>
                  </a:lnTo>
                  <a:lnTo>
                    <a:pt x="1978672" y="0"/>
                  </a:lnTo>
                  <a:lnTo>
                    <a:pt x="1980706" y="0"/>
                  </a:lnTo>
                  <a:lnTo>
                    <a:pt x="1982739" y="0"/>
                  </a:lnTo>
                  <a:lnTo>
                    <a:pt x="1984773" y="0"/>
                  </a:lnTo>
                  <a:lnTo>
                    <a:pt x="1986806" y="0"/>
                  </a:lnTo>
                  <a:lnTo>
                    <a:pt x="1988840" y="0"/>
                  </a:lnTo>
                  <a:lnTo>
                    <a:pt x="1990873" y="0"/>
                  </a:lnTo>
                  <a:lnTo>
                    <a:pt x="1992907" y="0"/>
                  </a:lnTo>
                  <a:lnTo>
                    <a:pt x="1994941" y="0"/>
                  </a:lnTo>
                  <a:lnTo>
                    <a:pt x="1996974" y="0"/>
                  </a:lnTo>
                  <a:lnTo>
                    <a:pt x="1999008" y="0"/>
                  </a:lnTo>
                  <a:lnTo>
                    <a:pt x="2001041" y="0"/>
                  </a:lnTo>
                  <a:lnTo>
                    <a:pt x="2003075" y="0"/>
                  </a:lnTo>
                  <a:lnTo>
                    <a:pt x="2005109" y="0"/>
                  </a:lnTo>
                  <a:lnTo>
                    <a:pt x="2007142" y="0"/>
                  </a:lnTo>
                  <a:lnTo>
                    <a:pt x="2009176" y="0"/>
                  </a:lnTo>
                  <a:lnTo>
                    <a:pt x="2011209" y="0"/>
                  </a:lnTo>
                  <a:lnTo>
                    <a:pt x="2013243" y="0"/>
                  </a:lnTo>
                  <a:lnTo>
                    <a:pt x="2015276" y="0"/>
                  </a:lnTo>
                  <a:lnTo>
                    <a:pt x="2017310" y="0"/>
                  </a:lnTo>
                  <a:lnTo>
                    <a:pt x="2019344" y="0"/>
                  </a:lnTo>
                  <a:lnTo>
                    <a:pt x="2021377" y="0"/>
                  </a:lnTo>
                  <a:lnTo>
                    <a:pt x="2023411" y="0"/>
                  </a:lnTo>
                  <a:lnTo>
                    <a:pt x="2025444" y="0"/>
                  </a:lnTo>
                  <a:lnTo>
                    <a:pt x="2027478" y="0"/>
                  </a:lnTo>
                  <a:lnTo>
                    <a:pt x="2029511" y="0"/>
                  </a:lnTo>
                  <a:lnTo>
                    <a:pt x="2031545" y="0"/>
                  </a:lnTo>
                  <a:lnTo>
                    <a:pt x="2033579" y="0"/>
                  </a:lnTo>
                  <a:lnTo>
                    <a:pt x="2035612" y="0"/>
                  </a:lnTo>
                  <a:lnTo>
                    <a:pt x="2037646" y="0"/>
                  </a:lnTo>
                  <a:lnTo>
                    <a:pt x="2039679" y="0"/>
                  </a:lnTo>
                  <a:lnTo>
                    <a:pt x="2041713" y="0"/>
                  </a:lnTo>
                  <a:lnTo>
                    <a:pt x="2043747" y="0"/>
                  </a:lnTo>
                  <a:lnTo>
                    <a:pt x="2045780" y="0"/>
                  </a:lnTo>
                  <a:lnTo>
                    <a:pt x="2047814" y="0"/>
                  </a:lnTo>
                  <a:lnTo>
                    <a:pt x="2049847" y="0"/>
                  </a:lnTo>
                  <a:lnTo>
                    <a:pt x="2051881" y="0"/>
                  </a:lnTo>
                  <a:lnTo>
                    <a:pt x="2053914" y="0"/>
                  </a:lnTo>
                  <a:lnTo>
                    <a:pt x="2055948" y="0"/>
                  </a:lnTo>
                  <a:lnTo>
                    <a:pt x="2057982" y="0"/>
                  </a:lnTo>
                  <a:lnTo>
                    <a:pt x="2060015" y="0"/>
                  </a:lnTo>
                  <a:lnTo>
                    <a:pt x="2062049" y="0"/>
                  </a:lnTo>
                  <a:lnTo>
                    <a:pt x="2064082" y="0"/>
                  </a:lnTo>
                  <a:lnTo>
                    <a:pt x="2066116" y="0"/>
                  </a:lnTo>
                  <a:lnTo>
                    <a:pt x="2068149" y="0"/>
                  </a:lnTo>
                  <a:lnTo>
                    <a:pt x="2070183" y="0"/>
                  </a:lnTo>
                  <a:lnTo>
                    <a:pt x="2072217" y="0"/>
                  </a:lnTo>
                  <a:lnTo>
                    <a:pt x="2074250" y="0"/>
                  </a:lnTo>
                  <a:lnTo>
                    <a:pt x="2076284" y="0"/>
                  </a:lnTo>
                  <a:lnTo>
                    <a:pt x="2078317" y="0"/>
                  </a:lnTo>
                  <a:lnTo>
                    <a:pt x="2080351" y="0"/>
                  </a:lnTo>
                  <a:lnTo>
                    <a:pt x="2082385" y="0"/>
                  </a:lnTo>
                  <a:lnTo>
                    <a:pt x="2084418" y="0"/>
                  </a:lnTo>
                  <a:lnTo>
                    <a:pt x="2086452" y="0"/>
                  </a:lnTo>
                  <a:lnTo>
                    <a:pt x="2088485" y="0"/>
                  </a:lnTo>
                  <a:lnTo>
                    <a:pt x="2090519" y="0"/>
                  </a:lnTo>
                  <a:lnTo>
                    <a:pt x="2092552" y="0"/>
                  </a:lnTo>
                  <a:lnTo>
                    <a:pt x="2094586" y="0"/>
                  </a:lnTo>
                  <a:lnTo>
                    <a:pt x="2096620" y="0"/>
                  </a:lnTo>
                  <a:lnTo>
                    <a:pt x="2098653" y="0"/>
                  </a:lnTo>
                  <a:lnTo>
                    <a:pt x="2100687" y="0"/>
                  </a:lnTo>
                  <a:lnTo>
                    <a:pt x="2102720" y="0"/>
                  </a:lnTo>
                  <a:lnTo>
                    <a:pt x="2104754" y="0"/>
                  </a:lnTo>
                  <a:lnTo>
                    <a:pt x="2106787" y="0"/>
                  </a:lnTo>
                  <a:lnTo>
                    <a:pt x="2108821" y="0"/>
                  </a:lnTo>
                  <a:lnTo>
                    <a:pt x="2110855" y="0"/>
                  </a:lnTo>
                  <a:lnTo>
                    <a:pt x="2112888" y="0"/>
                  </a:lnTo>
                  <a:lnTo>
                    <a:pt x="2114922" y="0"/>
                  </a:lnTo>
                  <a:lnTo>
                    <a:pt x="2116955" y="0"/>
                  </a:lnTo>
                  <a:lnTo>
                    <a:pt x="2118989" y="0"/>
                  </a:lnTo>
                  <a:lnTo>
                    <a:pt x="2121023" y="0"/>
                  </a:lnTo>
                  <a:lnTo>
                    <a:pt x="2123056" y="0"/>
                  </a:lnTo>
                  <a:lnTo>
                    <a:pt x="2125090" y="0"/>
                  </a:lnTo>
                  <a:lnTo>
                    <a:pt x="2127123" y="0"/>
                  </a:lnTo>
                  <a:lnTo>
                    <a:pt x="2129157" y="0"/>
                  </a:lnTo>
                  <a:lnTo>
                    <a:pt x="2131190" y="0"/>
                  </a:lnTo>
                  <a:lnTo>
                    <a:pt x="2133224" y="0"/>
                  </a:lnTo>
                  <a:lnTo>
                    <a:pt x="2135258" y="0"/>
                  </a:lnTo>
                  <a:lnTo>
                    <a:pt x="2137291" y="0"/>
                  </a:lnTo>
                  <a:lnTo>
                    <a:pt x="2139325" y="0"/>
                  </a:lnTo>
                  <a:lnTo>
                    <a:pt x="2141358" y="0"/>
                  </a:lnTo>
                  <a:lnTo>
                    <a:pt x="2143392" y="0"/>
                  </a:lnTo>
                  <a:lnTo>
                    <a:pt x="2145425" y="0"/>
                  </a:lnTo>
                  <a:lnTo>
                    <a:pt x="2147459" y="0"/>
                  </a:lnTo>
                  <a:lnTo>
                    <a:pt x="2149493" y="0"/>
                  </a:lnTo>
                  <a:lnTo>
                    <a:pt x="2151526" y="0"/>
                  </a:lnTo>
                  <a:lnTo>
                    <a:pt x="2153560" y="0"/>
                  </a:lnTo>
                  <a:lnTo>
                    <a:pt x="2155593" y="0"/>
                  </a:lnTo>
                  <a:lnTo>
                    <a:pt x="2157627" y="0"/>
                  </a:lnTo>
                  <a:lnTo>
                    <a:pt x="2159661" y="0"/>
                  </a:lnTo>
                  <a:lnTo>
                    <a:pt x="2161694" y="0"/>
                  </a:lnTo>
                  <a:lnTo>
                    <a:pt x="2163728" y="0"/>
                  </a:lnTo>
                  <a:lnTo>
                    <a:pt x="2165761" y="102292"/>
                  </a:lnTo>
                  <a:lnTo>
                    <a:pt x="2167795" y="102292"/>
                  </a:lnTo>
                  <a:lnTo>
                    <a:pt x="2169828" y="102292"/>
                  </a:lnTo>
                  <a:lnTo>
                    <a:pt x="2171862" y="102292"/>
                  </a:lnTo>
                  <a:lnTo>
                    <a:pt x="2173896" y="102292"/>
                  </a:lnTo>
                  <a:lnTo>
                    <a:pt x="2175929" y="102292"/>
                  </a:lnTo>
                  <a:lnTo>
                    <a:pt x="2177963" y="102292"/>
                  </a:lnTo>
                  <a:lnTo>
                    <a:pt x="2179996" y="102292"/>
                  </a:lnTo>
                  <a:lnTo>
                    <a:pt x="2182030" y="102292"/>
                  </a:lnTo>
                  <a:lnTo>
                    <a:pt x="2184064" y="102292"/>
                  </a:lnTo>
                  <a:lnTo>
                    <a:pt x="2186097" y="102292"/>
                  </a:lnTo>
                  <a:lnTo>
                    <a:pt x="2188131" y="102292"/>
                  </a:lnTo>
                  <a:lnTo>
                    <a:pt x="2190164" y="102292"/>
                  </a:lnTo>
                  <a:lnTo>
                    <a:pt x="2192198" y="102292"/>
                  </a:lnTo>
                  <a:lnTo>
                    <a:pt x="2194231" y="102292"/>
                  </a:lnTo>
                  <a:lnTo>
                    <a:pt x="2196265" y="102292"/>
                  </a:lnTo>
                  <a:lnTo>
                    <a:pt x="2198299" y="102292"/>
                  </a:lnTo>
                  <a:lnTo>
                    <a:pt x="2200332" y="102292"/>
                  </a:lnTo>
                  <a:lnTo>
                    <a:pt x="2202366" y="102292"/>
                  </a:lnTo>
                  <a:lnTo>
                    <a:pt x="2204399" y="102292"/>
                  </a:lnTo>
                  <a:lnTo>
                    <a:pt x="2206433" y="102292"/>
                  </a:lnTo>
                  <a:lnTo>
                    <a:pt x="2208466" y="102292"/>
                  </a:lnTo>
                  <a:lnTo>
                    <a:pt x="2210500" y="102292"/>
                  </a:lnTo>
                  <a:lnTo>
                    <a:pt x="2212534" y="102292"/>
                  </a:lnTo>
                  <a:lnTo>
                    <a:pt x="2214567" y="102292"/>
                  </a:lnTo>
                  <a:lnTo>
                    <a:pt x="2216601" y="102292"/>
                  </a:lnTo>
                  <a:lnTo>
                    <a:pt x="2218634" y="102292"/>
                  </a:lnTo>
                  <a:lnTo>
                    <a:pt x="2220668" y="102292"/>
                  </a:lnTo>
                  <a:lnTo>
                    <a:pt x="2222702" y="102292"/>
                  </a:lnTo>
                  <a:lnTo>
                    <a:pt x="2224735" y="102292"/>
                  </a:lnTo>
                  <a:lnTo>
                    <a:pt x="2226769" y="102292"/>
                  </a:lnTo>
                  <a:lnTo>
                    <a:pt x="2228802" y="102292"/>
                  </a:lnTo>
                  <a:lnTo>
                    <a:pt x="2230836" y="102292"/>
                  </a:lnTo>
                  <a:lnTo>
                    <a:pt x="2232869" y="102292"/>
                  </a:lnTo>
                  <a:lnTo>
                    <a:pt x="2234903" y="102292"/>
                  </a:lnTo>
                  <a:lnTo>
                    <a:pt x="2236937" y="102292"/>
                  </a:lnTo>
                  <a:lnTo>
                    <a:pt x="2238970" y="102292"/>
                  </a:lnTo>
                  <a:lnTo>
                    <a:pt x="2241004" y="102292"/>
                  </a:lnTo>
                  <a:lnTo>
                    <a:pt x="2243037" y="102292"/>
                  </a:lnTo>
                  <a:lnTo>
                    <a:pt x="2245071" y="102292"/>
                  </a:lnTo>
                  <a:lnTo>
                    <a:pt x="2247104" y="102292"/>
                  </a:lnTo>
                  <a:lnTo>
                    <a:pt x="2249138" y="102292"/>
                  </a:lnTo>
                  <a:lnTo>
                    <a:pt x="2251172" y="102292"/>
                  </a:lnTo>
                  <a:lnTo>
                    <a:pt x="2253205" y="102292"/>
                  </a:lnTo>
                  <a:lnTo>
                    <a:pt x="2255239" y="102292"/>
                  </a:lnTo>
                  <a:lnTo>
                    <a:pt x="2257272" y="102292"/>
                  </a:lnTo>
                  <a:lnTo>
                    <a:pt x="2259306" y="102292"/>
                  </a:lnTo>
                  <a:lnTo>
                    <a:pt x="2261340" y="102292"/>
                  </a:lnTo>
                  <a:lnTo>
                    <a:pt x="2263373" y="102292"/>
                  </a:lnTo>
                  <a:lnTo>
                    <a:pt x="2265407" y="102292"/>
                  </a:lnTo>
                  <a:lnTo>
                    <a:pt x="2267440" y="102292"/>
                  </a:lnTo>
                  <a:lnTo>
                    <a:pt x="2269474" y="102292"/>
                  </a:lnTo>
                  <a:lnTo>
                    <a:pt x="2271507" y="102292"/>
                  </a:lnTo>
                  <a:lnTo>
                    <a:pt x="2273541" y="102292"/>
                  </a:lnTo>
                  <a:lnTo>
                    <a:pt x="2275575" y="102292"/>
                  </a:lnTo>
                  <a:lnTo>
                    <a:pt x="2277608" y="102292"/>
                  </a:lnTo>
                  <a:lnTo>
                    <a:pt x="2279642" y="102292"/>
                  </a:lnTo>
                  <a:lnTo>
                    <a:pt x="2281675" y="102292"/>
                  </a:lnTo>
                  <a:lnTo>
                    <a:pt x="2283709" y="102292"/>
                  </a:lnTo>
                  <a:lnTo>
                    <a:pt x="2285742" y="102292"/>
                  </a:lnTo>
                  <a:lnTo>
                    <a:pt x="2287776" y="102292"/>
                  </a:lnTo>
                  <a:lnTo>
                    <a:pt x="2289810" y="102292"/>
                  </a:lnTo>
                  <a:lnTo>
                    <a:pt x="2291843" y="102292"/>
                  </a:lnTo>
                  <a:lnTo>
                    <a:pt x="2293877" y="102292"/>
                  </a:lnTo>
                  <a:lnTo>
                    <a:pt x="2295910" y="102292"/>
                  </a:lnTo>
                  <a:lnTo>
                    <a:pt x="2297944" y="102292"/>
                  </a:lnTo>
                  <a:lnTo>
                    <a:pt x="2299978" y="102292"/>
                  </a:lnTo>
                  <a:lnTo>
                    <a:pt x="2302011" y="102292"/>
                  </a:lnTo>
                  <a:lnTo>
                    <a:pt x="2304045" y="102292"/>
                  </a:lnTo>
                  <a:lnTo>
                    <a:pt x="2306078" y="102292"/>
                  </a:lnTo>
                  <a:lnTo>
                    <a:pt x="2308112" y="102292"/>
                  </a:lnTo>
                  <a:lnTo>
                    <a:pt x="2310145" y="102292"/>
                  </a:lnTo>
                  <a:lnTo>
                    <a:pt x="2312179" y="102292"/>
                  </a:lnTo>
                  <a:lnTo>
                    <a:pt x="2314213" y="102292"/>
                  </a:lnTo>
                  <a:lnTo>
                    <a:pt x="2316246" y="102292"/>
                  </a:lnTo>
                  <a:lnTo>
                    <a:pt x="2318280" y="102292"/>
                  </a:lnTo>
                  <a:lnTo>
                    <a:pt x="2320313" y="102292"/>
                  </a:lnTo>
                  <a:lnTo>
                    <a:pt x="2322347" y="102292"/>
                  </a:lnTo>
                  <a:lnTo>
                    <a:pt x="2324380" y="102292"/>
                  </a:lnTo>
                  <a:lnTo>
                    <a:pt x="2326414" y="102292"/>
                  </a:lnTo>
                  <a:lnTo>
                    <a:pt x="2328448" y="102292"/>
                  </a:lnTo>
                  <a:lnTo>
                    <a:pt x="2330481" y="102292"/>
                  </a:lnTo>
                  <a:lnTo>
                    <a:pt x="2332515" y="102292"/>
                  </a:lnTo>
                  <a:lnTo>
                    <a:pt x="2334548" y="102292"/>
                  </a:lnTo>
                  <a:lnTo>
                    <a:pt x="2336582" y="102292"/>
                  </a:lnTo>
                  <a:lnTo>
                    <a:pt x="2338616" y="102292"/>
                  </a:lnTo>
                  <a:lnTo>
                    <a:pt x="2340649" y="102292"/>
                  </a:lnTo>
                  <a:lnTo>
                    <a:pt x="2342683" y="102292"/>
                  </a:lnTo>
                  <a:lnTo>
                    <a:pt x="2344716" y="102292"/>
                  </a:lnTo>
                  <a:lnTo>
                    <a:pt x="2346750" y="102292"/>
                  </a:lnTo>
                  <a:lnTo>
                    <a:pt x="2348783" y="102292"/>
                  </a:lnTo>
                  <a:lnTo>
                    <a:pt x="2350817" y="102292"/>
                  </a:lnTo>
                  <a:lnTo>
                    <a:pt x="2352851" y="102292"/>
                  </a:lnTo>
                  <a:lnTo>
                    <a:pt x="2354884" y="102292"/>
                  </a:lnTo>
                  <a:lnTo>
                    <a:pt x="2356918" y="102292"/>
                  </a:lnTo>
                  <a:lnTo>
                    <a:pt x="2358951" y="102292"/>
                  </a:lnTo>
                  <a:lnTo>
                    <a:pt x="2360985" y="102292"/>
                  </a:lnTo>
                  <a:lnTo>
                    <a:pt x="2363018" y="102292"/>
                  </a:lnTo>
                  <a:lnTo>
                    <a:pt x="2365052" y="102292"/>
                  </a:lnTo>
                  <a:lnTo>
                    <a:pt x="2367086" y="102292"/>
                  </a:lnTo>
                  <a:lnTo>
                    <a:pt x="2369119" y="102292"/>
                  </a:lnTo>
                  <a:lnTo>
                    <a:pt x="2371153" y="102292"/>
                  </a:lnTo>
                  <a:lnTo>
                    <a:pt x="2373186" y="102292"/>
                  </a:lnTo>
                  <a:lnTo>
                    <a:pt x="2375220" y="102292"/>
                  </a:lnTo>
                  <a:lnTo>
                    <a:pt x="2377254" y="102292"/>
                  </a:lnTo>
                  <a:lnTo>
                    <a:pt x="2379287" y="102292"/>
                  </a:lnTo>
                  <a:lnTo>
                    <a:pt x="2381321" y="102292"/>
                  </a:lnTo>
                  <a:lnTo>
                    <a:pt x="2383354" y="102292"/>
                  </a:lnTo>
                  <a:lnTo>
                    <a:pt x="2385388" y="102292"/>
                  </a:lnTo>
                  <a:lnTo>
                    <a:pt x="2387421" y="102292"/>
                  </a:lnTo>
                  <a:lnTo>
                    <a:pt x="2389455" y="102292"/>
                  </a:lnTo>
                  <a:lnTo>
                    <a:pt x="2391489" y="102292"/>
                  </a:lnTo>
                  <a:lnTo>
                    <a:pt x="2393522" y="102292"/>
                  </a:lnTo>
                  <a:lnTo>
                    <a:pt x="2395556" y="102292"/>
                  </a:lnTo>
                  <a:lnTo>
                    <a:pt x="2397589" y="102292"/>
                  </a:lnTo>
                  <a:lnTo>
                    <a:pt x="2399623" y="102292"/>
                  </a:lnTo>
                  <a:lnTo>
                    <a:pt x="2401656" y="102292"/>
                  </a:lnTo>
                  <a:lnTo>
                    <a:pt x="2403690" y="102292"/>
                  </a:lnTo>
                  <a:lnTo>
                    <a:pt x="2405724" y="102292"/>
                  </a:lnTo>
                  <a:lnTo>
                    <a:pt x="2407757" y="102292"/>
                  </a:lnTo>
                  <a:lnTo>
                    <a:pt x="2409791" y="102292"/>
                  </a:lnTo>
                  <a:lnTo>
                    <a:pt x="2411824" y="102292"/>
                  </a:lnTo>
                  <a:lnTo>
                    <a:pt x="2413858" y="102292"/>
                  </a:lnTo>
                  <a:lnTo>
                    <a:pt x="2415892" y="102292"/>
                  </a:lnTo>
                  <a:lnTo>
                    <a:pt x="2417925" y="102292"/>
                  </a:lnTo>
                  <a:lnTo>
                    <a:pt x="2419959" y="102292"/>
                  </a:lnTo>
                  <a:lnTo>
                    <a:pt x="2421992" y="102292"/>
                  </a:lnTo>
                  <a:lnTo>
                    <a:pt x="2424026" y="102292"/>
                  </a:lnTo>
                  <a:lnTo>
                    <a:pt x="2426059" y="102292"/>
                  </a:lnTo>
                  <a:lnTo>
                    <a:pt x="2428093" y="102292"/>
                  </a:lnTo>
                  <a:lnTo>
                    <a:pt x="2430127" y="102292"/>
                  </a:lnTo>
                  <a:lnTo>
                    <a:pt x="2432160" y="102292"/>
                  </a:lnTo>
                  <a:lnTo>
                    <a:pt x="2434194" y="102292"/>
                  </a:lnTo>
                  <a:lnTo>
                    <a:pt x="2436227" y="102292"/>
                  </a:lnTo>
                  <a:lnTo>
                    <a:pt x="2438261" y="102292"/>
                  </a:lnTo>
                  <a:lnTo>
                    <a:pt x="2440294" y="102292"/>
                  </a:lnTo>
                  <a:lnTo>
                    <a:pt x="2442328" y="102292"/>
                  </a:lnTo>
                  <a:lnTo>
                    <a:pt x="2444362" y="102292"/>
                  </a:lnTo>
                  <a:lnTo>
                    <a:pt x="2446395" y="102292"/>
                  </a:lnTo>
                  <a:lnTo>
                    <a:pt x="2448429" y="102292"/>
                  </a:lnTo>
                  <a:lnTo>
                    <a:pt x="2450462" y="102292"/>
                  </a:lnTo>
                  <a:lnTo>
                    <a:pt x="2452496" y="102292"/>
                  </a:lnTo>
                  <a:lnTo>
                    <a:pt x="2454530" y="102292"/>
                  </a:lnTo>
                  <a:lnTo>
                    <a:pt x="2456563" y="102292"/>
                  </a:lnTo>
                  <a:lnTo>
                    <a:pt x="2458597" y="102292"/>
                  </a:lnTo>
                  <a:lnTo>
                    <a:pt x="2460630" y="102292"/>
                  </a:lnTo>
                  <a:lnTo>
                    <a:pt x="2462664" y="102292"/>
                  </a:lnTo>
                  <a:lnTo>
                    <a:pt x="2464697" y="102292"/>
                  </a:lnTo>
                  <a:lnTo>
                    <a:pt x="2466731" y="102292"/>
                  </a:lnTo>
                  <a:lnTo>
                    <a:pt x="2468765" y="102292"/>
                  </a:lnTo>
                  <a:lnTo>
                    <a:pt x="2470798" y="102292"/>
                  </a:lnTo>
                  <a:lnTo>
                    <a:pt x="2472832" y="102292"/>
                  </a:lnTo>
                  <a:lnTo>
                    <a:pt x="2474865" y="102292"/>
                  </a:lnTo>
                  <a:lnTo>
                    <a:pt x="2476899" y="102292"/>
                  </a:lnTo>
                  <a:lnTo>
                    <a:pt x="2478932" y="102292"/>
                  </a:lnTo>
                  <a:lnTo>
                    <a:pt x="2480966" y="102292"/>
                  </a:lnTo>
                  <a:lnTo>
                    <a:pt x="2483000" y="102292"/>
                  </a:lnTo>
                  <a:lnTo>
                    <a:pt x="2485033" y="102292"/>
                  </a:lnTo>
                  <a:lnTo>
                    <a:pt x="2487067" y="102292"/>
                  </a:lnTo>
                  <a:lnTo>
                    <a:pt x="2489100" y="102292"/>
                  </a:lnTo>
                  <a:lnTo>
                    <a:pt x="2491134" y="102292"/>
                  </a:lnTo>
                  <a:lnTo>
                    <a:pt x="2493168" y="102292"/>
                  </a:lnTo>
                  <a:lnTo>
                    <a:pt x="2495201" y="102292"/>
                  </a:lnTo>
                  <a:lnTo>
                    <a:pt x="2497235" y="102292"/>
                  </a:lnTo>
                  <a:lnTo>
                    <a:pt x="2499268" y="102292"/>
                  </a:lnTo>
                  <a:lnTo>
                    <a:pt x="2501302" y="102292"/>
                  </a:lnTo>
                  <a:lnTo>
                    <a:pt x="2503335" y="102292"/>
                  </a:lnTo>
                  <a:lnTo>
                    <a:pt x="2505369" y="102292"/>
                  </a:lnTo>
                  <a:lnTo>
                    <a:pt x="2507403" y="102292"/>
                  </a:lnTo>
                  <a:lnTo>
                    <a:pt x="2509436" y="102292"/>
                  </a:lnTo>
                  <a:lnTo>
                    <a:pt x="2511470" y="102292"/>
                  </a:lnTo>
                  <a:lnTo>
                    <a:pt x="2513503" y="102292"/>
                  </a:lnTo>
                  <a:lnTo>
                    <a:pt x="2515537" y="102292"/>
                  </a:lnTo>
                  <a:lnTo>
                    <a:pt x="2517570" y="102292"/>
                  </a:lnTo>
                  <a:lnTo>
                    <a:pt x="2519604" y="102292"/>
                  </a:lnTo>
                  <a:lnTo>
                    <a:pt x="2521638" y="102292"/>
                  </a:lnTo>
                  <a:lnTo>
                    <a:pt x="2523671" y="102292"/>
                  </a:lnTo>
                  <a:lnTo>
                    <a:pt x="2525705" y="102292"/>
                  </a:lnTo>
                  <a:lnTo>
                    <a:pt x="2527738" y="102292"/>
                  </a:lnTo>
                  <a:lnTo>
                    <a:pt x="2529772" y="102292"/>
                  </a:lnTo>
                  <a:lnTo>
                    <a:pt x="2531806" y="102292"/>
                  </a:lnTo>
                  <a:lnTo>
                    <a:pt x="2533839" y="102292"/>
                  </a:lnTo>
                  <a:lnTo>
                    <a:pt x="2535873" y="102292"/>
                  </a:lnTo>
                  <a:lnTo>
                    <a:pt x="2537906" y="102292"/>
                  </a:lnTo>
                  <a:lnTo>
                    <a:pt x="2539940" y="102292"/>
                  </a:lnTo>
                  <a:lnTo>
                    <a:pt x="2541973" y="102292"/>
                  </a:lnTo>
                  <a:lnTo>
                    <a:pt x="2544007" y="102292"/>
                  </a:lnTo>
                  <a:lnTo>
                    <a:pt x="2546041" y="102292"/>
                  </a:lnTo>
                  <a:lnTo>
                    <a:pt x="2548074" y="102292"/>
                  </a:lnTo>
                  <a:lnTo>
                    <a:pt x="2550108" y="102292"/>
                  </a:lnTo>
                  <a:lnTo>
                    <a:pt x="2552141" y="102292"/>
                  </a:lnTo>
                  <a:lnTo>
                    <a:pt x="2554175" y="102292"/>
                  </a:lnTo>
                  <a:lnTo>
                    <a:pt x="2556208" y="102292"/>
                  </a:lnTo>
                  <a:lnTo>
                    <a:pt x="2558242" y="102292"/>
                  </a:lnTo>
                  <a:lnTo>
                    <a:pt x="2560276" y="102292"/>
                  </a:lnTo>
                  <a:lnTo>
                    <a:pt x="2562309" y="102292"/>
                  </a:lnTo>
                  <a:lnTo>
                    <a:pt x="2564343" y="102292"/>
                  </a:lnTo>
                  <a:lnTo>
                    <a:pt x="2566376" y="102292"/>
                  </a:lnTo>
                  <a:lnTo>
                    <a:pt x="2568410" y="102292"/>
                  </a:lnTo>
                  <a:lnTo>
                    <a:pt x="2570444" y="102292"/>
                  </a:lnTo>
                  <a:lnTo>
                    <a:pt x="2572477" y="102292"/>
                  </a:lnTo>
                  <a:lnTo>
                    <a:pt x="2574511" y="102292"/>
                  </a:lnTo>
                  <a:lnTo>
                    <a:pt x="2576544" y="102292"/>
                  </a:lnTo>
                  <a:lnTo>
                    <a:pt x="2578578" y="102292"/>
                  </a:lnTo>
                  <a:lnTo>
                    <a:pt x="2580611" y="102292"/>
                  </a:lnTo>
                  <a:lnTo>
                    <a:pt x="2582645" y="102292"/>
                  </a:lnTo>
                  <a:lnTo>
                    <a:pt x="2584679" y="102292"/>
                  </a:lnTo>
                  <a:lnTo>
                    <a:pt x="2586712" y="102292"/>
                  </a:lnTo>
                  <a:lnTo>
                    <a:pt x="2588746" y="102292"/>
                  </a:lnTo>
                  <a:lnTo>
                    <a:pt x="2590779" y="102292"/>
                  </a:lnTo>
                  <a:lnTo>
                    <a:pt x="2592813" y="102292"/>
                  </a:lnTo>
                  <a:lnTo>
                    <a:pt x="2594846" y="102292"/>
                  </a:lnTo>
                  <a:lnTo>
                    <a:pt x="2596880" y="102292"/>
                  </a:lnTo>
                  <a:lnTo>
                    <a:pt x="2598914" y="102292"/>
                  </a:lnTo>
                  <a:lnTo>
                    <a:pt x="2600947" y="102292"/>
                  </a:lnTo>
                  <a:lnTo>
                    <a:pt x="2602981" y="102292"/>
                  </a:lnTo>
                  <a:lnTo>
                    <a:pt x="2605014" y="102292"/>
                  </a:lnTo>
                  <a:lnTo>
                    <a:pt x="2607048" y="102292"/>
                  </a:lnTo>
                  <a:lnTo>
                    <a:pt x="2609082" y="102292"/>
                  </a:lnTo>
                  <a:lnTo>
                    <a:pt x="2611115" y="102292"/>
                  </a:lnTo>
                  <a:lnTo>
                    <a:pt x="2613149" y="102292"/>
                  </a:lnTo>
                  <a:lnTo>
                    <a:pt x="2615182" y="102292"/>
                  </a:lnTo>
                  <a:lnTo>
                    <a:pt x="2617216" y="102292"/>
                  </a:lnTo>
                  <a:lnTo>
                    <a:pt x="2619249" y="102292"/>
                  </a:lnTo>
                  <a:lnTo>
                    <a:pt x="2621283" y="102292"/>
                  </a:lnTo>
                  <a:lnTo>
                    <a:pt x="2623317" y="102292"/>
                  </a:lnTo>
                  <a:lnTo>
                    <a:pt x="2625350" y="102292"/>
                  </a:lnTo>
                  <a:lnTo>
                    <a:pt x="2627384" y="102292"/>
                  </a:lnTo>
                  <a:lnTo>
                    <a:pt x="2629417" y="102292"/>
                  </a:lnTo>
                  <a:lnTo>
                    <a:pt x="2631451" y="102292"/>
                  </a:lnTo>
                  <a:lnTo>
                    <a:pt x="2633484" y="102292"/>
                  </a:lnTo>
                  <a:lnTo>
                    <a:pt x="2635518" y="102292"/>
                  </a:lnTo>
                  <a:lnTo>
                    <a:pt x="2637552" y="102292"/>
                  </a:lnTo>
                  <a:lnTo>
                    <a:pt x="2639585" y="102292"/>
                  </a:lnTo>
                  <a:lnTo>
                    <a:pt x="2641619" y="102292"/>
                  </a:lnTo>
                  <a:lnTo>
                    <a:pt x="2643652" y="102292"/>
                  </a:lnTo>
                  <a:lnTo>
                    <a:pt x="2645686" y="102292"/>
                  </a:lnTo>
                  <a:lnTo>
                    <a:pt x="2647720" y="102292"/>
                  </a:lnTo>
                  <a:lnTo>
                    <a:pt x="2649753" y="102292"/>
                  </a:lnTo>
                  <a:lnTo>
                    <a:pt x="2651787" y="102292"/>
                  </a:lnTo>
                  <a:lnTo>
                    <a:pt x="2653820" y="102292"/>
                  </a:lnTo>
                  <a:lnTo>
                    <a:pt x="2655854" y="102292"/>
                  </a:lnTo>
                  <a:lnTo>
                    <a:pt x="2657887" y="102292"/>
                  </a:lnTo>
                  <a:lnTo>
                    <a:pt x="2659921" y="102292"/>
                  </a:lnTo>
                  <a:lnTo>
                    <a:pt x="2661955" y="102292"/>
                  </a:lnTo>
                  <a:lnTo>
                    <a:pt x="2663988" y="102292"/>
                  </a:lnTo>
                  <a:lnTo>
                    <a:pt x="2666022" y="102292"/>
                  </a:lnTo>
                  <a:lnTo>
                    <a:pt x="2668055" y="102292"/>
                  </a:lnTo>
                  <a:lnTo>
                    <a:pt x="2670089" y="102292"/>
                  </a:lnTo>
                  <a:lnTo>
                    <a:pt x="2672122" y="102292"/>
                  </a:lnTo>
                  <a:lnTo>
                    <a:pt x="2674156" y="102292"/>
                  </a:lnTo>
                  <a:lnTo>
                    <a:pt x="2676190" y="102292"/>
                  </a:lnTo>
                  <a:lnTo>
                    <a:pt x="2678223" y="102292"/>
                  </a:lnTo>
                  <a:lnTo>
                    <a:pt x="2680257" y="102292"/>
                  </a:lnTo>
                  <a:lnTo>
                    <a:pt x="2682290" y="102292"/>
                  </a:lnTo>
                  <a:lnTo>
                    <a:pt x="2684324" y="102292"/>
                  </a:lnTo>
                  <a:lnTo>
                    <a:pt x="2686358" y="102292"/>
                  </a:lnTo>
                  <a:lnTo>
                    <a:pt x="2688391" y="102292"/>
                  </a:lnTo>
                  <a:lnTo>
                    <a:pt x="2690425" y="102292"/>
                  </a:lnTo>
                  <a:lnTo>
                    <a:pt x="2692458" y="102292"/>
                  </a:lnTo>
                  <a:lnTo>
                    <a:pt x="2694492" y="102292"/>
                  </a:lnTo>
                  <a:lnTo>
                    <a:pt x="2696525" y="102292"/>
                  </a:lnTo>
                  <a:lnTo>
                    <a:pt x="2698559" y="102292"/>
                  </a:lnTo>
                  <a:lnTo>
                    <a:pt x="2700593" y="102292"/>
                  </a:lnTo>
                  <a:lnTo>
                    <a:pt x="2702626" y="102292"/>
                  </a:lnTo>
                  <a:lnTo>
                    <a:pt x="2704660" y="102292"/>
                  </a:lnTo>
                  <a:lnTo>
                    <a:pt x="2706693" y="102292"/>
                  </a:lnTo>
                  <a:lnTo>
                    <a:pt x="2708727" y="102292"/>
                  </a:lnTo>
                  <a:lnTo>
                    <a:pt x="2710760" y="102292"/>
                  </a:lnTo>
                  <a:lnTo>
                    <a:pt x="2712794" y="102292"/>
                  </a:lnTo>
                  <a:lnTo>
                    <a:pt x="2714828" y="102292"/>
                  </a:lnTo>
                  <a:lnTo>
                    <a:pt x="2716861" y="102292"/>
                  </a:lnTo>
                  <a:lnTo>
                    <a:pt x="2718895" y="102292"/>
                  </a:lnTo>
                  <a:lnTo>
                    <a:pt x="2720928" y="102292"/>
                  </a:lnTo>
                  <a:lnTo>
                    <a:pt x="2722962" y="102292"/>
                  </a:lnTo>
                  <a:lnTo>
                    <a:pt x="2724996" y="102292"/>
                  </a:lnTo>
                  <a:lnTo>
                    <a:pt x="2727029" y="102292"/>
                  </a:lnTo>
                  <a:lnTo>
                    <a:pt x="2729063" y="102292"/>
                  </a:lnTo>
                  <a:lnTo>
                    <a:pt x="2731096" y="102292"/>
                  </a:lnTo>
                  <a:lnTo>
                    <a:pt x="2733130" y="102292"/>
                  </a:lnTo>
                  <a:lnTo>
                    <a:pt x="2735163" y="102292"/>
                  </a:lnTo>
                  <a:lnTo>
                    <a:pt x="2737197" y="102292"/>
                  </a:lnTo>
                  <a:lnTo>
                    <a:pt x="2739231" y="102292"/>
                  </a:lnTo>
                  <a:lnTo>
                    <a:pt x="2741264" y="102292"/>
                  </a:lnTo>
                  <a:lnTo>
                    <a:pt x="2743298" y="102292"/>
                  </a:lnTo>
                  <a:lnTo>
                    <a:pt x="2745331" y="102292"/>
                  </a:lnTo>
                  <a:lnTo>
                    <a:pt x="2747365" y="102292"/>
                  </a:lnTo>
                  <a:lnTo>
                    <a:pt x="2749399" y="102292"/>
                  </a:lnTo>
                  <a:lnTo>
                    <a:pt x="2751432" y="102292"/>
                  </a:lnTo>
                  <a:lnTo>
                    <a:pt x="2753466" y="102292"/>
                  </a:lnTo>
                  <a:lnTo>
                    <a:pt x="2755499" y="102292"/>
                  </a:lnTo>
                  <a:lnTo>
                    <a:pt x="2757533" y="102292"/>
                  </a:lnTo>
                  <a:lnTo>
                    <a:pt x="2759566" y="102292"/>
                  </a:lnTo>
                  <a:lnTo>
                    <a:pt x="2761600" y="102292"/>
                  </a:lnTo>
                  <a:lnTo>
                    <a:pt x="2763634" y="102292"/>
                  </a:lnTo>
                  <a:lnTo>
                    <a:pt x="2765667" y="102292"/>
                  </a:lnTo>
                  <a:lnTo>
                    <a:pt x="2767701" y="102292"/>
                  </a:lnTo>
                  <a:lnTo>
                    <a:pt x="2769734" y="102292"/>
                  </a:lnTo>
                  <a:lnTo>
                    <a:pt x="2771768" y="102292"/>
                  </a:lnTo>
                  <a:lnTo>
                    <a:pt x="2773801" y="102292"/>
                  </a:lnTo>
                  <a:lnTo>
                    <a:pt x="2775835" y="102292"/>
                  </a:lnTo>
                  <a:lnTo>
                    <a:pt x="2777869" y="102292"/>
                  </a:lnTo>
                  <a:lnTo>
                    <a:pt x="2779902" y="102292"/>
                  </a:lnTo>
                  <a:lnTo>
                    <a:pt x="2781936" y="102292"/>
                  </a:lnTo>
                  <a:lnTo>
                    <a:pt x="2783969" y="102292"/>
                  </a:lnTo>
                  <a:lnTo>
                    <a:pt x="2786003" y="102292"/>
                  </a:lnTo>
                  <a:lnTo>
                    <a:pt x="2788037" y="102292"/>
                  </a:lnTo>
                  <a:lnTo>
                    <a:pt x="2790070" y="102292"/>
                  </a:lnTo>
                  <a:lnTo>
                    <a:pt x="2792104" y="102292"/>
                  </a:lnTo>
                  <a:lnTo>
                    <a:pt x="2794137" y="102292"/>
                  </a:lnTo>
                  <a:lnTo>
                    <a:pt x="2796171" y="102292"/>
                  </a:lnTo>
                  <a:lnTo>
                    <a:pt x="2798204" y="102292"/>
                  </a:lnTo>
                  <a:lnTo>
                    <a:pt x="2800238" y="102292"/>
                  </a:lnTo>
                  <a:lnTo>
                    <a:pt x="2802272" y="102292"/>
                  </a:lnTo>
                  <a:lnTo>
                    <a:pt x="2804305" y="102292"/>
                  </a:lnTo>
                  <a:lnTo>
                    <a:pt x="2806339" y="102292"/>
                  </a:lnTo>
                  <a:lnTo>
                    <a:pt x="2808372" y="102292"/>
                  </a:lnTo>
                  <a:lnTo>
                    <a:pt x="2810406" y="102292"/>
                  </a:lnTo>
                  <a:lnTo>
                    <a:pt x="2812439" y="102292"/>
                  </a:lnTo>
                  <a:lnTo>
                    <a:pt x="2814473" y="102292"/>
                  </a:lnTo>
                  <a:lnTo>
                    <a:pt x="2816507" y="102292"/>
                  </a:lnTo>
                  <a:lnTo>
                    <a:pt x="2818540" y="102292"/>
                  </a:lnTo>
                  <a:lnTo>
                    <a:pt x="2820574" y="102292"/>
                  </a:lnTo>
                  <a:lnTo>
                    <a:pt x="2822607" y="102292"/>
                  </a:lnTo>
                  <a:lnTo>
                    <a:pt x="2824641" y="102292"/>
                  </a:lnTo>
                  <a:lnTo>
                    <a:pt x="2826675" y="102292"/>
                  </a:lnTo>
                  <a:lnTo>
                    <a:pt x="2828708" y="102292"/>
                  </a:lnTo>
                  <a:lnTo>
                    <a:pt x="2830742" y="102292"/>
                  </a:lnTo>
                  <a:lnTo>
                    <a:pt x="2832775" y="102292"/>
                  </a:lnTo>
                  <a:lnTo>
                    <a:pt x="2834809" y="102292"/>
                  </a:lnTo>
                  <a:lnTo>
                    <a:pt x="2836842" y="102292"/>
                  </a:lnTo>
                  <a:lnTo>
                    <a:pt x="2838876" y="102292"/>
                  </a:lnTo>
                  <a:lnTo>
                    <a:pt x="2840910" y="102292"/>
                  </a:lnTo>
                  <a:lnTo>
                    <a:pt x="2842943" y="102292"/>
                  </a:lnTo>
                  <a:lnTo>
                    <a:pt x="2844977" y="102292"/>
                  </a:lnTo>
                  <a:lnTo>
                    <a:pt x="2847010" y="102292"/>
                  </a:lnTo>
                  <a:lnTo>
                    <a:pt x="2849044" y="102292"/>
                  </a:lnTo>
                  <a:lnTo>
                    <a:pt x="2851077" y="102292"/>
                  </a:lnTo>
                  <a:lnTo>
                    <a:pt x="2853111" y="102292"/>
                  </a:lnTo>
                  <a:lnTo>
                    <a:pt x="2855145" y="102292"/>
                  </a:lnTo>
                  <a:lnTo>
                    <a:pt x="2857178" y="102292"/>
                  </a:lnTo>
                  <a:lnTo>
                    <a:pt x="2859212" y="102292"/>
                  </a:lnTo>
                  <a:lnTo>
                    <a:pt x="2861245" y="102292"/>
                  </a:lnTo>
                  <a:lnTo>
                    <a:pt x="2863279" y="102292"/>
                  </a:lnTo>
                  <a:lnTo>
                    <a:pt x="2865313" y="102292"/>
                  </a:lnTo>
                  <a:lnTo>
                    <a:pt x="2867346" y="102292"/>
                  </a:lnTo>
                  <a:lnTo>
                    <a:pt x="2869380" y="102292"/>
                  </a:lnTo>
                  <a:lnTo>
                    <a:pt x="2871413" y="102292"/>
                  </a:lnTo>
                  <a:lnTo>
                    <a:pt x="2873447" y="102292"/>
                  </a:lnTo>
                  <a:lnTo>
                    <a:pt x="2875480" y="102292"/>
                  </a:lnTo>
                  <a:lnTo>
                    <a:pt x="2877514" y="102292"/>
                  </a:lnTo>
                  <a:lnTo>
                    <a:pt x="2879548" y="102292"/>
                  </a:lnTo>
                  <a:lnTo>
                    <a:pt x="2881581" y="102292"/>
                  </a:lnTo>
                  <a:lnTo>
                    <a:pt x="2883615" y="102292"/>
                  </a:lnTo>
                  <a:lnTo>
                    <a:pt x="2885648" y="102292"/>
                  </a:lnTo>
                  <a:lnTo>
                    <a:pt x="2887682" y="102292"/>
                  </a:lnTo>
                  <a:lnTo>
                    <a:pt x="2889715" y="102292"/>
                  </a:lnTo>
                  <a:lnTo>
                    <a:pt x="2891749" y="102292"/>
                  </a:lnTo>
                  <a:lnTo>
                    <a:pt x="2893783" y="102292"/>
                  </a:lnTo>
                  <a:lnTo>
                    <a:pt x="2895816" y="102292"/>
                  </a:lnTo>
                  <a:lnTo>
                    <a:pt x="2897850" y="102292"/>
                  </a:lnTo>
                  <a:lnTo>
                    <a:pt x="2899883" y="102292"/>
                  </a:lnTo>
                  <a:lnTo>
                    <a:pt x="2901917" y="102292"/>
                  </a:lnTo>
                  <a:lnTo>
                    <a:pt x="2903951" y="102292"/>
                  </a:lnTo>
                  <a:lnTo>
                    <a:pt x="2905984" y="102292"/>
                  </a:lnTo>
                  <a:lnTo>
                    <a:pt x="2908018" y="102292"/>
                  </a:lnTo>
                  <a:lnTo>
                    <a:pt x="2910051" y="102292"/>
                  </a:lnTo>
                  <a:lnTo>
                    <a:pt x="2912085" y="102292"/>
                  </a:lnTo>
                  <a:lnTo>
                    <a:pt x="2914118" y="102292"/>
                  </a:lnTo>
                  <a:lnTo>
                    <a:pt x="2916152" y="102292"/>
                  </a:lnTo>
                  <a:lnTo>
                    <a:pt x="2918186" y="102292"/>
                  </a:lnTo>
                  <a:lnTo>
                    <a:pt x="2920219" y="102292"/>
                  </a:lnTo>
                  <a:lnTo>
                    <a:pt x="2922253" y="102292"/>
                  </a:lnTo>
                  <a:lnTo>
                    <a:pt x="2924286" y="102292"/>
                  </a:lnTo>
                  <a:lnTo>
                    <a:pt x="2926320" y="102292"/>
                  </a:lnTo>
                  <a:lnTo>
                    <a:pt x="2928353" y="102292"/>
                  </a:lnTo>
                  <a:lnTo>
                    <a:pt x="2930387" y="102292"/>
                  </a:lnTo>
                  <a:lnTo>
                    <a:pt x="2932421" y="102292"/>
                  </a:lnTo>
                  <a:lnTo>
                    <a:pt x="2934454" y="102292"/>
                  </a:lnTo>
                  <a:lnTo>
                    <a:pt x="2936488" y="102292"/>
                  </a:lnTo>
                  <a:lnTo>
                    <a:pt x="2938521" y="102292"/>
                  </a:lnTo>
                  <a:lnTo>
                    <a:pt x="2940555" y="102292"/>
                  </a:lnTo>
                  <a:lnTo>
                    <a:pt x="2942589" y="102292"/>
                  </a:lnTo>
                  <a:lnTo>
                    <a:pt x="2944622" y="102292"/>
                  </a:lnTo>
                  <a:lnTo>
                    <a:pt x="2946656" y="102292"/>
                  </a:lnTo>
                  <a:lnTo>
                    <a:pt x="2948689" y="102292"/>
                  </a:lnTo>
                  <a:lnTo>
                    <a:pt x="2950723" y="102292"/>
                  </a:lnTo>
                  <a:lnTo>
                    <a:pt x="2952756" y="102292"/>
                  </a:lnTo>
                  <a:lnTo>
                    <a:pt x="2954790" y="102292"/>
                  </a:lnTo>
                  <a:lnTo>
                    <a:pt x="2956824" y="102292"/>
                  </a:lnTo>
                  <a:lnTo>
                    <a:pt x="2958857" y="102292"/>
                  </a:lnTo>
                  <a:lnTo>
                    <a:pt x="2960891" y="102292"/>
                  </a:lnTo>
                  <a:lnTo>
                    <a:pt x="2962924" y="102292"/>
                  </a:lnTo>
                  <a:lnTo>
                    <a:pt x="2964958" y="102292"/>
                  </a:lnTo>
                  <a:lnTo>
                    <a:pt x="2966991" y="102292"/>
                  </a:lnTo>
                  <a:lnTo>
                    <a:pt x="2969025" y="102292"/>
                  </a:lnTo>
                  <a:lnTo>
                    <a:pt x="2971059" y="102292"/>
                  </a:lnTo>
                  <a:lnTo>
                    <a:pt x="2973092" y="102292"/>
                  </a:lnTo>
                  <a:lnTo>
                    <a:pt x="2975126" y="102292"/>
                  </a:lnTo>
                  <a:lnTo>
                    <a:pt x="2977159" y="102292"/>
                  </a:lnTo>
                  <a:lnTo>
                    <a:pt x="2979193" y="102292"/>
                  </a:lnTo>
                  <a:lnTo>
                    <a:pt x="2981227" y="102292"/>
                  </a:lnTo>
                  <a:lnTo>
                    <a:pt x="2983260" y="102292"/>
                  </a:lnTo>
                  <a:lnTo>
                    <a:pt x="2985294" y="102292"/>
                  </a:lnTo>
                  <a:lnTo>
                    <a:pt x="2987327" y="102292"/>
                  </a:lnTo>
                  <a:lnTo>
                    <a:pt x="2989361" y="102292"/>
                  </a:lnTo>
                  <a:lnTo>
                    <a:pt x="2991394" y="102292"/>
                  </a:lnTo>
                  <a:lnTo>
                    <a:pt x="2993428" y="102292"/>
                  </a:lnTo>
                  <a:lnTo>
                    <a:pt x="2995462" y="102292"/>
                  </a:lnTo>
                  <a:lnTo>
                    <a:pt x="2997495" y="102292"/>
                  </a:lnTo>
                  <a:lnTo>
                    <a:pt x="2999529" y="102292"/>
                  </a:lnTo>
                  <a:lnTo>
                    <a:pt x="3001562" y="102292"/>
                  </a:lnTo>
                  <a:lnTo>
                    <a:pt x="3003596" y="102292"/>
                  </a:lnTo>
                  <a:lnTo>
                    <a:pt x="3005629" y="102292"/>
                  </a:lnTo>
                  <a:lnTo>
                    <a:pt x="3007663" y="102292"/>
                  </a:lnTo>
                  <a:lnTo>
                    <a:pt x="3009697" y="102292"/>
                  </a:lnTo>
                  <a:lnTo>
                    <a:pt x="3011730" y="102292"/>
                  </a:lnTo>
                  <a:lnTo>
                    <a:pt x="3013764" y="102292"/>
                  </a:lnTo>
                  <a:lnTo>
                    <a:pt x="3015797" y="102292"/>
                  </a:lnTo>
                  <a:lnTo>
                    <a:pt x="3017831" y="102292"/>
                  </a:lnTo>
                  <a:lnTo>
                    <a:pt x="3019865" y="102292"/>
                  </a:lnTo>
                  <a:lnTo>
                    <a:pt x="3021898" y="102292"/>
                  </a:lnTo>
                  <a:lnTo>
                    <a:pt x="3023932" y="102292"/>
                  </a:lnTo>
                  <a:lnTo>
                    <a:pt x="3025965" y="102292"/>
                  </a:lnTo>
                  <a:lnTo>
                    <a:pt x="3027999" y="102292"/>
                  </a:lnTo>
                  <a:lnTo>
                    <a:pt x="3030032" y="102292"/>
                  </a:lnTo>
                  <a:lnTo>
                    <a:pt x="3032066" y="102292"/>
                  </a:lnTo>
                  <a:lnTo>
                    <a:pt x="3034100" y="102292"/>
                  </a:lnTo>
                  <a:lnTo>
                    <a:pt x="3036133" y="102292"/>
                  </a:lnTo>
                  <a:lnTo>
                    <a:pt x="3038167" y="102292"/>
                  </a:lnTo>
                  <a:lnTo>
                    <a:pt x="3040200" y="102292"/>
                  </a:lnTo>
                  <a:lnTo>
                    <a:pt x="3042234" y="102292"/>
                  </a:lnTo>
                  <a:lnTo>
                    <a:pt x="3044267" y="102292"/>
                  </a:lnTo>
                  <a:lnTo>
                    <a:pt x="3046301" y="102292"/>
                  </a:lnTo>
                  <a:lnTo>
                    <a:pt x="3048335" y="102292"/>
                  </a:lnTo>
                  <a:lnTo>
                    <a:pt x="3050368" y="102292"/>
                  </a:lnTo>
                  <a:lnTo>
                    <a:pt x="3052402" y="102292"/>
                  </a:lnTo>
                  <a:lnTo>
                    <a:pt x="3054435" y="102292"/>
                  </a:lnTo>
                  <a:lnTo>
                    <a:pt x="3056469" y="102292"/>
                  </a:lnTo>
                  <a:lnTo>
                    <a:pt x="3058503" y="102292"/>
                  </a:lnTo>
                  <a:lnTo>
                    <a:pt x="3060536" y="102292"/>
                  </a:lnTo>
                  <a:lnTo>
                    <a:pt x="3062570" y="102292"/>
                  </a:lnTo>
                  <a:lnTo>
                    <a:pt x="3064603" y="102292"/>
                  </a:lnTo>
                  <a:lnTo>
                    <a:pt x="3066637" y="102292"/>
                  </a:lnTo>
                  <a:lnTo>
                    <a:pt x="3068670" y="102292"/>
                  </a:lnTo>
                  <a:lnTo>
                    <a:pt x="3070704" y="102292"/>
                  </a:lnTo>
                  <a:lnTo>
                    <a:pt x="3072738" y="102292"/>
                  </a:lnTo>
                  <a:lnTo>
                    <a:pt x="3074771" y="102292"/>
                  </a:lnTo>
                  <a:lnTo>
                    <a:pt x="3076805" y="102292"/>
                  </a:lnTo>
                  <a:lnTo>
                    <a:pt x="3078838" y="102292"/>
                  </a:lnTo>
                  <a:lnTo>
                    <a:pt x="3080872" y="102292"/>
                  </a:lnTo>
                  <a:lnTo>
                    <a:pt x="3082905" y="102292"/>
                  </a:lnTo>
                  <a:lnTo>
                    <a:pt x="3084939" y="102292"/>
                  </a:lnTo>
                  <a:lnTo>
                    <a:pt x="3086973" y="102292"/>
                  </a:lnTo>
                  <a:lnTo>
                    <a:pt x="3089006" y="102292"/>
                  </a:lnTo>
                  <a:lnTo>
                    <a:pt x="3091040" y="102292"/>
                  </a:lnTo>
                  <a:lnTo>
                    <a:pt x="3093073" y="102292"/>
                  </a:lnTo>
                  <a:lnTo>
                    <a:pt x="3095107" y="102292"/>
                  </a:lnTo>
                  <a:lnTo>
                    <a:pt x="3097141" y="102292"/>
                  </a:lnTo>
                  <a:lnTo>
                    <a:pt x="3099174" y="102292"/>
                  </a:lnTo>
                  <a:lnTo>
                    <a:pt x="3101208" y="102292"/>
                  </a:lnTo>
                  <a:lnTo>
                    <a:pt x="3103241" y="102292"/>
                  </a:lnTo>
                  <a:lnTo>
                    <a:pt x="3105275" y="102292"/>
                  </a:lnTo>
                  <a:lnTo>
                    <a:pt x="3107308" y="102292"/>
                  </a:lnTo>
                  <a:lnTo>
                    <a:pt x="3109342" y="102292"/>
                  </a:lnTo>
                  <a:lnTo>
                    <a:pt x="3111376" y="102292"/>
                  </a:lnTo>
                  <a:lnTo>
                    <a:pt x="3113409" y="102292"/>
                  </a:lnTo>
                  <a:lnTo>
                    <a:pt x="3115443" y="102292"/>
                  </a:lnTo>
                  <a:lnTo>
                    <a:pt x="3117476" y="102292"/>
                  </a:lnTo>
                  <a:lnTo>
                    <a:pt x="3119510" y="102292"/>
                  </a:lnTo>
                  <a:lnTo>
                    <a:pt x="3121543" y="102292"/>
                  </a:lnTo>
                  <a:lnTo>
                    <a:pt x="3123577" y="102292"/>
                  </a:lnTo>
                  <a:lnTo>
                    <a:pt x="3125611" y="102292"/>
                  </a:lnTo>
                  <a:lnTo>
                    <a:pt x="3127644" y="102292"/>
                  </a:lnTo>
                  <a:lnTo>
                    <a:pt x="3129678" y="102292"/>
                  </a:lnTo>
                  <a:lnTo>
                    <a:pt x="3131711" y="102292"/>
                  </a:lnTo>
                  <a:lnTo>
                    <a:pt x="3133745" y="102292"/>
                  </a:lnTo>
                  <a:lnTo>
                    <a:pt x="3135779" y="102292"/>
                  </a:lnTo>
                  <a:lnTo>
                    <a:pt x="3137812" y="102292"/>
                  </a:lnTo>
                  <a:lnTo>
                    <a:pt x="3139846" y="102292"/>
                  </a:lnTo>
                  <a:lnTo>
                    <a:pt x="3141879" y="102292"/>
                  </a:lnTo>
                  <a:lnTo>
                    <a:pt x="3143913" y="102292"/>
                  </a:lnTo>
                  <a:lnTo>
                    <a:pt x="3145946" y="102292"/>
                  </a:lnTo>
                  <a:lnTo>
                    <a:pt x="3147980" y="102292"/>
                  </a:lnTo>
                  <a:lnTo>
                    <a:pt x="3150014" y="102292"/>
                  </a:lnTo>
                  <a:lnTo>
                    <a:pt x="3152047" y="102292"/>
                  </a:lnTo>
                  <a:lnTo>
                    <a:pt x="3154081" y="102292"/>
                  </a:lnTo>
                  <a:lnTo>
                    <a:pt x="3156114" y="102292"/>
                  </a:lnTo>
                  <a:lnTo>
                    <a:pt x="3158148" y="102292"/>
                  </a:lnTo>
                  <a:lnTo>
                    <a:pt x="3160181" y="102292"/>
                  </a:lnTo>
                  <a:lnTo>
                    <a:pt x="3162215" y="102292"/>
                  </a:lnTo>
                  <a:lnTo>
                    <a:pt x="3164249" y="102292"/>
                  </a:lnTo>
                  <a:lnTo>
                    <a:pt x="3166282" y="102292"/>
                  </a:lnTo>
                  <a:lnTo>
                    <a:pt x="3168316" y="102292"/>
                  </a:lnTo>
                  <a:lnTo>
                    <a:pt x="3170349" y="102292"/>
                  </a:lnTo>
                  <a:lnTo>
                    <a:pt x="3172383" y="102292"/>
                  </a:lnTo>
                  <a:lnTo>
                    <a:pt x="3174417" y="102292"/>
                  </a:lnTo>
                  <a:lnTo>
                    <a:pt x="3176450" y="102292"/>
                  </a:lnTo>
                  <a:lnTo>
                    <a:pt x="3178484" y="102292"/>
                  </a:lnTo>
                  <a:lnTo>
                    <a:pt x="3180517" y="102292"/>
                  </a:lnTo>
                  <a:lnTo>
                    <a:pt x="3182551" y="102292"/>
                  </a:lnTo>
                  <a:lnTo>
                    <a:pt x="3184584" y="102292"/>
                  </a:lnTo>
                  <a:lnTo>
                    <a:pt x="3186618" y="102292"/>
                  </a:lnTo>
                  <a:lnTo>
                    <a:pt x="3188652" y="102292"/>
                  </a:lnTo>
                  <a:lnTo>
                    <a:pt x="3190685" y="102292"/>
                  </a:lnTo>
                  <a:lnTo>
                    <a:pt x="3192719" y="102292"/>
                  </a:lnTo>
                  <a:lnTo>
                    <a:pt x="3194752" y="102292"/>
                  </a:lnTo>
                  <a:lnTo>
                    <a:pt x="3196786" y="102292"/>
                  </a:lnTo>
                  <a:lnTo>
                    <a:pt x="3198819" y="102292"/>
                  </a:lnTo>
                  <a:lnTo>
                    <a:pt x="3200853" y="102292"/>
                  </a:lnTo>
                  <a:lnTo>
                    <a:pt x="3202887" y="102292"/>
                  </a:lnTo>
                  <a:lnTo>
                    <a:pt x="3204920" y="102292"/>
                  </a:lnTo>
                  <a:lnTo>
                    <a:pt x="3206954" y="102292"/>
                  </a:lnTo>
                  <a:lnTo>
                    <a:pt x="3208987" y="102292"/>
                  </a:lnTo>
                  <a:lnTo>
                    <a:pt x="3211021" y="102292"/>
                  </a:lnTo>
                  <a:lnTo>
                    <a:pt x="3213055" y="102292"/>
                  </a:lnTo>
                  <a:lnTo>
                    <a:pt x="3215088" y="102292"/>
                  </a:lnTo>
                  <a:lnTo>
                    <a:pt x="3217122" y="102292"/>
                  </a:lnTo>
                  <a:lnTo>
                    <a:pt x="3219155" y="102292"/>
                  </a:lnTo>
                  <a:lnTo>
                    <a:pt x="3221189" y="102292"/>
                  </a:lnTo>
                  <a:lnTo>
                    <a:pt x="3223222" y="102292"/>
                  </a:lnTo>
                  <a:lnTo>
                    <a:pt x="3225256" y="102292"/>
                  </a:lnTo>
                  <a:lnTo>
                    <a:pt x="3227290" y="102292"/>
                  </a:lnTo>
                  <a:lnTo>
                    <a:pt x="3229323" y="102292"/>
                  </a:lnTo>
                  <a:lnTo>
                    <a:pt x="3231357" y="102292"/>
                  </a:lnTo>
                  <a:lnTo>
                    <a:pt x="3233390" y="102292"/>
                  </a:lnTo>
                  <a:lnTo>
                    <a:pt x="3235424" y="102292"/>
                  </a:lnTo>
                  <a:lnTo>
                    <a:pt x="3237457" y="102292"/>
                  </a:lnTo>
                  <a:lnTo>
                    <a:pt x="3239491" y="102292"/>
                  </a:lnTo>
                  <a:lnTo>
                    <a:pt x="3241525" y="102292"/>
                  </a:lnTo>
                  <a:lnTo>
                    <a:pt x="3243558" y="102292"/>
                  </a:lnTo>
                  <a:lnTo>
                    <a:pt x="3245592" y="102292"/>
                  </a:lnTo>
                  <a:lnTo>
                    <a:pt x="3247625" y="102292"/>
                  </a:lnTo>
                  <a:lnTo>
                    <a:pt x="3249659" y="102292"/>
                  </a:lnTo>
                  <a:lnTo>
                    <a:pt x="3251693" y="102292"/>
                  </a:lnTo>
                  <a:lnTo>
                    <a:pt x="3253726" y="102292"/>
                  </a:lnTo>
                  <a:lnTo>
                    <a:pt x="3255760" y="102292"/>
                  </a:lnTo>
                  <a:lnTo>
                    <a:pt x="3257793" y="102292"/>
                  </a:lnTo>
                  <a:lnTo>
                    <a:pt x="3259827" y="102292"/>
                  </a:lnTo>
                  <a:lnTo>
                    <a:pt x="3261860" y="102292"/>
                  </a:lnTo>
                  <a:lnTo>
                    <a:pt x="3263894" y="102292"/>
                  </a:lnTo>
                  <a:lnTo>
                    <a:pt x="3265928" y="102292"/>
                  </a:lnTo>
                  <a:lnTo>
                    <a:pt x="3267961" y="102292"/>
                  </a:lnTo>
                  <a:lnTo>
                    <a:pt x="3269995" y="102292"/>
                  </a:lnTo>
                  <a:lnTo>
                    <a:pt x="3272028" y="102292"/>
                  </a:lnTo>
                  <a:lnTo>
                    <a:pt x="3274062" y="102292"/>
                  </a:lnTo>
                  <a:lnTo>
                    <a:pt x="3276096" y="102292"/>
                  </a:lnTo>
                  <a:lnTo>
                    <a:pt x="3278129" y="102292"/>
                  </a:lnTo>
                  <a:lnTo>
                    <a:pt x="3280163" y="102292"/>
                  </a:lnTo>
                  <a:lnTo>
                    <a:pt x="3282196" y="102292"/>
                  </a:lnTo>
                  <a:lnTo>
                    <a:pt x="3284230" y="102292"/>
                  </a:lnTo>
                  <a:lnTo>
                    <a:pt x="3286263" y="102292"/>
                  </a:lnTo>
                  <a:lnTo>
                    <a:pt x="3288297" y="102292"/>
                  </a:lnTo>
                  <a:lnTo>
                    <a:pt x="3290331" y="102292"/>
                  </a:lnTo>
                  <a:lnTo>
                    <a:pt x="3292364" y="102292"/>
                  </a:lnTo>
                  <a:lnTo>
                    <a:pt x="3294398" y="102292"/>
                  </a:lnTo>
                  <a:lnTo>
                    <a:pt x="3296431" y="102292"/>
                  </a:lnTo>
                  <a:lnTo>
                    <a:pt x="3298465" y="102292"/>
                  </a:lnTo>
                  <a:lnTo>
                    <a:pt x="3300498" y="102292"/>
                  </a:lnTo>
                  <a:lnTo>
                    <a:pt x="3302532" y="102292"/>
                  </a:lnTo>
                  <a:lnTo>
                    <a:pt x="3304566" y="102292"/>
                  </a:lnTo>
                  <a:lnTo>
                    <a:pt x="3306599" y="102292"/>
                  </a:lnTo>
                  <a:lnTo>
                    <a:pt x="3308633" y="102292"/>
                  </a:lnTo>
                  <a:lnTo>
                    <a:pt x="3310666" y="102292"/>
                  </a:lnTo>
                  <a:lnTo>
                    <a:pt x="3312700" y="102292"/>
                  </a:lnTo>
                  <a:lnTo>
                    <a:pt x="3314734" y="102292"/>
                  </a:lnTo>
                  <a:lnTo>
                    <a:pt x="3316767" y="102292"/>
                  </a:lnTo>
                  <a:lnTo>
                    <a:pt x="3318801" y="102292"/>
                  </a:lnTo>
                  <a:lnTo>
                    <a:pt x="3320834" y="102292"/>
                  </a:lnTo>
                  <a:lnTo>
                    <a:pt x="3322868" y="102292"/>
                  </a:lnTo>
                  <a:lnTo>
                    <a:pt x="3324901" y="102292"/>
                  </a:lnTo>
                  <a:lnTo>
                    <a:pt x="3326935" y="102292"/>
                  </a:lnTo>
                  <a:lnTo>
                    <a:pt x="3328969" y="102292"/>
                  </a:lnTo>
                  <a:lnTo>
                    <a:pt x="3331002" y="102292"/>
                  </a:lnTo>
                  <a:lnTo>
                    <a:pt x="3333036" y="102292"/>
                  </a:lnTo>
                  <a:lnTo>
                    <a:pt x="3335069" y="102292"/>
                  </a:lnTo>
                  <a:lnTo>
                    <a:pt x="3337103" y="102292"/>
                  </a:lnTo>
                  <a:lnTo>
                    <a:pt x="3339136" y="102292"/>
                  </a:lnTo>
                  <a:lnTo>
                    <a:pt x="3341170" y="102292"/>
                  </a:lnTo>
                  <a:lnTo>
                    <a:pt x="3343204" y="102292"/>
                  </a:lnTo>
                  <a:lnTo>
                    <a:pt x="3345237" y="102292"/>
                  </a:lnTo>
                  <a:lnTo>
                    <a:pt x="3347271" y="102292"/>
                  </a:lnTo>
                  <a:lnTo>
                    <a:pt x="3349304" y="102292"/>
                  </a:lnTo>
                  <a:lnTo>
                    <a:pt x="3351338" y="102292"/>
                  </a:lnTo>
                  <a:lnTo>
                    <a:pt x="3353372" y="102292"/>
                  </a:lnTo>
                  <a:lnTo>
                    <a:pt x="3355405" y="102292"/>
                  </a:lnTo>
                  <a:lnTo>
                    <a:pt x="3357439" y="102292"/>
                  </a:lnTo>
                  <a:lnTo>
                    <a:pt x="3359472" y="102292"/>
                  </a:lnTo>
                  <a:lnTo>
                    <a:pt x="3361506" y="102292"/>
                  </a:lnTo>
                  <a:lnTo>
                    <a:pt x="3363539" y="102292"/>
                  </a:lnTo>
                  <a:lnTo>
                    <a:pt x="3365573" y="102292"/>
                  </a:lnTo>
                  <a:lnTo>
                    <a:pt x="3367607" y="102292"/>
                  </a:lnTo>
                  <a:lnTo>
                    <a:pt x="3369640" y="102292"/>
                  </a:lnTo>
                  <a:lnTo>
                    <a:pt x="3371674" y="102292"/>
                  </a:lnTo>
                  <a:lnTo>
                    <a:pt x="3373707" y="102292"/>
                  </a:lnTo>
                  <a:lnTo>
                    <a:pt x="3375741" y="102292"/>
                  </a:lnTo>
                  <a:lnTo>
                    <a:pt x="3377774" y="102292"/>
                  </a:lnTo>
                  <a:lnTo>
                    <a:pt x="3379808" y="102292"/>
                  </a:lnTo>
                  <a:lnTo>
                    <a:pt x="3381842" y="102292"/>
                  </a:lnTo>
                  <a:lnTo>
                    <a:pt x="3383875" y="102292"/>
                  </a:lnTo>
                  <a:lnTo>
                    <a:pt x="3385909" y="102292"/>
                  </a:lnTo>
                  <a:lnTo>
                    <a:pt x="3387942" y="102292"/>
                  </a:lnTo>
                  <a:lnTo>
                    <a:pt x="3389976" y="102292"/>
                  </a:lnTo>
                  <a:lnTo>
                    <a:pt x="3392010" y="102292"/>
                  </a:lnTo>
                  <a:lnTo>
                    <a:pt x="3394043" y="102292"/>
                  </a:lnTo>
                  <a:lnTo>
                    <a:pt x="3396077" y="102292"/>
                  </a:lnTo>
                  <a:lnTo>
                    <a:pt x="3398110" y="102292"/>
                  </a:lnTo>
                  <a:lnTo>
                    <a:pt x="3400144" y="102292"/>
                  </a:lnTo>
                  <a:lnTo>
                    <a:pt x="3402177" y="102292"/>
                  </a:lnTo>
                  <a:lnTo>
                    <a:pt x="3404211" y="102292"/>
                  </a:lnTo>
                  <a:lnTo>
                    <a:pt x="3406245" y="102292"/>
                  </a:lnTo>
                  <a:lnTo>
                    <a:pt x="3408278" y="102292"/>
                  </a:lnTo>
                  <a:lnTo>
                    <a:pt x="3410312" y="102292"/>
                  </a:lnTo>
                  <a:lnTo>
                    <a:pt x="3412345" y="102292"/>
                  </a:lnTo>
                  <a:lnTo>
                    <a:pt x="3414379" y="102292"/>
                  </a:lnTo>
                  <a:lnTo>
                    <a:pt x="3416412" y="102292"/>
                  </a:lnTo>
                  <a:lnTo>
                    <a:pt x="3418446" y="102292"/>
                  </a:lnTo>
                  <a:lnTo>
                    <a:pt x="3420480" y="102292"/>
                  </a:lnTo>
                  <a:lnTo>
                    <a:pt x="3422513" y="102292"/>
                  </a:lnTo>
                  <a:lnTo>
                    <a:pt x="3424547" y="102292"/>
                  </a:lnTo>
                  <a:lnTo>
                    <a:pt x="3426580" y="102292"/>
                  </a:lnTo>
                  <a:lnTo>
                    <a:pt x="3428614" y="102292"/>
                  </a:lnTo>
                  <a:lnTo>
                    <a:pt x="3430648" y="102292"/>
                  </a:lnTo>
                  <a:lnTo>
                    <a:pt x="3432681" y="102292"/>
                  </a:lnTo>
                  <a:lnTo>
                    <a:pt x="3434715" y="102292"/>
                  </a:lnTo>
                  <a:lnTo>
                    <a:pt x="3436748" y="102292"/>
                  </a:lnTo>
                  <a:lnTo>
                    <a:pt x="3438782" y="102292"/>
                  </a:lnTo>
                  <a:lnTo>
                    <a:pt x="3440815" y="102292"/>
                  </a:lnTo>
                  <a:lnTo>
                    <a:pt x="3442849" y="102292"/>
                  </a:lnTo>
                  <a:lnTo>
                    <a:pt x="3444883" y="102292"/>
                  </a:lnTo>
                  <a:lnTo>
                    <a:pt x="3446916" y="102292"/>
                  </a:lnTo>
                  <a:lnTo>
                    <a:pt x="3448950" y="102292"/>
                  </a:lnTo>
                  <a:lnTo>
                    <a:pt x="3450983" y="102292"/>
                  </a:lnTo>
                  <a:lnTo>
                    <a:pt x="3453017" y="102292"/>
                  </a:lnTo>
                  <a:lnTo>
                    <a:pt x="3455050" y="102292"/>
                  </a:lnTo>
                  <a:lnTo>
                    <a:pt x="3457084" y="102292"/>
                  </a:lnTo>
                  <a:lnTo>
                    <a:pt x="3459118" y="102292"/>
                  </a:lnTo>
                  <a:lnTo>
                    <a:pt x="3461151" y="102292"/>
                  </a:lnTo>
                  <a:lnTo>
                    <a:pt x="3463185" y="102292"/>
                  </a:lnTo>
                  <a:lnTo>
                    <a:pt x="3465218" y="102292"/>
                  </a:lnTo>
                  <a:lnTo>
                    <a:pt x="3467252" y="102292"/>
                  </a:lnTo>
                  <a:lnTo>
                    <a:pt x="3469286" y="102292"/>
                  </a:lnTo>
                  <a:lnTo>
                    <a:pt x="3471319" y="102292"/>
                  </a:lnTo>
                  <a:lnTo>
                    <a:pt x="3473353" y="102292"/>
                  </a:lnTo>
                  <a:lnTo>
                    <a:pt x="3475386" y="102292"/>
                  </a:lnTo>
                  <a:lnTo>
                    <a:pt x="3477420" y="102292"/>
                  </a:lnTo>
                  <a:lnTo>
                    <a:pt x="3479453" y="102292"/>
                  </a:lnTo>
                  <a:lnTo>
                    <a:pt x="3481487" y="102292"/>
                  </a:lnTo>
                  <a:lnTo>
                    <a:pt x="3483521" y="102292"/>
                  </a:lnTo>
                  <a:lnTo>
                    <a:pt x="3485554" y="102292"/>
                  </a:lnTo>
                  <a:lnTo>
                    <a:pt x="3487588" y="102292"/>
                  </a:lnTo>
                  <a:lnTo>
                    <a:pt x="3489621" y="102292"/>
                  </a:lnTo>
                  <a:lnTo>
                    <a:pt x="3491655" y="102292"/>
                  </a:lnTo>
                  <a:lnTo>
                    <a:pt x="3493688" y="102292"/>
                  </a:lnTo>
                  <a:lnTo>
                    <a:pt x="3495722" y="102292"/>
                  </a:lnTo>
                  <a:lnTo>
                    <a:pt x="3497756" y="102292"/>
                  </a:lnTo>
                  <a:lnTo>
                    <a:pt x="3499789" y="102292"/>
                  </a:lnTo>
                  <a:lnTo>
                    <a:pt x="3501823" y="102292"/>
                  </a:lnTo>
                  <a:lnTo>
                    <a:pt x="3503856" y="102292"/>
                  </a:lnTo>
                  <a:lnTo>
                    <a:pt x="3505890" y="102292"/>
                  </a:lnTo>
                  <a:lnTo>
                    <a:pt x="3507924" y="102292"/>
                  </a:lnTo>
                  <a:lnTo>
                    <a:pt x="3509957" y="102292"/>
                  </a:lnTo>
                  <a:lnTo>
                    <a:pt x="3511991" y="102292"/>
                  </a:lnTo>
                  <a:lnTo>
                    <a:pt x="3514024" y="102292"/>
                  </a:lnTo>
                  <a:lnTo>
                    <a:pt x="3516058" y="102292"/>
                  </a:lnTo>
                  <a:lnTo>
                    <a:pt x="3518091" y="102292"/>
                  </a:lnTo>
                  <a:lnTo>
                    <a:pt x="3520125" y="102292"/>
                  </a:lnTo>
                  <a:lnTo>
                    <a:pt x="3522159" y="102292"/>
                  </a:lnTo>
                  <a:lnTo>
                    <a:pt x="3524192" y="102292"/>
                  </a:lnTo>
                  <a:lnTo>
                    <a:pt x="3526226" y="10229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8" name="pl7"/>
            <p:cNvSpPr/>
            <p:nvPr/>
          </p:nvSpPr>
          <p:spPr>
            <a:xfrm>
              <a:off x="5812055" y="4206347"/>
              <a:ext cx="3526226" cy="415500"/>
            </a:xfrm>
            <a:custGeom>
              <a:avLst/>
              <a:gdLst/>
              <a:ahLst/>
              <a:cxnLst/>
              <a:rect l="0" t="0" r="0" b="0"/>
              <a:pathLst>
                <a:path w="3526226" h="415500">
                  <a:moveTo>
                    <a:pt x="0" y="65722"/>
                  </a:moveTo>
                  <a:lnTo>
                    <a:pt x="2033" y="65722"/>
                  </a:lnTo>
                  <a:lnTo>
                    <a:pt x="4067" y="65722"/>
                  </a:lnTo>
                  <a:lnTo>
                    <a:pt x="6100" y="65722"/>
                  </a:lnTo>
                  <a:lnTo>
                    <a:pt x="8134" y="65722"/>
                  </a:lnTo>
                  <a:lnTo>
                    <a:pt x="10167" y="65722"/>
                  </a:lnTo>
                  <a:lnTo>
                    <a:pt x="12201" y="65722"/>
                  </a:lnTo>
                  <a:lnTo>
                    <a:pt x="14235" y="65722"/>
                  </a:lnTo>
                  <a:lnTo>
                    <a:pt x="16268" y="65722"/>
                  </a:lnTo>
                  <a:lnTo>
                    <a:pt x="18302" y="65722"/>
                  </a:lnTo>
                  <a:lnTo>
                    <a:pt x="20335" y="65722"/>
                  </a:lnTo>
                  <a:lnTo>
                    <a:pt x="22369" y="65722"/>
                  </a:lnTo>
                  <a:lnTo>
                    <a:pt x="24402" y="65722"/>
                  </a:lnTo>
                  <a:lnTo>
                    <a:pt x="26436" y="65722"/>
                  </a:lnTo>
                  <a:lnTo>
                    <a:pt x="28470" y="65722"/>
                  </a:lnTo>
                  <a:lnTo>
                    <a:pt x="30503" y="65722"/>
                  </a:lnTo>
                  <a:lnTo>
                    <a:pt x="32537" y="65722"/>
                  </a:lnTo>
                  <a:lnTo>
                    <a:pt x="34570" y="65722"/>
                  </a:lnTo>
                  <a:lnTo>
                    <a:pt x="36604" y="65722"/>
                  </a:lnTo>
                  <a:lnTo>
                    <a:pt x="38638" y="65722"/>
                  </a:lnTo>
                  <a:lnTo>
                    <a:pt x="40671" y="65722"/>
                  </a:lnTo>
                  <a:lnTo>
                    <a:pt x="42705" y="65722"/>
                  </a:lnTo>
                  <a:lnTo>
                    <a:pt x="44738" y="65722"/>
                  </a:lnTo>
                  <a:lnTo>
                    <a:pt x="46772" y="65722"/>
                  </a:lnTo>
                  <a:lnTo>
                    <a:pt x="48805" y="65722"/>
                  </a:lnTo>
                  <a:lnTo>
                    <a:pt x="50839" y="65722"/>
                  </a:lnTo>
                  <a:lnTo>
                    <a:pt x="52873" y="65722"/>
                  </a:lnTo>
                  <a:lnTo>
                    <a:pt x="54906" y="65722"/>
                  </a:lnTo>
                  <a:lnTo>
                    <a:pt x="56940" y="65722"/>
                  </a:lnTo>
                  <a:lnTo>
                    <a:pt x="58973" y="65722"/>
                  </a:lnTo>
                  <a:lnTo>
                    <a:pt x="61007" y="65722"/>
                  </a:lnTo>
                  <a:lnTo>
                    <a:pt x="63040" y="65722"/>
                  </a:lnTo>
                  <a:lnTo>
                    <a:pt x="65074" y="65722"/>
                  </a:lnTo>
                  <a:lnTo>
                    <a:pt x="67108" y="65722"/>
                  </a:lnTo>
                  <a:lnTo>
                    <a:pt x="69141" y="65722"/>
                  </a:lnTo>
                  <a:lnTo>
                    <a:pt x="71175" y="65722"/>
                  </a:lnTo>
                  <a:lnTo>
                    <a:pt x="73208" y="65722"/>
                  </a:lnTo>
                  <a:lnTo>
                    <a:pt x="75242" y="65722"/>
                  </a:lnTo>
                  <a:lnTo>
                    <a:pt x="77276" y="65722"/>
                  </a:lnTo>
                  <a:lnTo>
                    <a:pt x="79309" y="65722"/>
                  </a:lnTo>
                  <a:lnTo>
                    <a:pt x="81343" y="65722"/>
                  </a:lnTo>
                  <a:lnTo>
                    <a:pt x="83376" y="65722"/>
                  </a:lnTo>
                  <a:lnTo>
                    <a:pt x="85410" y="65722"/>
                  </a:lnTo>
                  <a:lnTo>
                    <a:pt x="87443" y="65722"/>
                  </a:lnTo>
                  <a:lnTo>
                    <a:pt x="89477" y="65722"/>
                  </a:lnTo>
                  <a:lnTo>
                    <a:pt x="91511" y="65722"/>
                  </a:lnTo>
                  <a:lnTo>
                    <a:pt x="93544" y="65722"/>
                  </a:lnTo>
                  <a:lnTo>
                    <a:pt x="95578" y="65722"/>
                  </a:lnTo>
                  <a:lnTo>
                    <a:pt x="97611" y="65722"/>
                  </a:lnTo>
                  <a:lnTo>
                    <a:pt x="99645" y="65722"/>
                  </a:lnTo>
                  <a:lnTo>
                    <a:pt x="101678" y="65722"/>
                  </a:lnTo>
                  <a:lnTo>
                    <a:pt x="103712" y="65722"/>
                  </a:lnTo>
                  <a:lnTo>
                    <a:pt x="105746" y="65722"/>
                  </a:lnTo>
                  <a:lnTo>
                    <a:pt x="107779" y="65722"/>
                  </a:lnTo>
                  <a:lnTo>
                    <a:pt x="109813" y="65722"/>
                  </a:lnTo>
                  <a:lnTo>
                    <a:pt x="111846" y="65722"/>
                  </a:lnTo>
                  <a:lnTo>
                    <a:pt x="113880" y="65722"/>
                  </a:lnTo>
                  <a:lnTo>
                    <a:pt x="115914" y="65722"/>
                  </a:lnTo>
                  <a:lnTo>
                    <a:pt x="117947" y="65722"/>
                  </a:lnTo>
                  <a:lnTo>
                    <a:pt x="119981" y="65722"/>
                  </a:lnTo>
                  <a:lnTo>
                    <a:pt x="122014" y="65722"/>
                  </a:lnTo>
                  <a:lnTo>
                    <a:pt x="124048" y="65722"/>
                  </a:lnTo>
                  <a:lnTo>
                    <a:pt x="126081" y="65722"/>
                  </a:lnTo>
                  <a:lnTo>
                    <a:pt x="128115" y="65722"/>
                  </a:lnTo>
                  <a:lnTo>
                    <a:pt x="130149" y="65722"/>
                  </a:lnTo>
                  <a:lnTo>
                    <a:pt x="132182" y="65722"/>
                  </a:lnTo>
                  <a:lnTo>
                    <a:pt x="134216" y="65722"/>
                  </a:lnTo>
                  <a:lnTo>
                    <a:pt x="136249" y="65722"/>
                  </a:lnTo>
                  <a:lnTo>
                    <a:pt x="138283" y="65722"/>
                  </a:lnTo>
                  <a:lnTo>
                    <a:pt x="140316" y="65722"/>
                  </a:lnTo>
                  <a:lnTo>
                    <a:pt x="142350" y="65722"/>
                  </a:lnTo>
                  <a:lnTo>
                    <a:pt x="144384" y="65722"/>
                  </a:lnTo>
                  <a:lnTo>
                    <a:pt x="146417" y="65722"/>
                  </a:lnTo>
                  <a:lnTo>
                    <a:pt x="148451" y="65722"/>
                  </a:lnTo>
                  <a:lnTo>
                    <a:pt x="150484" y="65722"/>
                  </a:lnTo>
                  <a:lnTo>
                    <a:pt x="152518" y="65722"/>
                  </a:lnTo>
                  <a:lnTo>
                    <a:pt x="154552" y="65722"/>
                  </a:lnTo>
                  <a:lnTo>
                    <a:pt x="156585" y="65722"/>
                  </a:lnTo>
                  <a:lnTo>
                    <a:pt x="158619" y="65722"/>
                  </a:lnTo>
                  <a:lnTo>
                    <a:pt x="160652" y="65722"/>
                  </a:lnTo>
                  <a:lnTo>
                    <a:pt x="162686" y="65722"/>
                  </a:lnTo>
                  <a:lnTo>
                    <a:pt x="164719" y="65722"/>
                  </a:lnTo>
                  <a:lnTo>
                    <a:pt x="166753" y="65722"/>
                  </a:lnTo>
                  <a:lnTo>
                    <a:pt x="168787" y="65722"/>
                  </a:lnTo>
                  <a:lnTo>
                    <a:pt x="170820" y="65722"/>
                  </a:lnTo>
                  <a:lnTo>
                    <a:pt x="172854" y="65722"/>
                  </a:lnTo>
                  <a:lnTo>
                    <a:pt x="174887" y="65722"/>
                  </a:lnTo>
                  <a:lnTo>
                    <a:pt x="176921" y="65722"/>
                  </a:lnTo>
                  <a:lnTo>
                    <a:pt x="178954" y="65722"/>
                  </a:lnTo>
                  <a:lnTo>
                    <a:pt x="180988" y="65722"/>
                  </a:lnTo>
                  <a:lnTo>
                    <a:pt x="183022" y="65722"/>
                  </a:lnTo>
                  <a:lnTo>
                    <a:pt x="185055" y="65722"/>
                  </a:lnTo>
                  <a:lnTo>
                    <a:pt x="187089" y="65722"/>
                  </a:lnTo>
                  <a:lnTo>
                    <a:pt x="189122" y="65722"/>
                  </a:lnTo>
                  <a:lnTo>
                    <a:pt x="191156" y="65722"/>
                  </a:lnTo>
                  <a:lnTo>
                    <a:pt x="193190" y="65722"/>
                  </a:lnTo>
                  <a:lnTo>
                    <a:pt x="195223" y="65722"/>
                  </a:lnTo>
                  <a:lnTo>
                    <a:pt x="197257" y="65722"/>
                  </a:lnTo>
                  <a:lnTo>
                    <a:pt x="199290" y="65722"/>
                  </a:lnTo>
                  <a:lnTo>
                    <a:pt x="201324" y="65722"/>
                  </a:lnTo>
                  <a:lnTo>
                    <a:pt x="203357" y="65722"/>
                  </a:lnTo>
                  <a:lnTo>
                    <a:pt x="205391" y="65722"/>
                  </a:lnTo>
                  <a:lnTo>
                    <a:pt x="207425" y="65722"/>
                  </a:lnTo>
                  <a:lnTo>
                    <a:pt x="209458" y="65722"/>
                  </a:lnTo>
                  <a:lnTo>
                    <a:pt x="211492" y="65722"/>
                  </a:lnTo>
                  <a:lnTo>
                    <a:pt x="213525" y="65722"/>
                  </a:lnTo>
                  <a:lnTo>
                    <a:pt x="215559" y="65722"/>
                  </a:lnTo>
                  <a:lnTo>
                    <a:pt x="217592" y="65722"/>
                  </a:lnTo>
                  <a:lnTo>
                    <a:pt x="219626" y="65722"/>
                  </a:lnTo>
                  <a:lnTo>
                    <a:pt x="221660" y="65722"/>
                  </a:lnTo>
                  <a:lnTo>
                    <a:pt x="223693" y="65722"/>
                  </a:lnTo>
                  <a:lnTo>
                    <a:pt x="225727" y="65722"/>
                  </a:lnTo>
                  <a:lnTo>
                    <a:pt x="227760" y="65722"/>
                  </a:lnTo>
                  <a:lnTo>
                    <a:pt x="229794" y="65722"/>
                  </a:lnTo>
                  <a:lnTo>
                    <a:pt x="231828" y="65722"/>
                  </a:lnTo>
                  <a:lnTo>
                    <a:pt x="233861" y="65722"/>
                  </a:lnTo>
                  <a:lnTo>
                    <a:pt x="235895" y="65722"/>
                  </a:lnTo>
                  <a:lnTo>
                    <a:pt x="237928" y="65722"/>
                  </a:lnTo>
                  <a:lnTo>
                    <a:pt x="239962" y="65722"/>
                  </a:lnTo>
                  <a:lnTo>
                    <a:pt x="241995" y="65722"/>
                  </a:lnTo>
                  <a:lnTo>
                    <a:pt x="244029" y="65722"/>
                  </a:lnTo>
                  <a:lnTo>
                    <a:pt x="246063" y="65722"/>
                  </a:lnTo>
                  <a:lnTo>
                    <a:pt x="248096" y="65722"/>
                  </a:lnTo>
                  <a:lnTo>
                    <a:pt x="250130" y="65722"/>
                  </a:lnTo>
                  <a:lnTo>
                    <a:pt x="252163" y="65722"/>
                  </a:lnTo>
                  <a:lnTo>
                    <a:pt x="254197" y="65722"/>
                  </a:lnTo>
                  <a:lnTo>
                    <a:pt x="256230" y="65722"/>
                  </a:lnTo>
                  <a:lnTo>
                    <a:pt x="258264" y="65722"/>
                  </a:lnTo>
                  <a:lnTo>
                    <a:pt x="260298" y="65722"/>
                  </a:lnTo>
                  <a:lnTo>
                    <a:pt x="262331" y="65722"/>
                  </a:lnTo>
                  <a:lnTo>
                    <a:pt x="264365" y="65722"/>
                  </a:lnTo>
                  <a:lnTo>
                    <a:pt x="266398" y="65722"/>
                  </a:lnTo>
                  <a:lnTo>
                    <a:pt x="268432" y="65722"/>
                  </a:lnTo>
                  <a:lnTo>
                    <a:pt x="270466" y="65722"/>
                  </a:lnTo>
                  <a:lnTo>
                    <a:pt x="272499" y="65722"/>
                  </a:lnTo>
                  <a:lnTo>
                    <a:pt x="274533" y="65722"/>
                  </a:lnTo>
                  <a:lnTo>
                    <a:pt x="276566" y="65722"/>
                  </a:lnTo>
                  <a:lnTo>
                    <a:pt x="278600" y="65722"/>
                  </a:lnTo>
                  <a:lnTo>
                    <a:pt x="280633" y="65722"/>
                  </a:lnTo>
                  <a:lnTo>
                    <a:pt x="282667" y="65722"/>
                  </a:lnTo>
                  <a:lnTo>
                    <a:pt x="284701" y="65722"/>
                  </a:lnTo>
                  <a:lnTo>
                    <a:pt x="286734" y="65722"/>
                  </a:lnTo>
                  <a:lnTo>
                    <a:pt x="288768" y="65722"/>
                  </a:lnTo>
                  <a:lnTo>
                    <a:pt x="290801" y="65722"/>
                  </a:lnTo>
                  <a:lnTo>
                    <a:pt x="292835" y="65722"/>
                  </a:lnTo>
                  <a:lnTo>
                    <a:pt x="294868" y="65722"/>
                  </a:lnTo>
                  <a:lnTo>
                    <a:pt x="296902" y="65722"/>
                  </a:lnTo>
                  <a:lnTo>
                    <a:pt x="298936" y="65722"/>
                  </a:lnTo>
                  <a:lnTo>
                    <a:pt x="300969" y="65722"/>
                  </a:lnTo>
                  <a:lnTo>
                    <a:pt x="303003" y="65722"/>
                  </a:lnTo>
                  <a:lnTo>
                    <a:pt x="305036" y="65722"/>
                  </a:lnTo>
                  <a:lnTo>
                    <a:pt x="307070" y="65722"/>
                  </a:lnTo>
                  <a:lnTo>
                    <a:pt x="309104" y="65722"/>
                  </a:lnTo>
                  <a:lnTo>
                    <a:pt x="311137" y="65722"/>
                  </a:lnTo>
                  <a:lnTo>
                    <a:pt x="313171" y="65722"/>
                  </a:lnTo>
                  <a:lnTo>
                    <a:pt x="315204" y="65722"/>
                  </a:lnTo>
                  <a:lnTo>
                    <a:pt x="317238" y="65722"/>
                  </a:lnTo>
                  <a:lnTo>
                    <a:pt x="319271" y="65722"/>
                  </a:lnTo>
                  <a:lnTo>
                    <a:pt x="321305" y="65722"/>
                  </a:lnTo>
                  <a:lnTo>
                    <a:pt x="323339" y="65722"/>
                  </a:lnTo>
                  <a:lnTo>
                    <a:pt x="325372" y="65722"/>
                  </a:lnTo>
                  <a:lnTo>
                    <a:pt x="327406" y="65722"/>
                  </a:lnTo>
                  <a:lnTo>
                    <a:pt x="329439" y="65722"/>
                  </a:lnTo>
                  <a:lnTo>
                    <a:pt x="331473" y="65722"/>
                  </a:lnTo>
                  <a:lnTo>
                    <a:pt x="333506" y="65722"/>
                  </a:lnTo>
                  <a:lnTo>
                    <a:pt x="335540" y="65722"/>
                  </a:lnTo>
                  <a:lnTo>
                    <a:pt x="337574" y="65722"/>
                  </a:lnTo>
                  <a:lnTo>
                    <a:pt x="339607" y="65722"/>
                  </a:lnTo>
                  <a:lnTo>
                    <a:pt x="341641" y="65722"/>
                  </a:lnTo>
                  <a:lnTo>
                    <a:pt x="343674" y="65722"/>
                  </a:lnTo>
                  <a:lnTo>
                    <a:pt x="345708" y="65722"/>
                  </a:lnTo>
                  <a:lnTo>
                    <a:pt x="347742" y="65722"/>
                  </a:lnTo>
                  <a:lnTo>
                    <a:pt x="349775" y="65722"/>
                  </a:lnTo>
                  <a:lnTo>
                    <a:pt x="351809" y="65722"/>
                  </a:lnTo>
                  <a:lnTo>
                    <a:pt x="353842" y="65722"/>
                  </a:lnTo>
                  <a:lnTo>
                    <a:pt x="355876" y="65722"/>
                  </a:lnTo>
                  <a:lnTo>
                    <a:pt x="357909" y="65722"/>
                  </a:lnTo>
                  <a:lnTo>
                    <a:pt x="359943" y="65722"/>
                  </a:lnTo>
                  <a:lnTo>
                    <a:pt x="361977" y="65722"/>
                  </a:lnTo>
                  <a:lnTo>
                    <a:pt x="364010" y="65722"/>
                  </a:lnTo>
                  <a:lnTo>
                    <a:pt x="366044" y="65722"/>
                  </a:lnTo>
                  <a:lnTo>
                    <a:pt x="368077" y="65722"/>
                  </a:lnTo>
                  <a:lnTo>
                    <a:pt x="370111" y="65722"/>
                  </a:lnTo>
                  <a:lnTo>
                    <a:pt x="372144" y="65722"/>
                  </a:lnTo>
                  <a:lnTo>
                    <a:pt x="374178" y="65722"/>
                  </a:lnTo>
                  <a:lnTo>
                    <a:pt x="376212" y="65722"/>
                  </a:lnTo>
                  <a:lnTo>
                    <a:pt x="378245" y="65722"/>
                  </a:lnTo>
                  <a:lnTo>
                    <a:pt x="380279" y="65722"/>
                  </a:lnTo>
                  <a:lnTo>
                    <a:pt x="382312" y="65722"/>
                  </a:lnTo>
                  <a:lnTo>
                    <a:pt x="384346" y="65722"/>
                  </a:lnTo>
                  <a:lnTo>
                    <a:pt x="386380" y="65722"/>
                  </a:lnTo>
                  <a:lnTo>
                    <a:pt x="388413" y="65722"/>
                  </a:lnTo>
                  <a:lnTo>
                    <a:pt x="390447" y="65722"/>
                  </a:lnTo>
                  <a:lnTo>
                    <a:pt x="392480" y="65722"/>
                  </a:lnTo>
                  <a:lnTo>
                    <a:pt x="394514" y="65722"/>
                  </a:lnTo>
                  <a:lnTo>
                    <a:pt x="396547" y="65722"/>
                  </a:lnTo>
                  <a:lnTo>
                    <a:pt x="398581" y="65722"/>
                  </a:lnTo>
                  <a:lnTo>
                    <a:pt x="400615" y="65722"/>
                  </a:lnTo>
                  <a:lnTo>
                    <a:pt x="402648" y="65722"/>
                  </a:lnTo>
                  <a:lnTo>
                    <a:pt x="404682" y="65722"/>
                  </a:lnTo>
                  <a:lnTo>
                    <a:pt x="406715" y="65722"/>
                  </a:lnTo>
                  <a:lnTo>
                    <a:pt x="408749" y="65722"/>
                  </a:lnTo>
                  <a:lnTo>
                    <a:pt x="410782" y="65722"/>
                  </a:lnTo>
                  <a:lnTo>
                    <a:pt x="412816" y="65722"/>
                  </a:lnTo>
                  <a:lnTo>
                    <a:pt x="414850" y="65722"/>
                  </a:lnTo>
                  <a:lnTo>
                    <a:pt x="416883" y="65722"/>
                  </a:lnTo>
                  <a:lnTo>
                    <a:pt x="418917" y="65722"/>
                  </a:lnTo>
                  <a:lnTo>
                    <a:pt x="420950" y="65722"/>
                  </a:lnTo>
                  <a:lnTo>
                    <a:pt x="422984" y="65722"/>
                  </a:lnTo>
                  <a:lnTo>
                    <a:pt x="425018" y="65722"/>
                  </a:lnTo>
                  <a:lnTo>
                    <a:pt x="427051" y="65722"/>
                  </a:lnTo>
                  <a:lnTo>
                    <a:pt x="429085" y="65722"/>
                  </a:lnTo>
                  <a:lnTo>
                    <a:pt x="431118" y="65722"/>
                  </a:lnTo>
                  <a:lnTo>
                    <a:pt x="433152" y="65722"/>
                  </a:lnTo>
                  <a:lnTo>
                    <a:pt x="435185" y="65722"/>
                  </a:lnTo>
                  <a:lnTo>
                    <a:pt x="437219" y="65722"/>
                  </a:lnTo>
                  <a:lnTo>
                    <a:pt x="439253" y="65722"/>
                  </a:lnTo>
                  <a:lnTo>
                    <a:pt x="441286" y="65722"/>
                  </a:lnTo>
                  <a:lnTo>
                    <a:pt x="443320" y="65722"/>
                  </a:lnTo>
                  <a:lnTo>
                    <a:pt x="445353" y="65722"/>
                  </a:lnTo>
                  <a:lnTo>
                    <a:pt x="447387" y="65722"/>
                  </a:lnTo>
                  <a:lnTo>
                    <a:pt x="449420" y="65722"/>
                  </a:lnTo>
                  <a:lnTo>
                    <a:pt x="451454" y="65722"/>
                  </a:lnTo>
                  <a:lnTo>
                    <a:pt x="453488" y="65722"/>
                  </a:lnTo>
                  <a:lnTo>
                    <a:pt x="455521" y="65722"/>
                  </a:lnTo>
                  <a:lnTo>
                    <a:pt x="457555" y="65722"/>
                  </a:lnTo>
                  <a:lnTo>
                    <a:pt x="459588" y="65722"/>
                  </a:lnTo>
                  <a:lnTo>
                    <a:pt x="461622" y="65722"/>
                  </a:lnTo>
                  <a:lnTo>
                    <a:pt x="463656" y="65722"/>
                  </a:lnTo>
                  <a:lnTo>
                    <a:pt x="465689" y="65722"/>
                  </a:lnTo>
                  <a:lnTo>
                    <a:pt x="467723" y="65722"/>
                  </a:lnTo>
                  <a:lnTo>
                    <a:pt x="469756" y="65722"/>
                  </a:lnTo>
                  <a:lnTo>
                    <a:pt x="471790" y="65722"/>
                  </a:lnTo>
                  <a:lnTo>
                    <a:pt x="473823" y="65722"/>
                  </a:lnTo>
                  <a:lnTo>
                    <a:pt x="475857" y="65722"/>
                  </a:lnTo>
                  <a:lnTo>
                    <a:pt x="477891" y="65722"/>
                  </a:lnTo>
                  <a:lnTo>
                    <a:pt x="479924" y="65722"/>
                  </a:lnTo>
                  <a:lnTo>
                    <a:pt x="481958" y="65722"/>
                  </a:lnTo>
                  <a:lnTo>
                    <a:pt x="483991" y="65722"/>
                  </a:lnTo>
                  <a:lnTo>
                    <a:pt x="486025" y="65722"/>
                  </a:lnTo>
                  <a:lnTo>
                    <a:pt x="488058" y="65722"/>
                  </a:lnTo>
                  <a:lnTo>
                    <a:pt x="490092" y="65722"/>
                  </a:lnTo>
                  <a:lnTo>
                    <a:pt x="492126" y="65722"/>
                  </a:lnTo>
                  <a:lnTo>
                    <a:pt x="494159" y="65722"/>
                  </a:lnTo>
                  <a:lnTo>
                    <a:pt x="496193" y="65722"/>
                  </a:lnTo>
                  <a:lnTo>
                    <a:pt x="498226" y="65722"/>
                  </a:lnTo>
                  <a:lnTo>
                    <a:pt x="500260" y="65722"/>
                  </a:lnTo>
                  <a:lnTo>
                    <a:pt x="502294" y="65722"/>
                  </a:lnTo>
                  <a:lnTo>
                    <a:pt x="504327" y="65722"/>
                  </a:lnTo>
                  <a:lnTo>
                    <a:pt x="506361" y="65722"/>
                  </a:lnTo>
                  <a:lnTo>
                    <a:pt x="508394" y="65722"/>
                  </a:lnTo>
                  <a:lnTo>
                    <a:pt x="510428" y="65722"/>
                  </a:lnTo>
                  <a:lnTo>
                    <a:pt x="512461" y="65722"/>
                  </a:lnTo>
                  <a:lnTo>
                    <a:pt x="514495" y="65722"/>
                  </a:lnTo>
                  <a:lnTo>
                    <a:pt x="516529" y="65722"/>
                  </a:lnTo>
                  <a:lnTo>
                    <a:pt x="518562" y="65722"/>
                  </a:lnTo>
                  <a:lnTo>
                    <a:pt x="520596" y="65722"/>
                  </a:lnTo>
                  <a:lnTo>
                    <a:pt x="522629" y="65722"/>
                  </a:lnTo>
                  <a:lnTo>
                    <a:pt x="524663" y="65722"/>
                  </a:lnTo>
                  <a:lnTo>
                    <a:pt x="526696" y="65722"/>
                  </a:lnTo>
                  <a:lnTo>
                    <a:pt x="528730" y="65722"/>
                  </a:lnTo>
                  <a:lnTo>
                    <a:pt x="530764" y="65722"/>
                  </a:lnTo>
                  <a:lnTo>
                    <a:pt x="532797" y="65722"/>
                  </a:lnTo>
                  <a:lnTo>
                    <a:pt x="534831" y="65722"/>
                  </a:lnTo>
                  <a:lnTo>
                    <a:pt x="536864" y="65722"/>
                  </a:lnTo>
                  <a:lnTo>
                    <a:pt x="538898" y="65722"/>
                  </a:lnTo>
                  <a:lnTo>
                    <a:pt x="540932" y="65722"/>
                  </a:lnTo>
                  <a:lnTo>
                    <a:pt x="542965" y="65722"/>
                  </a:lnTo>
                  <a:lnTo>
                    <a:pt x="544999" y="65722"/>
                  </a:lnTo>
                  <a:lnTo>
                    <a:pt x="547032" y="65722"/>
                  </a:lnTo>
                  <a:lnTo>
                    <a:pt x="549066" y="65722"/>
                  </a:lnTo>
                  <a:lnTo>
                    <a:pt x="551099" y="65722"/>
                  </a:lnTo>
                  <a:lnTo>
                    <a:pt x="553133" y="65722"/>
                  </a:lnTo>
                  <a:lnTo>
                    <a:pt x="555167" y="65722"/>
                  </a:lnTo>
                  <a:lnTo>
                    <a:pt x="557200" y="65722"/>
                  </a:lnTo>
                  <a:lnTo>
                    <a:pt x="559234" y="65722"/>
                  </a:lnTo>
                  <a:lnTo>
                    <a:pt x="561267" y="65722"/>
                  </a:lnTo>
                  <a:lnTo>
                    <a:pt x="563301" y="65722"/>
                  </a:lnTo>
                  <a:lnTo>
                    <a:pt x="565335" y="65722"/>
                  </a:lnTo>
                  <a:lnTo>
                    <a:pt x="567368" y="65722"/>
                  </a:lnTo>
                  <a:lnTo>
                    <a:pt x="569402" y="65722"/>
                  </a:lnTo>
                  <a:lnTo>
                    <a:pt x="571435" y="65722"/>
                  </a:lnTo>
                  <a:lnTo>
                    <a:pt x="573469" y="65722"/>
                  </a:lnTo>
                  <a:lnTo>
                    <a:pt x="575502" y="65722"/>
                  </a:lnTo>
                  <a:lnTo>
                    <a:pt x="577536" y="65722"/>
                  </a:lnTo>
                  <a:lnTo>
                    <a:pt x="579570" y="65722"/>
                  </a:lnTo>
                  <a:lnTo>
                    <a:pt x="581603" y="65722"/>
                  </a:lnTo>
                  <a:lnTo>
                    <a:pt x="583637" y="65722"/>
                  </a:lnTo>
                  <a:lnTo>
                    <a:pt x="585670" y="65722"/>
                  </a:lnTo>
                  <a:lnTo>
                    <a:pt x="587704" y="65722"/>
                  </a:lnTo>
                  <a:lnTo>
                    <a:pt x="589737" y="65722"/>
                  </a:lnTo>
                  <a:lnTo>
                    <a:pt x="591771" y="65722"/>
                  </a:lnTo>
                  <a:lnTo>
                    <a:pt x="593805" y="65722"/>
                  </a:lnTo>
                  <a:lnTo>
                    <a:pt x="595838" y="65722"/>
                  </a:lnTo>
                  <a:lnTo>
                    <a:pt x="597872" y="65722"/>
                  </a:lnTo>
                  <a:lnTo>
                    <a:pt x="599905" y="65722"/>
                  </a:lnTo>
                  <a:lnTo>
                    <a:pt x="601939" y="65722"/>
                  </a:lnTo>
                  <a:lnTo>
                    <a:pt x="603973" y="65722"/>
                  </a:lnTo>
                  <a:lnTo>
                    <a:pt x="606006" y="65722"/>
                  </a:lnTo>
                  <a:lnTo>
                    <a:pt x="608040" y="65722"/>
                  </a:lnTo>
                  <a:lnTo>
                    <a:pt x="610073" y="65722"/>
                  </a:lnTo>
                  <a:lnTo>
                    <a:pt x="612107" y="65722"/>
                  </a:lnTo>
                  <a:lnTo>
                    <a:pt x="614140" y="65722"/>
                  </a:lnTo>
                  <a:lnTo>
                    <a:pt x="616174" y="65722"/>
                  </a:lnTo>
                  <a:lnTo>
                    <a:pt x="618208" y="65722"/>
                  </a:lnTo>
                  <a:lnTo>
                    <a:pt x="620241" y="65722"/>
                  </a:lnTo>
                  <a:lnTo>
                    <a:pt x="622275" y="65722"/>
                  </a:lnTo>
                  <a:lnTo>
                    <a:pt x="624308" y="65722"/>
                  </a:lnTo>
                  <a:lnTo>
                    <a:pt x="626342" y="65722"/>
                  </a:lnTo>
                  <a:lnTo>
                    <a:pt x="628375" y="65722"/>
                  </a:lnTo>
                  <a:lnTo>
                    <a:pt x="630409" y="65722"/>
                  </a:lnTo>
                  <a:lnTo>
                    <a:pt x="632443" y="65722"/>
                  </a:lnTo>
                  <a:lnTo>
                    <a:pt x="634476" y="65722"/>
                  </a:lnTo>
                  <a:lnTo>
                    <a:pt x="636510" y="65722"/>
                  </a:lnTo>
                  <a:lnTo>
                    <a:pt x="638543" y="65722"/>
                  </a:lnTo>
                  <a:lnTo>
                    <a:pt x="640577" y="65722"/>
                  </a:lnTo>
                  <a:lnTo>
                    <a:pt x="642611" y="65722"/>
                  </a:lnTo>
                  <a:lnTo>
                    <a:pt x="644644" y="65722"/>
                  </a:lnTo>
                  <a:lnTo>
                    <a:pt x="646678" y="65722"/>
                  </a:lnTo>
                  <a:lnTo>
                    <a:pt x="648711" y="65722"/>
                  </a:lnTo>
                  <a:lnTo>
                    <a:pt x="650745" y="65722"/>
                  </a:lnTo>
                  <a:lnTo>
                    <a:pt x="652778" y="65722"/>
                  </a:lnTo>
                  <a:lnTo>
                    <a:pt x="654812" y="65722"/>
                  </a:lnTo>
                  <a:lnTo>
                    <a:pt x="656846" y="65722"/>
                  </a:lnTo>
                  <a:lnTo>
                    <a:pt x="658879" y="65722"/>
                  </a:lnTo>
                  <a:lnTo>
                    <a:pt x="660913" y="65722"/>
                  </a:lnTo>
                  <a:lnTo>
                    <a:pt x="662946" y="65722"/>
                  </a:lnTo>
                  <a:lnTo>
                    <a:pt x="664980" y="65722"/>
                  </a:lnTo>
                  <a:lnTo>
                    <a:pt x="667013" y="65722"/>
                  </a:lnTo>
                  <a:lnTo>
                    <a:pt x="669047" y="65722"/>
                  </a:lnTo>
                  <a:lnTo>
                    <a:pt x="671081" y="65722"/>
                  </a:lnTo>
                  <a:lnTo>
                    <a:pt x="673114" y="65722"/>
                  </a:lnTo>
                  <a:lnTo>
                    <a:pt x="675148" y="65722"/>
                  </a:lnTo>
                  <a:lnTo>
                    <a:pt x="677181" y="65722"/>
                  </a:lnTo>
                  <a:lnTo>
                    <a:pt x="679215" y="65722"/>
                  </a:lnTo>
                  <a:lnTo>
                    <a:pt x="681249" y="65722"/>
                  </a:lnTo>
                  <a:lnTo>
                    <a:pt x="683282" y="65722"/>
                  </a:lnTo>
                  <a:lnTo>
                    <a:pt x="685316" y="65722"/>
                  </a:lnTo>
                  <a:lnTo>
                    <a:pt x="687349" y="65722"/>
                  </a:lnTo>
                  <a:lnTo>
                    <a:pt x="689383" y="65722"/>
                  </a:lnTo>
                  <a:lnTo>
                    <a:pt x="691416" y="65722"/>
                  </a:lnTo>
                  <a:lnTo>
                    <a:pt x="693450" y="65722"/>
                  </a:lnTo>
                  <a:lnTo>
                    <a:pt x="695484" y="65722"/>
                  </a:lnTo>
                  <a:lnTo>
                    <a:pt x="697517" y="65722"/>
                  </a:lnTo>
                  <a:lnTo>
                    <a:pt x="699551" y="65722"/>
                  </a:lnTo>
                  <a:lnTo>
                    <a:pt x="701584" y="65722"/>
                  </a:lnTo>
                  <a:lnTo>
                    <a:pt x="703618" y="65722"/>
                  </a:lnTo>
                  <a:lnTo>
                    <a:pt x="705651" y="65722"/>
                  </a:lnTo>
                  <a:lnTo>
                    <a:pt x="707685" y="65722"/>
                  </a:lnTo>
                  <a:lnTo>
                    <a:pt x="709719" y="65722"/>
                  </a:lnTo>
                  <a:lnTo>
                    <a:pt x="711752" y="65722"/>
                  </a:lnTo>
                  <a:lnTo>
                    <a:pt x="713786" y="65722"/>
                  </a:lnTo>
                  <a:lnTo>
                    <a:pt x="715819" y="65722"/>
                  </a:lnTo>
                  <a:lnTo>
                    <a:pt x="717853" y="65722"/>
                  </a:lnTo>
                  <a:lnTo>
                    <a:pt x="719887" y="65722"/>
                  </a:lnTo>
                  <a:lnTo>
                    <a:pt x="721920" y="65722"/>
                  </a:lnTo>
                  <a:lnTo>
                    <a:pt x="723954" y="65722"/>
                  </a:lnTo>
                  <a:lnTo>
                    <a:pt x="725987" y="65722"/>
                  </a:lnTo>
                  <a:lnTo>
                    <a:pt x="728021" y="65722"/>
                  </a:lnTo>
                  <a:lnTo>
                    <a:pt x="730054" y="65722"/>
                  </a:lnTo>
                  <a:lnTo>
                    <a:pt x="732088" y="65722"/>
                  </a:lnTo>
                  <a:lnTo>
                    <a:pt x="734122" y="65722"/>
                  </a:lnTo>
                  <a:lnTo>
                    <a:pt x="736155" y="65722"/>
                  </a:lnTo>
                  <a:lnTo>
                    <a:pt x="738189" y="65722"/>
                  </a:lnTo>
                  <a:lnTo>
                    <a:pt x="740222" y="65722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65722"/>
                  </a:lnTo>
                  <a:lnTo>
                    <a:pt x="805297" y="65722"/>
                  </a:lnTo>
                  <a:lnTo>
                    <a:pt x="807330" y="65722"/>
                  </a:lnTo>
                  <a:lnTo>
                    <a:pt x="809364" y="65722"/>
                  </a:lnTo>
                  <a:lnTo>
                    <a:pt x="811398" y="65722"/>
                  </a:lnTo>
                  <a:lnTo>
                    <a:pt x="813431" y="65722"/>
                  </a:lnTo>
                  <a:lnTo>
                    <a:pt x="815465" y="65722"/>
                  </a:lnTo>
                  <a:lnTo>
                    <a:pt x="817498" y="65722"/>
                  </a:lnTo>
                  <a:lnTo>
                    <a:pt x="819532" y="65722"/>
                  </a:lnTo>
                  <a:lnTo>
                    <a:pt x="821565" y="65722"/>
                  </a:lnTo>
                  <a:lnTo>
                    <a:pt x="823599" y="65722"/>
                  </a:lnTo>
                  <a:lnTo>
                    <a:pt x="825633" y="65722"/>
                  </a:lnTo>
                  <a:lnTo>
                    <a:pt x="827666" y="65722"/>
                  </a:lnTo>
                  <a:lnTo>
                    <a:pt x="829700" y="65722"/>
                  </a:lnTo>
                  <a:lnTo>
                    <a:pt x="831733" y="65722"/>
                  </a:lnTo>
                  <a:lnTo>
                    <a:pt x="833767" y="65722"/>
                  </a:lnTo>
                  <a:lnTo>
                    <a:pt x="835801" y="65722"/>
                  </a:lnTo>
                  <a:lnTo>
                    <a:pt x="837834" y="65722"/>
                  </a:lnTo>
                  <a:lnTo>
                    <a:pt x="839868" y="65722"/>
                  </a:lnTo>
                  <a:lnTo>
                    <a:pt x="841901" y="65722"/>
                  </a:lnTo>
                  <a:lnTo>
                    <a:pt x="843935" y="65722"/>
                  </a:lnTo>
                  <a:lnTo>
                    <a:pt x="845968" y="65722"/>
                  </a:lnTo>
                  <a:lnTo>
                    <a:pt x="848002" y="65722"/>
                  </a:lnTo>
                  <a:lnTo>
                    <a:pt x="850036" y="65722"/>
                  </a:lnTo>
                  <a:lnTo>
                    <a:pt x="852069" y="65722"/>
                  </a:lnTo>
                  <a:lnTo>
                    <a:pt x="854103" y="65722"/>
                  </a:lnTo>
                  <a:lnTo>
                    <a:pt x="856136" y="65722"/>
                  </a:lnTo>
                  <a:lnTo>
                    <a:pt x="858170" y="65722"/>
                  </a:lnTo>
                  <a:lnTo>
                    <a:pt x="860203" y="65722"/>
                  </a:lnTo>
                  <a:lnTo>
                    <a:pt x="862237" y="65722"/>
                  </a:lnTo>
                  <a:lnTo>
                    <a:pt x="864271" y="65722"/>
                  </a:lnTo>
                  <a:lnTo>
                    <a:pt x="866304" y="65722"/>
                  </a:lnTo>
                  <a:lnTo>
                    <a:pt x="868338" y="65722"/>
                  </a:lnTo>
                  <a:lnTo>
                    <a:pt x="870371" y="65722"/>
                  </a:lnTo>
                  <a:lnTo>
                    <a:pt x="872405" y="65722"/>
                  </a:lnTo>
                  <a:lnTo>
                    <a:pt x="874439" y="65722"/>
                  </a:lnTo>
                  <a:lnTo>
                    <a:pt x="876472" y="65722"/>
                  </a:lnTo>
                  <a:lnTo>
                    <a:pt x="878506" y="65722"/>
                  </a:lnTo>
                  <a:lnTo>
                    <a:pt x="880539" y="65722"/>
                  </a:lnTo>
                  <a:lnTo>
                    <a:pt x="882573" y="65722"/>
                  </a:lnTo>
                  <a:lnTo>
                    <a:pt x="884606" y="65722"/>
                  </a:lnTo>
                  <a:lnTo>
                    <a:pt x="886640" y="65722"/>
                  </a:lnTo>
                  <a:lnTo>
                    <a:pt x="888674" y="65722"/>
                  </a:lnTo>
                  <a:lnTo>
                    <a:pt x="890707" y="65722"/>
                  </a:lnTo>
                  <a:lnTo>
                    <a:pt x="892741" y="65722"/>
                  </a:lnTo>
                  <a:lnTo>
                    <a:pt x="894774" y="65722"/>
                  </a:lnTo>
                  <a:lnTo>
                    <a:pt x="896808" y="65722"/>
                  </a:lnTo>
                  <a:lnTo>
                    <a:pt x="898841" y="65722"/>
                  </a:lnTo>
                  <a:lnTo>
                    <a:pt x="900875" y="65722"/>
                  </a:lnTo>
                  <a:lnTo>
                    <a:pt x="902909" y="65722"/>
                  </a:lnTo>
                  <a:lnTo>
                    <a:pt x="904942" y="65722"/>
                  </a:lnTo>
                  <a:lnTo>
                    <a:pt x="906976" y="65722"/>
                  </a:lnTo>
                  <a:lnTo>
                    <a:pt x="909009" y="65722"/>
                  </a:lnTo>
                  <a:lnTo>
                    <a:pt x="911043" y="65722"/>
                  </a:lnTo>
                  <a:lnTo>
                    <a:pt x="913077" y="65722"/>
                  </a:lnTo>
                  <a:lnTo>
                    <a:pt x="915110" y="65722"/>
                  </a:lnTo>
                  <a:lnTo>
                    <a:pt x="917144" y="65722"/>
                  </a:lnTo>
                  <a:lnTo>
                    <a:pt x="919177" y="65722"/>
                  </a:lnTo>
                  <a:lnTo>
                    <a:pt x="921211" y="65722"/>
                  </a:lnTo>
                  <a:lnTo>
                    <a:pt x="923244" y="65722"/>
                  </a:lnTo>
                  <a:lnTo>
                    <a:pt x="925278" y="65722"/>
                  </a:lnTo>
                  <a:lnTo>
                    <a:pt x="927312" y="65722"/>
                  </a:lnTo>
                  <a:lnTo>
                    <a:pt x="929345" y="65722"/>
                  </a:lnTo>
                  <a:lnTo>
                    <a:pt x="931379" y="65722"/>
                  </a:lnTo>
                  <a:lnTo>
                    <a:pt x="933412" y="65722"/>
                  </a:lnTo>
                  <a:lnTo>
                    <a:pt x="935446" y="65722"/>
                  </a:lnTo>
                  <a:lnTo>
                    <a:pt x="937479" y="65722"/>
                  </a:lnTo>
                  <a:lnTo>
                    <a:pt x="939513" y="65722"/>
                  </a:lnTo>
                  <a:lnTo>
                    <a:pt x="941547" y="65722"/>
                  </a:lnTo>
                  <a:lnTo>
                    <a:pt x="943580" y="65722"/>
                  </a:lnTo>
                  <a:lnTo>
                    <a:pt x="945614" y="65722"/>
                  </a:lnTo>
                  <a:lnTo>
                    <a:pt x="947647" y="65722"/>
                  </a:lnTo>
                  <a:lnTo>
                    <a:pt x="949681" y="65722"/>
                  </a:lnTo>
                  <a:lnTo>
                    <a:pt x="951715" y="65722"/>
                  </a:lnTo>
                  <a:lnTo>
                    <a:pt x="953748" y="65722"/>
                  </a:lnTo>
                  <a:lnTo>
                    <a:pt x="955782" y="65722"/>
                  </a:lnTo>
                  <a:lnTo>
                    <a:pt x="957815" y="65722"/>
                  </a:lnTo>
                  <a:lnTo>
                    <a:pt x="959849" y="65722"/>
                  </a:lnTo>
                  <a:lnTo>
                    <a:pt x="961882" y="65722"/>
                  </a:lnTo>
                  <a:lnTo>
                    <a:pt x="963916" y="65722"/>
                  </a:lnTo>
                  <a:lnTo>
                    <a:pt x="965950" y="65722"/>
                  </a:lnTo>
                  <a:lnTo>
                    <a:pt x="967983" y="65722"/>
                  </a:lnTo>
                  <a:lnTo>
                    <a:pt x="970017" y="65722"/>
                  </a:lnTo>
                  <a:lnTo>
                    <a:pt x="972050" y="65722"/>
                  </a:lnTo>
                  <a:lnTo>
                    <a:pt x="974084" y="65722"/>
                  </a:lnTo>
                  <a:lnTo>
                    <a:pt x="976117" y="65722"/>
                  </a:lnTo>
                  <a:lnTo>
                    <a:pt x="978151" y="65722"/>
                  </a:lnTo>
                  <a:lnTo>
                    <a:pt x="980185" y="65722"/>
                  </a:lnTo>
                  <a:lnTo>
                    <a:pt x="982218" y="65722"/>
                  </a:lnTo>
                  <a:lnTo>
                    <a:pt x="984252" y="65722"/>
                  </a:lnTo>
                  <a:lnTo>
                    <a:pt x="986285" y="65722"/>
                  </a:lnTo>
                  <a:lnTo>
                    <a:pt x="988319" y="65722"/>
                  </a:lnTo>
                  <a:lnTo>
                    <a:pt x="990353" y="65722"/>
                  </a:lnTo>
                  <a:lnTo>
                    <a:pt x="992386" y="65722"/>
                  </a:lnTo>
                  <a:lnTo>
                    <a:pt x="994420" y="65722"/>
                  </a:lnTo>
                  <a:lnTo>
                    <a:pt x="996453" y="65722"/>
                  </a:lnTo>
                  <a:lnTo>
                    <a:pt x="998487" y="65722"/>
                  </a:lnTo>
                  <a:lnTo>
                    <a:pt x="1000520" y="65722"/>
                  </a:lnTo>
                  <a:lnTo>
                    <a:pt x="1002554" y="65722"/>
                  </a:lnTo>
                  <a:lnTo>
                    <a:pt x="1004588" y="65722"/>
                  </a:lnTo>
                  <a:lnTo>
                    <a:pt x="1006621" y="65722"/>
                  </a:lnTo>
                  <a:lnTo>
                    <a:pt x="1008655" y="65722"/>
                  </a:lnTo>
                  <a:lnTo>
                    <a:pt x="1010688" y="65722"/>
                  </a:lnTo>
                  <a:lnTo>
                    <a:pt x="1012722" y="65722"/>
                  </a:lnTo>
                  <a:lnTo>
                    <a:pt x="1014755" y="65722"/>
                  </a:lnTo>
                  <a:lnTo>
                    <a:pt x="1016789" y="65722"/>
                  </a:lnTo>
                  <a:lnTo>
                    <a:pt x="1018823" y="65722"/>
                  </a:lnTo>
                  <a:lnTo>
                    <a:pt x="1020856" y="65722"/>
                  </a:lnTo>
                  <a:lnTo>
                    <a:pt x="1022890" y="65722"/>
                  </a:lnTo>
                  <a:lnTo>
                    <a:pt x="1024923" y="65722"/>
                  </a:lnTo>
                  <a:lnTo>
                    <a:pt x="1026957" y="65722"/>
                  </a:lnTo>
                  <a:lnTo>
                    <a:pt x="1028991" y="65722"/>
                  </a:lnTo>
                  <a:lnTo>
                    <a:pt x="1031024" y="65722"/>
                  </a:lnTo>
                  <a:lnTo>
                    <a:pt x="1033058" y="65722"/>
                  </a:lnTo>
                  <a:lnTo>
                    <a:pt x="1035091" y="65722"/>
                  </a:lnTo>
                  <a:lnTo>
                    <a:pt x="1037125" y="65722"/>
                  </a:lnTo>
                  <a:lnTo>
                    <a:pt x="1039158" y="65722"/>
                  </a:lnTo>
                  <a:lnTo>
                    <a:pt x="1041192" y="65722"/>
                  </a:lnTo>
                  <a:lnTo>
                    <a:pt x="1043226" y="65722"/>
                  </a:lnTo>
                  <a:lnTo>
                    <a:pt x="1045259" y="65722"/>
                  </a:lnTo>
                  <a:lnTo>
                    <a:pt x="1047293" y="65722"/>
                  </a:lnTo>
                  <a:lnTo>
                    <a:pt x="1049326" y="65722"/>
                  </a:lnTo>
                  <a:lnTo>
                    <a:pt x="1051360" y="65722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0"/>
                  </a:lnTo>
                  <a:lnTo>
                    <a:pt x="1860724" y="0"/>
                  </a:lnTo>
                  <a:lnTo>
                    <a:pt x="1862758" y="0"/>
                  </a:lnTo>
                  <a:lnTo>
                    <a:pt x="1864792" y="0"/>
                  </a:lnTo>
                  <a:lnTo>
                    <a:pt x="1866825" y="0"/>
                  </a:lnTo>
                  <a:lnTo>
                    <a:pt x="1868859" y="0"/>
                  </a:lnTo>
                  <a:lnTo>
                    <a:pt x="1870892" y="0"/>
                  </a:lnTo>
                  <a:lnTo>
                    <a:pt x="1872926" y="0"/>
                  </a:lnTo>
                  <a:lnTo>
                    <a:pt x="1874959" y="0"/>
                  </a:lnTo>
                  <a:lnTo>
                    <a:pt x="1876993" y="0"/>
                  </a:lnTo>
                  <a:lnTo>
                    <a:pt x="1879027" y="0"/>
                  </a:lnTo>
                  <a:lnTo>
                    <a:pt x="1881060" y="0"/>
                  </a:lnTo>
                  <a:lnTo>
                    <a:pt x="1883094" y="0"/>
                  </a:lnTo>
                  <a:lnTo>
                    <a:pt x="1885127" y="0"/>
                  </a:lnTo>
                  <a:lnTo>
                    <a:pt x="1887161" y="0"/>
                  </a:lnTo>
                  <a:lnTo>
                    <a:pt x="1889195" y="0"/>
                  </a:lnTo>
                  <a:lnTo>
                    <a:pt x="1891228" y="0"/>
                  </a:lnTo>
                  <a:lnTo>
                    <a:pt x="1893262" y="0"/>
                  </a:lnTo>
                  <a:lnTo>
                    <a:pt x="1895295" y="0"/>
                  </a:lnTo>
                  <a:lnTo>
                    <a:pt x="1897329" y="0"/>
                  </a:lnTo>
                  <a:lnTo>
                    <a:pt x="1899362" y="0"/>
                  </a:lnTo>
                  <a:lnTo>
                    <a:pt x="1901396" y="0"/>
                  </a:lnTo>
                  <a:lnTo>
                    <a:pt x="1903430" y="0"/>
                  </a:lnTo>
                  <a:lnTo>
                    <a:pt x="1905463" y="0"/>
                  </a:lnTo>
                  <a:lnTo>
                    <a:pt x="1907497" y="0"/>
                  </a:lnTo>
                  <a:lnTo>
                    <a:pt x="1909530" y="0"/>
                  </a:lnTo>
                  <a:lnTo>
                    <a:pt x="1911564" y="0"/>
                  </a:lnTo>
                  <a:lnTo>
                    <a:pt x="1913597" y="0"/>
                  </a:lnTo>
                  <a:lnTo>
                    <a:pt x="1915631" y="0"/>
                  </a:lnTo>
                  <a:lnTo>
                    <a:pt x="1917665" y="0"/>
                  </a:lnTo>
                  <a:lnTo>
                    <a:pt x="1919698" y="0"/>
                  </a:lnTo>
                  <a:lnTo>
                    <a:pt x="1921732" y="0"/>
                  </a:lnTo>
                  <a:lnTo>
                    <a:pt x="1923765" y="0"/>
                  </a:lnTo>
                  <a:lnTo>
                    <a:pt x="1925799" y="0"/>
                  </a:lnTo>
                  <a:lnTo>
                    <a:pt x="1927833" y="0"/>
                  </a:lnTo>
                  <a:lnTo>
                    <a:pt x="1929866" y="0"/>
                  </a:lnTo>
                  <a:lnTo>
                    <a:pt x="1931900" y="0"/>
                  </a:lnTo>
                  <a:lnTo>
                    <a:pt x="1933933" y="0"/>
                  </a:lnTo>
                  <a:lnTo>
                    <a:pt x="1935967" y="0"/>
                  </a:lnTo>
                  <a:lnTo>
                    <a:pt x="1938000" y="0"/>
                  </a:lnTo>
                  <a:lnTo>
                    <a:pt x="1940034" y="0"/>
                  </a:lnTo>
                  <a:lnTo>
                    <a:pt x="1942068" y="0"/>
                  </a:lnTo>
                  <a:lnTo>
                    <a:pt x="1944101" y="0"/>
                  </a:lnTo>
                  <a:lnTo>
                    <a:pt x="1946135" y="0"/>
                  </a:lnTo>
                  <a:lnTo>
                    <a:pt x="1948168" y="0"/>
                  </a:lnTo>
                  <a:lnTo>
                    <a:pt x="1950202" y="0"/>
                  </a:lnTo>
                  <a:lnTo>
                    <a:pt x="1952235" y="0"/>
                  </a:lnTo>
                  <a:lnTo>
                    <a:pt x="1954269" y="0"/>
                  </a:lnTo>
                  <a:lnTo>
                    <a:pt x="1956303" y="0"/>
                  </a:lnTo>
                  <a:lnTo>
                    <a:pt x="1958336" y="0"/>
                  </a:lnTo>
                  <a:lnTo>
                    <a:pt x="1960370" y="0"/>
                  </a:lnTo>
                  <a:lnTo>
                    <a:pt x="1962403" y="0"/>
                  </a:lnTo>
                  <a:lnTo>
                    <a:pt x="1964437" y="0"/>
                  </a:lnTo>
                  <a:lnTo>
                    <a:pt x="1966471" y="0"/>
                  </a:lnTo>
                  <a:lnTo>
                    <a:pt x="1968504" y="0"/>
                  </a:lnTo>
                  <a:lnTo>
                    <a:pt x="1970538" y="0"/>
                  </a:lnTo>
                  <a:lnTo>
                    <a:pt x="1972571" y="0"/>
                  </a:lnTo>
                  <a:lnTo>
                    <a:pt x="1974605" y="0"/>
                  </a:lnTo>
                  <a:lnTo>
                    <a:pt x="1976638" y="0"/>
                  </a:lnTo>
                  <a:lnTo>
                    <a:pt x="1978672" y="0"/>
                  </a:lnTo>
                  <a:lnTo>
                    <a:pt x="1980706" y="0"/>
                  </a:lnTo>
                  <a:lnTo>
                    <a:pt x="1982739" y="0"/>
                  </a:lnTo>
                  <a:lnTo>
                    <a:pt x="1984773" y="0"/>
                  </a:lnTo>
                  <a:lnTo>
                    <a:pt x="1986806" y="0"/>
                  </a:lnTo>
                  <a:lnTo>
                    <a:pt x="1988840" y="0"/>
                  </a:lnTo>
                  <a:lnTo>
                    <a:pt x="1990873" y="0"/>
                  </a:lnTo>
                  <a:lnTo>
                    <a:pt x="1992907" y="0"/>
                  </a:lnTo>
                  <a:lnTo>
                    <a:pt x="1994941" y="0"/>
                  </a:lnTo>
                  <a:lnTo>
                    <a:pt x="1996974" y="0"/>
                  </a:lnTo>
                  <a:lnTo>
                    <a:pt x="1999008" y="0"/>
                  </a:lnTo>
                  <a:lnTo>
                    <a:pt x="2001041" y="0"/>
                  </a:lnTo>
                  <a:lnTo>
                    <a:pt x="2003075" y="0"/>
                  </a:lnTo>
                  <a:lnTo>
                    <a:pt x="2005109" y="0"/>
                  </a:lnTo>
                  <a:lnTo>
                    <a:pt x="2007142" y="0"/>
                  </a:lnTo>
                  <a:lnTo>
                    <a:pt x="2009176" y="0"/>
                  </a:lnTo>
                  <a:lnTo>
                    <a:pt x="2011209" y="0"/>
                  </a:lnTo>
                  <a:lnTo>
                    <a:pt x="2013243" y="0"/>
                  </a:lnTo>
                  <a:lnTo>
                    <a:pt x="2015276" y="0"/>
                  </a:lnTo>
                  <a:lnTo>
                    <a:pt x="2017310" y="0"/>
                  </a:lnTo>
                  <a:lnTo>
                    <a:pt x="2019344" y="0"/>
                  </a:lnTo>
                  <a:lnTo>
                    <a:pt x="2021377" y="0"/>
                  </a:lnTo>
                  <a:lnTo>
                    <a:pt x="2023411" y="0"/>
                  </a:lnTo>
                  <a:lnTo>
                    <a:pt x="2025444" y="0"/>
                  </a:lnTo>
                  <a:lnTo>
                    <a:pt x="2027478" y="0"/>
                  </a:lnTo>
                  <a:lnTo>
                    <a:pt x="2029511" y="0"/>
                  </a:lnTo>
                  <a:lnTo>
                    <a:pt x="2031545" y="0"/>
                  </a:lnTo>
                  <a:lnTo>
                    <a:pt x="2033579" y="0"/>
                  </a:lnTo>
                  <a:lnTo>
                    <a:pt x="2035612" y="0"/>
                  </a:lnTo>
                  <a:lnTo>
                    <a:pt x="2037646" y="0"/>
                  </a:lnTo>
                  <a:lnTo>
                    <a:pt x="2039679" y="0"/>
                  </a:lnTo>
                  <a:lnTo>
                    <a:pt x="2041713" y="0"/>
                  </a:lnTo>
                  <a:lnTo>
                    <a:pt x="2043747" y="0"/>
                  </a:lnTo>
                  <a:lnTo>
                    <a:pt x="2045780" y="0"/>
                  </a:lnTo>
                  <a:lnTo>
                    <a:pt x="2047814" y="0"/>
                  </a:lnTo>
                  <a:lnTo>
                    <a:pt x="2049847" y="0"/>
                  </a:lnTo>
                  <a:lnTo>
                    <a:pt x="2051881" y="0"/>
                  </a:lnTo>
                  <a:lnTo>
                    <a:pt x="2053914" y="0"/>
                  </a:lnTo>
                  <a:lnTo>
                    <a:pt x="2055948" y="0"/>
                  </a:lnTo>
                  <a:lnTo>
                    <a:pt x="2057982" y="0"/>
                  </a:lnTo>
                  <a:lnTo>
                    <a:pt x="2060015" y="0"/>
                  </a:lnTo>
                  <a:lnTo>
                    <a:pt x="2062049" y="0"/>
                  </a:lnTo>
                  <a:lnTo>
                    <a:pt x="2064082" y="0"/>
                  </a:lnTo>
                  <a:lnTo>
                    <a:pt x="2066116" y="0"/>
                  </a:lnTo>
                  <a:lnTo>
                    <a:pt x="2068149" y="0"/>
                  </a:lnTo>
                  <a:lnTo>
                    <a:pt x="2070183" y="0"/>
                  </a:lnTo>
                  <a:lnTo>
                    <a:pt x="2072217" y="0"/>
                  </a:lnTo>
                  <a:lnTo>
                    <a:pt x="2074250" y="0"/>
                  </a:lnTo>
                  <a:lnTo>
                    <a:pt x="2076284" y="0"/>
                  </a:lnTo>
                  <a:lnTo>
                    <a:pt x="2078317" y="0"/>
                  </a:lnTo>
                  <a:lnTo>
                    <a:pt x="2080351" y="0"/>
                  </a:lnTo>
                  <a:lnTo>
                    <a:pt x="2082385" y="0"/>
                  </a:lnTo>
                  <a:lnTo>
                    <a:pt x="2084418" y="0"/>
                  </a:lnTo>
                  <a:lnTo>
                    <a:pt x="2086452" y="0"/>
                  </a:lnTo>
                  <a:lnTo>
                    <a:pt x="2088485" y="0"/>
                  </a:lnTo>
                  <a:lnTo>
                    <a:pt x="2090519" y="0"/>
                  </a:lnTo>
                  <a:lnTo>
                    <a:pt x="2092552" y="0"/>
                  </a:lnTo>
                  <a:lnTo>
                    <a:pt x="2094586" y="0"/>
                  </a:lnTo>
                  <a:lnTo>
                    <a:pt x="2096620" y="0"/>
                  </a:lnTo>
                  <a:lnTo>
                    <a:pt x="2098653" y="0"/>
                  </a:lnTo>
                  <a:lnTo>
                    <a:pt x="2100687" y="0"/>
                  </a:lnTo>
                  <a:lnTo>
                    <a:pt x="2102720" y="0"/>
                  </a:lnTo>
                  <a:lnTo>
                    <a:pt x="2104754" y="0"/>
                  </a:lnTo>
                  <a:lnTo>
                    <a:pt x="2106787" y="0"/>
                  </a:lnTo>
                  <a:lnTo>
                    <a:pt x="2108821" y="0"/>
                  </a:lnTo>
                  <a:lnTo>
                    <a:pt x="2110855" y="0"/>
                  </a:lnTo>
                  <a:lnTo>
                    <a:pt x="2112888" y="0"/>
                  </a:lnTo>
                  <a:lnTo>
                    <a:pt x="2114922" y="0"/>
                  </a:lnTo>
                  <a:lnTo>
                    <a:pt x="2116955" y="0"/>
                  </a:lnTo>
                  <a:lnTo>
                    <a:pt x="2118989" y="0"/>
                  </a:lnTo>
                  <a:lnTo>
                    <a:pt x="2121023" y="0"/>
                  </a:lnTo>
                  <a:lnTo>
                    <a:pt x="2123056" y="0"/>
                  </a:lnTo>
                  <a:lnTo>
                    <a:pt x="2125090" y="0"/>
                  </a:lnTo>
                  <a:lnTo>
                    <a:pt x="2127123" y="0"/>
                  </a:lnTo>
                  <a:lnTo>
                    <a:pt x="2129157" y="0"/>
                  </a:lnTo>
                  <a:lnTo>
                    <a:pt x="2131190" y="0"/>
                  </a:lnTo>
                  <a:lnTo>
                    <a:pt x="2133224" y="0"/>
                  </a:lnTo>
                  <a:lnTo>
                    <a:pt x="2135258" y="0"/>
                  </a:lnTo>
                  <a:lnTo>
                    <a:pt x="2137291" y="0"/>
                  </a:lnTo>
                  <a:lnTo>
                    <a:pt x="2139325" y="0"/>
                  </a:lnTo>
                  <a:lnTo>
                    <a:pt x="2141358" y="0"/>
                  </a:lnTo>
                  <a:lnTo>
                    <a:pt x="2143392" y="0"/>
                  </a:lnTo>
                  <a:lnTo>
                    <a:pt x="2145425" y="0"/>
                  </a:lnTo>
                  <a:lnTo>
                    <a:pt x="2147459" y="0"/>
                  </a:lnTo>
                  <a:lnTo>
                    <a:pt x="2149493" y="0"/>
                  </a:lnTo>
                  <a:lnTo>
                    <a:pt x="2151526" y="0"/>
                  </a:lnTo>
                  <a:lnTo>
                    <a:pt x="2153560" y="0"/>
                  </a:lnTo>
                  <a:lnTo>
                    <a:pt x="2155593" y="0"/>
                  </a:lnTo>
                  <a:lnTo>
                    <a:pt x="2157627" y="0"/>
                  </a:lnTo>
                  <a:lnTo>
                    <a:pt x="2159661" y="0"/>
                  </a:lnTo>
                  <a:lnTo>
                    <a:pt x="2161694" y="0"/>
                  </a:lnTo>
                  <a:lnTo>
                    <a:pt x="2163728" y="0"/>
                  </a:lnTo>
                  <a:lnTo>
                    <a:pt x="2165761" y="415500"/>
                  </a:lnTo>
                  <a:lnTo>
                    <a:pt x="2167795" y="415500"/>
                  </a:lnTo>
                  <a:lnTo>
                    <a:pt x="2169828" y="415500"/>
                  </a:lnTo>
                  <a:lnTo>
                    <a:pt x="2171862" y="415500"/>
                  </a:lnTo>
                  <a:lnTo>
                    <a:pt x="2173896" y="415500"/>
                  </a:lnTo>
                  <a:lnTo>
                    <a:pt x="2175929" y="415500"/>
                  </a:lnTo>
                  <a:lnTo>
                    <a:pt x="2177963" y="415500"/>
                  </a:lnTo>
                  <a:lnTo>
                    <a:pt x="2179996" y="415500"/>
                  </a:lnTo>
                  <a:lnTo>
                    <a:pt x="2182030" y="415500"/>
                  </a:lnTo>
                  <a:lnTo>
                    <a:pt x="2184064" y="415500"/>
                  </a:lnTo>
                  <a:lnTo>
                    <a:pt x="2186097" y="415500"/>
                  </a:lnTo>
                  <a:lnTo>
                    <a:pt x="2188131" y="415500"/>
                  </a:lnTo>
                  <a:lnTo>
                    <a:pt x="2190164" y="415500"/>
                  </a:lnTo>
                  <a:lnTo>
                    <a:pt x="2192198" y="415500"/>
                  </a:lnTo>
                  <a:lnTo>
                    <a:pt x="2194231" y="415500"/>
                  </a:lnTo>
                  <a:lnTo>
                    <a:pt x="2196265" y="415500"/>
                  </a:lnTo>
                  <a:lnTo>
                    <a:pt x="2198299" y="415500"/>
                  </a:lnTo>
                  <a:lnTo>
                    <a:pt x="2200332" y="415500"/>
                  </a:lnTo>
                  <a:lnTo>
                    <a:pt x="2202366" y="415500"/>
                  </a:lnTo>
                  <a:lnTo>
                    <a:pt x="2204399" y="415500"/>
                  </a:lnTo>
                  <a:lnTo>
                    <a:pt x="2206433" y="415500"/>
                  </a:lnTo>
                  <a:lnTo>
                    <a:pt x="2208466" y="415500"/>
                  </a:lnTo>
                  <a:lnTo>
                    <a:pt x="2210500" y="415500"/>
                  </a:lnTo>
                  <a:lnTo>
                    <a:pt x="2212534" y="415500"/>
                  </a:lnTo>
                  <a:lnTo>
                    <a:pt x="2214567" y="415500"/>
                  </a:lnTo>
                  <a:lnTo>
                    <a:pt x="2216601" y="415500"/>
                  </a:lnTo>
                  <a:lnTo>
                    <a:pt x="2218634" y="415500"/>
                  </a:lnTo>
                  <a:lnTo>
                    <a:pt x="2220668" y="415500"/>
                  </a:lnTo>
                  <a:lnTo>
                    <a:pt x="2222702" y="415500"/>
                  </a:lnTo>
                  <a:lnTo>
                    <a:pt x="2224735" y="415500"/>
                  </a:lnTo>
                  <a:lnTo>
                    <a:pt x="2226769" y="415500"/>
                  </a:lnTo>
                  <a:lnTo>
                    <a:pt x="2228802" y="415500"/>
                  </a:lnTo>
                  <a:lnTo>
                    <a:pt x="2230836" y="415500"/>
                  </a:lnTo>
                  <a:lnTo>
                    <a:pt x="2232869" y="415500"/>
                  </a:lnTo>
                  <a:lnTo>
                    <a:pt x="2234903" y="415500"/>
                  </a:lnTo>
                  <a:lnTo>
                    <a:pt x="2236937" y="415500"/>
                  </a:lnTo>
                  <a:lnTo>
                    <a:pt x="2238970" y="415500"/>
                  </a:lnTo>
                  <a:lnTo>
                    <a:pt x="2241004" y="415500"/>
                  </a:lnTo>
                  <a:lnTo>
                    <a:pt x="2243037" y="415500"/>
                  </a:lnTo>
                  <a:lnTo>
                    <a:pt x="2245071" y="415500"/>
                  </a:lnTo>
                  <a:lnTo>
                    <a:pt x="2247104" y="415500"/>
                  </a:lnTo>
                  <a:lnTo>
                    <a:pt x="2249138" y="415500"/>
                  </a:lnTo>
                  <a:lnTo>
                    <a:pt x="2251172" y="415500"/>
                  </a:lnTo>
                  <a:lnTo>
                    <a:pt x="2253205" y="415500"/>
                  </a:lnTo>
                  <a:lnTo>
                    <a:pt x="2255239" y="415500"/>
                  </a:lnTo>
                  <a:lnTo>
                    <a:pt x="2257272" y="415500"/>
                  </a:lnTo>
                  <a:lnTo>
                    <a:pt x="2259306" y="415500"/>
                  </a:lnTo>
                  <a:lnTo>
                    <a:pt x="2261340" y="415500"/>
                  </a:lnTo>
                  <a:lnTo>
                    <a:pt x="2263373" y="415500"/>
                  </a:lnTo>
                  <a:lnTo>
                    <a:pt x="2265407" y="415500"/>
                  </a:lnTo>
                  <a:lnTo>
                    <a:pt x="2267440" y="415500"/>
                  </a:lnTo>
                  <a:lnTo>
                    <a:pt x="2269474" y="415500"/>
                  </a:lnTo>
                  <a:lnTo>
                    <a:pt x="2271507" y="415500"/>
                  </a:lnTo>
                  <a:lnTo>
                    <a:pt x="2273541" y="415500"/>
                  </a:lnTo>
                  <a:lnTo>
                    <a:pt x="2275575" y="415500"/>
                  </a:lnTo>
                  <a:lnTo>
                    <a:pt x="2277608" y="415500"/>
                  </a:lnTo>
                  <a:lnTo>
                    <a:pt x="2279642" y="415500"/>
                  </a:lnTo>
                  <a:lnTo>
                    <a:pt x="2281675" y="415500"/>
                  </a:lnTo>
                  <a:lnTo>
                    <a:pt x="2283709" y="415500"/>
                  </a:lnTo>
                  <a:lnTo>
                    <a:pt x="2285742" y="415500"/>
                  </a:lnTo>
                  <a:lnTo>
                    <a:pt x="2287776" y="415500"/>
                  </a:lnTo>
                  <a:lnTo>
                    <a:pt x="2289810" y="415500"/>
                  </a:lnTo>
                  <a:lnTo>
                    <a:pt x="2291843" y="415500"/>
                  </a:lnTo>
                  <a:lnTo>
                    <a:pt x="2293877" y="415500"/>
                  </a:lnTo>
                  <a:lnTo>
                    <a:pt x="2295910" y="415500"/>
                  </a:lnTo>
                  <a:lnTo>
                    <a:pt x="2297944" y="415500"/>
                  </a:lnTo>
                  <a:lnTo>
                    <a:pt x="2299978" y="415500"/>
                  </a:lnTo>
                  <a:lnTo>
                    <a:pt x="2302011" y="415500"/>
                  </a:lnTo>
                  <a:lnTo>
                    <a:pt x="2304045" y="415500"/>
                  </a:lnTo>
                  <a:lnTo>
                    <a:pt x="2306078" y="415500"/>
                  </a:lnTo>
                  <a:lnTo>
                    <a:pt x="2308112" y="415500"/>
                  </a:lnTo>
                  <a:lnTo>
                    <a:pt x="2310145" y="415500"/>
                  </a:lnTo>
                  <a:lnTo>
                    <a:pt x="2312179" y="415500"/>
                  </a:lnTo>
                  <a:lnTo>
                    <a:pt x="2314213" y="415500"/>
                  </a:lnTo>
                  <a:lnTo>
                    <a:pt x="2316246" y="415500"/>
                  </a:lnTo>
                  <a:lnTo>
                    <a:pt x="2318280" y="415500"/>
                  </a:lnTo>
                  <a:lnTo>
                    <a:pt x="2320313" y="415500"/>
                  </a:lnTo>
                  <a:lnTo>
                    <a:pt x="2322347" y="415500"/>
                  </a:lnTo>
                  <a:lnTo>
                    <a:pt x="2324380" y="415500"/>
                  </a:lnTo>
                  <a:lnTo>
                    <a:pt x="2326414" y="415500"/>
                  </a:lnTo>
                  <a:lnTo>
                    <a:pt x="2328448" y="415500"/>
                  </a:lnTo>
                  <a:lnTo>
                    <a:pt x="2330481" y="415500"/>
                  </a:lnTo>
                  <a:lnTo>
                    <a:pt x="2332515" y="415500"/>
                  </a:lnTo>
                  <a:lnTo>
                    <a:pt x="2334548" y="415500"/>
                  </a:lnTo>
                  <a:lnTo>
                    <a:pt x="2336582" y="415500"/>
                  </a:lnTo>
                  <a:lnTo>
                    <a:pt x="2338616" y="415500"/>
                  </a:lnTo>
                  <a:lnTo>
                    <a:pt x="2340649" y="415500"/>
                  </a:lnTo>
                  <a:lnTo>
                    <a:pt x="2342683" y="415500"/>
                  </a:lnTo>
                  <a:lnTo>
                    <a:pt x="2344716" y="415500"/>
                  </a:lnTo>
                  <a:lnTo>
                    <a:pt x="2346750" y="415500"/>
                  </a:lnTo>
                  <a:lnTo>
                    <a:pt x="2348783" y="415500"/>
                  </a:lnTo>
                  <a:lnTo>
                    <a:pt x="2350817" y="415500"/>
                  </a:lnTo>
                  <a:lnTo>
                    <a:pt x="2352851" y="415500"/>
                  </a:lnTo>
                  <a:lnTo>
                    <a:pt x="2354884" y="415500"/>
                  </a:lnTo>
                  <a:lnTo>
                    <a:pt x="2356918" y="415500"/>
                  </a:lnTo>
                  <a:lnTo>
                    <a:pt x="2358951" y="415500"/>
                  </a:lnTo>
                  <a:lnTo>
                    <a:pt x="2360985" y="415500"/>
                  </a:lnTo>
                  <a:lnTo>
                    <a:pt x="2363018" y="415500"/>
                  </a:lnTo>
                  <a:lnTo>
                    <a:pt x="2365052" y="415500"/>
                  </a:lnTo>
                  <a:lnTo>
                    <a:pt x="2367086" y="415500"/>
                  </a:lnTo>
                  <a:lnTo>
                    <a:pt x="2369119" y="415500"/>
                  </a:lnTo>
                  <a:lnTo>
                    <a:pt x="2371153" y="415500"/>
                  </a:lnTo>
                  <a:lnTo>
                    <a:pt x="2373186" y="415500"/>
                  </a:lnTo>
                  <a:lnTo>
                    <a:pt x="2375220" y="415500"/>
                  </a:lnTo>
                  <a:lnTo>
                    <a:pt x="2377254" y="415500"/>
                  </a:lnTo>
                  <a:lnTo>
                    <a:pt x="2379287" y="415500"/>
                  </a:lnTo>
                  <a:lnTo>
                    <a:pt x="2381321" y="415500"/>
                  </a:lnTo>
                  <a:lnTo>
                    <a:pt x="2383354" y="415500"/>
                  </a:lnTo>
                  <a:lnTo>
                    <a:pt x="2385388" y="415500"/>
                  </a:lnTo>
                  <a:lnTo>
                    <a:pt x="2387421" y="415500"/>
                  </a:lnTo>
                  <a:lnTo>
                    <a:pt x="2389455" y="415500"/>
                  </a:lnTo>
                  <a:lnTo>
                    <a:pt x="2391489" y="415500"/>
                  </a:lnTo>
                  <a:lnTo>
                    <a:pt x="2393522" y="415500"/>
                  </a:lnTo>
                  <a:lnTo>
                    <a:pt x="2395556" y="415500"/>
                  </a:lnTo>
                  <a:lnTo>
                    <a:pt x="2397589" y="415500"/>
                  </a:lnTo>
                  <a:lnTo>
                    <a:pt x="2399623" y="415500"/>
                  </a:lnTo>
                  <a:lnTo>
                    <a:pt x="2401656" y="415500"/>
                  </a:lnTo>
                  <a:lnTo>
                    <a:pt x="2403690" y="415500"/>
                  </a:lnTo>
                  <a:lnTo>
                    <a:pt x="2405724" y="415500"/>
                  </a:lnTo>
                  <a:lnTo>
                    <a:pt x="2407757" y="415500"/>
                  </a:lnTo>
                  <a:lnTo>
                    <a:pt x="2409791" y="415500"/>
                  </a:lnTo>
                  <a:lnTo>
                    <a:pt x="2411824" y="415500"/>
                  </a:lnTo>
                  <a:lnTo>
                    <a:pt x="2413858" y="415500"/>
                  </a:lnTo>
                  <a:lnTo>
                    <a:pt x="2415892" y="415500"/>
                  </a:lnTo>
                  <a:lnTo>
                    <a:pt x="2417925" y="415500"/>
                  </a:lnTo>
                  <a:lnTo>
                    <a:pt x="2419959" y="415500"/>
                  </a:lnTo>
                  <a:lnTo>
                    <a:pt x="2421992" y="415500"/>
                  </a:lnTo>
                  <a:lnTo>
                    <a:pt x="2424026" y="415500"/>
                  </a:lnTo>
                  <a:lnTo>
                    <a:pt x="2426059" y="415500"/>
                  </a:lnTo>
                  <a:lnTo>
                    <a:pt x="2428093" y="415500"/>
                  </a:lnTo>
                  <a:lnTo>
                    <a:pt x="2430127" y="415500"/>
                  </a:lnTo>
                  <a:lnTo>
                    <a:pt x="2432160" y="415500"/>
                  </a:lnTo>
                  <a:lnTo>
                    <a:pt x="2434194" y="415500"/>
                  </a:lnTo>
                  <a:lnTo>
                    <a:pt x="2436227" y="415500"/>
                  </a:lnTo>
                  <a:lnTo>
                    <a:pt x="2438261" y="415500"/>
                  </a:lnTo>
                  <a:lnTo>
                    <a:pt x="2440294" y="415500"/>
                  </a:lnTo>
                  <a:lnTo>
                    <a:pt x="2442328" y="415500"/>
                  </a:lnTo>
                  <a:lnTo>
                    <a:pt x="2444362" y="415500"/>
                  </a:lnTo>
                  <a:lnTo>
                    <a:pt x="2446395" y="415500"/>
                  </a:lnTo>
                  <a:lnTo>
                    <a:pt x="2448429" y="415500"/>
                  </a:lnTo>
                  <a:lnTo>
                    <a:pt x="2450462" y="415500"/>
                  </a:lnTo>
                  <a:lnTo>
                    <a:pt x="2452496" y="415500"/>
                  </a:lnTo>
                  <a:lnTo>
                    <a:pt x="2454530" y="415500"/>
                  </a:lnTo>
                  <a:lnTo>
                    <a:pt x="2456563" y="415500"/>
                  </a:lnTo>
                  <a:lnTo>
                    <a:pt x="2458597" y="415500"/>
                  </a:lnTo>
                  <a:lnTo>
                    <a:pt x="2460630" y="415500"/>
                  </a:lnTo>
                  <a:lnTo>
                    <a:pt x="2462664" y="415500"/>
                  </a:lnTo>
                  <a:lnTo>
                    <a:pt x="2464697" y="415500"/>
                  </a:lnTo>
                  <a:lnTo>
                    <a:pt x="2466731" y="415500"/>
                  </a:lnTo>
                  <a:lnTo>
                    <a:pt x="2468765" y="415500"/>
                  </a:lnTo>
                  <a:lnTo>
                    <a:pt x="2470798" y="415500"/>
                  </a:lnTo>
                  <a:lnTo>
                    <a:pt x="2472832" y="415500"/>
                  </a:lnTo>
                  <a:lnTo>
                    <a:pt x="2474865" y="415500"/>
                  </a:lnTo>
                  <a:lnTo>
                    <a:pt x="2476899" y="415500"/>
                  </a:lnTo>
                  <a:lnTo>
                    <a:pt x="2478932" y="415500"/>
                  </a:lnTo>
                  <a:lnTo>
                    <a:pt x="2480966" y="415500"/>
                  </a:lnTo>
                  <a:lnTo>
                    <a:pt x="2483000" y="415500"/>
                  </a:lnTo>
                  <a:lnTo>
                    <a:pt x="2485033" y="415500"/>
                  </a:lnTo>
                  <a:lnTo>
                    <a:pt x="2487067" y="415500"/>
                  </a:lnTo>
                  <a:lnTo>
                    <a:pt x="2489100" y="415500"/>
                  </a:lnTo>
                  <a:lnTo>
                    <a:pt x="2491134" y="415500"/>
                  </a:lnTo>
                  <a:lnTo>
                    <a:pt x="2493168" y="415500"/>
                  </a:lnTo>
                  <a:lnTo>
                    <a:pt x="2495201" y="415500"/>
                  </a:lnTo>
                  <a:lnTo>
                    <a:pt x="2497235" y="415500"/>
                  </a:lnTo>
                  <a:lnTo>
                    <a:pt x="2499268" y="415500"/>
                  </a:lnTo>
                  <a:lnTo>
                    <a:pt x="2501302" y="415500"/>
                  </a:lnTo>
                  <a:lnTo>
                    <a:pt x="2503335" y="415500"/>
                  </a:lnTo>
                  <a:lnTo>
                    <a:pt x="2505369" y="415500"/>
                  </a:lnTo>
                  <a:lnTo>
                    <a:pt x="2507403" y="415500"/>
                  </a:lnTo>
                  <a:lnTo>
                    <a:pt x="2509436" y="415500"/>
                  </a:lnTo>
                  <a:lnTo>
                    <a:pt x="2511470" y="415500"/>
                  </a:lnTo>
                  <a:lnTo>
                    <a:pt x="2513503" y="415500"/>
                  </a:lnTo>
                  <a:lnTo>
                    <a:pt x="2515537" y="415500"/>
                  </a:lnTo>
                  <a:lnTo>
                    <a:pt x="2517570" y="415500"/>
                  </a:lnTo>
                  <a:lnTo>
                    <a:pt x="2519604" y="415500"/>
                  </a:lnTo>
                  <a:lnTo>
                    <a:pt x="2521638" y="415500"/>
                  </a:lnTo>
                  <a:lnTo>
                    <a:pt x="2523671" y="415500"/>
                  </a:lnTo>
                  <a:lnTo>
                    <a:pt x="2525705" y="415500"/>
                  </a:lnTo>
                  <a:lnTo>
                    <a:pt x="2527738" y="415500"/>
                  </a:lnTo>
                  <a:lnTo>
                    <a:pt x="2529772" y="415500"/>
                  </a:lnTo>
                  <a:lnTo>
                    <a:pt x="2531806" y="415500"/>
                  </a:lnTo>
                  <a:lnTo>
                    <a:pt x="2533839" y="415500"/>
                  </a:lnTo>
                  <a:lnTo>
                    <a:pt x="2535873" y="415500"/>
                  </a:lnTo>
                  <a:lnTo>
                    <a:pt x="2537906" y="415500"/>
                  </a:lnTo>
                  <a:lnTo>
                    <a:pt x="2539940" y="415500"/>
                  </a:lnTo>
                  <a:lnTo>
                    <a:pt x="2541973" y="415500"/>
                  </a:lnTo>
                  <a:lnTo>
                    <a:pt x="2544007" y="415500"/>
                  </a:lnTo>
                  <a:lnTo>
                    <a:pt x="2546041" y="415500"/>
                  </a:lnTo>
                  <a:lnTo>
                    <a:pt x="2548074" y="415500"/>
                  </a:lnTo>
                  <a:lnTo>
                    <a:pt x="2550108" y="415500"/>
                  </a:lnTo>
                  <a:lnTo>
                    <a:pt x="2552141" y="415500"/>
                  </a:lnTo>
                  <a:lnTo>
                    <a:pt x="2554175" y="415500"/>
                  </a:lnTo>
                  <a:lnTo>
                    <a:pt x="2556208" y="415500"/>
                  </a:lnTo>
                  <a:lnTo>
                    <a:pt x="2558242" y="415500"/>
                  </a:lnTo>
                  <a:lnTo>
                    <a:pt x="2560276" y="415500"/>
                  </a:lnTo>
                  <a:lnTo>
                    <a:pt x="2562309" y="415500"/>
                  </a:lnTo>
                  <a:lnTo>
                    <a:pt x="2564343" y="415500"/>
                  </a:lnTo>
                  <a:lnTo>
                    <a:pt x="2566376" y="415500"/>
                  </a:lnTo>
                  <a:lnTo>
                    <a:pt x="2568410" y="415500"/>
                  </a:lnTo>
                  <a:lnTo>
                    <a:pt x="2570444" y="415500"/>
                  </a:lnTo>
                  <a:lnTo>
                    <a:pt x="2572477" y="415500"/>
                  </a:lnTo>
                  <a:lnTo>
                    <a:pt x="2574511" y="415500"/>
                  </a:lnTo>
                  <a:lnTo>
                    <a:pt x="2576544" y="415500"/>
                  </a:lnTo>
                  <a:lnTo>
                    <a:pt x="2578578" y="415500"/>
                  </a:lnTo>
                  <a:lnTo>
                    <a:pt x="2580611" y="415500"/>
                  </a:lnTo>
                  <a:lnTo>
                    <a:pt x="2582645" y="415500"/>
                  </a:lnTo>
                  <a:lnTo>
                    <a:pt x="2584679" y="415500"/>
                  </a:lnTo>
                  <a:lnTo>
                    <a:pt x="2586712" y="415500"/>
                  </a:lnTo>
                  <a:lnTo>
                    <a:pt x="2588746" y="415500"/>
                  </a:lnTo>
                  <a:lnTo>
                    <a:pt x="2590779" y="415500"/>
                  </a:lnTo>
                  <a:lnTo>
                    <a:pt x="2592813" y="415500"/>
                  </a:lnTo>
                  <a:lnTo>
                    <a:pt x="2594846" y="415500"/>
                  </a:lnTo>
                  <a:lnTo>
                    <a:pt x="2596880" y="415500"/>
                  </a:lnTo>
                  <a:lnTo>
                    <a:pt x="2598914" y="415500"/>
                  </a:lnTo>
                  <a:lnTo>
                    <a:pt x="2600947" y="415500"/>
                  </a:lnTo>
                  <a:lnTo>
                    <a:pt x="2602981" y="415500"/>
                  </a:lnTo>
                  <a:lnTo>
                    <a:pt x="2605014" y="415500"/>
                  </a:lnTo>
                  <a:lnTo>
                    <a:pt x="2607048" y="415500"/>
                  </a:lnTo>
                  <a:lnTo>
                    <a:pt x="2609082" y="415500"/>
                  </a:lnTo>
                  <a:lnTo>
                    <a:pt x="2611115" y="415500"/>
                  </a:lnTo>
                  <a:lnTo>
                    <a:pt x="2613149" y="415500"/>
                  </a:lnTo>
                  <a:lnTo>
                    <a:pt x="2615182" y="415500"/>
                  </a:lnTo>
                  <a:lnTo>
                    <a:pt x="2617216" y="415500"/>
                  </a:lnTo>
                  <a:lnTo>
                    <a:pt x="2619249" y="415500"/>
                  </a:lnTo>
                  <a:lnTo>
                    <a:pt x="2621283" y="415500"/>
                  </a:lnTo>
                  <a:lnTo>
                    <a:pt x="2623317" y="415500"/>
                  </a:lnTo>
                  <a:lnTo>
                    <a:pt x="2625350" y="415500"/>
                  </a:lnTo>
                  <a:lnTo>
                    <a:pt x="2627384" y="415500"/>
                  </a:lnTo>
                  <a:lnTo>
                    <a:pt x="2629417" y="415500"/>
                  </a:lnTo>
                  <a:lnTo>
                    <a:pt x="2631451" y="415500"/>
                  </a:lnTo>
                  <a:lnTo>
                    <a:pt x="2633484" y="415500"/>
                  </a:lnTo>
                  <a:lnTo>
                    <a:pt x="2635518" y="415500"/>
                  </a:lnTo>
                  <a:lnTo>
                    <a:pt x="2637552" y="415500"/>
                  </a:lnTo>
                  <a:lnTo>
                    <a:pt x="2639585" y="415500"/>
                  </a:lnTo>
                  <a:lnTo>
                    <a:pt x="2641619" y="415500"/>
                  </a:lnTo>
                  <a:lnTo>
                    <a:pt x="2643652" y="415500"/>
                  </a:lnTo>
                  <a:lnTo>
                    <a:pt x="2645686" y="415500"/>
                  </a:lnTo>
                  <a:lnTo>
                    <a:pt x="2647720" y="415500"/>
                  </a:lnTo>
                  <a:lnTo>
                    <a:pt x="2649753" y="415500"/>
                  </a:lnTo>
                  <a:lnTo>
                    <a:pt x="2651787" y="415500"/>
                  </a:lnTo>
                  <a:lnTo>
                    <a:pt x="2653820" y="415500"/>
                  </a:lnTo>
                  <a:lnTo>
                    <a:pt x="2655854" y="415500"/>
                  </a:lnTo>
                  <a:lnTo>
                    <a:pt x="2657887" y="415500"/>
                  </a:lnTo>
                  <a:lnTo>
                    <a:pt x="2659921" y="415500"/>
                  </a:lnTo>
                  <a:lnTo>
                    <a:pt x="2661955" y="415500"/>
                  </a:lnTo>
                  <a:lnTo>
                    <a:pt x="2663988" y="415500"/>
                  </a:lnTo>
                  <a:lnTo>
                    <a:pt x="2666022" y="415500"/>
                  </a:lnTo>
                  <a:lnTo>
                    <a:pt x="2668055" y="415500"/>
                  </a:lnTo>
                  <a:lnTo>
                    <a:pt x="2670089" y="415500"/>
                  </a:lnTo>
                  <a:lnTo>
                    <a:pt x="2672122" y="415500"/>
                  </a:lnTo>
                  <a:lnTo>
                    <a:pt x="2674156" y="415500"/>
                  </a:lnTo>
                  <a:lnTo>
                    <a:pt x="2676190" y="415500"/>
                  </a:lnTo>
                  <a:lnTo>
                    <a:pt x="2678223" y="415500"/>
                  </a:lnTo>
                  <a:lnTo>
                    <a:pt x="2680257" y="415500"/>
                  </a:lnTo>
                  <a:lnTo>
                    <a:pt x="2682290" y="415500"/>
                  </a:lnTo>
                  <a:lnTo>
                    <a:pt x="2684324" y="415500"/>
                  </a:lnTo>
                  <a:lnTo>
                    <a:pt x="2686358" y="415500"/>
                  </a:lnTo>
                  <a:lnTo>
                    <a:pt x="2688391" y="415500"/>
                  </a:lnTo>
                  <a:lnTo>
                    <a:pt x="2690425" y="415500"/>
                  </a:lnTo>
                  <a:lnTo>
                    <a:pt x="2692458" y="415500"/>
                  </a:lnTo>
                  <a:lnTo>
                    <a:pt x="2694492" y="415500"/>
                  </a:lnTo>
                  <a:lnTo>
                    <a:pt x="2696525" y="415500"/>
                  </a:lnTo>
                  <a:lnTo>
                    <a:pt x="2698559" y="415500"/>
                  </a:lnTo>
                  <a:lnTo>
                    <a:pt x="2700593" y="415500"/>
                  </a:lnTo>
                  <a:lnTo>
                    <a:pt x="2702626" y="415500"/>
                  </a:lnTo>
                  <a:lnTo>
                    <a:pt x="2704660" y="415500"/>
                  </a:lnTo>
                  <a:lnTo>
                    <a:pt x="2706693" y="415500"/>
                  </a:lnTo>
                  <a:lnTo>
                    <a:pt x="2708727" y="415500"/>
                  </a:lnTo>
                  <a:lnTo>
                    <a:pt x="2710760" y="415500"/>
                  </a:lnTo>
                  <a:lnTo>
                    <a:pt x="2712794" y="415500"/>
                  </a:lnTo>
                  <a:lnTo>
                    <a:pt x="2714828" y="415500"/>
                  </a:lnTo>
                  <a:lnTo>
                    <a:pt x="2716861" y="415500"/>
                  </a:lnTo>
                  <a:lnTo>
                    <a:pt x="2718895" y="415500"/>
                  </a:lnTo>
                  <a:lnTo>
                    <a:pt x="2720928" y="415500"/>
                  </a:lnTo>
                  <a:lnTo>
                    <a:pt x="2722962" y="415500"/>
                  </a:lnTo>
                  <a:lnTo>
                    <a:pt x="2724996" y="415500"/>
                  </a:lnTo>
                  <a:lnTo>
                    <a:pt x="2727029" y="415500"/>
                  </a:lnTo>
                  <a:lnTo>
                    <a:pt x="2729063" y="415500"/>
                  </a:lnTo>
                  <a:lnTo>
                    <a:pt x="2731096" y="415500"/>
                  </a:lnTo>
                  <a:lnTo>
                    <a:pt x="2733130" y="415500"/>
                  </a:lnTo>
                  <a:lnTo>
                    <a:pt x="2735163" y="415500"/>
                  </a:lnTo>
                  <a:lnTo>
                    <a:pt x="2737197" y="415500"/>
                  </a:lnTo>
                  <a:lnTo>
                    <a:pt x="2739231" y="415500"/>
                  </a:lnTo>
                  <a:lnTo>
                    <a:pt x="2741264" y="415500"/>
                  </a:lnTo>
                  <a:lnTo>
                    <a:pt x="2743298" y="415500"/>
                  </a:lnTo>
                  <a:lnTo>
                    <a:pt x="2745331" y="415500"/>
                  </a:lnTo>
                  <a:lnTo>
                    <a:pt x="2747365" y="415500"/>
                  </a:lnTo>
                  <a:lnTo>
                    <a:pt x="2749399" y="415500"/>
                  </a:lnTo>
                  <a:lnTo>
                    <a:pt x="2751432" y="415500"/>
                  </a:lnTo>
                  <a:lnTo>
                    <a:pt x="2753466" y="415500"/>
                  </a:lnTo>
                  <a:lnTo>
                    <a:pt x="2755499" y="415500"/>
                  </a:lnTo>
                  <a:lnTo>
                    <a:pt x="2757533" y="415500"/>
                  </a:lnTo>
                  <a:lnTo>
                    <a:pt x="2759566" y="415500"/>
                  </a:lnTo>
                  <a:lnTo>
                    <a:pt x="2761600" y="415500"/>
                  </a:lnTo>
                  <a:lnTo>
                    <a:pt x="2763634" y="415500"/>
                  </a:lnTo>
                  <a:lnTo>
                    <a:pt x="2765667" y="415500"/>
                  </a:lnTo>
                  <a:lnTo>
                    <a:pt x="2767701" y="415500"/>
                  </a:lnTo>
                  <a:lnTo>
                    <a:pt x="2769734" y="415500"/>
                  </a:lnTo>
                  <a:lnTo>
                    <a:pt x="2771768" y="415500"/>
                  </a:lnTo>
                  <a:lnTo>
                    <a:pt x="2773801" y="415500"/>
                  </a:lnTo>
                  <a:lnTo>
                    <a:pt x="2775835" y="415500"/>
                  </a:lnTo>
                  <a:lnTo>
                    <a:pt x="2777869" y="415500"/>
                  </a:lnTo>
                  <a:lnTo>
                    <a:pt x="2779902" y="415500"/>
                  </a:lnTo>
                  <a:lnTo>
                    <a:pt x="2781936" y="415500"/>
                  </a:lnTo>
                  <a:lnTo>
                    <a:pt x="2783969" y="415500"/>
                  </a:lnTo>
                  <a:lnTo>
                    <a:pt x="2786003" y="415500"/>
                  </a:lnTo>
                  <a:lnTo>
                    <a:pt x="2788037" y="415500"/>
                  </a:lnTo>
                  <a:lnTo>
                    <a:pt x="2790070" y="415500"/>
                  </a:lnTo>
                  <a:lnTo>
                    <a:pt x="2792104" y="415500"/>
                  </a:lnTo>
                  <a:lnTo>
                    <a:pt x="2794137" y="415500"/>
                  </a:lnTo>
                  <a:lnTo>
                    <a:pt x="2796171" y="415500"/>
                  </a:lnTo>
                  <a:lnTo>
                    <a:pt x="2798204" y="415500"/>
                  </a:lnTo>
                  <a:lnTo>
                    <a:pt x="2800238" y="415500"/>
                  </a:lnTo>
                  <a:lnTo>
                    <a:pt x="2802272" y="415500"/>
                  </a:lnTo>
                  <a:lnTo>
                    <a:pt x="2804305" y="415500"/>
                  </a:lnTo>
                  <a:lnTo>
                    <a:pt x="2806339" y="415500"/>
                  </a:lnTo>
                  <a:lnTo>
                    <a:pt x="2808372" y="415500"/>
                  </a:lnTo>
                  <a:lnTo>
                    <a:pt x="2810406" y="415500"/>
                  </a:lnTo>
                  <a:lnTo>
                    <a:pt x="2812439" y="415500"/>
                  </a:lnTo>
                  <a:lnTo>
                    <a:pt x="2814473" y="415500"/>
                  </a:lnTo>
                  <a:lnTo>
                    <a:pt x="2816507" y="415500"/>
                  </a:lnTo>
                  <a:lnTo>
                    <a:pt x="2818540" y="415500"/>
                  </a:lnTo>
                  <a:lnTo>
                    <a:pt x="2820574" y="415500"/>
                  </a:lnTo>
                  <a:lnTo>
                    <a:pt x="2822607" y="415500"/>
                  </a:lnTo>
                  <a:lnTo>
                    <a:pt x="2824641" y="415500"/>
                  </a:lnTo>
                  <a:lnTo>
                    <a:pt x="2826675" y="415500"/>
                  </a:lnTo>
                  <a:lnTo>
                    <a:pt x="2828708" y="415500"/>
                  </a:lnTo>
                  <a:lnTo>
                    <a:pt x="2830742" y="415500"/>
                  </a:lnTo>
                  <a:lnTo>
                    <a:pt x="2832775" y="415500"/>
                  </a:lnTo>
                  <a:lnTo>
                    <a:pt x="2834809" y="415500"/>
                  </a:lnTo>
                  <a:lnTo>
                    <a:pt x="2836842" y="415500"/>
                  </a:lnTo>
                  <a:lnTo>
                    <a:pt x="2838876" y="415500"/>
                  </a:lnTo>
                  <a:lnTo>
                    <a:pt x="2840910" y="415500"/>
                  </a:lnTo>
                  <a:lnTo>
                    <a:pt x="2842943" y="415500"/>
                  </a:lnTo>
                  <a:lnTo>
                    <a:pt x="2844977" y="415500"/>
                  </a:lnTo>
                  <a:lnTo>
                    <a:pt x="2847010" y="415500"/>
                  </a:lnTo>
                  <a:lnTo>
                    <a:pt x="2849044" y="415500"/>
                  </a:lnTo>
                  <a:lnTo>
                    <a:pt x="2851077" y="415500"/>
                  </a:lnTo>
                  <a:lnTo>
                    <a:pt x="2853111" y="415500"/>
                  </a:lnTo>
                  <a:lnTo>
                    <a:pt x="2855145" y="415500"/>
                  </a:lnTo>
                  <a:lnTo>
                    <a:pt x="2857178" y="415500"/>
                  </a:lnTo>
                  <a:lnTo>
                    <a:pt x="2859212" y="415500"/>
                  </a:lnTo>
                  <a:lnTo>
                    <a:pt x="2861245" y="415500"/>
                  </a:lnTo>
                  <a:lnTo>
                    <a:pt x="2863279" y="415500"/>
                  </a:lnTo>
                  <a:lnTo>
                    <a:pt x="2865313" y="415500"/>
                  </a:lnTo>
                  <a:lnTo>
                    <a:pt x="2867346" y="415500"/>
                  </a:lnTo>
                  <a:lnTo>
                    <a:pt x="2869380" y="415500"/>
                  </a:lnTo>
                  <a:lnTo>
                    <a:pt x="2871413" y="415500"/>
                  </a:lnTo>
                  <a:lnTo>
                    <a:pt x="2873447" y="415500"/>
                  </a:lnTo>
                  <a:lnTo>
                    <a:pt x="2875480" y="415500"/>
                  </a:lnTo>
                  <a:lnTo>
                    <a:pt x="2877514" y="415500"/>
                  </a:lnTo>
                  <a:lnTo>
                    <a:pt x="2879548" y="415500"/>
                  </a:lnTo>
                  <a:lnTo>
                    <a:pt x="2881581" y="415500"/>
                  </a:lnTo>
                  <a:lnTo>
                    <a:pt x="2883615" y="415500"/>
                  </a:lnTo>
                  <a:lnTo>
                    <a:pt x="2885648" y="415500"/>
                  </a:lnTo>
                  <a:lnTo>
                    <a:pt x="2887682" y="415500"/>
                  </a:lnTo>
                  <a:lnTo>
                    <a:pt x="2889715" y="415500"/>
                  </a:lnTo>
                  <a:lnTo>
                    <a:pt x="2891749" y="415500"/>
                  </a:lnTo>
                  <a:lnTo>
                    <a:pt x="2893783" y="415500"/>
                  </a:lnTo>
                  <a:lnTo>
                    <a:pt x="2895816" y="415500"/>
                  </a:lnTo>
                  <a:lnTo>
                    <a:pt x="2897850" y="415500"/>
                  </a:lnTo>
                  <a:lnTo>
                    <a:pt x="2899883" y="415500"/>
                  </a:lnTo>
                  <a:lnTo>
                    <a:pt x="2901917" y="415500"/>
                  </a:lnTo>
                  <a:lnTo>
                    <a:pt x="2903951" y="415500"/>
                  </a:lnTo>
                  <a:lnTo>
                    <a:pt x="2905984" y="415500"/>
                  </a:lnTo>
                  <a:lnTo>
                    <a:pt x="2908018" y="415500"/>
                  </a:lnTo>
                  <a:lnTo>
                    <a:pt x="2910051" y="415500"/>
                  </a:lnTo>
                  <a:lnTo>
                    <a:pt x="2912085" y="415500"/>
                  </a:lnTo>
                  <a:lnTo>
                    <a:pt x="2914118" y="415500"/>
                  </a:lnTo>
                  <a:lnTo>
                    <a:pt x="2916152" y="415500"/>
                  </a:lnTo>
                  <a:lnTo>
                    <a:pt x="2918186" y="415500"/>
                  </a:lnTo>
                  <a:lnTo>
                    <a:pt x="2920219" y="415500"/>
                  </a:lnTo>
                  <a:lnTo>
                    <a:pt x="2922253" y="415500"/>
                  </a:lnTo>
                  <a:lnTo>
                    <a:pt x="2924286" y="415500"/>
                  </a:lnTo>
                  <a:lnTo>
                    <a:pt x="2926320" y="415500"/>
                  </a:lnTo>
                  <a:lnTo>
                    <a:pt x="2928353" y="415500"/>
                  </a:lnTo>
                  <a:lnTo>
                    <a:pt x="2930387" y="415500"/>
                  </a:lnTo>
                  <a:lnTo>
                    <a:pt x="2932421" y="415500"/>
                  </a:lnTo>
                  <a:lnTo>
                    <a:pt x="2934454" y="415500"/>
                  </a:lnTo>
                  <a:lnTo>
                    <a:pt x="2936488" y="415500"/>
                  </a:lnTo>
                  <a:lnTo>
                    <a:pt x="2938521" y="415500"/>
                  </a:lnTo>
                  <a:lnTo>
                    <a:pt x="2940555" y="415500"/>
                  </a:lnTo>
                  <a:lnTo>
                    <a:pt x="2942589" y="415500"/>
                  </a:lnTo>
                  <a:lnTo>
                    <a:pt x="2944622" y="415500"/>
                  </a:lnTo>
                  <a:lnTo>
                    <a:pt x="2946656" y="415500"/>
                  </a:lnTo>
                  <a:lnTo>
                    <a:pt x="2948689" y="415500"/>
                  </a:lnTo>
                  <a:lnTo>
                    <a:pt x="2950723" y="415500"/>
                  </a:lnTo>
                  <a:lnTo>
                    <a:pt x="2952756" y="415500"/>
                  </a:lnTo>
                  <a:lnTo>
                    <a:pt x="2954790" y="415500"/>
                  </a:lnTo>
                  <a:lnTo>
                    <a:pt x="2956824" y="415500"/>
                  </a:lnTo>
                  <a:lnTo>
                    <a:pt x="2958857" y="415500"/>
                  </a:lnTo>
                  <a:lnTo>
                    <a:pt x="2960891" y="415500"/>
                  </a:lnTo>
                  <a:lnTo>
                    <a:pt x="2962924" y="415500"/>
                  </a:lnTo>
                  <a:lnTo>
                    <a:pt x="2964958" y="415500"/>
                  </a:lnTo>
                  <a:lnTo>
                    <a:pt x="2966991" y="415500"/>
                  </a:lnTo>
                  <a:lnTo>
                    <a:pt x="2969025" y="415500"/>
                  </a:lnTo>
                  <a:lnTo>
                    <a:pt x="2971059" y="415500"/>
                  </a:lnTo>
                  <a:lnTo>
                    <a:pt x="2973092" y="415500"/>
                  </a:lnTo>
                  <a:lnTo>
                    <a:pt x="2975126" y="415500"/>
                  </a:lnTo>
                  <a:lnTo>
                    <a:pt x="2977159" y="415500"/>
                  </a:lnTo>
                  <a:lnTo>
                    <a:pt x="2979193" y="415500"/>
                  </a:lnTo>
                  <a:lnTo>
                    <a:pt x="2981227" y="415500"/>
                  </a:lnTo>
                  <a:lnTo>
                    <a:pt x="2983260" y="415500"/>
                  </a:lnTo>
                  <a:lnTo>
                    <a:pt x="2985294" y="415500"/>
                  </a:lnTo>
                  <a:lnTo>
                    <a:pt x="2987327" y="415500"/>
                  </a:lnTo>
                  <a:lnTo>
                    <a:pt x="2989361" y="415500"/>
                  </a:lnTo>
                  <a:lnTo>
                    <a:pt x="2991394" y="415500"/>
                  </a:lnTo>
                  <a:lnTo>
                    <a:pt x="2993428" y="415500"/>
                  </a:lnTo>
                  <a:lnTo>
                    <a:pt x="2995462" y="415500"/>
                  </a:lnTo>
                  <a:lnTo>
                    <a:pt x="2997495" y="415500"/>
                  </a:lnTo>
                  <a:lnTo>
                    <a:pt x="2999529" y="415500"/>
                  </a:lnTo>
                  <a:lnTo>
                    <a:pt x="3001562" y="415500"/>
                  </a:lnTo>
                  <a:lnTo>
                    <a:pt x="3003596" y="415500"/>
                  </a:lnTo>
                  <a:lnTo>
                    <a:pt x="3005629" y="415500"/>
                  </a:lnTo>
                  <a:lnTo>
                    <a:pt x="3007663" y="415500"/>
                  </a:lnTo>
                  <a:lnTo>
                    <a:pt x="3009697" y="415500"/>
                  </a:lnTo>
                  <a:lnTo>
                    <a:pt x="3011730" y="415500"/>
                  </a:lnTo>
                  <a:lnTo>
                    <a:pt x="3013764" y="415500"/>
                  </a:lnTo>
                  <a:lnTo>
                    <a:pt x="3015797" y="415500"/>
                  </a:lnTo>
                  <a:lnTo>
                    <a:pt x="3017831" y="415500"/>
                  </a:lnTo>
                  <a:lnTo>
                    <a:pt x="3019865" y="415500"/>
                  </a:lnTo>
                  <a:lnTo>
                    <a:pt x="3021898" y="415500"/>
                  </a:lnTo>
                  <a:lnTo>
                    <a:pt x="3023932" y="415500"/>
                  </a:lnTo>
                  <a:lnTo>
                    <a:pt x="3025965" y="415500"/>
                  </a:lnTo>
                  <a:lnTo>
                    <a:pt x="3027999" y="415500"/>
                  </a:lnTo>
                  <a:lnTo>
                    <a:pt x="3030032" y="415500"/>
                  </a:lnTo>
                  <a:lnTo>
                    <a:pt x="3032066" y="415500"/>
                  </a:lnTo>
                  <a:lnTo>
                    <a:pt x="3034100" y="415500"/>
                  </a:lnTo>
                  <a:lnTo>
                    <a:pt x="3036133" y="415500"/>
                  </a:lnTo>
                  <a:lnTo>
                    <a:pt x="3038167" y="415500"/>
                  </a:lnTo>
                  <a:lnTo>
                    <a:pt x="3040200" y="415500"/>
                  </a:lnTo>
                  <a:lnTo>
                    <a:pt x="3042234" y="415500"/>
                  </a:lnTo>
                  <a:lnTo>
                    <a:pt x="3044267" y="415500"/>
                  </a:lnTo>
                  <a:lnTo>
                    <a:pt x="3046301" y="415500"/>
                  </a:lnTo>
                  <a:lnTo>
                    <a:pt x="3048335" y="415500"/>
                  </a:lnTo>
                  <a:lnTo>
                    <a:pt x="3050368" y="415500"/>
                  </a:lnTo>
                  <a:lnTo>
                    <a:pt x="3052402" y="415500"/>
                  </a:lnTo>
                  <a:lnTo>
                    <a:pt x="3054435" y="415500"/>
                  </a:lnTo>
                  <a:lnTo>
                    <a:pt x="3056469" y="415500"/>
                  </a:lnTo>
                  <a:lnTo>
                    <a:pt x="3058503" y="415500"/>
                  </a:lnTo>
                  <a:lnTo>
                    <a:pt x="3060536" y="415500"/>
                  </a:lnTo>
                  <a:lnTo>
                    <a:pt x="3062570" y="415500"/>
                  </a:lnTo>
                  <a:lnTo>
                    <a:pt x="3064603" y="415500"/>
                  </a:lnTo>
                  <a:lnTo>
                    <a:pt x="3066637" y="415500"/>
                  </a:lnTo>
                  <a:lnTo>
                    <a:pt x="3068670" y="415500"/>
                  </a:lnTo>
                  <a:lnTo>
                    <a:pt x="3070704" y="415500"/>
                  </a:lnTo>
                  <a:lnTo>
                    <a:pt x="3072738" y="415500"/>
                  </a:lnTo>
                  <a:lnTo>
                    <a:pt x="3074771" y="415500"/>
                  </a:lnTo>
                  <a:lnTo>
                    <a:pt x="3076805" y="415500"/>
                  </a:lnTo>
                  <a:lnTo>
                    <a:pt x="3078838" y="415500"/>
                  </a:lnTo>
                  <a:lnTo>
                    <a:pt x="3080872" y="415500"/>
                  </a:lnTo>
                  <a:lnTo>
                    <a:pt x="3082905" y="415500"/>
                  </a:lnTo>
                  <a:lnTo>
                    <a:pt x="3084939" y="415500"/>
                  </a:lnTo>
                  <a:lnTo>
                    <a:pt x="3086973" y="415500"/>
                  </a:lnTo>
                  <a:lnTo>
                    <a:pt x="3089006" y="415500"/>
                  </a:lnTo>
                  <a:lnTo>
                    <a:pt x="3091040" y="415500"/>
                  </a:lnTo>
                  <a:lnTo>
                    <a:pt x="3093073" y="415500"/>
                  </a:lnTo>
                  <a:lnTo>
                    <a:pt x="3095107" y="415500"/>
                  </a:lnTo>
                  <a:lnTo>
                    <a:pt x="3097141" y="415500"/>
                  </a:lnTo>
                  <a:lnTo>
                    <a:pt x="3099174" y="415500"/>
                  </a:lnTo>
                  <a:lnTo>
                    <a:pt x="3101208" y="415500"/>
                  </a:lnTo>
                  <a:lnTo>
                    <a:pt x="3103241" y="415500"/>
                  </a:lnTo>
                  <a:lnTo>
                    <a:pt x="3105275" y="415500"/>
                  </a:lnTo>
                  <a:lnTo>
                    <a:pt x="3107308" y="415500"/>
                  </a:lnTo>
                  <a:lnTo>
                    <a:pt x="3109342" y="415500"/>
                  </a:lnTo>
                  <a:lnTo>
                    <a:pt x="3111376" y="415500"/>
                  </a:lnTo>
                  <a:lnTo>
                    <a:pt x="3113409" y="415500"/>
                  </a:lnTo>
                  <a:lnTo>
                    <a:pt x="3115443" y="415500"/>
                  </a:lnTo>
                  <a:lnTo>
                    <a:pt x="3117476" y="415500"/>
                  </a:lnTo>
                  <a:lnTo>
                    <a:pt x="3119510" y="415500"/>
                  </a:lnTo>
                  <a:lnTo>
                    <a:pt x="3121543" y="415500"/>
                  </a:lnTo>
                  <a:lnTo>
                    <a:pt x="3123577" y="415500"/>
                  </a:lnTo>
                  <a:lnTo>
                    <a:pt x="3125611" y="415500"/>
                  </a:lnTo>
                  <a:lnTo>
                    <a:pt x="3127644" y="415500"/>
                  </a:lnTo>
                  <a:lnTo>
                    <a:pt x="3129678" y="415500"/>
                  </a:lnTo>
                  <a:lnTo>
                    <a:pt x="3131711" y="415500"/>
                  </a:lnTo>
                  <a:lnTo>
                    <a:pt x="3133745" y="415500"/>
                  </a:lnTo>
                  <a:lnTo>
                    <a:pt x="3135779" y="415500"/>
                  </a:lnTo>
                  <a:lnTo>
                    <a:pt x="3137812" y="415500"/>
                  </a:lnTo>
                  <a:lnTo>
                    <a:pt x="3139846" y="415500"/>
                  </a:lnTo>
                  <a:lnTo>
                    <a:pt x="3141879" y="415500"/>
                  </a:lnTo>
                  <a:lnTo>
                    <a:pt x="3143913" y="415500"/>
                  </a:lnTo>
                  <a:lnTo>
                    <a:pt x="3145946" y="415500"/>
                  </a:lnTo>
                  <a:lnTo>
                    <a:pt x="3147980" y="415500"/>
                  </a:lnTo>
                  <a:lnTo>
                    <a:pt x="3150014" y="415500"/>
                  </a:lnTo>
                  <a:lnTo>
                    <a:pt x="3152047" y="415500"/>
                  </a:lnTo>
                  <a:lnTo>
                    <a:pt x="3154081" y="415500"/>
                  </a:lnTo>
                  <a:lnTo>
                    <a:pt x="3156114" y="415500"/>
                  </a:lnTo>
                  <a:lnTo>
                    <a:pt x="3158148" y="415500"/>
                  </a:lnTo>
                  <a:lnTo>
                    <a:pt x="3160181" y="415500"/>
                  </a:lnTo>
                  <a:lnTo>
                    <a:pt x="3162215" y="415500"/>
                  </a:lnTo>
                  <a:lnTo>
                    <a:pt x="3164249" y="415500"/>
                  </a:lnTo>
                  <a:lnTo>
                    <a:pt x="3166282" y="415500"/>
                  </a:lnTo>
                  <a:lnTo>
                    <a:pt x="3168316" y="415500"/>
                  </a:lnTo>
                  <a:lnTo>
                    <a:pt x="3170349" y="415500"/>
                  </a:lnTo>
                  <a:lnTo>
                    <a:pt x="3172383" y="415500"/>
                  </a:lnTo>
                  <a:lnTo>
                    <a:pt x="3174417" y="415500"/>
                  </a:lnTo>
                  <a:lnTo>
                    <a:pt x="3176450" y="415500"/>
                  </a:lnTo>
                  <a:lnTo>
                    <a:pt x="3178484" y="415500"/>
                  </a:lnTo>
                  <a:lnTo>
                    <a:pt x="3180517" y="415500"/>
                  </a:lnTo>
                  <a:lnTo>
                    <a:pt x="3182551" y="415500"/>
                  </a:lnTo>
                  <a:lnTo>
                    <a:pt x="3184584" y="415500"/>
                  </a:lnTo>
                  <a:lnTo>
                    <a:pt x="3186618" y="415500"/>
                  </a:lnTo>
                  <a:lnTo>
                    <a:pt x="3188652" y="415500"/>
                  </a:lnTo>
                  <a:lnTo>
                    <a:pt x="3190685" y="415500"/>
                  </a:lnTo>
                  <a:lnTo>
                    <a:pt x="3192719" y="415500"/>
                  </a:lnTo>
                  <a:lnTo>
                    <a:pt x="3194752" y="415500"/>
                  </a:lnTo>
                  <a:lnTo>
                    <a:pt x="3196786" y="415500"/>
                  </a:lnTo>
                  <a:lnTo>
                    <a:pt x="3198819" y="415500"/>
                  </a:lnTo>
                  <a:lnTo>
                    <a:pt x="3200853" y="415500"/>
                  </a:lnTo>
                  <a:lnTo>
                    <a:pt x="3202887" y="415500"/>
                  </a:lnTo>
                  <a:lnTo>
                    <a:pt x="3204920" y="415500"/>
                  </a:lnTo>
                  <a:lnTo>
                    <a:pt x="3206954" y="415500"/>
                  </a:lnTo>
                  <a:lnTo>
                    <a:pt x="3208987" y="415500"/>
                  </a:lnTo>
                  <a:lnTo>
                    <a:pt x="3211021" y="415500"/>
                  </a:lnTo>
                  <a:lnTo>
                    <a:pt x="3213055" y="415500"/>
                  </a:lnTo>
                  <a:lnTo>
                    <a:pt x="3215088" y="415500"/>
                  </a:lnTo>
                  <a:lnTo>
                    <a:pt x="3217122" y="415500"/>
                  </a:lnTo>
                  <a:lnTo>
                    <a:pt x="3219155" y="415500"/>
                  </a:lnTo>
                  <a:lnTo>
                    <a:pt x="3221189" y="415500"/>
                  </a:lnTo>
                  <a:lnTo>
                    <a:pt x="3223222" y="415500"/>
                  </a:lnTo>
                  <a:lnTo>
                    <a:pt x="3225256" y="415500"/>
                  </a:lnTo>
                  <a:lnTo>
                    <a:pt x="3227290" y="415500"/>
                  </a:lnTo>
                  <a:lnTo>
                    <a:pt x="3229323" y="415500"/>
                  </a:lnTo>
                  <a:lnTo>
                    <a:pt x="3231357" y="415500"/>
                  </a:lnTo>
                  <a:lnTo>
                    <a:pt x="3233390" y="415500"/>
                  </a:lnTo>
                  <a:lnTo>
                    <a:pt x="3235424" y="415500"/>
                  </a:lnTo>
                  <a:lnTo>
                    <a:pt x="3237457" y="415500"/>
                  </a:lnTo>
                  <a:lnTo>
                    <a:pt x="3239491" y="415500"/>
                  </a:lnTo>
                  <a:lnTo>
                    <a:pt x="3241525" y="415500"/>
                  </a:lnTo>
                  <a:lnTo>
                    <a:pt x="3243558" y="415500"/>
                  </a:lnTo>
                  <a:lnTo>
                    <a:pt x="3245592" y="415500"/>
                  </a:lnTo>
                  <a:lnTo>
                    <a:pt x="3247625" y="415500"/>
                  </a:lnTo>
                  <a:lnTo>
                    <a:pt x="3249659" y="415500"/>
                  </a:lnTo>
                  <a:lnTo>
                    <a:pt x="3251693" y="415500"/>
                  </a:lnTo>
                  <a:lnTo>
                    <a:pt x="3253726" y="415500"/>
                  </a:lnTo>
                  <a:lnTo>
                    <a:pt x="3255760" y="415500"/>
                  </a:lnTo>
                  <a:lnTo>
                    <a:pt x="3257793" y="415500"/>
                  </a:lnTo>
                  <a:lnTo>
                    <a:pt x="3259827" y="415500"/>
                  </a:lnTo>
                  <a:lnTo>
                    <a:pt x="3261860" y="415500"/>
                  </a:lnTo>
                  <a:lnTo>
                    <a:pt x="3263894" y="415500"/>
                  </a:lnTo>
                  <a:lnTo>
                    <a:pt x="3265928" y="415500"/>
                  </a:lnTo>
                  <a:lnTo>
                    <a:pt x="3267961" y="415500"/>
                  </a:lnTo>
                  <a:lnTo>
                    <a:pt x="3269995" y="415500"/>
                  </a:lnTo>
                  <a:lnTo>
                    <a:pt x="3272028" y="415500"/>
                  </a:lnTo>
                  <a:lnTo>
                    <a:pt x="3274062" y="415500"/>
                  </a:lnTo>
                  <a:lnTo>
                    <a:pt x="3276096" y="415500"/>
                  </a:lnTo>
                  <a:lnTo>
                    <a:pt x="3278129" y="415500"/>
                  </a:lnTo>
                  <a:lnTo>
                    <a:pt x="3280163" y="415500"/>
                  </a:lnTo>
                  <a:lnTo>
                    <a:pt x="3282196" y="415500"/>
                  </a:lnTo>
                  <a:lnTo>
                    <a:pt x="3284230" y="415500"/>
                  </a:lnTo>
                  <a:lnTo>
                    <a:pt x="3286263" y="415500"/>
                  </a:lnTo>
                  <a:lnTo>
                    <a:pt x="3288297" y="415500"/>
                  </a:lnTo>
                  <a:lnTo>
                    <a:pt x="3290331" y="415500"/>
                  </a:lnTo>
                  <a:lnTo>
                    <a:pt x="3292364" y="415500"/>
                  </a:lnTo>
                  <a:lnTo>
                    <a:pt x="3294398" y="415500"/>
                  </a:lnTo>
                  <a:lnTo>
                    <a:pt x="3296431" y="415500"/>
                  </a:lnTo>
                  <a:lnTo>
                    <a:pt x="3298465" y="415500"/>
                  </a:lnTo>
                  <a:lnTo>
                    <a:pt x="3300498" y="415500"/>
                  </a:lnTo>
                  <a:lnTo>
                    <a:pt x="3302532" y="415500"/>
                  </a:lnTo>
                  <a:lnTo>
                    <a:pt x="3304566" y="415500"/>
                  </a:lnTo>
                  <a:lnTo>
                    <a:pt x="3306599" y="415500"/>
                  </a:lnTo>
                  <a:lnTo>
                    <a:pt x="3308633" y="415500"/>
                  </a:lnTo>
                  <a:lnTo>
                    <a:pt x="3310666" y="415500"/>
                  </a:lnTo>
                  <a:lnTo>
                    <a:pt x="3312700" y="415500"/>
                  </a:lnTo>
                  <a:lnTo>
                    <a:pt x="3314734" y="415500"/>
                  </a:lnTo>
                  <a:lnTo>
                    <a:pt x="3316767" y="415500"/>
                  </a:lnTo>
                  <a:lnTo>
                    <a:pt x="3318801" y="415500"/>
                  </a:lnTo>
                  <a:lnTo>
                    <a:pt x="3320834" y="415500"/>
                  </a:lnTo>
                  <a:lnTo>
                    <a:pt x="3322868" y="415500"/>
                  </a:lnTo>
                  <a:lnTo>
                    <a:pt x="3324901" y="415500"/>
                  </a:lnTo>
                  <a:lnTo>
                    <a:pt x="3326935" y="415500"/>
                  </a:lnTo>
                  <a:lnTo>
                    <a:pt x="3328969" y="415500"/>
                  </a:lnTo>
                  <a:lnTo>
                    <a:pt x="3331002" y="415500"/>
                  </a:lnTo>
                  <a:lnTo>
                    <a:pt x="3333036" y="415500"/>
                  </a:lnTo>
                  <a:lnTo>
                    <a:pt x="3335069" y="415500"/>
                  </a:lnTo>
                  <a:lnTo>
                    <a:pt x="3337103" y="415500"/>
                  </a:lnTo>
                  <a:lnTo>
                    <a:pt x="3339136" y="415500"/>
                  </a:lnTo>
                  <a:lnTo>
                    <a:pt x="3341170" y="415500"/>
                  </a:lnTo>
                  <a:lnTo>
                    <a:pt x="3343204" y="415500"/>
                  </a:lnTo>
                  <a:lnTo>
                    <a:pt x="3345237" y="415500"/>
                  </a:lnTo>
                  <a:lnTo>
                    <a:pt x="3347271" y="415500"/>
                  </a:lnTo>
                  <a:lnTo>
                    <a:pt x="3349304" y="415500"/>
                  </a:lnTo>
                  <a:lnTo>
                    <a:pt x="3351338" y="415500"/>
                  </a:lnTo>
                  <a:lnTo>
                    <a:pt x="3353372" y="415500"/>
                  </a:lnTo>
                  <a:lnTo>
                    <a:pt x="3355405" y="415500"/>
                  </a:lnTo>
                  <a:lnTo>
                    <a:pt x="3357439" y="415500"/>
                  </a:lnTo>
                  <a:lnTo>
                    <a:pt x="3359472" y="415500"/>
                  </a:lnTo>
                  <a:lnTo>
                    <a:pt x="3361506" y="415500"/>
                  </a:lnTo>
                  <a:lnTo>
                    <a:pt x="3363539" y="415500"/>
                  </a:lnTo>
                  <a:lnTo>
                    <a:pt x="3365573" y="415500"/>
                  </a:lnTo>
                  <a:lnTo>
                    <a:pt x="3367607" y="415500"/>
                  </a:lnTo>
                  <a:lnTo>
                    <a:pt x="3369640" y="415500"/>
                  </a:lnTo>
                  <a:lnTo>
                    <a:pt x="3371674" y="415500"/>
                  </a:lnTo>
                  <a:lnTo>
                    <a:pt x="3373707" y="415500"/>
                  </a:lnTo>
                  <a:lnTo>
                    <a:pt x="3375741" y="415500"/>
                  </a:lnTo>
                  <a:lnTo>
                    <a:pt x="3377774" y="415500"/>
                  </a:lnTo>
                  <a:lnTo>
                    <a:pt x="3379808" y="415500"/>
                  </a:lnTo>
                  <a:lnTo>
                    <a:pt x="3381842" y="415500"/>
                  </a:lnTo>
                  <a:lnTo>
                    <a:pt x="3383875" y="415500"/>
                  </a:lnTo>
                  <a:lnTo>
                    <a:pt x="3385909" y="415500"/>
                  </a:lnTo>
                  <a:lnTo>
                    <a:pt x="3387942" y="415500"/>
                  </a:lnTo>
                  <a:lnTo>
                    <a:pt x="3389976" y="415500"/>
                  </a:lnTo>
                  <a:lnTo>
                    <a:pt x="3392010" y="415500"/>
                  </a:lnTo>
                  <a:lnTo>
                    <a:pt x="3394043" y="415500"/>
                  </a:lnTo>
                  <a:lnTo>
                    <a:pt x="3396077" y="415500"/>
                  </a:lnTo>
                  <a:lnTo>
                    <a:pt x="3398110" y="415500"/>
                  </a:lnTo>
                  <a:lnTo>
                    <a:pt x="3400144" y="415500"/>
                  </a:lnTo>
                  <a:lnTo>
                    <a:pt x="3402177" y="415500"/>
                  </a:lnTo>
                  <a:lnTo>
                    <a:pt x="3404211" y="415500"/>
                  </a:lnTo>
                  <a:lnTo>
                    <a:pt x="3406245" y="415500"/>
                  </a:lnTo>
                  <a:lnTo>
                    <a:pt x="3408278" y="415500"/>
                  </a:lnTo>
                  <a:lnTo>
                    <a:pt x="3410312" y="415500"/>
                  </a:lnTo>
                  <a:lnTo>
                    <a:pt x="3412345" y="415500"/>
                  </a:lnTo>
                  <a:lnTo>
                    <a:pt x="3414379" y="415500"/>
                  </a:lnTo>
                  <a:lnTo>
                    <a:pt x="3416412" y="415500"/>
                  </a:lnTo>
                  <a:lnTo>
                    <a:pt x="3418446" y="415500"/>
                  </a:lnTo>
                  <a:lnTo>
                    <a:pt x="3420480" y="415500"/>
                  </a:lnTo>
                  <a:lnTo>
                    <a:pt x="3422513" y="415500"/>
                  </a:lnTo>
                  <a:lnTo>
                    <a:pt x="3424547" y="415500"/>
                  </a:lnTo>
                  <a:lnTo>
                    <a:pt x="3426580" y="415500"/>
                  </a:lnTo>
                  <a:lnTo>
                    <a:pt x="3428614" y="415500"/>
                  </a:lnTo>
                  <a:lnTo>
                    <a:pt x="3430648" y="415500"/>
                  </a:lnTo>
                  <a:lnTo>
                    <a:pt x="3432681" y="415500"/>
                  </a:lnTo>
                  <a:lnTo>
                    <a:pt x="3434715" y="415500"/>
                  </a:lnTo>
                  <a:lnTo>
                    <a:pt x="3436748" y="415500"/>
                  </a:lnTo>
                  <a:lnTo>
                    <a:pt x="3438782" y="415500"/>
                  </a:lnTo>
                  <a:lnTo>
                    <a:pt x="3440815" y="415500"/>
                  </a:lnTo>
                  <a:lnTo>
                    <a:pt x="3442849" y="415500"/>
                  </a:lnTo>
                  <a:lnTo>
                    <a:pt x="3444883" y="415500"/>
                  </a:lnTo>
                  <a:lnTo>
                    <a:pt x="3446916" y="415500"/>
                  </a:lnTo>
                  <a:lnTo>
                    <a:pt x="3448950" y="415500"/>
                  </a:lnTo>
                  <a:lnTo>
                    <a:pt x="3450983" y="415500"/>
                  </a:lnTo>
                  <a:lnTo>
                    <a:pt x="3453017" y="415500"/>
                  </a:lnTo>
                  <a:lnTo>
                    <a:pt x="3455050" y="415500"/>
                  </a:lnTo>
                  <a:lnTo>
                    <a:pt x="3457084" y="415500"/>
                  </a:lnTo>
                  <a:lnTo>
                    <a:pt x="3459118" y="415500"/>
                  </a:lnTo>
                  <a:lnTo>
                    <a:pt x="3461151" y="415500"/>
                  </a:lnTo>
                  <a:lnTo>
                    <a:pt x="3463185" y="415500"/>
                  </a:lnTo>
                  <a:lnTo>
                    <a:pt x="3465218" y="415500"/>
                  </a:lnTo>
                  <a:lnTo>
                    <a:pt x="3467252" y="415500"/>
                  </a:lnTo>
                  <a:lnTo>
                    <a:pt x="3469286" y="415500"/>
                  </a:lnTo>
                  <a:lnTo>
                    <a:pt x="3471319" y="415500"/>
                  </a:lnTo>
                  <a:lnTo>
                    <a:pt x="3473353" y="415500"/>
                  </a:lnTo>
                  <a:lnTo>
                    <a:pt x="3475386" y="415500"/>
                  </a:lnTo>
                  <a:lnTo>
                    <a:pt x="3477420" y="415500"/>
                  </a:lnTo>
                  <a:lnTo>
                    <a:pt x="3479453" y="415500"/>
                  </a:lnTo>
                  <a:lnTo>
                    <a:pt x="3481487" y="415500"/>
                  </a:lnTo>
                  <a:lnTo>
                    <a:pt x="3483521" y="415500"/>
                  </a:lnTo>
                  <a:lnTo>
                    <a:pt x="3485554" y="415500"/>
                  </a:lnTo>
                  <a:lnTo>
                    <a:pt x="3487588" y="415500"/>
                  </a:lnTo>
                  <a:lnTo>
                    <a:pt x="3489621" y="415500"/>
                  </a:lnTo>
                  <a:lnTo>
                    <a:pt x="3491655" y="415500"/>
                  </a:lnTo>
                  <a:lnTo>
                    <a:pt x="3493688" y="415500"/>
                  </a:lnTo>
                  <a:lnTo>
                    <a:pt x="3495722" y="415500"/>
                  </a:lnTo>
                  <a:lnTo>
                    <a:pt x="3497756" y="415500"/>
                  </a:lnTo>
                  <a:lnTo>
                    <a:pt x="3499789" y="415500"/>
                  </a:lnTo>
                  <a:lnTo>
                    <a:pt x="3501823" y="415500"/>
                  </a:lnTo>
                  <a:lnTo>
                    <a:pt x="3503856" y="415500"/>
                  </a:lnTo>
                  <a:lnTo>
                    <a:pt x="3505890" y="415500"/>
                  </a:lnTo>
                  <a:lnTo>
                    <a:pt x="3507924" y="415500"/>
                  </a:lnTo>
                  <a:lnTo>
                    <a:pt x="3509957" y="415500"/>
                  </a:lnTo>
                  <a:lnTo>
                    <a:pt x="3511991" y="415500"/>
                  </a:lnTo>
                  <a:lnTo>
                    <a:pt x="3514024" y="415500"/>
                  </a:lnTo>
                  <a:lnTo>
                    <a:pt x="3516058" y="415500"/>
                  </a:lnTo>
                  <a:lnTo>
                    <a:pt x="3518091" y="415500"/>
                  </a:lnTo>
                  <a:lnTo>
                    <a:pt x="3520125" y="415500"/>
                  </a:lnTo>
                  <a:lnTo>
                    <a:pt x="3522159" y="415500"/>
                  </a:lnTo>
                  <a:lnTo>
                    <a:pt x="3524192" y="415500"/>
                  </a:lnTo>
                  <a:lnTo>
                    <a:pt x="3526226" y="415500"/>
                  </a:lnTo>
                </a:path>
              </a:pathLst>
            </a:custGeom>
            <a:ln w="13550" cap="flat">
              <a:solidFill>
                <a:srgbClr val="E18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9" name="pl8"/>
            <p:cNvSpPr/>
            <p:nvPr/>
          </p:nvSpPr>
          <p:spPr>
            <a:xfrm>
              <a:off x="2902003" y="2174694"/>
              <a:ext cx="6436277" cy="4446800"/>
            </a:xfrm>
            <a:custGeom>
              <a:avLst/>
              <a:gdLst/>
              <a:ahLst/>
              <a:cxnLst/>
              <a:rect l="0" t="0" r="0" b="0"/>
              <a:pathLst>
                <a:path w="6436277" h="4446800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2823258"/>
                  </a:lnTo>
                  <a:lnTo>
                    <a:pt x="1738710" y="2823258"/>
                  </a:lnTo>
                  <a:lnTo>
                    <a:pt x="1740743" y="2823258"/>
                  </a:lnTo>
                  <a:lnTo>
                    <a:pt x="1742777" y="2823258"/>
                  </a:lnTo>
                  <a:lnTo>
                    <a:pt x="1744810" y="2823258"/>
                  </a:lnTo>
                  <a:lnTo>
                    <a:pt x="1746844" y="2823258"/>
                  </a:lnTo>
                  <a:lnTo>
                    <a:pt x="1748878" y="2823258"/>
                  </a:lnTo>
                  <a:lnTo>
                    <a:pt x="1750911" y="2823258"/>
                  </a:lnTo>
                  <a:lnTo>
                    <a:pt x="1752945" y="2823258"/>
                  </a:lnTo>
                  <a:lnTo>
                    <a:pt x="1754978" y="2823258"/>
                  </a:lnTo>
                  <a:lnTo>
                    <a:pt x="1757012" y="2823258"/>
                  </a:lnTo>
                  <a:lnTo>
                    <a:pt x="1759045" y="2823258"/>
                  </a:lnTo>
                  <a:lnTo>
                    <a:pt x="1761079" y="2823258"/>
                  </a:lnTo>
                  <a:lnTo>
                    <a:pt x="1763113" y="2823258"/>
                  </a:lnTo>
                  <a:lnTo>
                    <a:pt x="1765146" y="2823258"/>
                  </a:lnTo>
                  <a:lnTo>
                    <a:pt x="1767180" y="2823258"/>
                  </a:lnTo>
                  <a:lnTo>
                    <a:pt x="1769213" y="2823258"/>
                  </a:lnTo>
                  <a:lnTo>
                    <a:pt x="1771247" y="2823258"/>
                  </a:lnTo>
                  <a:lnTo>
                    <a:pt x="1773281" y="2823258"/>
                  </a:lnTo>
                  <a:lnTo>
                    <a:pt x="1775314" y="2823258"/>
                  </a:lnTo>
                  <a:lnTo>
                    <a:pt x="1777348" y="2823258"/>
                  </a:lnTo>
                  <a:lnTo>
                    <a:pt x="1779381" y="2823258"/>
                  </a:lnTo>
                  <a:lnTo>
                    <a:pt x="1781415" y="2823258"/>
                  </a:lnTo>
                  <a:lnTo>
                    <a:pt x="1783448" y="2823258"/>
                  </a:lnTo>
                  <a:lnTo>
                    <a:pt x="1785482" y="2823258"/>
                  </a:lnTo>
                  <a:lnTo>
                    <a:pt x="1787516" y="2823258"/>
                  </a:lnTo>
                  <a:lnTo>
                    <a:pt x="1789549" y="2823258"/>
                  </a:lnTo>
                  <a:lnTo>
                    <a:pt x="1791583" y="2823258"/>
                  </a:lnTo>
                  <a:lnTo>
                    <a:pt x="1793616" y="2823258"/>
                  </a:lnTo>
                  <a:lnTo>
                    <a:pt x="1795650" y="2823258"/>
                  </a:lnTo>
                  <a:lnTo>
                    <a:pt x="1797683" y="2823258"/>
                  </a:lnTo>
                  <a:lnTo>
                    <a:pt x="1799717" y="2823258"/>
                  </a:lnTo>
                  <a:lnTo>
                    <a:pt x="1801751" y="2823258"/>
                  </a:lnTo>
                  <a:lnTo>
                    <a:pt x="1803784" y="2823258"/>
                  </a:lnTo>
                  <a:lnTo>
                    <a:pt x="1805818" y="2823258"/>
                  </a:lnTo>
                  <a:lnTo>
                    <a:pt x="1807851" y="2823258"/>
                  </a:lnTo>
                  <a:lnTo>
                    <a:pt x="1809885" y="2823258"/>
                  </a:lnTo>
                  <a:lnTo>
                    <a:pt x="1811919" y="2823258"/>
                  </a:lnTo>
                  <a:lnTo>
                    <a:pt x="1813952" y="2823258"/>
                  </a:lnTo>
                  <a:lnTo>
                    <a:pt x="1815986" y="2823258"/>
                  </a:lnTo>
                  <a:lnTo>
                    <a:pt x="1818019" y="2823258"/>
                  </a:lnTo>
                  <a:lnTo>
                    <a:pt x="1820053" y="2823258"/>
                  </a:lnTo>
                  <a:lnTo>
                    <a:pt x="1822086" y="2823258"/>
                  </a:lnTo>
                  <a:lnTo>
                    <a:pt x="1824120" y="2823258"/>
                  </a:lnTo>
                  <a:lnTo>
                    <a:pt x="1826154" y="2823258"/>
                  </a:lnTo>
                  <a:lnTo>
                    <a:pt x="1828187" y="2823258"/>
                  </a:lnTo>
                  <a:lnTo>
                    <a:pt x="1830221" y="2823258"/>
                  </a:lnTo>
                  <a:lnTo>
                    <a:pt x="1832254" y="2823258"/>
                  </a:lnTo>
                  <a:lnTo>
                    <a:pt x="1834288" y="2823258"/>
                  </a:lnTo>
                  <a:lnTo>
                    <a:pt x="1836321" y="2823258"/>
                  </a:lnTo>
                  <a:lnTo>
                    <a:pt x="1838355" y="2823258"/>
                  </a:lnTo>
                  <a:lnTo>
                    <a:pt x="1840389" y="2823258"/>
                  </a:lnTo>
                  <a:lnTo>
                    <a:pt x="1842422" y="2823258"/>
                  </a:lnTo>
                  <a:lnTo>
                    <a:pt x="1844456" y="2823258"/>
                  </a:lnTo>
                  <a:lnTo>
                    <a:pt x="1846489" y="2823258"/>
                  </a:lnTo>
                  <a:lnTo>
                    <a:pt x="1848523" y="2823258"/>
                  </a:lnTo>
                  <a:lnTo>
                    <a:pt x="1850557" y="2823258"/>
                  </a:lnTo>
                  <a:lnTo>
                    <a:pt x="1852590" y="2823258"/>
                  </a:lnTo>
                  <a:lnTo>
                    <a:pt x="1854624" y="2823258"/>
                  </a:lnTo>
                  <a:lnTo>
                    <a:pt x="1856657" y="2823258"/>
                  </a:lnTo>
                  <a:lnTo>
                    <a:pt x="1858691" y="2823258"/>
                  </a:lnTo>
                  <a:lnTo>
                    <a:pt x="1860724" y="2823258"/>
                  </a:lnTo>
                  <a:lnTo>
                    <a:pt x="1862758" y="2823258"/>
                  </a:lnTo>
                  <a:lnTo>
                    <a:pt x="1864792" y="2823258"/>
                  </a:lnTo>
                  <a:lnTo>
                    <a:pt x="1866825" y="2823258"/>
                  </a:lnTo>
                  <a:lnTo>
                    <a:pt x="1868859" y="2823258"/>
                  </a:lnTo>
                  <a:lnTo>
                    <a:pt x="1870892" y="2823258"/>
                  </a:lnTo>
                  <a:lnTo>
                    <a:pt x="1872926" y="2823258"/>
                  </a:lnTo>
                  <a:lnTo>
                    <a:pt x="1874959" y="2823258"/>
                  </a:lnTo>
                  <a:lnTo>
                    <a:pt x="1876993" y="2823258"/>
                  </a:lnTo>
                  <a:lnTo>
                    <a:pt x="1879027" y="2823258"/>
                  </a:lnTo>
                  <a:lnTo>
                    <a:pt x="1881060" y="2823258"/>
                  </a:lnTo>
                  <a:lnTo>
                    <a:pt x="1883094" y="2823258"/>
                  </a:lnTo>
                  <a:lnTo>
                    <a:pt x="1885127" y="2823258"/>
                  </a:lnTo>
                  <a:lnTo>
                    <a:pt x="1887161" y="2823258"/>
                  </a:lnTo>
                  <a:lnTo>
                    <a:pt x="1889195" y="2823258"/>
                  </a:lnTo>
                  <a:lnTo>
                    <a:pt x="1891228" y="2823258"/>
                  </a:lnTo>
                  <a:lnTo>
                    <a:pt x="1893262" y="2823258"/>
                  </a:lnTo>
                  <a:lnTo>
                    <a:pt x="1895295" y="2823258"/>
                  </a:lnTo>
                  <a:lnTo>
                    <a:pt x="1897329" y="2823258"/>
                  </a:lnTo>
                  <a:lnTo>
                    <a:pt x="1899362" y="2823258"/>
                  </a:lnTo>
                  <a:lnTo>
                    <a:pt x="1901396" y="2823258"/>
                  </a:lnTo>
                  <a:lnTo>
                    <a:pt x="1903430" y="2823258"/>
                  </a:lnTo>
                  <a:lnTo>
                    <a:pt x="1905463" y="2823258"/>
                  </a:lnTo>
                  <a:lnTo>
                    <a:pt x="1907497" y="2823258"/>
                  </a:lnTo>
                  <a:lnTo>
                    <a:pt x="1909530" y="2823258"/>
                  </a:lnTo>
                  <a:lnTo>
                    <a:pt x="1911564" y="2823258"/>
                  </a:lnTo>
                  <a:lnTo>
                    <a:pt x="1913597" y="2823258"/>
                  </a:lnTo>
                  <a:lnTo>
                    <a:pt x="1915631" y="2823258"/>
                  </a:lnTo>
                  <a:lnTo>
                    <a:pt x="1917665" y="2823258"/>
                  </a:lnTo>
                  <a:lnTo>
                    <a:pt x="1919698" y="2823258"/>
                  </a:lnTo>
                  <a:lnTo>
                    <a:pt x="1921732" y="2823258"/>
                  </a:lnTo>
                  <a:lnTo>
                    <a:pt x="1923765" y="2823258"/>
                  </a:lnTo>
                  <a:lnTo>
                    <a:pt x="1925799" y="2823258"/>
                  </a:lnTo>
                  <a:lnTo>
                    <a:pt x="1927833" y="2823258"/>
                  </a:lnTo>
                  <a:lnTo>
                    <a:pt x="1929866" y="2823258"/>
                  </a:lnTo>
                  <a:lnTo>
                    <a:pt x="1931900" y="2823258"/>
                  </a:lnTo>
                  <a:lnTo>
                    <a:pt x="1933933" y="2823258"/>
                  </a:lnTo>
                  <a:lnTo>
                    <a:pt x="1935967" y="2823258"/>
                  </a:lnTo>
                  <a:lnTo>
                    <a:pt x="1938000" y="2823258"/>
                  </a:lnTo>
                  <a:lnTo>
                    <a:pt x="1940034" y="2823258"/>
                  </a:lnTo>
                  <a:lnTo>
                    <a:pt x="1942068" y="2823258"/>
                  </a:lnTo>
                  <a:lnTo>
                    <a:pt x="1944101" y="2823258"/>
                  </a:lnTo>
                  <a:lnTo>
                    <a:pt x="1946135" y="2823258"/>
                  </a:lnTo>
                  <a:lnTo>
                    <a:pt x="1948168" y="2823258"/>
                  </a:lnTo>
                  <a:lnTo>
                    <a:pt x="1950202" y="2823258"/>
                  </a:lnTo>
                  <a:lnTo>
                    <a:pt x="1952235" y="2823258"/>
                  </a:lnTo>
                  <a:lnTo>
                    <a:pt x="1954269" y="2823258"/>
                  </a:lnTo>
                  <a:lnTo>
                    <a:pt x="1956303" y="2823258"/>
                  </a:lnTo>
                  <a:lnTo>
                    <a:pt x="1958336" y="2823258"/>
                  </a:lnTo>
                  <a:lnTo>
                    <a:pt x="1960370" y="2823258"/>
                  </a:lnTo>
                  <a:lnTo>
                    <a:pt x="1962403" y="2823258"/>
                  </a:lnTo>
                  <a:lnTo>
                    <a:pt x="1964437" y="2823258"/>
                  </a:lnTo>
                  <a:lnTo>
                    <a:pt x="1966471" y="2823258"/>
                  </a:lnTo>
                  <a:lnTo>
                    <a:pt x="1968504" y="2823258"/>
                  </a:lnTo>
                  <a:lnTo>
                    <a:pt x="1970538" y="2823258"/>
                  </a:lnTo>
                  <a:lnTo>
                    <a:pt x="1972571" y="2823258"/>
                  </a:lnTo>
                  <a:lnTo>
                    <a:pt x="1974605" y="2823258"/>
                  </a:lnTo>
                  <a:lnTo>
                    <a:pt x="1976638" y="2823258"/>
                  </a:lnTo>
                  <a:lnTo>
                    <a:pt x="1978672" y="2823258"/>
                  </a:lnTo>
                  <a:lnTo>
                    <a:pt x="1980706" y="2823258"/>
                  </a:lnTo>
                  <a:lnTo>
                    <a:pt x="1982739" y="2823258"/>
                  </a:lnTo>
                  <a:lnTo>
                    <a:pt x="1984773" y="2823258"/>
                  </a:lnTo>
                  <a:lnTo>
                    <a:pt x="1986806" y="2823258"/>
                  </a:lnTo>
                  <a:lnTo>
                    <a:pt x="1988840" y="2823258"/>
                  </a:lnTo>
                  <a:lnTo>
                    <a:pt x="1990873" y="2823258"/>
                  </a:lnTo>
                  <a:lnTo>
                    <a:pt x="1992907" y="2823258"/>
                  </a:lnTo>
                  <a:lnTo>
                    <a:pt x="1994941" y="2823258"/>
                  </a:lnTo>
                  <a:lnTo>
                    <a:pt x="1996974" y="2823258"/>
                  </a:lnTo>
                  <a:lnTo>
                    <a:pt x="1999008" y="2823258"/>
                  </a:lnTo>
                  <a:lnTo>
                    <a:pt x="2001041" y="2823258"/>
                  </a:lnTo>
                  <a:lnTo>
                    <a:pt x="2003075" y="2823258"/>
                  </a:lnTo>
                  <a:lnTo>
                    <a:pt x="2005109" y="2823258"/>
                  </a:lnTo>
                  <a:lnTo>
                    <a:pt x="2007142" y="2823258"/>
                  </a:lnTo>
                  <a:lnTo>
                    <a:pt x="2009176" y="2823258"/>
                  </a:lnTo>
                  <a:lnTo>
                    <a:pt x="2011209" y="2823258"/>
                  </a:lnTo>
                  <a:lnTo>
                    <a:pt x="2013243" y="2823258"/>
                  </a:lnTo>
                  <a:lnTo>
                    <a:pt x="2015276" y="2823258"/>
                  </a:lnTo>
                  <a:lnTo>
                    <a:pt x="2017310" y="2823258"/>
                  </a:lnTo>
                  <a:lnTo>
                    <a:pt x="2019344" y="2823258"/>
                  </a:lnTo>
                  <a:lnTo>
                    <a:pt x="2021377" y="2823258"/>
                  </a:lnTo>
                  <a:lnTo>
                    <a:pt x="2023411" y="2823258"/>
                  </a:lnTo>
                  <a:lnTo>
                    <a:pt x="2025444" y="2823258"/>
                  </a:lnTo>
                  <a:lnTo>
                    <a:pt x="2027478" y="2823258"/>
                  </a:lnTo>
                  <a:lnTo>
                    <a:pt x="2029511" y="2823258"/>
                  </a:lnTo>
                  <a:lnTo>
                    <a:pt x="2031545" y="2823258"/>
                  </a:lnTo>
                  <a:lnTo>
                    <a:pt x="2033579" y="2823258"/>
                  </a:lnTo>
                  <a:lnTo>
                    <a:pt x="2035612" y="2823258"/>
                  </a:lnTo>
                  <a:lnTo>
                    <a:pt x="2037646" y="2823258"/>
                  </a:lnTo>
                  <a:lnTo>
                    <a:pt x="2039679" y="2823258"/>
                  </a:lnTo>
                  <a:lnTo>
                    <a:pt x="2041713" y="2823258"/>
                  </a:lnTo>
                  <a:lnTo>
                    <a:pt x="2043747" y="2823258"/>
                  </a:lnTo>
                  <a:lnTo>
                    <a:pt x="2045780" y="2823258"/>
                  </a:lnTo>
                  <a:lnTo>
                    <a:pt x="2047814" y="2823258"/>
                  </a:lnTo>
                  <a:lnTo>
                    <a:pt x="2049847" y="2823258"/>
                  </a:lnTo>
                  <a:lnTo>
                    <a:pt x="2051881" y="2823258"/>
                  </a:lnTo>
                  <a:lnTo>
                    <a:pt x="2053914" y="2823258"/>
                  </a:lnTo>
                  <a:lnTo>
                    <a:pt x="2055948" y="2823258"/>
                  </a:lnTo>
                  <a:lnTo>
                    <a:pt x="2057982" y="2823258"/>
                  </a:lnTo>
                  <a:lnTo>
                    <a:pt x="2060015" y="2823258"/>
                  </a:lnTo>
                  <a:lnTo>
                    <a:pt x="2062049" y="2823258"/>
                  </a:lnTo>
                  <a:lnTo>
                    <a:pt x="2064082" y="2823258"/>
                  </a:lnTo>
                  <a:lnTo>
                    <a:pt x="2066116" y="2823258"/>
                  </a:lnTo>
                  <a:lnTo>
                    <a:pt x="2068149" y="2823258"/>
                  </a:lnTo>
                  <a:lnTo>
                    <a:pt x="2070183" y="2823258"/>
                  </a:lnTo>
                  <a:lnTo>
                    <a:pt x="2072217" y="2823258"/>
                  </a:lnTo>
                  <a:lnTo>
                    <a:pt x="2074250" y="2823258"/>
                  </a:lnTo>
                  <a:lnTo>
                    <a:pt x="2076284" y="2823258"/>
                  </a:lnTo>
                  <a:lnTo>
                    <a:pt x="2078317" y="2823258"/>
                  </a:lnTo>
                  <a:lnTo>
                    <a:pt x="2080351" y="2823258"/>
                  </a:lnTo>
                  <a:lnTo>
                    <a:pt x="2082385" y="2823258"/>
                  </a:lnTo>
                  <a:lnTo>
                    <a:pt x="2084418" y="2823258"/>
                  </a:lnTo>
                  <a:lnTo>
                    <a:pt x="2086452" y="2823258"/>
                  </a:lnTo>
                  <a:lnTo>
                    <a:pt x="2088485" y="2823258"/>
                  </a:lnTo>
                  <a:lnTo>
                    <a:pt x="2090519" y="2823258"/>
                  </a:lnTo>
                  <a:lnTo>
                    <a:pt x="2092552" y="2823258"/>
                  </a:lnTo>
                  <a:lnTo>
                    <a:pt x="2094586" y="2823258"/>
                  </a:lnTo>
                  <a:lnTo>
                    <a:pt x="2096620" y="2823258"/>
                  </a:lnTo>
                  <a:lnTo>
                    <a:pt x="2098653" y="2823258"/>
                  </a:lnTo>
                  <a:lnTo>
                    <a:pt x="2100687" y="2823258"/>
                  </a:lnTo>
                  <a:lnTo>
                    <a:pt x="2102720" y="2823258"/>
                  </a:lnTo>
                  <a:lnTo>
                    <a:pt x="2104754" y="2823258"/>
                  </a:lnTo>
                  <a:lnTo>
                    <a:pt x="2106787" y="2823258"/>
                  </a:lnTo>
                  <a:lnTo>
                    <a:pt x="2108821" y="2823258"/>
                  </a:lnTo>
                  <a:lnTo>
                    <a:pt x="2110855" y="2823258"/>
                  </a:lnTo>
                  <a:lnTo>
                    <a:pt x="2112888" y="2823258"/>
                  </a:lnTo>
                  <a:lnTo>
                    <a:pt x="2114922" y="2823258"/>
                  </a:lnTo>
                  <a:lnTo>
                    <a:pt x="2116955" y="2823258"/>
                  </a:lnTo>
                  <a:lnTo>
                    <a:pt x="2118989" y="2823258"/>
                  </a:lnTo>
                  <a:lnTo>
                    <a:pt x="2121023" y="2823258"/>
                  </a:lnTo>
                  <a:lnTo>
                    <a:pt x="2123056" y="2823258"/>
                  </a:lnTo>
                  <a:lnTo>
                    <a:pt x="2125090" y="2823258"/>
                  </a:lnTo>
                  <a:lnTo>
                    <a:pt x="2127123" y="2823258"/>
                  </a:lnTo>
                  <a:lnTo>
                    <a:pt x="2129157" y="2823258"/>
                  </a:lnTo>
                  <a:lnTo>
                    <a:pt x="2131190" y="2823258"/>
                  </a:lnTo>
                  <a:lnTo>
                    <a:pt x="2133224" y="2823258"/>
                  </a:lnTo>
                  <a:lnTo>
                    <a:pt x="2135258" y="2823258"/>
                  </a:lnTo>
                  <a:lnTo>
                    <a:pt x="2137291" y="2823258"/>
                  </a:lnTo>
                  <a:lnTo>
                    <a:pt x="2139325" y="2823258"/>
                  </a:lnTo>
                  <a:lnTo>
                    <a:pt x="2141358" y="2823258"/>
                  </a:lnTo>
                  <a:lnTo>
                    <a:pt x="2143392" y="2823258"/>
                  </a:lnTo>
                  <a:lnTo>
                    <a:pt x="2145425" y="2823258"/>
                  </a:lnTo>
                  <a:lnTo>
                    <a:pt x="2147459" y="2823258"/>
                  </a:lnTo>
                  <a:lnTo>
                    <a:pt x="2149493" y="2823258"/>
                  </a:lnTo>
                  <a:lnTo>
                    <a:pt x="2151526" y="2823258"/>
                  </a:lnTo>
                  <a:lnTo>
                    <a:pt x="2153560" y="2823258"/>
                  </a:lnTo>
                  <a:lnTo>
                    <a:pt x="2155593" y="2823258"/>
                  </a:lnTo>
                  <a:lnTo>
                    <a:pt x="2157627" y="2823258"/>
                  </a:lnTo>
                  <a:lnTo>
                    <a:pt x="2159661" y="2823258"/>
                  </a:lnTo>
                  <a:lnTo>
                    <a:pt x="2161694" y="2823258"/>
                  </a:lnTo>
                  <a:lnTo>
                    <a:pt x="2163728" y="2823258"/>
                  </a:lnTo>
                  <a:lnTo>
                    <a:pt x="2165761" y="2823258"/>
                  </a:lnTo>
                  <a:lnTo>
                    <a:pt x="2167795" y="2823258"/>
                  </a:lnTo>
                  <a:lnTo>
                    <a:pt x="2169828" y="2823258"/>
                  </a:lnTo>
                  <a:lnTo>
                    <a:pt x="2171862" y="2823258"/>
                  </a:lnTo>
                  <a:lnTo>
                    <a:pt x="2173896" y="2823258"/>
                  </a:lnTo>
                  <a:lnTo>
                    <a:pt x="2175929" y="2823258"/>
                  </a:lnTo>
                  <a:lnTo>
                    <a:pt x="2177963" y="2823258"/>
                  </a:lnTo>
                  <a:lnTo>
                    <a:pt x="2179996" y="2823258"/>
                  </a:lnTo>
                  <a:lnTo>
                    <a:pt x="2182030" y="2823258"/>
                  </a:lnTo>
                  <a:lnTo>
                    <a:pt x="2184064" y="2823258"/>
                  </a:lnTo>
                  <a:lnTo>
                    <a:pt x="2186097" y="2823258"/>
                  </a:lnTo>
                  <a:lnTo>
                    <a:pt x="2188131" y="2823258"/>
                  </a:lnTo>
                  <a:lnTo>
                    <a:pt x="2190164" y="2823258"/>
                  </a:lnTo>
                  <a:lnTo>
                    <a:pt x="2192198" y="2823258"/>
                  </a:lnTo>
                  <a:lnTo>
                    <a:pt x="2194231" y="2823258"/>
                  </a:lnTo>
                  <a:lnTo>
                    <a:pt x="2196265" y="2823258"/>
                  </a:lnTo>
                  <a:lnTo>
                    <a:pt x="2198299" y="2823258"/>
                  </a:lnTo>
                  <a:lnTo>
                    <a:pt x="2200332" y="2823258"/>
                  </a:lnTo>
                  <a:lnTo>
                    <a:pt x="2202366" y="2823258"/>
                  </a:lnTo>
                  <a:lnTo>
                    <a:pt x="2204399" y="2823258"/>
                  </a:lnTo>
                  <a:lnTo>
                    <a:pt x="2206433" y="2823258"/>
                  </a:lnTo>
                  <a:lnTo>
                    <a:pt x="2208466" y="2823258"/>
                  </a:lnTo>
                  <a:lnTo>
                    <a:pt x="2210500" y="2823258"/>
                  </a:lnTo>
                  <a:lnTo>
                    <a:pt x="2212534" y="2823258"/>
                  </a:lnTo>
                  <a:lnTo>
                    <a:pt x="2214567" y="2823258"/>
                  </a:lnTo>
                  <a:lnTo>
                    <a:pt x="2216601" y="2823258"/>
                  </a:lnTo>
                  <a:lnTo>
                    <a:pt x="2218634" y="2823258"/>
                  </a:lnTo>
                  <a:lnTo>
                    <a:pt x="2220668" y="2823258"/>
                  </a:lnTo>
                  <a:lnTo>
                    <a:pt x="2222702" y="2823258"/>
                  </a:lnTo>
                  <a:lnTo>
                    <a:pt x="2224735" y="2823258"/>
                  </a:lnTo>
                  <a:lnTo>
                    <a:pt x="2226769" y="2823258"/>
                  </a:lnTo>
                  <a:lnTo>
                    <a:pt x="2228802" y="2823258"/>
                  </a:lnTo>
                  <a:lnTo>
                    <a:pt x="2230836" y="2823258"/>
                  </a:lnTo>
                  <a:lnTo>
                    <a:pt x="2232869" y="2823258"/>
                  </a:lnTo>
                  <a:lnTo>
                    <a:pt x="2234903" y="2823258"/>
                  </a:lnTo>
                  <a:lnTo>
                    <a:pt x="2236937" y="2823258"/>
                  </a:lnTo>
                  <a:lnTo>
                    <a:pt x="2238970" y="2823258"/>
                  </a:lnTo>
                  <a:lnTo>
                    <a:pt x="2241004" y="2823258"/>
                  </a:lnTo>
                  <a:lnTo>
                    <a:pt x="2243037" y="2823258"/>
                  </a:lnTo>
                  <a:lnTo>
                    <a:pt x="2245071" y="2823258"/>
                  </a:lnTo>
                  <a:lnTo>
                    <a:pt x="2247104" y="2823258"/>
                  </a:lnTo>
                  <a:lnTo>
                    <a:pt x="2249138" y="2823258"/>
                  </a:lnTo>
                  <a:lnTo>
                    <a:pt x="2251172" y="2823258"/>
                  </a:lnTo>
                  <a:lnTo>
                    <a:pt x="2253205" y="2823258"/>
                  </a:lnTo>
                  <a:lnTo>
                    <a:pt x="2255239" y="2823258"/>
                  </a:lnTo>
                  <a:lnTo>
                    <a:pt x="2257272" y="2823258"/>
                  </a:lnTo>
                  <a:lnTo>
                    <a:pt x="2259306" y="2823258"/>
                  </a:lnTo>
                  <a:lnTo>
                    <a:pt x="2261340" y="2823258"/>
                  </a:lnTo>
                  <a:lnTo>
                    <a:pt x="2263373" y="2823258"/>
                  </a:lnTo>
                  <a:lnTo>
                    <a:pt x="2265407" y="2823258"/>
                  </a:lnTo>
                  <a:lnTo>
                    <a:pt x="2267440" y="2823258"/>
                  </a:lnTo>
                  <a:lnTo>
                    <a:pt x="2269474" y="2823258"/>
                  </a:lnTo>
                  <a:lnTo>
                    <a:pt x="2271507" y="2823258"/>
                  </a:lnTo>
                  <a:lnTo>
                    <a:pt x="2273541" y="2823258"/>
                  </a:lnTo>
                  <a:lnTo>
                    <a:pt x="2275575" y="2823258"/>
                  </a:lnTo>
                  <a:lnTo>
                    <a:pt x="2277608" y="2823258"/>
                  </a:lnTo>
                  <a:lnTo>
                    <a:pt x="2279642" y="2823258"/>
                  </a:lnTo>
                  <a:lnTo>
                    <a:pt x="2281675" y="2823258"/>
                  </a:lnTo>
                  <a:lnTo>
                    <a:pt x="2283709" y="2823258"/>
                  </a:lnTo>
                  <a:lnTo>
                    <a:pt x="2285742" y="2823258"/>
                  </a:lnTo>
                  <a:lnTo>
                    <a:pt x="2287776" y="2823258"/>
                  </a:lnTo>
                  <a:lnTo>
                    <a:pt x="2289810" y="2823258"/>
                  </a:lnTo>
                  <a:lnTo>
                    <a:pt x="2291843" y="2823258"/>
                  </a:lnTo>
                  <a:lnTo>
                    <a:pt x="2293877" y="2823258"/>
                  </a:lnTo>
                  <a:lnTo>
                    <a:pt x="2295910" y="2823258"/>
                  </a:lnTo>
                  <a:lnTo>
                    <a:pt x="2297944" y="2823258"/>
                  </a:lnTo>
                  <a:lnTo>
                    <a:pt x="2299978" y="2823258"/>
                  </a:lnTo>
                  <a:lnTo>
                    <a:pt x="2302011" y="2823258"/>
                  </a:lnTo>
                  <a:lnTo>
                    <a:pt x="2304045" y="2823258"/>
                  </a:lnTo>
                  <a:lnTo>
                    <a:pt x="2306078" y="2823258"/>
                  </a:lnTo>
                  <a:lnTo>
                    <a:pt x="2308112" y="2823258"/>
                  </a:lnTo>
                  <a:lnTo>
                    <a:pt x="2310145" y="2823258"/>
                  </a:lnTo>
                  <a:lnTo>
                    <a:pt x="2312179" y="2823258"/>
                  </a:lnTo>
                  <a:lnTo>
                    <a:pt x="2314213" y="2823258"/>
                  </a:lnTo>
                  <a:lnTo>
                    <a:pt x="2316246" y="2823258"/>
                  </a:lnTo>
                  <a:lnTo>
                    <a:pt x="2318280" y="2823258"/>
                  </a:lnTo>
                  <a:lnTo>
                    <a:pt x="2320313" y="2823258"/>
                  </a:lnTo>
                  <a:lnTo>
                    <a:pt x="2322347" y="2823258"/>
                  </a:lnTo>
                  <a:lnTo>
                    <a:pt x="2324380" y="2823258"/>
                  </a:lnTo>
                  <a:lnTo>
                    <a:pt x="2326414" y="2823258"/>
                  </a:lnTo>
                  <a:lnTo>
                    <a:pt x="2328448" y="2823258"/>
                  </a:lnTo>
                  <a:lnTo>
                    <a:pt x="2330481" y="2823258"/>
                  </a:lnTo>
                  <a:lnTo>
                    <a:pt x="2332515" y="2823258"/>
                  </a:lnTo>
                  <a:lnTo>
                    <a:pt x="2334548" y="2823258"/>
                  </a:lnTo>
                  <a:lnTo>
                    <a:pt x="2336582" y="2823258"/>
                  </a:lnTo>
                  <a:lnTo>
                    <a:pt x="2338616" y="2823258"/>
                  </a:lnTo>
                  <a:lnTo>
                    <a:pt x="2340649" y="2823258"/>
                  </a:lnTo>
                  <a:lnTo>
                    <a:pt x="2342683" y="2823258"/>
                  </a:lnTo>
                  <a:lnTo>
                    <a:pt x="2344716" y="2823258"/>
                  </a:lnTo>
                  <a:lnTo>
                    <a:pt x="2346750" y="2823258"/>
                  </a:lnTo>
                  <a:lnTo>
                    <a:pt x="2348783" y="2823258"/>
                  </a:lnTo>
                  <a:lnTo>
                    <a:pt x="2350817" y="2823258"/>
                  </a:lnTo>
                  <a:lnTo>
                    <a:pt x="2352851" y="2823258"/>
                  </a:lnTo>
                  <a:lnTo>
                    <a:pt x="2354884" y="2823258"/>
                  </a:lnTo>
                  <a:lnTo>
                    <a:pt x="2356918" y="2823258"/>
                  </a:lnTo>
                  <a:lnTo>
                    <a:pt x="2358951" y="2823258"/>
                  </a:lnTo>
                  <a:lnTo>
                    <a:pt x="2360985" y="2823258"/>
                  </a:lnTo>
                  <a:lnTo>
                    <a:pt x="2363018" y="2823258"/>
                  </a:lnTo>
                  <a:lnTo>
                    <a:pt x="2365052" y="2823258"/>
                  </a:lnTo>
                  <a:lnTo>
                    <a:pt x="2367086" y="2823258"/>
                  </a:lnTo>
                  <a:lnTo>
                    <a:pt x="2369119" y="2823258"/>
                  </a:lnTo>
                  <a:lnTo>
                    <a:pt x="2371153" y="2823258"/>
                  </a:lnTo>
                  <a:lnTo>
                    <a:pt x="2373186" y="2823258"/>
                  </a:lnTo>
                  <a:lnTo>
                    <a:pt x="2375220" y="2823258"/>
                  </a:lnTo>
                  <a:lnTo>
                    <a:pt x="2377254" y="2823258"/>
                  </a:lnTo>
                  <a:lnTo>
                    <a:pt x="2379287" y="2823258"/>
                  </a:lnTo>
                  <a:lnTo>
                    <a:pt x="2381321" y="2823258"/>
                  </a:lnTo>
                  <a:lnTo>
                    <a:pt x="2383354" y="2823258"/>
                  </a:lnTo>
                  <a:lnTo>
                    <a:pt x="2385388" y="2823258"/>
                  </a:lnTo>
                  <a:lnTo>
                    <a:pt x="2387421" y="2823258"/>
                  </a:lnTo>
                  <a:lnTo>
                    <a:pt x="2389455" y="2823258"/>
                  </a:lnTo>
                  <a:lnTo>
                    <a:pt x="2391489" y="2823258"/>
                  </a:lnTo>
                  <a:lnTo>
                    <a:pt x="2393522" y="2823258"/>
                  </a:lnTo>
                  <a:lnTo>
                    <a:pt x="2395556" y="2823258"/>
                  </a:lnTo>
                  <a:lnTo>
                    <a:pt x="2397589" y="2823258"/>
                  </a:lnTo>
                  <a:lnTo>
                    <a:pt x="2399623" y="2823258"/>
                  </a:lnTo>
                  <a:lnTo>
                    <a:pt x="2401656" y="2823258"/>
                  </a:lnTo>
                  <a:lnTo>
                    <a:pt x="2403690" y="2823258"/>
                  </a:lnTo>
                  <a:lnTo>
                    <a:pt x="2405724" y="2823258"/>
                  </a:lnTo>
                  <a:lnTo>
                    <a:pt x="2407757" y="2823258"/>
                  </a:lnTo>
                  <a:lnTo>
                    <a:pt x="2409791" y="2823258"/>
                  </a:lnTo>
                  <a:lnTo>
                    <a:pt x="2411824" y="2823258"/>
                  </a:lnTo>
                  <a:lnTo>
                    <a:pt x="2413858" y="2823258"/>
                  </a:lnTo>
                  <a:lnTo>
                    <a:pt x="2415892" y="2823258"/>
                  </a:lnTo>
                  <a:lnTo>
                    <a:pt x="2417925" y="2823258"/>
                  </a:lnTo>
                  <a:lnTo>
                    <a:pt x="2419959" y="2823258"/>
                  </a:lnTo>
                  <a:lnTo>
                    <a:pt x="2421992" y="2823258"/>
                  </a:lnTo>
                  <a:lnTo>
                    <a:pt x="2424026" y="2823258"/>
                  </a:lnTo>
                  <a:lnTo>
                    <a:pt x="2426059" y="2823258"/>
                  </a:lnTo>
                  <a:lnTo>
                    <a:pt x="2428093" y="2823258"/>
                  </a:lnTo>
                  <a:lnTo>
                    <a:pt x="2430127" y="2823258"/>
                  </a:lnTo>
                  <a:lnTo>
                    <a:pt x="2432160" y="2823258"/>
                  </a:lnTo>
                  <a:lnTo>
                    <a:pt x="2434194" y="2823258"/>
                  </a:lnTo>
                  <a:lnTo>
                    <a:pt x="2436227" y="2823258"/>
                  </a:lnTo>
                  <a:lnTo>
                    <a:pt x="2438261" y="2823258"/>
                  </a:lnTo>
                  <a:lnTo>
                    <a:pt x="2440294" y="2823258"/>
                  </a:lnTo>
                  <a:lnTo>
                    <a:pt x="2442328" y="2823258"/>
                  </a:lnTo>
                  <a:lnTo>
                    <a:pt x="2444362" y="2823258"/>
                  </a:lnTo>
                  <a:lnTo>
                    <a:pt x="2446395" y="2823258"/>
                  </a:lnTo>
                  <a:lnTo>
                    <a:pt x="2448429" y="2823258"/>
                  </a:lnTo>
                  <a:lnTo>
                    <a:pt x="2450462" y="2823258"/>
                  </a:lnTo>
                  <a:lnTo>
                    <a:pt x="2452496" y="2823258"/>
                  </a:lnTo>
                  <a:lnTo>
                    <a:pt x="2454530" y="2823258"/>
                  </a:lnTo>
                  <a:lnTo>
                    <a:pt x="2456563" y="2823258"/>
                  </a:lnTo>
                  <a:lnTo>
                    <a:pt x="2458597" y="2823258"/>
                  </a:lnTo>
                  <a:lnTo>
                    <a:pt x="2460630" y="2823258"/>
                  </a:lnTo>
                  <a:lnTo>
                    <a:pt x="2462664" y="2823258"/>
                  </a:lnTo>
                  <a:lnTo>
                    <a:pt x="2464697" y="2823258"/>
                  </a:lnTo>
                  <a:lnTo>
                    <a:pt x="2466731" y="2823258"/>
                  </a:lnTo>
                  <a:lnTo>
                    <a:pt x="2468765" y="2823258"/>
                  </a:lnTo>
                  <a:lnTo>
                    <a:pt x="2470798" y="2823258"/>
                  </a:lnTo>
                  <a:lnTo>
                    <a:pt x="2472832" y="2823258"/>
                  </a:lnTo>
                  <a:lnTo>
                    <a:pt x="2474865" y="2823258"/>
                  </a:lnTo>
                  <a:lnTo>
                    <a:pt x="2476899" y="2823258"/>
                  </a:lnTo>
                  <a:lnTo>
                    <a:pt x="2478932" y="2823258"/>
                  </a:lnTo>
                  <a:lnTo>
                    <a:pt x="2480966" y="2823258"/>
                  </a:lnTo>
                  <a:lnTo>
                    <a:pt x="2483000" y="2823258"/>
                  </a:lnTo>
                  <a:lnTo>
                    <a:pt x="2485033" y="2823258"/>
                  </a:lnTo>
                  <a:lnTo>
                    <a:pt x="2487067" y="2823258"/>
                  </a:lnTo>
                  <a:lnTo>
                    <a:pt x="2489100" y="2823258"/>
                  </a:lnTo>
                  <a:lnTo>
                    <a:pt x="2491134" y="2823258"/>
                  </a:lnTo>
                  <a:lnTo>
                    <a:pt x="2493168" y="2823258"/>
                  </a:lnTo>
                  <a:lnTo>
                    <a:pt x="2495201" y="2823258"/>
                  </a:lnTo>
                  <a:lnTo>
                    <a:pt x="2497235" y="2823258"/>
                  </a:lnTo>
                  <a:lnTo>
                    <a:pt x="2499268" y="2823258"/>
                  </a:lnTo>
                  <a:lnTo>
                    <a:pt x="2501302" y="2823258"/>
                  </a:lnTo>
                  <a:lnTo>
                    <a:pt x="2503335" y="2823258"/>
                  </a:lnTo>
                  <a:lnTo>
                    <a:pt x="2505369" y="2823258"/>
                  </a:lnTo>
                  <a:lnTo>
                    <a:pt x="2507403" y="2823258"/>
                  </a:lnTo>
                  <a:lnTo>
                    <a:pt x="2509436" y="2823258"/>
                  </a:lnTo>
                  <a:lnTo>
                    <a:pt x="2511470" y="2823258"/>
                  </a:lnTo>
                  <a:lnTo>
                    <a:pt x="2513503" y="2823258"/>
                  </a:lnTo>
                  <a:lnTo>
                    <a:pt x="2515537" y="2823258"/>
                  </a:lnTo>
                  <a:lnTo>
                    <a:pt x="2517570" y="2823258"/>
                  </a:lnTo>
                  <a:lnTo>
                    <a:pt x="2519604" y="2823258"/>
                  </a:lnTo>
                  <a:lnTo>
                    <a:pt x="2521638" y="2823258"/>
                  </a:lnTo>
                  <a:lnTo>
                    <a:pt x="2523671" y="2823258"/>
                  </a:lnTo>
                  <a:lnTo>
                    <a:pt x="2525705" y="2823258"/>
                  </a:lnTo>
                  <a:lnTo>
                    <a:pt x="2527738" y="2823258"/>
                  </a:lnTo>
                  <a:lnTo>
                    <a:pt x="2529772" y="2823258"/>
                  </a:lnTo>
                  <a:lnTo>
                    <a:pt x="2531806" y="2823258"/>
                  </a:lnTo>
                  <a:lnTo>
                    <a:pt x="2533839" y="2823258"/>
                  </a:lnTo>
                  <a:lnTo>
                    <a:pt x="2535873" y="2823258"/>
                  </a:lnTo>
                  <a:lnTo>
                    <a:pt x="2537906" y="2823258"/>
                  </a:lnTo>
                  <a:lnTo>
                    <a:pt x="2539940" y="2823258"/>
                  </a:lnTo>
                  <a:lnTo>
                    <a:pt x="2541973" y="2823258"/>
                  </a:lnTo>
                  <a:lnTo>
                    <a:pt x="2544007" y="2823258"/>
                  </a:lnTo>
                  <a:lnTo>
                    <a:pt x="2546041" y="2823258"/>
                  </a:lnTo>
                  <a:lnTo>
                    <a:pt x="2548074" y="2823258"/>
                  </a:lnTo>
                  <a:lnTo>
                    <a:pt x="2550108" y="2823258"/>
                  </a:lnTo>
                  <a:lnTo>
                    <a:pt x="2552141" y="2823258"/>
                  </a:lnTo>
                  <a:lnTo>
                    <a:pt x="2554175" y="2823258"/>
                  </a:lnTo>
                  <a:lnTo>
                    <a:pt x="2556208" y="2823258"/>
                  </a:lnTo>
                  <a:lnTo>
                    <a:pt x="2558242" y="2823258"/>
                  </a:lnTo>
                  <a:lnTo>
                    <a:pt x="2560276" y="2823258"/>
                  </a:lnTo>
                  <a:lnTo>
                    <a:pt x="2562309" y="2823258"/>
                  </a:lnTo>
                  <a:lnTo>
                    <a:pt x="2564343" y="2823258"/>
                  </a:lnTo>
                  <a:lnTo>
                    <a:pt x="2566376" y="2823258"/>
                  </a:lnTo>
                  <a:lnTo>
                    <a:pt x="2568410" y="2823258"/>
                  </a:lnTo>
                  <a:lnTo>
                    <a:pt x="2570444" y="2823258"/>
                  </a:lnTo>
                  <a:lnTo>
                    <a:pt x="2572477" y="2823258"/>
                  </a:lnTo>
                  <a:lnTo>
                    <a:pt x="2574511" y="2823258"/>
                  </a:lnTo>
                  <a:lnTo>
                    <a:pt x="2576544" y="2823258"/>
                  </a:lnTo>
                  <a:lnTo>
                    <a:pt x="2578578" y="2823258"/>
                  </a:lnTo>
                  <a:lnTo>
                    <a:pt x="2580611" y="2823258"/>
                  </a:lnTo>
                  <a:lnTo>
                    <a:pt x="2582645" y="2823258"/>
                  </a:lnTo>
                  <a:lnTo>
                    <a:pt x="2584679" y="2823258"/>
                  </a:lnTo>
                  <a:lnTo>
                    <a:pt x="2586712" y="2823258"/>
                  </a:lnTo>
                  <a:lnTo>
                    <a:pt x="2588746" y="2823258"/>
                  </a:lnTo>
                  <a:lnTo>
                    <a:pt x="2590779" y="2823258"/>
                  </a:lnTo>
                  <a:lnTo>
                    <a:pt x="2592813" y="2823258"/>
                  </a:lnTo>
                  <a:lnTo>
                    <a:pt x="2594846" y="2823258"/>
                  </a:lnTo>
                  <a:lnTo>
                    <a:pt x="2596880" y="2823258"/>
                  </a:lnTo>
                  <a:lnTo>
                    <a:pt x="2598914" y="2823258"/>
                  </a:lnTo>
                  <a:lnTo>
                    <a:pt x="2600947" y="2823258"/>
                  </a:lnTo>
                  <a:lnTo>
                    <a:pt x="2602981" y="2823258"/>
                  </a:lnTo>
                  <a:lnTo>
                    <a:pt x="2605014" y="2823258"/>
                  </a:lnTo>
                  <a:lnTo>
                    <a:pt x="2607048" y="2823258"/>
                  </a:lnTo>
                  <a:lnTo>
                    <a:pt x="2609082" y="2823258"/>
                  </a:lnTo>
                  <a:lnTo>
                    <a:pt x="2611115" y="2823258"/>
                  </a:lnTo>
                  <a:lnTo>
                    <a:pt x="2613149" y="2823258"/>
                  </a:lnTo>
                  <a:lnTo>
                    <a:pt x="2615182" y="2823258"/>
                  </a:lnTo>
                  <a:lnTo>
                    <a:pt x="2617216" y="2823258"/>
                  </a:lnTo>
                  <a:lnTo>
                    <a:pt x="2619249" y="2823258"/>
                  </a:lnTo>
                  <a:lnTo>
                    <a:pt x="2621283" y="2823258"/>
                  </a:lnTo>
                  <a:lnTo>
                    <a:pt x="2623317" y="2823258"/>
                  </a:lnTo>
                  <a:lnTo>
                    <a:pt x="2625350" y="2823258"/>
                  </a:lnTo>
                  <a:lnTo>
                    <a:pt x="2627384" y="2823258"/>
                  </a:lnTo>
                  <a:lnTo>
                    <a:pt x="2629417" y="2823258"/>
                  </a:lnTo>
                  <a:lnTo>
                    <a:pt x="2631451" y="2823258"/>
                  </a:lnTo>
                  <a:lnTo>
                    <a:pt x="2633484" y="2823258"/>
                  </a:lnTo>
                  <a:lnTo>
                    <a:pt x="2635518" y="2823258"/>
                  </a:lnTo>
                  <a:lnTo>
                    <a:pt x="2637552" y="2823258"/>
                  </a:lnTo>
                  <a:lnTo>
                    <a:pt x="2639585" y="2823258"/>
                  </a:lnTo>
                  <a:lnTo>
                    <a:pt x="2641619" y="2823258"/>
                  </a:lnTo>
                  <a:lnTo>
                    <a:pt x="2643652" y="2823258"/>
                  </a:lnTo>
                  <a:lnTo>
                    <a:pt x="2645686" y="2823258"/>
                  </a:lnTo>
                  <a:lnTo>
                    <a:pt x="2647720" y="2823258"/>
                  </a:lnTo>
                  <a:lnTo>
                    <a:pt x="2649753" y="2823258"/>
                  </a:lnTo>
                  <a:lnTo>
                    <a:pt x="2651787" y="2823258"/>
                  </a:lnTo>
                  <a:lnTo>
                    <a:pt x="2653820" y="2823258"/>
                  </a:lnTo>
                  <a:lnTo>
                    <a:pt x="2655854" y="2823258"/>
                  </a:lnTo>
                  <a:lnTo>
                    <a:pt x="2657887" y="2823258"/>
                  </a:lnTo>
                  <a:lnTo>
                    <a:pt x="2659921" y="2823258"/>
                  </a:lnTo>
                  <a:lnTo>
                    <a:pt x="2661955" y="2823258"/>
                  </a:lnTo>
                  <a:lnTo>
                    <a:pt x="2663988" y="2823258"/>
                  </a:lnTo>
                  <a:lnTo>
                    <a:pt x="2666022" y="2823258"/>
                  </a:lnTo>
                  <a:lnTo>
                    <a:pt x="2668055" y="2823258"/>
                  </a:lnTo>
                  <a:lnTo>
                    <a:pt x="2670089" y="2823258"/>
                  </a:lnTo>
                  <a:lnTo>
                    <a:pt x="2672122" y="2823258"/>
                  </a:lnTo>
                  <a:lnTo>
                    <a:pt x="2674156" y="2823258"/>
                  </a:lnTo>
                  <a:lnTo>
                    <a:pt x="2676190" y="2823258"/>
                  </a:lnTo>
                  <a:lnTo>
                    <a:pt x="2678223" y="2823258"/>
                  </a:lnTo>
                  <a:lnTo>
                    <a:pt x="2680257" y="2823258"/>
                  </a:lnTo>
                  <a:lnTo>
                    <a:pt x="2682290" y="2823258"/>
                  </a:lnTo>
                  <a:lnTo>
                    <a:pt x="2684324" y="2823258"/>
                  </a:lnTo>
                  <a:lnTo>
                    <a:pt x="2686358" y="2823258"/>
                  </a:lnTo>
                  <a:lnTo>
                    <a:pt x="2688391" y="2823258"/>
                  </a:lnTo>
                  <a:lnTo>
                    <a:pt x="2690425" y="2823258"/>
                  </a:lnTo>
                  <a:lnTo>
                    <a:pt x="2692458" y="2823258"/>
                  </a:lnTo>
                  <a:lnTo>
                    <a:pt x="2694492" y="2823258"/>
                  </a:lnTo>
                  <a:lnTo>
                    <a:pt x="2696525" y="2823258"/>
                  </a:lnTo>
                  <a:lnTo>
                    <a:pt x="2698559" y="2823258"/>
                  </a:lnTo>
                  <a:lnTo>
                    <a:pt x="2700593" y="2823258"/>
                  </a:lnTo>
                  <a:lnTo>
                    <a:pt x="2702626" y="2823258"/>
                  </a:lnTo>
                  <a:lnTo>
                    <a:pt x="2704660" y="2823258"/>
                  </a:lnTo>
                  <a:lnTo>
                    <a:pt x="2706693" y="2823258"/>
                  </a:lnTo>
                  <a:lnTo>
                    <a:pt x="2708727" y="2823258"/>
                  </a:lnTo>
                  <a:lnTo>
                    <a:pt x="2710760" y="2823258"/>
                  </a:lnTo>
                  <a:lnTo>
                    <a:pt x="2712794" y="2823258"/>
                  </a:lnTo>
                  <a:lnTo>
                    <a:pt x="2714828" y="2823258"/>
                  </a:lnTo>
                  <a:lnTo>
                    <a:pt x="2716861" y="2823258"/>
                  </a:lnTo>
                  <a:lnTo>
                    <a:pt x="2718895" y="2823258"/>
                  </a:lnTo>
                  <a:lnTo>
                    <a:pt x="2720928" y="2823258"/>
                  </a:lnTo>
                  <a:lnTo>
                    <a:pt x="2722962" y="2823258"/>
                  </a:lnTo>
                  <a:lnTo>
                    <a:pt x="2724996" y="2823258"/>
                  </a:lnTo>
                  <a:lnTo>
                    <a:pt x="2727029" y="2823258"/>
                  </a:lnTo>
                  <a:lnTo>
                    <a:pt x="2729063" y="2823258"/>
                  </a:lnTo>
                  <a:lnTo>
                    <a:pt x="2731096" y="2823258"/>
                  </a:lnTo>
                  <a:lnTo>
                    <a:pt x="2733130" y="2823258"/>
                  </a:lnTo>
                  <a:lnTo>
                    <a:pt x="2735163" y="2823258"/>
                  </a:lnTo>
                  <a:lnTo>
                    <a:pt x="2737197" y="2823258"/>
                  </a:lnTo>
                  <a:lnTo>
                    <a:pt x="2739231" y="2823258"/>
                  </a:lnTo>
                  <a:lnTo>
                    <a:pt x="2741264" y="2823258"/>
                  </a:lnTo>
                  <a:lnTo>
                    <a:pt x="2743298" y="2823258"/>
                  </a:lnTo>
                  <a:lnTo>
                    <a:pt x="2745331" y="2823258"/>
                  </a:lnTo>
                  <a:lnTo>
                    <a:pt x="2747365" y="2823258"/>
                  </a:lnTo>
                  <a:lnTo>
                    <a:pt x="2749399" y="2823258"/>
                  </a:lnTo>
                  <a:lnTo>
                    <a:pt x="2751432" y="2823258"/>
                  </a:lnTo>
                  <a:lnTo>
                    <a:pt x="2753466" y="2823258"/>
                  </a:lnTo>
                  <a:lnTo>
                    <a:pt x="2755499" y="2823258"/>
                  </a:lnTo>
                  <a:lnTo>
                    <a:pt x="2757533" y="2823258"/>
                  </a:lnTo>
                  <a:lnTo>
                    <a:pt x="2759566" y="2823258"/>
                  </a:lnTo>
                  <a:lnTo>
                    <a:pt x="2761600" y="2823258"/>
                  </a:lnTo>
                  <a:lnTo>
                    <a:pt x="2763634" y="2823258"/>
                  </a:lnTo>
                  <a:lnTo>
                    <a:pt x="2765667" y="2823258"/>
                  </a:lnTo>
                  <a:lnTo>
                    <a:pt x="2767701" y="2823258"/>
                  </a:lnTo>
                  <a:lnTo>
                    <a:pt x="2769734" y="2823258"/>
                  </a:lnTo>
                  <a:lnTo>
                    <a:pt x="2771768" y="2823258"/>
                  </a:lnTo>
                  <a:lnTo>
                    <a:pt x="2773801" y="2823258"/>
                  </a:lnTo>
                  <a:lnTo>
                    <a:pt x="2775835" y="2823258"/>
                  </a:lnTo>
                  <a:lnTo>
                    <a:pt x="2777869" y="2823258"/>
                  </a:lnTo>
                  <a:lnTo>
                    <a:pt x="2779902" y="2823258"/>
                  </a:lnTo>
                  <a:lnTo>
                    <a:pt x="2781936" y="2823258"/>
                  </a:lnTo>
                  <a:lnTo>
                    <a:pt x="2783969" y="2823258"/>
                  </a:lnTo>
                  <a:lnTo>
                    <a:pt x="2786003" y="2823258"/>
                  </a:lnTo>
                  <a:lnTo>
                    <a:pt x="2788037" y="2823258"/>
                  </a:lnTo>
                  <a:lnTo>
                    <a:pt x="2790070" y="2823258"/>
                  </a:lnTo>
                  <a:lnTo>
                    <a:pt x="2792104" y="2823258"/>
                  </a:lnTo>
                  <a:lnTo>
                    <a:pt x="2794137" y="2823258"/>
                  </a:lnTo>
                  <a:lnTo>
                    <a:pt x="2796171" y="2823258"/>
                  </a:lnTo>
                  <a:lnTo>
                    <a:pt x="2798204" y="2823258"/>
                  </a:lnTo>
                  <a:lnTo>
                    <a:pt x="2800238" y="2823258"/>
                  </a:lnTo>
                  <a:lnTo>
                    <a:pt x="2802272" y="2823258"/>
                  </a:lnTo>
                  <a:lnTo>
                    <a:pt x="2804305" y="2823258"/>
                  </a:lnTo>
                  <a:lnTo>
                    <a:pt x="2806339" y="2823258"/>
                  </a:lnTo>
                  <a:lnTo>
                    <a:pt x="2808372" y="2823258"/>
                  </a:lnTo>
                  <a:lnTo>
                    <a:pt x="2810406" y="2823258"/>
                  </a:lnTo>
                  <a:lnTo>
                    <a:pt x="2812439" y="2823258"/>
                  </a:lnTo>
                  <a:lnTo>
                    <a:pt x="2814473" y="2823258"/>
                  </a:lnTo>
                  <a:lnTo>
                    <a:pt x="2816507" y="2823258"/>
                  </a:lnTo>
                  <a:lnTo>
                    <a:pt x="2818540" y="2823258"/>
                  </a:lnTo>
                  <a:lnTo>
                    <a:pt x="2820574" y="2823258"/>
                  </a:lnTo>
                  <a:lnTo>
                    <a:pt x="2822607" y="2823258"/>
                  </a:lnTo>
                  <a:lnTo>
                    <a:pt x="2824641" y="2823258"/>
                  </a:lnTo>
                  <a:lnTo>
                    <a:pt x="2826675" y="2823258"/>
                  </a:lnTo>
                  <a:lnTo>
                    <a:pt x="2828708" y="2823258"/>
                  </a:lnTo>
                  <a:lnTo>
                    <a:pt x="2830742" y="2823258"/>
                  </a:lnTo>
                  <a:lnTo>
                    <a:pt x="2832775" y="2823258"/>
                  </a:lnTo>
                  <a:lnTo>
                    <a:pt x="2834809" y="2823258"/>
                  </a:lnTo>
                  <a:lnTo>
                    <a:pt x="2836842" y="2823258"/>
                  </a:lnTo>
                  <a:lnTo>
                    <a:pt x="2838876" y="2823258"/>
                  </a:lnTo>
                  <a:lnTo>
                    <a:pt x="2840910" y="2823258"/>
                  </a:lnTo>
                  <a:lnTo>
                    <a:pt x="2842943" y="2823258"/>
                  </a:lnTo>
                  <a:lnTo>
                    <a:pt x="2844977" y="2823258"/>
                  </a:lnTo>
                  <a:lnTo>
                    <a:pt x="2847010" y="2823258"/>
                  </a:lnTo>
                  <a:lnTo>
                    <a:pt x="2849044" y="2823258"/>
                  </a:lnTo>
                  <a:lnTo>
                    <a:pt x="2851077" y="2823258"/>
                  </a:lnTo>
                  <a:lnTo>
                    <a:pt x="2853111" y="2823258"/>
                  </a:lnTo>
                  <a:lnTo>
                    <a:pt x="2855145" y="2823258"/>
                  </a:lnTo>
                  <a:lnTo>
                    <a:pt x="2857178" y="2823258"/>
                  </a:lnTo>
                  <a:lnTo>
                    <a:pt x="2859212" y="2823258"/>
                  </a:lnTo>
                  <a:lnTo>
                    <a:pt x="2861245" y="2823258"/>
                  </a:lnTo>
                  <a:lnTo>
                    <a:pt x="2863279" y="2823258"/>
                  </a:lnTo>
                  <a:lnTo>
                    <a:pt x="2865313" y="2823258"/>
                  </a:lnTo>
                  <a:lnTo>
                    <a:pt x="2867346" y="2823258"/>
                  </a:lnTo>
                  <a:lnTo>
                    <a:pt x="2869380" y="2823258"/>
                  </a:lnTo>
                  <a:lnTo>
                    <a:pt x="2871413" y="2823258"/>
                  </a:lnTo>
                  <a:lnTo>
                    <a:pt x="2873447" y="2823258"/>
                  </a:lnTo>
                  <a:lnTo>
                    <a:pt x="2875480" y="2823258"/>
                  </a:lnTo>
                  <a:lnTo>
                    <a:pt x="2877514" y="2823258"/>
                  </a:lnTo>
                  <a:lnTo>
                    <a:pt x="2879548" y="2823258"/>
                  </a:lnTo>
                  <a:lnTo>
                    <a:pt x="2881581" y="2823258"/>
                  </a:lnTo>
                  <a:lnTo>
                    <a:pt x="2883615" y="2823258"/>
                  </a:lnTo>
                  <a:lnTo>
                    <a:pt x="2885648" y="2823258"/>
                  </a:lnTo>
                  <a:lnTo>
                    <a:pt x="2887682" y="2823258"/>
                  </a:lnTo>
                  <a:lnTo>
                    <a:pt x="2889715" y="2823258"/>
                  </a:lnTo>
                  <a:lnTo>
                    <a:pt x="2891749" y="2823258"/>
                  </a:lnTo>
                  <a:lnTo>
                    <a:pt x="2893783" y="2823258"/>
                  </a:lnTo>
                  <a:lnTo>
                    <a:pt x="2895816" y="2823258"/>
                  </a:lnTo>
                  <a:lnTo>
                    <a:pt x="2897850" y="2823258"/>
                  </a:lnTo>
                  <a:lnTo>
                    <a:pt x="2899883" y="2823258"/>
                  </a:lnTo>
                  <a:lnTo>
                    <a:pt x="2901917" y="2823258"/>
                  </a:lnTo>
                  <a:lnTo>
                    <a:pt x="2903951" y="2823258"/>
                  </a:lnTo>
                  <a:lnTo>
                    <a:pt x="2905984" y="2823258"/>
                  </a:lnTo>
                  <a:lnTo>
                    <a:pt x="2908018" y="2823258"/>
                  </a:lnTo>
                  <a:lnTo>
                    <a:pt x="2910051" y="2823258"/>
                  </a:lnTo>
                  <a:lnTo>
                    <a:pt x="2912085" y="2823258"/>
                  </a:lnTo>
                  <a:lnTo>
                    <a:pt x="2914118" y="2823258"/>
                  </a:lnTo>
                  <a:lnTo>
                    <a:pt x="2916152" y="2823258"/>
                  </a:lnTo>
                  <a:lnTo>
                    <a:pt x="2918186" y="2823258"/>
                  </a:lnTo>
                  <a:lnTo>
                    <a:pt x="2920219" y="2823258"/>
                  </a:lnTo>
                  <a:lnTo>
                    <a:pt x="2922253" y="2823258"/>
                  </a:lnTo>
                  <a:lnTo>
                    <a:pt x="2924286" y="2823258"/>
                  </a:lnTo>
                  <a:lnTo>
                    <a:pt x="2926320" y="2823258"/>
                  </a:lnTo>
                  <a:lnTo>
                    <a:pt x="2928353" y="2823258"/>
                  </a:lnTo>
                  <a:lnTo>
                    <a:pt x="2930387" y="2823258"/>
                  </a:lnTo>
                  <a:lnTo>
                    <a:pt x="2932421" y="2823258"/>
                  </a:lnTo>
                  <a:lnTo>
                    <a:pt x="2934454" y="2823258"/>
                  </a:lnTo>
                  <a:lnTo>
                    <a:pt x="2936488" y="2823258"/>
                  </a:lnTo>
                  <a:lnTo>
                    <a:pt x="2938521" y="2823258"/>
                  </a:lnTo>
                  <a:lnTo>
                    <a:pt x="2940555" y="2823258"/>
                  </a:lnTo>
                  <a:lnTo>
                    <a:pt x="2942589" y="2823258"/>
                  </a:lnTo>
                  <a:lnTo>
                    <a:pt x="2944622" y="2823258"/>
                  </a:lnTo>
                  <a:lnTo>
                    <a:pt x="2946656" y="2823258"/>
                  </a:lnTo>
                  <a:lnTo>
                    <a:pt x="2948689" y="2823258"/>
                  </a:lnTo>
                  <a:lnTo>
                    <a:pt x="2950723" y="2823258"/>
                  </a:lnTo>
                  <a:lnTo>
                    <a:pt x="2952756" y="2823258"/>
                  </a:lnTo>
                  <a:lnTo>
                    <a:pt x="2954790" y="2823258"/>
                  </a:lnTo>
                  <a:lnTo>
                    <a:pt x="2956824" y="2823258"/>
                  </a:lnTo>
                  <a:lnTo>
                    <a:pt x="2958857" y="2823258"/>
                  </a:lnTo>
                  <a:lnTo>
                    <a:pt x="2960891" y="2823258"/>
                  </a:lnTo>
                  <a:lnTo>
                    <a:pt x="2962924" y="2823258"/>
                  </a:lnTo>
                  <a:lnTo>
                    <a:pt x="2964958" y="2823258"/>
                  </a:lnTo>
                  <a:lnTo>
                    <a:pt x="2966991" y="2823258"/>
                  </a:lnTo>
                  <a:lnTo>
                    <a:pt x="2969025" y="2823258"/>
                  </a:lnTo>
                  <a:lnTo>
                    <a:pt x="2971059" y="2823258"/>
                  </a:lnTo>
                  <a:lnTo>
                    <a:pt x="2973092" y="2823258"/>
                  </a:lnTo>
                  <a:lnTo>
                    <a:pt x="2975126" y="2823258"/>
                  </a:lnTo>
                  <a:lnTo>
                    <a:pt x="2977159" y="2823258"/>
                  </a:lnTo>
                  <a:lnTo>
                    <a:pt x="2979193" y="2823258"/>
                  </a:lnTo>
                  <a:lnTo>
                    <a:pt x="2981227" y="2823258"/>
                  </a:lnTo>
                  <a:lnTo>
                    <a:pt x="2983260" y="2823258"/>
                  </a:lnTo>
                  <a:lnTo>
                    <a:pt x="2985294" y="2823258"/>
                  </a:lnTo>
                  <a:lnTo>
                    <a:pt x="2987327" y="2823258"/>
                  </a:lnTo>
                  <a:lnTo>
                    <a:pt x="2989361" y="2823258"/>
                  </a:lnTo>
                  <a:lnTo>
                    <a:pt x="2991394" y="2823258"/>
                  </a:lnTo>
                  <a:lnTo>
                    <a:pt x="2993428" y="2823258"/>
                  </a:lnTo>
                  <a:lnTo>
                    <a:pt x="2995462" y="2823258"/>
                  </a:lnTo>
                  <a:lnTo>
                    <a:pt x="2997495" y="2823258"/>
                  </a:lnTo>
                  <a:lnTo>
                    <a:pt x="2999529" y="2823258"/>
                  </a:lnTo>
                  <a:lnTo>
                    <a:pt x="3001562" y="2823258"/>
                  </a:lnTo>
                  <a:lnTo>
                    <a:pt x="3003596" y="2823258"/>
                  </a:lnTo>
                  <a:lnTo>
                    <a:pt x="3005629" y="2823258"/>
                  </a:lnTo>
                  <a:lnTo>
                    <a:pt x="3007663" y="2823258"/>
                  </a:lnTo>
                  <a:lnTo>
                    <a:pt x="3009697" y="2823258"/>
                  </a:lnTo>
                  <a:lnTo>
                    <a:pt x="3011730" y="2823258"/>
                  </a:lnTo>
                  <a:lnTo>
                    <a:pt x="3013764" y="2823258"/>
                  </a:lnTo>
                  <a:lnTo>
                    <a:pt x="3015797" y="2823258"/>
                  </a:lnTo>
                  <a:lnTo>
                    <a:pt x="3017831" y="2823258"/>
                  </a:lnTo>
                  <a:lnTo>
                    <a:pt x="3019865" y="2823258"/>
                  </a:lnTo>
                  <a:lnTo>
                    <a:pt x="3021898" y="2823258"/>
                  </a:lnTo>
                  <a:lnTo>
                    <a:pt x="3023932" y="2823258"/>
                  </a:lnTo>
                  <a:lnTo>
                    <a:pt x="3025965" y="2823258"/>
                  </a:lnTo>
                  <a:lnTo>
                    <a:pt x="3027999" y="2823258"/>
                  </a:lnTo>
                  <a:lnTo>
                    <a:pt x="3030032" y="2823258"/>
                  </a:lnTo>
                  <a:lnTo>
                    <a:pt x="3032066" y="2823258"/>
                  </a:lnTo>
                  <a:lnTo>
                    <a:pt x="3034100" y="4302157"/>
                  </a:lnTo>
                  <a:lnTo>
                    <a:pt x="3036133" y="4302157"/>
                  </a:lnTo>
                  <a:lnTo>
                    <a:pt x="3038167" y="4302157"/>
                  </a:lnTo>
                  <a:lnTo>
                    <a:pt x="3040200" y="4302157"/>
                  </a:lnTo>
                  <a:lnTo>
                    <a:pt x="3042234" y="4302157"/>
                  </a:lnTo>
                  <a:lnTo>
                    <a:pt x="3044267" y="4302157"/>
                  </a:lnTo>
                  <a:lnTo>
                    <a:pt x="3046301" y="4302157"/>
                  </a:lnTo>
                  <a:lnTo>
                    <a:pt x="3048335" y="4302157"/>
                  </a:lnTo>
                  <a:lnTo>
                    <a:pt x="3050368" y="4302157"/>
                  </a:lnTo>
                  <a:lnTo>
                    <a:pt x="3052402" y="4302157"/>
                  </a:lnTo>
                  <a:lnTo>
                    <a:pt x="3054435" y="4302157"/>
                  </a:lnTo>
                  <a:lnTo>
                    <a:pt x="3056469" y="4302157"/>
                  </a:lnTo>
                  <a:lnTo>
                    <a:pt x="3058503" y="4302157"/>
                  </a:lnTo>
                  <a:lnTo>
                    <a:pt x="3060536" y="4302157"/>
                  </a:lnTo>
                  <a:lnTo>
                    <a:pt x="3062570" y="4302157"/>
                  </a:lnTo>
                  <a:lnTo>
                    <a:pt x="3064603" y="4302157"/>
                  </a:lnTo>
                  <a:lnTo>
                    <a:pt x="3066637" y="4302157"/>
                  </a:lnTo>
                  <a:lnTo>
                    <a:pt x="3068670" y="4302157"/>
                  </a:lnTo>
                  <a:lnTo>
                    <a:pt x="3070704" y="4302157"/>
                  </a:lnTo>
                  <a:lnTo>
                    <a:pt x="3072738" y="4302157"/>
                  </a:lnTo>
                  <a:lnTo>
                    <a:pt x="3074771" y="4302157"/>
                  </a:lnTo>
                  <a:lnTo>
                    <a:pt x="3076805" y="4302157"/>
                  </a:lnTo>
                  <a:lnTo>
                    <a:pt x="3078838" y="4302157"/>
                  </a:lnTo>
                  <a:lnTo>
                    <a:pt x="3080872" y="4302157"/>
                  </a:lnTo>
                  <a:lnTo>
                    <a:pt x="3082905" y="4302157"/>
                  </a:lnTo>
                  <a:lnTo>
                    <a:pt x="3084939" y="4302157"/>
                  </a:lnTo>
                  <a:lnTo>
                    <a:pt x="3086973" y="4302157"/>
                  </a:lnTo>
                  <a:lnTo>
                    <a:pt x="3089006" y="4302157"/>
                  </a:lnTo>
                  <a:lnTo>
                    <a:pt x="3091040" y="4302157"/>
                  </a:lnTo>
                  <a:lnTo>
                    <a:pt x="3093073" y="4302157"/>
                  </a:lnTo>
                  <a:lnTo>
                    <a:pt x="3095107" y="4302157"/>
                  </a:lnTo>
                  <a:lnTo>
                    <a:pt x="3097141" y="4302157"/>
                  </a:lnTo>
                  <a:lnTo>
                    <a:pt x="3099174" y="4302157"/>
                  </a:lnTo>
                  <a:lnTo>
                    <a:pt x="3101208" y="4302157"/>
                  </a:lnTo>
                  <a:lnTo>
                    <a:pt x="3103241" y="4302157"/>
                  </a:lnTo>
                  <a:lnTo>
                    <a:pt x="3105275" y="4302157"/>
                  </a:lnTo>
                  <a:lnTo>
                    <a:pt x="3107308" y="4302157"/>
                  </a:lnTo>
                  <a:lnTo>
                    <a:pt x="3109342" y="4302157"/>
                  </a:lnTo>
                  <a:lnTo>
                    <a:pt x="3111376" y="4302157"/>
                  </a:lnTo>
                  <a:lnTo>
                    <a:pt x="3113409" y="4302157"/>
                  </a:lnTo>
                  <a:lnTo>
                    <a:pt x="3115443" y="4302157"/>
                  </a:lnTo>
                  <a:lnTo>
                    <a:pt x="3117476" y="4302157"/>
                  </a:lnTo>
                  <a:lnTo>
                    <a:pt x="3119510" y="4302157"/>
                  </a:lnTo>
                  <a:lnTo>
                    <a:pt x="3121543" y="4302157"/>
                  </a:lnTo>
                  <a:lnTo>
                    <a:pt x="3123577" y="4302157"/>
                  </a:lnTo>
                  <a:lnTo>
                    <a:pt x="3125611" y="4302157"/>
                  </a:lnTo>
                  <a:lnTo>
                    <a:pt x="3127644" y="4302157"/>
                  </a:lnTo>
                  <a:lnTo>
                    <a:pt x="3129678" y="4302157"/>
                  </a:lnTo>
                  <a:lnTo>
                    <a:pt x="3131711" y="4302157"/>
                  </a:lnTo>
                  <a:lnTo>
                    <a:pt x="3133745" y="4302157"/>
                  </a:lnTo>
                  <a:lnTo>
                    <a:pt x="3135779" y="4302157"/>
                  </a:lnTo>
                  <a:lnTo>
                    <a:pt x="3137812" y="4302157"/>
                  </a:lnTo>
                  <a:lnTo>
                    <a:pt x="3139846" y="4302157"/>
                  </a:lnTo>
                  <a:lnTo>
                    <a:pt x="3141879" y="4302157"/>
                  </a:lnTo>
                  <a:lnTo>
                    <a:pt x="3143913" y="4302157"/>
                  </a:lnTo>
                  <a:lnTo>
                    <a:pt x="3145946" y="4302157"/>
                  </a:lnTo>
                  <a:lnTo>
                    <a:pt x="3147980" y="4302157"/>
                  </a:lnTo>
                  <a:lnTo>
                    <a:pt x="3150014" y="4302157"/>
                  </a:lnTo>
                  <a:lnTo>
                    <a:pt x="3152047" y="4302157"/>
                  </a:lnTo>
                  <a:lnTo>
                    <a:pt x="3154081" y="4302157"/>
                  </a:lnTo>
                  <a:lnTo>
                    <a:pt x="3156114" y="4302157"/>
                  </a:lnTo>
                  <a:lnTo>
                    <a:pt x="3158148" y="4302157"/>
                  </a:lnTo>
                  <a:lnTo>
                    <a:pt x="3160181" y="4302157"/>
                  </a:lnTo>
                  <a:lnTo>
                    <a:pt x="3162215" y="4302157"/>
                  </a:lnTo>
                  <a:lnTo>
                    <a:pt x="3164249" y="4302157"/>
                  </a:lnTo>
                  <a:lnTo>
                    <a:pt x="3166282" y="4302157"/>
                  </a:lnTo>
                  <a:lnTo>
                    <a:pt x="3168316" y="4302157"/>
                  </a:lnTo>
                  <a:lnTo>
                    <a:pt x="3170349" y="4302157"/>
                  </a:lnTo>
                  <a:lnTo>
                    <a:pt x="3172383" y="4302157"/>
                  </a:lnTo>
                  <a:lnTo>
                    <a:pt x="3174417" y="4302157"/>
                  </a:lnTo>
                  <a:lnTo>
                    <a:pt x="3176450" y="4302157"/>
                  </a:lnTo>
                  <a:lnTo>
                    <a:pt x="3178484" y="4302157"/>
                  </a:lnTo>
                  <a:lnTo>
                    <a:pt x="3180517" y="4302157"/>
                  </a:lnTo>
                  <a:lnTo>
                    <a:pt x="3182551" y="4302157"/>
                  </a:lnTo>
                  <a:lnTo>
                    <a:pt x="3184584" y="4302157"/>
                  </a:lnTo>
                  <a:lnTo>
                    <a:pt x="3186618" y="4302157"/>
                  </a:lnTo>
                  <a:lnTo>
                    <a:pt x="3188652" y="4302157"/>
                  </a:lnTo>
                  <a:lnTo>
                    <a:pt x="3190685" y="4302157"/>
                  </a:lnTo>
                  <a:lnTo>
                    <a:pt x="3192719" y="4302157"/>
                  </a:lnTo>
                  <a:lnTo>
                    <a:pt x="3194752" y="4302157"/>
                  </a:lnTo>
                  <a:lnTo>
                    <a:pt x="3196786" y="4302157"/>
                  </a:lnTo>
                  <a:lnTo>
                    <a:pt x="3198819" y="4302157"/>
                  </a:lnTo>
                  <a:lnTo>
                    <a:pt x="3200853" y="4302157"/>
                  </a:lnTo>
                  <a:lnTo>
                    <a:pt x="3202887" y="4302157"/>
                  </a:lnTo>
                  <a:lnTo>
                    <a:pt x="3204920" y="4302157"/>
                  </a:lnTo>
                  <a:lnTo>
                    <a:pt x="3206954" y="4302157"/>
                  </a:lnTo>
                  <a:lnTo>
                    <a:pt x="3208987" y="4302157"/>
                  </a:lnTo>
                  <a:lnTo>
                    <a:pt x="3211021" y="4302157"/>
                  </a:lnTo>
                  <a:lnTo>
                    <a:pt x="3213055" y="4302157"/>
                  </a:lnTo>
                  <a:lnTo>
                    <a:pt x="3215088" y="4302157"/>
                  </a:lnTo>
                  <a:lnTo>
                    <a:pt x="3217122" y="4302157"/>
                  </a:lnTo>
                  <a:lnTo>
                    <a:pt x="3219155" y="4302157"/>
                  </a:lnTo>
                  <a:lnTo>
                    <a:pt x="3221189" y="4302157"/>
                  </a:lnTo>
                  <a:lnTo>
                    <a:pt x="3223222" y="4302157"/>
                  </a:lnTo>
                  <a:lnTo>
                    <a:pt x="3225256" y="4302157"/>
                  </a:lnTo>
                  <a:lnTo>
                    <a:pt x="3227290" y="4302157"/>
                  </a:lnTo>
                  <a:lnTo>
                    <a:pt x="3229323" y="4302157"/>
                  </a:lnTo>
                  <a:lnTo>
                    <a:pt x="3231357" y="4302157"/>
                  </a:lnTo>
                  <a:lnTo>
                    <a:pt x="3233390" y="4302157"/>
                  </a:lnTo>
                  <a:lnTo>
                    <a:pt x="3235424" y="4302157"/>
                  </a:lnTo>
                  <a:lnTo>
                    <a:pt x="3237457" y="4302157"/>
                  </a:lnTo>
                  <a:lnTo>
                    <a:pt x="3239491" y="4302157"/>
                  </a:lnTo>
                  <a:lnTo>
                    <a:pt x="3241525" y="4302157"/>
                  </a:lnTo>
                  <a:lnTo>
                    <a:pt x="3243558" y="4302157"/>
                  </a:lnTo>
                  <a:lnTo>
                    <a:pt x="3245592" y="4302157"/>
                  </a:lnTo>
                  <a:lnTo>
                    <a:pt x="3247625" y="4302157"/>
                  </a:lnTo>
                  <a:lnTo>
                    <a:pt x="3249659" y="4302157"/>
                  </a:lnTo>
                  <a:lnTo>
                    <a:pt x="3251693" y="4302157"/>
                  </a:lnTo>
                  <a:lnTo>
                    <a:pt x="3253726" y="4302157"/>
                  </a:lnTo>
                  <a:lnTo>
                    <a:pt x="3255760" y="4302157"/>
                  </a:lnTo>
                  <a:lnTo>
                    <a:pt x="3257793" y="4302157"/>
                  </a:lnTo>
                  <a:lnTo>
                    <a:pt x="3259827" y="4302157"/>
                  </a:lnTo>
                  <a:lnTo>
                    <a:pt x="3261860" y="4302157"/>
                  </a:lnTo>
                  <a:lnTo>
                    <a:pt x="3263894" y="4302157"/>
                  </a:lnTo>
                  <a:lnTo>
                    <a:pt x="3265928" y="4302157"/>
                  </a:lnTo>
                  <a:lnTo>
                    <a:pt x="3267961" y="4302157"/>
                  </a:lnTo>
                  <a:lnTo>
                    <a:pt x="3269995" y="4302157"/>
                  </a:lnTo>
                  <a:lnTo>
                    <a:pt x="3272028" y="4302157"/>
                  </a:lnTo>
                  <a:lnTo>
                    <a:pt x="3274062" y="4302157"/>
                  </a:lnTo>
                  <a:lnTo>
                    <a:pt x="3276096" y="4302157"/>
                  </a:lnTo>
                  <a:lnTo>
                    <a:pt x="3278129" y="4302157"/>
                  </a:lnTo>
                  <a:lnTo>
                    <a:pt x="3280163" y="4302157"/>
                  </a:lnTo>
                  <a:lnTo>
                    <a:pt x="3282196" y="4302157"/>
                  </a:lnTo>
                  <a:lnTo>
                    <a:pt x="3284230" y="4302157"/>
                  </a:lnTo>
                  <a:lnTo>
                    <a:pt x="3286263" y="4302157"/>
                  </a:lnTo>
                  <a:lnTo>
                    <a:pt x="3288297" y="4302157"/>
                  </a:lnTo>
                  <a:lnTo>
                    <a:pt x="3290331" y="4302157"/>
                  </a:lnTo>
                  <a:lnTo>
                    <a:pt x="3292364" y="4302157"/>
                  </a:lnTo>
                  <a:lnTo>
                    <a:pt x="3294398" y="4302157"/>
                  </a:lnTo>
                  <a:lnTo>
                    <a:pt x="3296431" y="4302157"/>
                  </a:lnTo>
                  <a:lnTo>
                    <a:pt x="3298465" y="4302157"/>
                  </a:lnTo>
                  <a:lnTo>
                    <a:pt x="3300498" y="4302157"/>
                  </a:lnTo>
                  <a:lnTo>
                    <a:pt x="3302532" y="4302157"/>
                  </a:lnTo>
                  <a:lnTo>
                    <a:pt x="3304566" y="4302157"/>
                  </a:lnTo>
                  <a:lnTo>
                    <a:pt x="3306599" y="4302157"/>
                  </a:lnTo>
                  <a:lnTo>
                    <a:pt x="3308633" y="4302157"/>
                  </a:lnTo>
                  <a:lnTo>
                    <a:pt x="3310666" y="4302157"/>
                  </a:lnTo>
                  <a:lnTo>
                    <a:pt x="3312700" y="4302157"/>
                  </a:lnTo>
                  <a:lnTo>
                    <a:pt x="3314734" y="4302157"/>
                  </a:lnTo>
                  <a:lnTo>
                    <a:pt x="3316767" y="4302157"/>
                  </a:lnTo>
                  <a:lnTo>
                    <a:pt x="3318801" y="4302157"/>
                  </a:lnTo>
                  <a:lnTo>
                    <a:pt x="3320834" y="4302157"/>
                  </a:lnTo>
                  <a:lnTo>
                    <a:pt x="3322868" y="4302157"/>
                  </a:lnTo>
                  <a:lnTo>
                    <a:pt x="3324901" y="4302157"/>
                  </a:lnTo>
                  <a:lnTo>
                    <a:pt x="3326935" y="4302157"/>
                  </a:lnTo>
                  <a:lnTo>
                    <a:pt x="3328969" y="4302157"/>
                  </a:lnTo>
                  <a:lnTo>
                    <a:pt x="3331002" y="4302157"/>
                  </a:lnTo>
                  <a:lnTo>
                    <a:pt x="3333036" y="4302157"/>
                  </a:lnTo>
                  <a:lnTo>
                    <a:pt x="3335069" y="4302157"/>
                  </a:lnTo>
                  <a:lnTo>
                    <a:pt x="3337103" y="4302157"/>
                  </a:lnTo>
                  <a:lnTo>
                    <a:pt x="3339136" y="4302157"/>
                  </a:lnTo>
                  <a:lnTo>
                    <a:pt x="3341170" y="4302157"/>
                  </a:lnTo>
                  <a:lnTo>
                    <a:pt x="3343204" y="4302157"/>
                  </a:lnTo>
                  <a:lnTo>
                    <a:pt x="3345237" y="4302157"/>
                  </a:lnTo>
                  <a:lnTo>
                    <a:pt x="3347271" y="4302157"/>
                  </a:lnTo>
                  <a:lnTo>
                    <a:pt x="3349304" y="4302157"/>
                  </a:lnTo>
                  <a:lnTo>
                    <a:pt x="3351338" y="4302157"/>
                  </a:lnTo>
                  <a:lnTo>
                    <a:pt x="3353372" y="4302157"/>
                  </a:lnTo>
                  <a:lnTo>
                    <a:pt x="3355405" y="4302157"/>
                  </a:lnTo>
                  <a:lnTo>
                    <a:pt x="3357439" y="4302157"/>
                  </a:lnTo>
                  <a:lnTo>
                    <a:pt x="3359472" y="4302157"/>
                  </a:lnTo>
                  <a:lnTo>
                    <a:pt x="3361506" y="4302157"/>
                  </a:lnTo>
                  <a:lnTo>
                    <a:pt x="3363539" y="4302157"/>
                  </a:lnTo>
                  <a:lnTo>
                    <a:pt x="3365573" y="4302157"/>
                  </a:lnTo>
                  <a:lnTo>
                    <a:pt x="3367607" y="4302157"/>
                  </a:lnTo>
                  <a:lnTo>
                    <a:pt x="3369640" y="4302157"/>
                  </a:lnTo>
                  <a:lnTo>
                    <a:pt x="3371674" y="4302157"/>
                  </a:lnTo>
                  <a:lnTo>
                    <a:pt x="3373707" y="4302157"/>
                  </a:lnTo>
                  <a:lnTo>
                    <a:pt x="3375741" y="4302157"/>
                  </a:lnTo>
                  <a:lnTo>
                    <a:pt x="3377774" y="4302157"/>
                  </a:lnTo>
                  <a:lnTo>
                    <a:pt x="3379808" y="4302157"/>
                  </a:lnTo>
                  <a:lnTo>
                    <a:pt x="3381842" y="4302157"/>
                  </a:lnTo>
                  <a:lnTo>
                    <a:pt x="3383875" y="4302157"/>
                  </a:lnTo>
                  <a:lnTo>
                    <a:pt x="3385909" y="4302157"/>
                  </a:lnTo>
                  <a:lnTo>
                    <a:pt x="3387942" y="4302157"/>
                  </a:lnTo>
                  <a:lnTo>
                    <a:pt x="3389976" y="4302157"/>
                  </a:lnTo>
                  <a:lnTo>
                    <a:pt x="3392010" y="4302157"/>
                  </a:lnTo>
                  <a:lnTo>
                    <a:pt x="3394043" y="4302157"/>
                  </a:lnTo>
                  <a:lnTo>
                    <a:pt x="3396077" y="4302157"/>
                  </a:lnTo>
                  <a:lnTo>
                    <a:pt x="3398110" y="4302157"/>
                  </a:lnTo>
                  <a:lnTo>
                    <a:pt x="3400144" y="4302157"/>
                  </a:lnTo>
                  <a:lnTo>
                    <a:pt x="3402177" y="4302157"/>
                  </a:lnTo>
                  <a:lnTo>
                    <a:pt x="3404211" y="4302157"/>
                  </a:lnTo>
                  <a:lnTo>
                    <a:pt x="3406245" y="4302157"/>
                  </a:lnTo>
                  <a:lnTo>
                    <a:pt x="3408278" y="4302157"/>
                  </a:lnTo>
                  <a:lnTo>
                    <a:pt x="3410312" y="4302157"/>
                  </a:lnTo>
                  <a:lnTo>
                    <a:pt x="3412345" y="4302157"/>
                  </a:lnTo>
                  <a:lnTo>
                    <a:pt x="3414379" y="4302157"/>
                  </a:lnTo>
                  <a:lnTo>
                    <a:pt x="3416412" y="4302157"/>
                  </a:lnTo>
                  <a:lnTo>
                    <a:pt x="3418446" y="4302157"/>
                  </a:lnTo>
                  <a:lnTo>
                    <a:pt x="3420480" y="4302157"/>
                  </a:lnTo>
                  <a:lnTo>
                    <a:pt x="3422513" y="4302157"/>
                  </a:lnTo>
                  <a:lnTo>
                    <a:pt x="3424547" y="4302157"/>
                  </a:lnTo>
                  <a:lnTo>
                    <a:pt x="3426580" y="4302157"/>
                  </a:lnTo>
                  <a:lnTo>
                    <a:pt x="3428614" y="4302157"/>
                  </a:lnTo>
                  <a:lnTo>
                    <a:pt x="3430648" y="4302157"/>
                  </a:lnTo>
                  <a:lnTo>
                    <a:pt x="3432681" y="4302157"/>
                  </a:lnTo>
                  <a:lnTo>
                    <a:pt x="3434715" y="4302157"/>
                  </a:lnTo>
                  <a:lnTo>
                    <a:pt x="3436748" y="4302157"/>
                  </a:lnTo>
                  <a:lnTo>
                    <a:pt x="3438782" y="4302157"/>
                  </a:lnTo>
                  <a:lnTo>
                    <a:pt x="3440815" y="4302157"/>
                  </a:lnTo>
                  <a:lnTo>
                    <a:pt x="3442849" y="4302157"/>
                  </a:lnTo>
                  <a:lnTo>
                    <a:pt x="3444883" y="4302157"/>
                  </a:lnTo>
                  <a:lnTo>
                    <a:pt x="3446916" y="4302157"/>
                  </a:lnTo>
                  <a:lnTo>
                    <a:pt x="3448950" y="4302157"/>
                  </a:lnTo>
                  <a:lnTo>
                    <a:pt x="3450983" y="4302157"/>
                  </a:lnTo>
                  <a:lnTo>
                    <a:pt x="3453017" y="4302157"/>
                  </a:lnTo>
                  <a:lnTo>
                    <a:pt x="3455050" y="4302157"/>
                  </a:lnTo>
                  <a:lnTo>
                    <a:pt x="3457084" y="4302157"/>
                  </a:lnTo>
                  <a:lnTo>
                    <a:pt x="3459118" y="4302157"/>
                  </a:lnTo>
                  <a:lnTo>
                    <a:pt x="3461151" y="4302157"/>
                  </a:lnTo>
                  <a:lnTo>
                    <a:pt x="3463185" y="4302157"/>
                  </a:lnTo>
                  <a:lnTo>
                    <a:pt x="3465218" y="4302157"/>
                  </a:lnTo>
                  <a:lnTo>
                    <a:pt x="3467252" y="4302157"/>
                  </a:lnTo>
                  <a:lnTo>
                    <a:pt x="3469286" y="4302157"/>
                  </a:lnTo>
                  <a:lnTo>
                    <a:pt x="3471319" y="4302157"/>
                  </a:lnTo>
                  <a:lnTo>
                    <a:pt x="3473353" y="4302157"/>
                  </a:lnTo>
                  <a:lnTo>
                    <a:pt x="3475386" y="4302157"/>
                  </a:lnTo>
                  <a:lnTo>
                    <a:pt x="3477420" y="4302157"/>
                  </a:lnTo>
                  <a:lnTo>
                    <a:pt x="3479453" y="4302157"/>
                  </a:lnTo>
                  <a:lnTo>
                    <a:pt x="3481487" y="4302157"/>
                  </a:lnTo>
                  <a:lnTo>
                    <a:pt x="3483521" y="4302157"/>
                  </a:lnTo>
                  <a:lnTo>
                    <a:pt x="3485554" y="4302157"/>
                  </a:lnTo>
                  <a:lnTo>
                    <a:pt x="3487588" y="4302157"/>
                  </a:lnTo>
                  <a:lnTo>
                    <a:pt x="3489621" y="4302157"/>
                  </a:lnTo>
                  <a:lnTo>
                    <a:pt x="3491655" y="4302157"/>
                  </a:lnTo>
                  <a:lnTo>
                    <a:pt x="3493688" y="4302157"/>
                  </a:lnTo>
                  <a:lnTo>
                    <a:pt x="3495722" y="4302157"/>
                  </a:lnTo>
                  <a:lnTo>
                    <a:pt x="3497756" y="4302157"/>
                  </a:lnTo>
                  <a:lnTo>
                    <a:pt x="3499789" y="4302157"/>
                  </a:lnTo>
                  <a:lnTo>
                    <a:pt x="3501823" y="4302157"/>
                  </a:lnTo>
                  <a:lnTo>
                    <a:pt x="3503856" y="4302157"/>
                  </a:lnTo>
                  <a:lnTo>
                    <a:pt x="3505890" y="4302157"/>
                  </a:lnTo>
                  <a:lnTo>
                    <a:pt x="3507924" y="4302157"/>
                  </a:lnTo>
                  <a:lnTo>
                    <a:pt x="3509957" y="4302157"/>
                  </a:lnTo>
                  <a:lnTo>
                    <a:pt x="3511991" y="4302157"/>
                  </a:lnTo>
                  <a:lnTo>
                    <a:pt x="3514024" y="4302157"/>
                  </a:lnTo>
                  <a:lnTo>
                    <a:pt x="3516058" y="4302157"/>
                  </a:lnTo>
                  <a:lnTo>
                    <a:pt x="3518091" y="4302157"/>
                  </a:lnTo>
                  <a:lnTo>
                    <a:pt x="3520125" y="4302157"/>
                  </a:lnTo>
                  <a:lnTo>
                    <a:pt x="3522159" y="4302157"/>
                  </a:lnTo>
                  <a:lnTo>
                    <a:pt x="3524192" y="4302157"/>
                  </a:lnTo>
                  <a:lnTo>
                    <a:pt x="3526226" y="4302157"/>
                  </a:lnTo>
                  <a:lnTo>
                    <a:pt x="3528259" y="4302157"/>
                  </a:lnTo>
                  <a:lnTo>
                    <a:pt x="3530293" y="4302157"/>
                  </a:lnTo>
                  <a:lnTo>
                    <a:pt x="3532326" y="4302157"/>
                  </a:lnTo>
                  <a:lnTo>
                    <a:pt x="3534360" y="4302157"/>
                  </a:lnTo>
                  <a:lnTo>
                    <a:pt x="3536394" y="4302157"/>
                  </a:lnTo>
                  <a:lnTo>
                    <a:pt x="3538427" y="4302157"/>
                  </a:lnTo>
                  <a:lnTo>
                    <a:pt x="3540461" y="4302157"/>
                  </a:lnTo>
                  <a:lnTo>
                    <a:pt x="3542494" y="4302157"/>
                  </a:lnTo>
                  <a:lnTo>
                    <a:pt x="3544528" y="4302157"/>
                  </a:lnTo>
                  <a:lnTo>
                    <a:pt x="3546562" y="4302157"/>
                  </a:lnTo>
                  <a:lnTo>
                    <a:pt x="3548595" y="4302157"/>
                  </a:lnTo>
                  <a:lnTo>
                    <a:pt x="3550629" y="4302157"/>
                  </a:lnTo>
                  <a:lnTo>
                    <a:pt x="3552662" y="4302157"/>
                  </a:lnTo>
                  <a:lnTo>
                    <a:pt x="3554696" y="4302157"/>
                  </a:lnTo>
                  <a:lnTo>
                    <a:pt x="3556729" y="4302157"/>
                  </a:lnTo>
                  <a:lnTo>
                    <a:pt x="3558763" y="4302157"/>
                  </a:lnTo>
                  <a:lnTo>
                    <a:pt x="3560797" y="4302157"/>
                  </a:lnTo>
                  <a:lnTo>
                    <a:pt x="3562830" y="4302157"/>
                  </a:lnTo>
                  <a:lnTo>
                    <a:pt x="3564864" y="4302157"/>
                  </a:lnTo>
                  <a:lnTo>
                    <a:pt x="3566897" y="4302157"/>
                  </a:lnTo>
                  <a:lnTo>
                    <a:pt x="3568931" y="4302157"/>
                  </a:lnTo>
                  <a:lnTo>
                    <a:pt x="3570964" y="4302157"/>
                  </a:lnTo>
                  <a:lnTo>
                    <a:pt x="3572998" y="4302157"/>
                  </a:lnTo>
                  <a:lnTo>
                    <a:pt x="3575032" y="4302157"/>
                  </a:lnTo>
                  <a:lnTo>
                    <a:pt x="3577065" y="4302157"/>
                  </a:lnTo>
                  <a:lnTo>
                    <a:pt x="3579099" y="4302157"/>
                  </a:lnTo>
                  <a:lnTo>
                    <a:pt x="3581132" y="4302157"/>
                  </a:lnTo>
                  <a:lnTo>
                    <a:pt x="3583166" y="4302157"/>
                  </a:lnTo>
                  <a:lnTo>
                    <a:pt x="3585200" y="4302157"/>
                  </a:lnTo>
                  <a:lnTo>
                    <a:pt x="3587233" y="4302157"/>
                  </a:lnTo>
                  <a:lnTo>
                    <a:pt x="3589267" y="4315642"/>
                  </a:lnTo>
                  <a:lnTo>
                    <a:pt x="3591300" y="4315642"/>
                  </a:lnTo>
                  <a:lnTo>
                    <a:pt x="3593334" y="4315642"/>
                  </a:lnTo>
                  <a:lnTo>
                    <a:pt x="3595367" y="4315642"/>
                  </a:lnTo>
                  <a:lnTo>
                    <a:pt x="3597401" y="4315642"/>
                  </a:lnTo>
                  <a:lnTo>
                    <a:pt x="3599435" y="4315642"/>
                  </a:lnTo>
                  <a:lnTo>
                    <a:pt x="3601468" y="4315642"/>
                  </a:lnTo>
                  <a:lnTo>
                    <a:pt x="3603502" y="4315642"/>
                  </a:lnTo>
                  <a:lnTo>
                    <a:pt x="3605535" y="4315642"/>
                  </a:lnTo>
                  <a:lnTo>
                    <a:pt x="3607569" y="4315642"/>
                  </a:lnTo>
                  <a:lnTo>
                    <a:pt x="3609602" y="4315642"/>
                  </a:lnTo>
                  <a:lnTo>
                    <a:pt x="3611636" y="4315642"/>
                  </a:lnTo>
                  <a:lnTo>
                    <a:pt x="3613670" y="4315642"/>
                  </a:lnTo>
                  <a:lnTo>
                    <a:pt x="3615703" y="4315642"/>
                  </a:lnTo>
                  <a:lnTo>
                    <a:pt x="3617737" y="4315642"/>
                  </a:lnTo>
                  <a:lnTo>
                    <a:pt x="3619770" y="4315642"/>
                  </a:lnTo>
                  <a:lnTo>
                    <a:pt x="3621804" y="4315642"/>
                  </a:lnTo>
                  <a:lnTo>
                    <a:pt x="3623838" y="4315642"/>
                  </a:lnTo>
                  <a:lnTo>
                    <a:pt x="3625871" y="4315642"/>
                  </a:lnTo>
                  <a:lnTo>
                    <a:pt x="3627905" y="4315642"/>
                  </a:lnTo>
                  <a:lnTo>
                    <a:pt x="3629938" y="4315642"/>
                  </a:lnTo>
                  <a:lnTo>
                    <a:pt x="3631972" y="4315642"/>
                  </a:lnTo>
                  <a:lnTo>
                    <a:pt x="3634005" y="4315642"/>
                  </a:lnTo>
                  <a:lnTo>
                    <a:pt x="3636039" y="4315642"/>
                  </a:lnTo>
                  <a:lnTo>
                    <a:pt x="3638073" y="4315642"/>
                  </a:lnTo>
                  <a:lnTo>
                    <a:pt x="3640106" y="4315642"/>
                  </a:lnTo>
                  <a:lnTo>
                    <a:pt x="3642140" y="4315642"/>
                  </a:lnTo>
                  <a:lnTo>
                    <a:pt x="3644173" y="4315642"/>
                  </a:lnTo>
                  <a:lnTo>
                    <a:pt x="3646207" y="4315642"/>
                  </a:lnTo>
                  <a:lnTo>
                    <a:pt x="3648240" y="4315642"/>
                  </a:lnTo>
                  <a:lnTo>
                    <a:pt x="3650274" y="4315642"/>
                  </a:lnTo>
                  <a:lnTo>
                    <a:pt x="3652308" y="4290993"/>
                  </a:lnTo>
                  <a:lnTo>
                    <a:pt x="3654341" y="4290993"/>
                  </a:lnTo>
                  <a:lnTo>
                    <a:pt x="3656375" y="4290993"/>
                  </a:lnTo>
                  <a:lnTo>
                    <a:pt x="3658408" y="4290993"/>
                  </a:lnTo>
                  <a:lnTo>
                    <a:pt x="3660442" y="4290993"/>
                  </a:lnTo>
                  <a:lnTo>
                    <a:pt x="3662476" y="4290993"/>
                  </a:lnTo>
                  <a:lnTo>
                    <a:pt x="3664509" y="4290993"/>
                  </a:lnTo>
                  <a:lnTo>
                    <a:pt x="3666543" y="4290993"/>
                  </a:lnTo>
                  <a:lnTo>
                    <a:pt x="3668576" y="4290993"/>
                  </a:lnTo>
                  <a:lnTo>
                    <a:pt x="3670610" y="4290993"/>
                  </a:lnTo>
                  <a:lnTo>
                    <a:pt x="3672643" y="4290993"/>
                  </a:lnTo>
                  <a:lnTo>
                    <a:pt x="3674677" y="4290993"/>
                  </a:lnTo>
                  <a:lnTo>
                    <a:pt x="3676711" y="4290993"/>
                  </a:lnTo>
                  <a:lnTo>
                    <a:pt x="3678744" y="4290993"/>
                  </a:lnTo>
                  <a:lnTo>
                    <a:pt x="3680778" y="4290993"/>
                  </a:lnTo>
                  <a:lnTo>
                    <a:pt x="3682811" y="4290993"/>
                  </a:lnTo>
                  <a:lnTo>
                    <a:pt x="3684845" y="4290993"/>
                  </a:lnTo>
                  <a:lnTo>
                    <a:pt x="3686878" y="4290993"/>
                  </a:lnTo>
                  <a:lnTo>
                    <a:pt x="3688912" y="4290993"/>
                  </a:lnTo>
                  <a:lnTo>
                    <a:pt x="3690946" y="4290993"/>
                  </a:lnTo>
                  <a:lnTo>
                    <a:pt x="3692979" y="4290993"/>
                  </a:lnTo>
                  <a:lnTo>
                    <a:pt x="3695013" y="4290993"/>
                  </a:lnTo>
                  <a:lnTo>
                    <a:pt x="3697046" y="4290993"/>
                  </a:lnTo>
                  <a:lnTo>
                    <a:pt x="3699080" y="4290993"/>
                  </a:lnTo>
                  <a:lnTo>
                    <a:pt x="3701114" y="4290993"/>
                  </a:lnTo>
                  <a:lnTo>
                    <a:pt x="3703147" y="4290993"/>
                  </a:lnTo>
                  <a:lnTo>
                    <a:pt x="3705181" y="4290993"/>
                  </a:lnTo>
                  <a:lnTo>
                    <a:pt x="3707214" y="4290993"/>
                  </a:lnTo>
                  <a:lnTo>
                    <a:pt x="3709248" y="4290993"/>
                  </a:lnTo>
                  <a:lnTo>
                    <a:pt x="3711281" y="4290993"/>
                  </a:lnTo>
                  <a:lnTo>
                    <a:pt x="3713315" y="4315642"/>
                  </a:lnTo>
                  <a:lnTo>
                    <a:pt x="3715349" y="4315642"/>
                  </a:lnTo>
                  <a:lnTo>
                    <a:pt x="3717382" y="4315642"/>
                  </a:lnTo>
                  <a:lnTo>
                    <a:pt x="3719416" y="4315642"/>
                  </a:lnTo>
                  <a:lnTo>
                    <a:pt x="3721449" y="4315642"/>
                  </a:lnTo>
                  <a:lnTo>
                    <a:pt x="3723483" y="4315642"/>
                  </a:lnTo>
                  <a:lnTo>
                    <a:pt x="3725516" y="4315642"/>
                  </a:lnTo>
                  <a:lnTo>
                    <a:pt x="3727550" y="4315642"/>
                  </a:lnTo>
                  <a:lnTo>
                    <a:pt x="3729584" y="4315642"/>
                  </a:lnTo>
                  <a:lnTo>
                    <a:pt x="3731617" y="4315642"/>
                  </a:lnTo>
                  <a:lnTo>
                    <a:pt x="3733651" y="4315642"/>
                  </a:lnTo>
                  <a:lnTo>
                    <a:pt x="3735684" y="4315642"/>
                  </a:lnTo>
                  <a:lnTo>
                    <a:pt x="3737718" y="4315642"/>
                  </a:lnTo>
                  <a:lnTo>
                    <a:pt x="3739752" y="4315642"/>
                  </a:lnTo>
                  <a:lnTo>
                    <a:pt x="3741785" y="4315642"/>
                  </a:lnTo>
                  <a:lnTo>
                    <a:pt x="3743819" y="4315642"/>
                  </a:lnTo>
                  <a:lnTo>
                    <a:pt x="3745852" y="4315642"/>
                  </a:lnTo>
                  <a:lnTo>
                    <a:pt x="3747886" y="4315642"/>
                  </a:lnTo>
                  <a:lnTo>
                    <a:pt x="3749919" y="4315642"/>
                  </a:lnTo>
                  <a:lnTo>
                    <a:pt x="3751953" y="4315642"/>
                  </a:lnTo>
                  <a:lnTo>
                    <a:pt x="3753987" y="4315642"/>
                  </a:lnTo>
                  <a:lnTo>
                    <a:pt x="3756020" y="4315642"/>
                  </a:lnTo>
                  <a:lnTo>
                    <a:pt x="3758054" y="4315642"/>
                  </a:lnTo>
                  <a:lnTo>
                    <a:pt x="3760087" y="4315642"/>
                  </a:lnTo>
                  <a:lnTo>
                    <a:pt x="3762121" y="4315642"/>
                  </a:lnTo>
                  <a:lnTo>
                    <a:pt x="3764154" y="4315642"/>
                  </a:lnTo>
                  <a:lnTo>
                    <a:pt x="3766188" y="4315642"/>
                  </a:lnTo>
                  <a:lnTo>
                    <a:pt x="3768222" y="4315642"/>
                  </a:lnTo>
                  <a:lnTo>
                    <a:pt x="3770255" y="4315642"/>
                  </a:lnTo>
                  <a:lnTo>
                    <a:pt x="3772289" y="4315642"/>
                  </a:lnTo>
                  <a:lnTo>
                    <a:pt x="3774322" y="4315642"/>
                  </a:lnTo>
                  <a:lnTo>
                    <a:pt x="3776356" y="4315642"/>
                  </a:lnTo>
                  <a:lnTo>
                    <a:pt x="3778390" y="4315642"/>
                  </a:lnTo>
                  <a:lnTo>
                    <a:pt x="3780423" y="4315642"/>
                  </a:lnTo>
                  <a:lnTo>
                    <a:pt x="3782457" y="4315642"/>
                  </a:lnTo>
                  <a:lnTo>
                    <a:pt x="3784490" y="4315642"/>
                  </a:lnTo>
                  <a:lnTo>
                    <a:pt x="3786524" y="4315642"/>
                  </a:lnTo>
                  <a:lnTo>
                    <a:pt x="3788557" y="4315642"/>
                  </a:lnTo>
                  <a:lnTo>
                    <a:pt x="3790591" y="4315642"/>
                  </a:lnTo>
                  <a:lnTo>
                    <a:pt x="3792625" y="4315642"/>
                  </a:lnTo>
                  <a:lnTo>
                    <a:pt x="3794658" y="4315642"/>
                  </a:lnTo>
                  <a:lnTo>
                    <a:pt x="3796692" y="4315642"/>
                  </a:lnTo>
                  <a:lnTo>
                    <a:pt x="3798725" y="4315642"/>
                  </a:lnTo>
                  <a:lnTo>
                    <a:pt x="3800759" y="4315642"/>
                  </a:lnTo>
                  <a:lnTo>
                    <a:pt x="3802793" y="4315642"/>
                  </a:lnTo>
                  <a:lnTo>
                    <a:pt x="3804826" y="4315642"/>
                  </a:lnTo>
                  <a:lnTo>
                    <a:pt x="3806860" y="4315642"/>
                  </a:lnTo>
                  <a:lnTo>
                    <a:pt x="3808893" y="4315642"/>
                  </a:lnTo>
                  <a:lnTo>
                    <a:pt x="3810927" y="4315642"/>
                  </a:lnTo>
                  <a:lnTo>
                    <a:pt x="3812960" y="4315642"/>
                  </a:lnTo>
                  <a:lnTo>
                    <a:pt x="3814994" y="4315642"/>
                  </a:lnTo>
                  <a:lnTo>
                    <a:pt x="3817028" y="4315642"/>
                  </a:lnTo>
                  <a:lnTo>
                    <a:pt x="3819061" y="4315642"/>
                  </a:lnTo>
                  <a:lnTo>
                    <a:pt x="3821095" y="4315642"/>
                  </a:lnTo>
                  <a:lnTo>
                    <a:pt x="3823128" y="4315642"/>
                  </a:lnTo>
                  <a:lnTo>
                    <a:pt x="3825162" y="4315642"/>
                  </a:lnTo>
                  <a:lnTo>
                    <a:pt x="3827195" y="4315642"/>
                  </a:lnTo>
                  <a:lnTo>
                    <a:pt x="3829229" y="4315642"/>
                  </a:lnTo>
                  <a:lnTo>
                    <a:pt x="3831263" y="4315642"/>
                  </a:lnTo>
                  <a:lnTo>
                    <a:pt x="3833296" y="4315642"/>
                  </a:lnTo>
                  <a:lnTo>
                    <a:pt x="3835330" y="4315642"/>
                  </a:lnTo>
                  <a:lnTo>
                    <a:pt x="3837363" y="4315642"/>
                  </a:lnTo>
                  <a:lnTo>
                    <a:pt x="3839397" y="4315642"/>
                  </a:lnTo>
                  <a:lnTo>
                    <a:pt x="3841431" y="4315642"/>
                  </a:lnTo>
                  <a:lnTo>
                    <a:pt x="3843464" y="4315642"/>
                  </a:lnTo>
                  <a:lnTo>
                    <a:pt x="3845498" y="4315642"/>
                  </a:lnTo>
                  <a:lnTo>
                    <a:pt x="3847531" y="4315642"/>
                  </a:lnTo>
                  <a:lnTo>
                    <a:pt x="3849565" y="4315642"/>
                  </a:lnTo>
                  <a:lnTo>
                    <a:pt x="3851598" y="4315642"/>
                  </a:lnTo>
                  <a:lnTo>
                    <a:pt x="3853632" y="4315642"/>
                  </a:lnTo>
                  <a:lnTo>
                    <a:pt x="3855666" y="4315642"/>
                  </a:lnTo>
                  <a:lnTo>
                    <a:pt x="3857699" y="4315642"/>
                  </a:lnTo>
                  <a:lnTo>
                    <a:pt x="3859733" y="4315642"/>
                  </a:lnTo>
                  <a:lnTo>
                    <a:pt x="3861766" y="4315642"/>
                  </a:lnTo>
                  <a:lnTo>
                    <a:pt x="3863800" y="4315642"/>
                  </a:lnTo>
                  <a:lnTo>
                    <a:pt x="3865833" y="4315642"/>
                  </a:lnTo>
                  <a:lnTo>
                    <a:pt x="3867867" y="4315642"/>
                  </a:lnTo>
                  <a:lnTo>
                    <a:pt x="3869901" y="4315642"/>
                  </a:lnTo>
                  <a:lnTo>
                    <a:pt x="3871934" y="4315642"/>
                  </a:lnTo>
                  <a:lnTo>
                    <a:pt x="3873968" y="4315642"/>
                  </a:lnTo>
                  <a:lnTo>
                    <a:pt x="3876001" y="4315642"/>
                  </a:lnTo>
                  <a:lnTo>
                    <a:pt x="3878035" y="4315642"/>
                  </a:lnTo>
                  <a:lnTo>
                    <a:pt x="3880069" y="4315642"/>
                  </a:lnTo>
                  <a:lnTo>
                    <a:pt x="3882102" y="4315642"/>
                  </a:lnTo>
                  <a:lnTo>
                    <a:pt x="3884136" y="4315642"/>
                  </a:lnTo>
                  <a:lnTo>
                    <a:pt x="3886169" y="4315642"/>
                  </a:lnTo>
                  <a:lnTo>
                    <a:pt x="3888203" y="4315642"/>
                  </a:lnTo>
                  <a:lnTo>
                    <a:pt x="3890236" y="4315642"/>
                  </a:lnTo>
                  <a:lnTo>
                    <a:pt x="3892270" y="4315642"/>
                  </a:lnTo>
                  <a:lnTo>
                    <a:pt x="3894304" y="4315642"/>
                  </a:lnTo>
                  <a:lnTo>
                    <a:pt x="3896337" y="4315642"/>
                  </a:lnTo>
                  <a:lnTo>
                    <a:pt x="3898371" y="4315642"/>
                  </a:lnTo>
                  <a:lnTo>
                    <a:pt x="3900404" y="4315642"/>
                  </a:lnTo>
                  <a:lnTo>
                    <a:pt x="3902438" y="4315642"/>
                  </a:lnTo>
                  <a:lnTo>
                    <a:pt x="3904471" y="4315642"/>
                  </a:lnTo>
                  <a:lnTo>
                    <a:pt x="3906505" y="4315642"/>
                  </a:lnTo>
                  <a:lnTo>
                    <a:pt x="3908539" y="4315642"/>
                  </a:lnTo>
                  <a:lnTo>
                    <a:pt x="3910572" y="4315642"/>
                  </a:lnTo>
                  <a:lnTo>
                    <a:pt x="3912606" y="4315642"/>
                  </a:lnTo>
                  <a:lnTo>
                    <a:pt x="3914639" y="4315642"/>
                  </a:lnTo>
                  <a:lnTo>
                    <a:pt x="3916673" y="4315642"/>
                  </a:lnTo>
                  <a:lnTo>
                    <a:pt x="3918707" y="4315642"/>
                  </a:lnTo>
                  <a:lnTo>
                    <a:pt x="3920740" y="4315642"/>
                  </a:lnTo>
                  <a:lnTo>
                    <a:pt x="3922774" y="4315642"/>
                  </a:lnTo>
                  <a:lnTo>
                    <a:pt x="3924807" y="4315642"/>
                  </a:lnTo>
                  <a:lnTo>
                    <a:pt x="3926841" y="4315642"/>
                  </a:lnTo>
                  <a:lnTo>
                    <a:pt x="3928874" y="4315642"/>
                  </a:lnTo>
                  <a:lnTo>
                    <a:pt x="3930908" y="4315642"/>
                  </a:lnTo>
                  <a:lnTo>
                    <a:pt x="3932942" y="4315642"/>
                  </a:lnTo>
                  <a:lnTo>
                    <a:pt x="3934975" y="4315642"/>
                  </a:lnTo>
                  <a:lnTo>
                    <a:pt x="3937009" y="4315642"/>
                  </a:lnTo>
                  <a:lnTo>
                    <a:pt x="3939042" y="4315642"/>
                  </a:lnTo>
                  <a:lnTo>
                    <a:pt x="3941076" y="4315642"/>
                  </a:lnTo>
                  <a:lnTo>
                    <a:pt x="3943109" y="4315642"/>
                  </a:lnTo>
                  <a:lnTo>
                    <a:pt x="3945143" y="4315642"/>
                  </a:lnTo>
                  <a:lnTo>
                    <a:pt x="3947177" y="4315642"/>
                  </a:lnTo>
                  <a:lnTo>
                    <a:pt x="3949210" y="4315642"/>
                  </a:lnTo>
                  <a:lnTo>
                    <a:pt x="3951244" y="4315642"/>
                  </a:lnTo>
                  <a:lnTo>
                    <a:pt x="3953277" y="4315642"/>
                  </a:lnTo>
                  <a:lnTo>
                    <a:pt x="3955311" y="4315642"/>
                  </a:lnTo>
                  <a:lnTo>
                    <a:pt x="3957345" y="4315642"/>
                  </a:lnTo>
                  <a:lnTo>
                    <a:pt x="3959378" y="4315642"/>
                  </a:lnTo>
                  <a:lnTo>
                    <a:pt x="3961412" y="4315642"/>
                  </a:lnTo>
                  <a:lnTo>
                    <a:pt x="3963445" y="4290993"/>
                  </a:lnTo>
                  <a:lnTo>
                    <a:pt x="3965479" y="4290993"/>
                  </a:lnTo>
                  <a:lnTo>
                    <a:pt x="3967512" y="4290993"/>
                  </a:lnTo>
                  <a:lnTo>
                    <a:pt x="3969546" y="4290993"/>
                  </a:lnTo>
                  <a:lnTo>
                    <a:pt x="3971580" y="4290993"/>
                  </a:lnTo>
                  <a:lnTo>
                    <a:pt x="3973613" y="4290993"/>
                  </a:lnTo>
                  <a:lnTo>
                    <a:pt x="3975647" y="4290993"/>
                  </a:lnTo>
                  <a:lnTo>
                    <a:pt x="3977680" y="4290993"/>
                  </a:lnTo>
                  <a:lnTo>
                    <a:pt x="3979714" y="4290993"/>
                  </a:lnTo>
                  <a:lnTo>
                    <a:pt x="3981747" y="4290993"/>
                  </a:lnTo>
                  <a:lnTo>
                    <a:pt x="3983781" y="4290993"/>
                  </a:lnTo>
                  <a:lnTo>
                    <a:pt x="3985815" y="4290993"/>
                  </a:lnTo>
                  <a:lnTo>
                    <a:pt x="3987848" y="4290993"/>
                  </a:lnTo>
                  <a:lnTo>
                    <a:pt x="3989882" y="4290993"/>
                  </a:lnTo>
                  <a:lnTo>
                    <a:pt x="3991915" y="4290993"/>
                  </a:lnTo>
                  <a:lnTo>
                    <a:pt x="3993949" y="4290993"/>
                  </a:lnTo>
                  <a:lnTo>
                    <a:pt x="3995983" y="4290993"/>
                  </a:lnTo>
                  <a:lnTo>
                    <a:pt x="3998016" y="4290993"/>
                  </a:lnTo>
                  <a:lnTo>
                    <a:pt x="4000050" y="4290993"/>
                  </a:lnTo>
                  <a:lnTo>
                    <a:pt x="4002083" y="4290993"/>
                  </a:lnTo>
                  <a:lnTo>
                    <a:pt x="4004117" y="4290993"/>
                  </a:lnTo>
                  <a:lnTo>
                    <a:pt x="4006150" y="4290993"/>
                  </a:lnTo>
                  <a:lnTo>
                    <a:pt x="4008184" y="4290993"/>
                  </a:lnTo>
                  <a:lnTo>
                    <a:pt x="4010218" y="4290993"/>
                  </a:lnTo>
                  <a:lnTo>
                    <a:pt x="4012251" y="4290993"/>
                  </a:lnTo>
                  <a:lnTo>
                    <a:pt x="4014285" y="4290993"/>
                  </a:lnTo>
                  <a:lnTo>
                    <a:pt x="4016318" y="4290993"/>
                  </a:lnTo>
                  <a:lnTo>
                    <a:pt x="4018352" y="4290993"/>
                  </a:lnTo>
                  <a:lnTo>
                    <a:pt x="4020385" y="4290993"/>
                  </a:lnTo>
                  <a:lnTo>
                    <a:pt x="4022419" y="4290993"/>
                  </a:lnTo>
                  <a:lnTo>
                    <a:pt x="4024453" y="4290993"/>
                  </a:lnTo>
                  <a:lnTo>
                    <a:pt x="4026486" y="4290993"/>
                  </a:lnTo>
                  <a:lnTo>
                    <a:pt x="4028520" y="4290993"/>
                  </a:lnTo>
                  <a:lnTo>
                    <a:pt x="4030553" y="4290993"/>
                  </a:lnTo>
                  <a:lnTo>
                    <a:pt x="4032587" y="4290993"/>
                  </a:lnTo>
                  <a:lnTo>
                    <a:pt x="4034621" y="4290993"/>
                  </a:lnTo>
                  <a:lnTo>
                    <a:pt x="4036654" y="4290993"/>
                  </a:lnTo>
                  <a:lnTo>
                    <a:pt x="4038688" y="4290993"/>
                  </a:lnTo>
                  <a:lnTo>
                    <a:pt x="4040721" y="4290993"/>
                  </a:lnTo>
                  <a:lnTo>
                    <a:pt x="4042755" y="4290993"/>
                  </a:lnTo>
                  <a:lnTo>
                    <a:pt x="4044788" y="4290993"/>
                  </a:lnTo>
                  <a:lnTo>
                    <a:pt x="4046822" y="4290993"/>
                  </a:lnTo>
                  <a:lnTo>
                    <a:pt x="4048856" y="4290993"/>
                  </a:lnTo>
                  <a:lnTo>
                    <a:pt x="4050889" y="4290993"/>
                  </a:lnTo>
                  <a:lnTo>
                    <a:pt x="4052923" y="4290993"/>
                  </a:lnTo>
                  <a:lnTo>
                    <a:pt x="4054956" y="4290993"/>
                  </a:lnTo>
                  <a:lnTo>
                    <a:pt x="4056990" y="4290993"/>
                  </a:lnTo>
                  <a:lnTo>
                    <a:pt x="4059023" y="4290993"/>
                  </a:lnTo>
                  <a:lnTo>
                    <a:pt x="4061057" y="4290993"/>
                  </a:lnTo>
                  <a:lnTo>
                    <a:pt x="4063091" y="4290993"/>
                  </a:lnTo>
                  <a:lnTo>
                    <a:pt x="4065124" y="4290993"/>
                  </a:lnTo>
                  <a:lnTo>
                    <a:pt x="4067158" y="4290993"/>
                  </a:lnTo>
                  <a:lnTo>
                    <a:pt x="4069191" y="4290993"/>
                  </a:lnTo>
                  <a:lnTo>
                    <a:pt x="4071225" y="4290993"/>
                  </a:lnTo>
                  <a:lnTo>
                    <a:pt x="4073259" y="4290993"/>
                  </a:lnTo>
                  <a:lnTo>
                    <a:pt x="4075292" y="4290993"/>
                  </a:lnTo>
                  <a:lnTo>
                    <a:pt x="4077326" y="4290993"/>
                  </a:lnTo>
                  <a:lnTo>
                    <a:pt x="4079359" y="4290993"/>
                  </a:lnTo>
                  <a:lnTo>
                    <a:pt x="4081393" y="4290993"/>
                  </a:lnTo>
                  <a:lnTo>
                    <a:pt x="4083426" y="4290993"/>
                  </a:lnTo>
                  <a:lnTo>
                    <a:pt x="4085460" y="4290993"/>
                  </a:lnTo>
                  <a:lnTo>
                    <a:pt x="4087494" y="4290993"/>
                  </a:lnTo>
                  <a:lnTo>
                    <a:pt x="4089527" y="4290993"/>
                  </a:lnTo>
                  <a:lnTo>
                    <a:pt x="4091561" y="4290993"/>
                  </a:lnTo>
                  <a:lnTo>
                    <a:pt x="4093594" y="4290993"/>
                  </a:lnTo>
                  <a:lnTo>
                    <a:pt x="4095628" y="4290993"/>
                  </a:lnTo>
                  <a:lnTo>
                    <a:pt x="4097661" y="4290993"/>
                  </a:lnTo>
                  <a:lnTo>
                    <a:pt x="4099695" y="4290993"/>
                  </a:lnTo>
                  <a:lnTo>
                    <a:pt x="4101729" y="4290993"/>
                  </a:lnTo>
                  <a:lnTo>
                    <a:pt x="4103762" y="4290993"/>
                  </a:lnTo>
                  <a:lnTo>
                    <a:pt x="4105796" y="4290993"/>
                  </a:lnTo>
                  <a:lnTo>
                    <a:pt x="4107829" y="4290993"/>
                  </a:lnTo>
                  <a:lnTo>
                    <a:pt x="4109863" y="4290993"/>
                  </a:lnTo>
                  <a:lnTo>
                    <a:pt x="4111897" y="4290993"/>
                  </a:lnTo>
                  <a:lnTo>
                    <a:pt x="4113930" y="4290993"/>
                  </a:lnTo>
                  <a:lnTo>
                    <a:pt x="4115964" y="4290993"/>
                  </a:lnTo>
                  <a:lnTo>
                    <a:pt x="4117997" y="4290993"/>
                  </a:lnTo>
                  <a:lnTo>
                    <a:pt x="4120031" y="4290993"/>
                  </a:lnTo>
                  <a:lnTo>
                    <a:pt x="4122064" y="4290993"/>
                  </a:lnTo>
                  <a:lnTo>
                    <a:pt x="4124098" y="4290993"/>
                  </a:lnTo>
                  <a:lnTo>
                    <a:pt x="4126132" y="4290993"/>
                  </a:lnTo>
                  <a:lnTo>
                    <a:pt x="4128165" y="4290993"/>
                  </a:lnTo>
                  <a:lnTo>
                    <a:pt x="4130199" y="4290993"/>
                  </a:lnTo>
                  <a:lnTo>
                    <a:pt x="4132232" y="4290993"/>
                  </a:lnTo>
                  <a:lnTo>
                    <a:pt x="4134266" y="4290993"/>
                  </a:lnTo>
                  <a:lnTo>
                    <a:pt x="4136299" y="4290993"/>
                  </a:lnTo>
                  <a:lnTo>
                    <a:pt x="4138333" y="4290993"/>
                  </a:lnTo>
                  <a:lnTo>
                    <a:pt x="4140367" y="4290993"/>
                  </a:lnTo>
                  <a:lnTo>
                    <a:pt x="4142400" y="4290993"/>
                  </a:lnTo>
                  <a:lnTo>
                    <a:pt x="4144434" y="4290993"/>
                  </a:lnTo>
                  <a:lnTo>
                    <a:pt x="4146467" y="4290993"/>
                  </a:lnTo>
                  <a:lnTo>
                    <a:pt x="4148501" y="4290993"/>
                  </a:lnTo>
                  <a:lnTo>
                    <a:pt x="4150535" y="4290993"/>
                  </a:lnTo>
                  <a:lnTo>
                    <a:pt x="4152568" y="4290993"/>
                  </a:lnTo>
                  <a:lnTo>
                    <a:pt x="4154602" y="4290993"/>
                  </a:lnTo>
                  <a:lnTo>
                    <a:pt x="4156635" y="4290993"/>
                  </a:lnTo>
                  <a:lnTo>
                    <a:pt x="4158669" y="4290993"/>
                  </a:lnTo>
                  <a:lnTo>
                    <a:pt x="4160702" y="4290993"/>
                  </a:lnTo>
                  <a:lnTo>
                    <a:pt x="4162736" y="4290993"/>
                  </a:lnTo>
                  <a:lnTo>
                    <a:pt x="4164770" y="4290993"/>
                  </a:lnTo>
                  <a:lnTo>
                    <a:pt x="4166803" y="4290993"/>
                  </a:lnTo>
                  <a:lnTo>
                    <a:pt x="4168837" y="4290993"/>
                  </a:lnTo>
                  <a:lnTo>
                    <a:pt x="4170870" y="4290993"/>
                  </a:lnTo>
                  <a:lnTo>
                    <a:pt x="4172904" y="4290993"/>
                  </a:lnTo>
                  <a:lnTo>
                    <a:pt x="4174937" y="4290993"/>
                  </a:lnTo>
                  <a:lnTo>
                    <a:pt x="4176971" y="4290993"/>
                  </a:lnTo>
                  <a:lnTo>
                    <a:pt x="4179005" y="4290993"/>
                  </a:lnTo>
                  <a:lnTo>
                    <a:pt x="4181038" y="4290993"/>
                  </a:lnTo>
                  <a:lnTo>
                    <a:pt x="4183072" y="4290993"/>
                  </a:lnTo>
                  <a:lnTo>
                    <a:pt x="4185105" y="4290993"/>
                  </a:lnTo>
                  <a:lnTo>
                    <a:pt x="4187139" y="4290993"/>
                  </a:lnTo>
                  <a:lnTo>
                    <a:pt x="4189173" y="4290993"/>
                  </a:lnTo>
                  <a:lnTo>
                    <a:pt x="4191206" y="4290993"/>
                  </a:lnTo>
                  <a:lnTo>
                    <a:pt x="4193240" y="4290993"/>
                  </a:lnTo>
                  <a:lnTo>
                    <a:pt x="4195273" y="4290993"/>
                  </a:lnTo>
                  <a:lnTo>
                    <a:pt x="4197307" y="4290993"/>
                  </a:lnTo>
                  <a:lnTo>
                    <a:pt x="4199340" y="4290993"/>
                  </a:lnTo>
                  <a:lnTo>
                    <a:pt x="4201374" y="4290993"/>
                  </a:lnTo>
                  <a:lnTo>
                    <a:pt x="4203408" y="4290993"/>
                  </a:lnTo>
                  <a:lnTo>
                    <a:pt x="4205441" y="4290993"/>
                  </a:lnTo>
                  <a:lnTo>
                    <a:pt x="4207475" y="4290993"/>
                  </a:lnTo>
                  <a:lnTo>
                    <a:pt x="4209508" y="4290993"/>
                  </a:lnTo>
                  <a:lnTo>
                    <a:pt x="4211542" y="4290993"/>
                  </a:lnTo>
                  <a:lnTo>
                    <a:pt x="4213575" y="4290993"/>
                  </a:lnTo>
                  <a:lnTo>
                    <a:pt x="4215609" y="4290993"/>
                  </a:lnTo>
                  <a:lnTo>
                    <a:pt x="4217643" y="4290993"/>
                  </a:lnTo>
                  <a:lnTo>
                    <a:pt x="4219676" y="4290993"/>
                  </a:lnTo>
                  <a:lnTo>
                    <a:pt x="4221710" y="4290993"/>
                  </a:lnTo>
                  <a:lnTo>
                    <a:pt x="4223743" y="4290993"/>
                  </a:lnTo>
                  <a:lnTo>
                    <a:pt x="4225777" y="4290993"/>
                  </a:lnTo>
                  <a:lnTo>
                    <a:pt x="4227811" y="4290993"/>
                  </a:lnTo>
                  <a:lnTo>
                    <a:pt x="4229844" y="4290993"/>
                  </a:lnTo>
                  <a:lnTo>
                    <a:pt x="4231878" y="4290993"/>
                  </a:lnTo>
                  <a:lnTo>
                    <a:pt x="4233911" y="4290993"/>
                  </a:lnTo>
                  <a:lnTo>
                    <a:pt x="4235945" y="4290993"/>
                  </a:lnTo>
                  <a:lnTo>
                    <a:pt x="4237978" y="4290993"/>
                  </a:lnTo>
                  <a:lnTo>
                    <a:pt x="4240012" y="4290993"/>
                  </a:lnTo>
                  <a:lnTo>
                    <a:pt x="4242046" y="4290993"/>
                  </a:lnTo>
                  <a:lnTo>
                    <a:pt x="4244079" y="4290993"/>
                  </a:lnTo>
                  <a:lnTo>
                    <a:pt x="4246113" y="4290993"/>
                  </a:lnTo>
                  <a:lnTo>
                    <a:pt x="4248146" y="4290993"/>
                  </a:lnTo>
                  <a:lnTo>
                    <a:pt x="4250180" y="4290993"/>
                  </a:lnTo>
                  <a:lnTo>
                    <a:pt x="4252213" y="4290993"/>
                  </a:lnTo>
                  <a:lnTo>
                    <a:pt x="4254247" y="4290993"/>
                  </a:lnTo>
                  <a:lnTo>
                    <a:pt x="4256281" y="4290993"/>
                  </a:lnTo>
                  <a:lnTo>
                    <a:pt x="4258314" y="4290993"/>
                  </a:lnTo>
                  <a:lnTo>
                    <a:pt x="4260348" y="4290993"/>
                  </a:lnTo>
                  <a:lnTo>
                    <a:pt x="4262381" y="4290993"/>
                  </a:lnTo>
                  <a:lnTo>
                    <a:pt x="4264415" y="4290993"/>
                  </a:lnTo>
                  <a:lnTo>
                    <a:pt x="4266449" y="4290993"/>
                  </a:lnTo>
                  <a:lnTo>
                    <a:pt x="4268482" y="4290993"/>
                  </a:lnTo>
                  <a:lnTo>
                    <a:pt x="4270516" y="4290993"/>
                  </a:lnTo>
                  <a:lnTo>
                    <a:pt x="4272549" y="4290993"/>
                  </a:lnTo>
                  <a:lnTo>
                    <a:pt x="4274583" y="4290993"/>
                  </a:lnTo>
                  <a:lnTo>
                    <a:pt x="4276616" y="4290993"/>
                  </a:lnTo>
                  <a:lnTo>
                    <a:pt x="4278650" y="4290993"/>
                  </a:lnTo>
                  <a:lnTo>
                    <a:pt x="4280684" y="4290993"/>
                  </a:lnTo>
                  <a:lnTo>
                    <a:pt x="4282717" y="4290993"/>
                  </a:lnTo>
                  <a:lnTo>
                    <a:pt x="4284751" y="4290993"/>
                  </a:lnTo>
                  <a:lnTo>
                    <a:pt x="4286784" y="4290993"/>
                  </a:lnTo>
                  <a:lnTo>
                    <a:pt x="4288818" y="4290993"/>
                  </a:lnTo>
                  <a:lnTo>
                    <a:pt x="4290851" y="4290993"/>
                  </a:lnTo>
                  <a:lnTo>
                    <a:pt x="4292885" y="4290993"/>
                  </a:lnTo>
                  <a:lnTo>
                    <a:pt x="4294919" y="4290993"/>
                  </a:lnTo>
                  <a:lnTo>
                    <a:pt x="4296952" y="4290993"/>
                  </a:lnTo>
                  <a:lnTo>
                    <a:pt x="4298986" y="4290993"/>
                  </a:lnTo>
                  <a:lnTo>
                    <a:pt x="4301019" y="4290993"/>
                  </a:lnTo>
                  <a:lnTo>
                    <a:pt x="4303053" y="4290993"/>
                  </a:lnTo>
                  <a:lnTo>
                    <a:pt x="4305087" y="4290993"/>
                  </a:lnTo>
                  <a:lnTo>
                    <a:pt x="4307120" y="4290993"/>
                  </a:lnTo>
                  <a:lnTo>
                    <a:pt x="4309154" y="4290993"/>
                  </a:lnTo>
                  <a:lnTo>
                    <a:pt x="4311187" y="4290993"/>
                  </a:lnTo>
                  <a:lnTo>
                    <a:pt x="4313221" y="4290993"/>
                  </a:lnTo>
                  <a:lnTo>
                    <a:pt x="4315254" y="4290993"/>
                  </a:lnTo>
                  <a:lnTo>
                    <a:pt x="4317288" y="4290993"/>
                  </a:lnTo>
                  <a:lnTo>
                    <a:pt x="4319322" y="4290993"/>
                  </a:lnTo>
                  <a:lnTo>
                    <a:pt x="4321355" y="4290993"/>
                  </a:lnTo>
                  <a:lnTo>
                    <a:pt x="4323389" y="4290993"/>
                  </a:lnTo>
                  <a:lnTo>
                    <a:pt x="4325422" y="4290993"/>
                  </a:lnTo>
                  <a:lnTo>
                    <a:pt x="4327456" y="4290993"/>
                  </a:lnTo>
                  <a:lnTo>
                    <a:pt x="4329489" y="4290993"/>
                  </a:lnTo>
                  <a:lnTo>
                    <a:pt x="4331523" y="4290993"/>
                  </a:lnTo>
                  <a:lnTo>
                    <a:pt x="4333557" y="4290993"/>
                  </a:lnTo>
                  <a:lnTo>
                    <a:pt x="4335590" y="4290993"/>
                  </a:lnTo>
                  <a:lnTo>
                    <a:pt x="4337624" y="4290993"/>
                  </a:lnTo>
                  <a:lnTo>
                    <a:pt x="4339657" y="4290993"/>
                  </a:lnTo>
                  <a:lnTo>
                    <a:pt x="4341691" y="4290993"/>
                  </a:lnTo>
                  <a:lnTo>
                    <a:pt x="4343725" y="4290993"/>
                  </a:lnTo>
                  <a:lnTo>
                    <a:pt x="4345758" y="4290993"/>
                  </a:lnTo>
                  <a:lnTo>
                    <a:pt x="4347792" y="4290993"/>
                  </a:lnTo>
                  <a:lnTo>
                    <a:pt x="4349825" y="4290993"/>
                  </a:lnTo>
                  <a:lnTo>
                    <a:pt x="4351859" y="4290993"/>
                  </a:lnTo>
                  <a:lnTo>
                    <a:pt x="4353892" y="4290993"/>
                  </a:lnTo>
                  <a:lnTo>
                    <a:pt x="4355926" y="4290993"/>
                  </a:lnTo>
                  <a:lnTo>
                    <a:pt x="4357960" y="4290993"/>
                  </a:lnTo>
                  <a:lnTo>
                    <a:pt x="4359993" y="4290993"/>
                  </a:lnTo>
                  <a:lnTo>
                    <a:pt x="4362027" y="4290993"/>
                  </a:lnTo>
                  <a:lnTo>
                    <a:pt x="4364060" y="4290993"/>
                  </a:lnTo>
                  <a:lnTo>
                    <a:pt x="4366094" y="4290993"/>
                  </a:lnTo>
                  <a:lnTo>
                    <a:pt x="4368128" y="4290993"/>
                  </a:lnTo>
                  <a:lnTo>
                    <a:pt x="4370161" y="4290993"/>
                  </a:lnTo>
                  <a:lnTo>
                    <a:pt x="4372195" y="4290993"/>
                  </a:lnTo>
                  <a:lnTo>
                    <a:pt x="4374228" y="4290993"/>
                  </a:lnTo>
                  <a:lnTo>
                    <a:pt x="4376262" y="4290993"/>
                  </a:lnTo>
                  <a:lnTo>
                    <a:pt x="4378295" y="4290993"/>
                  </a:lnTo>
                  <a:lnTo>
                    <a:pt x="4380329" y="4290993"/>
                  </a:lnTo>
                  <a:lnTo>
                    <a:pt x="4382363" y="4290993"/>
                  </a:lnTo>
                  <a:lnTo>
                    <a:pt x="4384396" y="4290993"/>
                  </a:lnTo>
                  <a:lnTo>
                    <a:pt x="4386430" y="4290993"/>
                  </a:lnTo>
                  <a:lnTo>
                    <a:pt x="4388463" y="4290993"/>
                  </a:lnTo>
                  <a:lnTo>
                    <a:pt x="4390497" y="4290993"/>
                  </a:lnTo>
                  <a:lnTo>
                    <a:pt x="4392530" y="4290993"/>
                  </a:lnTo>
                  <a:lnTo>
                    <a:pt x="4394564" y="4290993"/>
                  </a:lnTo>
                  <a:lnTo>
                    <a:pt x="4396598" y="4290993"/>
                  </a:lnTo>
                  <a:lnTo>
                    <a:pt x="4398631" y="4290993"/>
                  </a:lnTo>
                  <a:lnTo>
                    <a:pt x="4400665" y="4290993"/>
                  </a:lnTo>
                  <a:lnTo>
                    <a:pt x="4402698" y="4290993"/>
                  </a:lnTo>
                  <a:lnTo>
                    <a:pt x="4404732" y="4290993"/>
                  </a:lnTo>
                  <a:lnTo>
                    <a:pt x="4406766" y="4290993"/>
                  </a:lnTo>
                  <a:lnTo>
                    <a:pt x="4408799" y="4290993"/>
                  </a:lnTo>
                  <a:lnTo>
                    <a:pt x="4410833" y="4290993"/>
                  </a:lnTo>
                  <a:lnTo>
                    <a:pt x="4412866" y="4290993"/>
                  </a:lnTo>
                  <a:lnTo>
                    <a:pt x="4414900" y="4290993"/>
                  </a:lnTo>
                  <a:lnTo>
                    <a:pt x="4416933" y="4290993"/>
                  </a:lnTo>
                  <a:lnTo>
                    <a:pt x="4418967" y="4290993"/>
                  </a:lnTo>
                  <a:lnTo>
                    <a:pt x="4421001" y="4290993"/>
                  </a:lnTo>
                  <a:lnTo>
                    <a:pt x="4423034" y="4290993"/>
                  </a:lnTo>
                  <a:lnTo>
                    <a:pt x="4425068" y="4290993"/>
                  </a:lnTo>
                  <a:lnTo>
                    <a:pt x="4427101" y="4290993"/>
                  </a:lnTo>
                  <a:lnTo>
                    <a:pt x="4429135" y="4290993"/>
                  </a:lnTo>
                  <a:lnTo>
                    <a:pt x="4431168" y="4290993"/>
                  </a:lnTo>
                  <a:lnTo>
                    <a:pt x="4433202" y="4290993"/>
                  </a:lnTo>
                  <a:lnTo>
                    <a:pt x="4435236" y="4290993"/>
                  </a:lnTo>
                  <a:lnTo>
                    <a:pt x="4437269" y="4290993"/>
                  </a:lnTo>
                  <a:lnTo>
                    <a:pt x="4439303" y="4290993"/>
                  </a:lnTo>
                  <a:lnTo>
                    <a:pt x="4441336" y="4290993"/>
                  </a:lnTo>
                  <a:lnTo>
                    <a:pt x="4443370" y="4290993"/>
                  </a:lnTo>
                  <a:lnTo>
                    <a:pt x="4445404" y="4290993"/>
                  </a:lnTo>
                  <a:lnTo>
                    <a:pt x="4447437" y="4290993"/>
                  </a:lnTo>
                  <a:lnTo>
                    <a:pt x="4449471" y="4290993"/>
                  </a:lnTo>
                  <a:lnTo>
                    <a:pt x="4451504" y="4290993"/>
                  </a:lnTo>
                  <a:lnTo>
                    <a:pt x="4453538" y="4290993"/>
                  </a:lnTo>
                  <a:lnTo>
                    <a:pt x="4455571" y="4290993"/>
                  </a:lnTo>
                  <a:lnTo>
                    <a:pt x="4457605" y="4290993"/>
                  </a:lnTo>
                  <a:lnTo>
                    <a:pt x="4459639" y="4290993"/>
                  </a:lnTo>
                  <a:lnTo>
                    <a:pt x="4461672" y="4290993"/>
                  </a:lnTo>
                  <a:lnTo>
                    <a:pt x="4463706" y="4290993"/>
                  </a:lnTo>
                  <a:lnTo>
                    <a:pt x="4465739" y="4290993"/>
                  </a:lnTo>
                  <a:lnTo>
                    <a:pt x="4467773" y="4290993"/>
                  </a:lnTo>
                  <a:lnTo>
                    <a:pt x="4469806" y="4290993"/>
                  </a:lnTo>
                  <a:lnTo>
                    <a:pt x="4471840" y="4290993"/>
                  </a:lnTo>
                  <a:lnTo>
                    <a:pt x="4473874" y="4290993"/>
                  </a:lnTo>
                  <a:lnTo>
                    <a:pt x="4475907" y="4290993"/>
                  </a:lnTo>
                  <a:lnTo>
                    <a:pt x="4477941" y="4290993"/>
                  </a:lnTo>
                  <a:lnTo>
                    <a:pt x="4479974" y="4290993"/>
                  </a:lnTo>
                  <a:lnTo>
                    <a:pt x="4482008" y="4290993"/>
                  </a:lnTo>
                  <a:lnTo>
                    <a:pt x="4484042" y="4290993"/>
                  </a:lnTo>
                  <a:lnTo>
                    <a:pt x="4486075" y="4290993"/>
                  </a:lnTo>
                  <a:lnTo>
                    <a:pt x="4488109" y="4290993"/>
                  </a:lnTo>
                  <a:lnTo>
                    <a:pt x="4490142" y="4290993"/>
                  </a:lnTo>
                  <a:lnTo>
                    <a:pt x="4492176" y="4290993"/>
                  </a:lnTo>
                  <a:lnTo>
                    <a:pt x="4494209" y="4290993"/>
                  </a:lnTo>
                  <a:lnTo>
                    <a:pt x="4496243" y="4290993"/>
                  </a:lnTo>
                  <a:lnTo>
                    <a:pt x="4498277" y="4290993"/>
                  </a:lnTo>
                  <a:lnTo>
                    <a:pt x="4500310" y="4290993"/>
                  </a:lnTo>
                  <a:lnTo>
                    <a:pt x="4502344" y="4290993"/>
                  </a:lnTo>
                  <a:lnTo>
                    <a:pt x="4504377" y="4290993"/>
                  </a:lnTo>
                  <a:lnTo>
                    <a:pt x="4506411" y="4290993"/>
                  </a:lnTo>
                  <a:lnTo>
                    <a:pt x="4508444" y="4290993"/>
                  </a:lnTo>
                  <a:lnTo>
                    <a:pt x="4510478" y="4290993"/>
                  </a:lnTo>
                  <a:lnTo>
                    <a:pt x="4512512" y="4290993"/>
                  </a:lnTo>
                  <a:lnTo>
                    <a:pt x="4514545" y="4290993"/>
                  </a:lnTo>
                  <a:lnTo>
                    <a:pt x="4516579" y="4290993"/>
                  </a:lnTo>
                  <a:lnTo>
                    <a:pt x="4518612" y="4290993"/>
                  </a:lnTo>
                  <a:lnTo>
                    <a:pt x="4520646" y="4290993"/>
                  </a:lnTo>
                  <a:lnTo>
                    <a:pt x="4522680" y="4290993"/>
                  </a:lnTo>
                  <a:lnTo>
                    <a:pt x="4524713" y="4290993"/>
                  </a:lnTo>
                  <a:lnTo>
                    <a:pt x="4526747" y="4290993"/>
                  </a:lnTo>
                  <a:lnTo>
                    <a:pt x="4528780" y="4290993"/>
                  </a:lnTo>
                  <a:lnTo>
                    <a:pt x="4530814" y="4290993"/>
                  </a:lnTo>
                  <a:lnTo>
                    <a:pt x="4532847" y="4290993"/>
                  </a:lnTo>
                  <a:lnTo>
                    <a:pt x="4534881" y="4290993"/>
                  </a:lnTo>
                  <a:lnTo>
                    <a:pt x="4536915" y="4290993"/>
                  </a:lnTo>
                  <a:lnTo>
                    <a:pt x="4538948" y="4290993"/>
                  </a:lnTo>
                  <a:lnTo>
                    <a:pt x="4540982" y="4290993"/>
                  </a:lnTo>
                  <a:lnTo>
                    <a:pt x="4543015" y="4290993"/>
                  </a:lnTo>
                  <a:lnTo>
                    <a:pt x="4545049" y="4290993"/>
                  </a:lnTo>
                  <a:lnTo>
                    <a:pt x="4547082" y="4290993"/>
                  </a:lnTo>
                  <a:lnTo>
                    <a:pt x="4549116" y="4290993"/>
                  </a:lnTo>
                  <a:lnTo>
                    <a:pt x="4551150" y="4290993"/>
                  </a:lnTo>
                  <a:lnTo>
                    <a:pt x="4553183" y="4290993"/>
                  </a:lnTo>
                  <a:lnTo>
                    <a:pt x="4555217" y="4290993"/>
                  </a:lnTo>
                  <a:lnTo>
                    <a:pt x="4557250" y="4290993"/>
                  </a:lnTo>
                  <a:lnTo>
                    <a:pt x="4559284" y="4290993"/>
                  </a:lnTo>
                  <a:lnTo>
                    <a:pt x="4561318" y="4290993"/>
                  </a:lnTo>
                  <a:lnTo>
                    <a:pt x="4563351" y="4290993"/>
                  </a:lnTo>
                  <a:lnTo>
                    <a:pt x="4565385" y="4290993"/>
                  </a:lnTo>
                  <a:lnTo>
                    <a:pt x="4567418" y="4290993"/>
                  </a:lnTo>
                  <a:lnTo>
                    <a:pt x="4569452" y="4290993"/>
                  </a:lnTo>
                  <a:lnTo>
                    <a:pt x="4571485" y="4290993"/>
                  </a:lnTo>
                  <a:lnTo>
                    <a:pt x="4573519" y="4290993"/>
                  </a:lnTo>
                  <a:lnTo>
                    <a:pt x="4575553" y="4290993"/>
                  </a:lnTo>
                  <a:lnTo>
                    <a:pt x="4577586" y="4290993"/>
                  </a:lnTo>
                  <a:lnTo>
                    <a:pt x="4579620" y="4290993"/>
                  </a:lnTo>
                  <a:lnTo>
                    <a:pt x="4581653" y="4290993"/>
                  </a:lnTo>
                  <a:lnTo>
                    <a:pt x="4583687" y="4290993"/>
                  </a:lnTo>
                  <a:lnTo>
                    <a:pt x="4585720" y="4290993"/>
                  </a:lnTo>
                  <a:lnTo>
                    <a:pt x="4587754" y="4290993"/>
                  </a:lnTo>
                  <a:lnTo>
                    <a:pt x="4589788" y="4290993"/>
                  </a:lnTo>
                  <a:lnTo>
                    <a:pt x="4591821" y="4290993"/>
                  </a:lnTo>
                  <a:lnTo>
                    <a:pt x="4593855" y="4290993"/>
                  </a:lnTo>
                  <a:lnTo>
                    <a:pt x="4595888" y="4290993"/>
                  </a:lnTo>
                  <a:lnTo>
                    <a:pt x="4597922" y="4290993"/>
                  </a:lnTo>
                  <a:lnTo>
                    <a:pt x="4599956" y="4290993"/>
                  </a:lnTo>
                  <a:lnTo>
                    <a:pt x="4601989" y="4290993"/>
                  </a:lnTo>
                  <a:lnTo>
                    <a:pt x="4604023" y="4290993"/>
                  </a:lnTo>
                  <a:lnTo>
                    <a:pt x="4606056" y="4290993"/>
                  </a:lnTo>
                  <a:lnTo>
                    <a:pt x="4608090" y="4290993"/>
                  </a:lnTo>
                  <a:lnTo>
                    <a:pt x="4610123" y="4290993"/>
                  </a:lnTo>
                  <a:lnTo>
                    <a:pt x="4612157" y="4290993"/>
                  </a:lnTo>
                  <a:lnTo>
                    <a:pt x="4614191" y="4290993"/>
                  </a:lnTo>
                  <a:lnTo>
                    <a:pt x="4616224" y="4290993"/>
                  </a:lnTo>
                  <a:lnTo>
                    <a:pt x="4618258" y="4290993"/>
                  </a:lnTo>
                  <a:lnTo>
                    <a:pt x="4620291" y="4290993"/>
                  </a:lnTo>
                  <a:lnTo>
                    <a:pt x="4622325" y="4290993"/>
                  </a:lnTo>
                  <a:lnTo>
                    <a:pt x="4624358" y="4290993"/>
                  </a:lnTo>
                  <a:lnTo>
                    <a:pt x="4626392" y="4290993"/>
                  </a:lnTo>
                  <a:lnTo>
                    <a:pt x="4628426" y="4290993"/>
                  </a:lnTo>
                  <a:lnTo>
                    <a:pt x="4630459" y="4290993"/>
                  </a:lnTo>
                  <a:lnTo>
                    <a:pt x="4632493" y="4290993"/>
                  </a:lnTo>
                  <a:lnTo>
                    <a:pt x="4634526" y="4290993"/>
                  </a:lnTo>
                  <a:lnTo>
                    <a:pt x="4636560" y="4290993"/>
                  </a:lnTo>
                  <a:lnTo>
                    <a:pt x="4638594" y="4290993"/>
                  </a:lnTo>
                  <a:lnTo>
                    <a:pt x="4640627" y="4290993"/>
                  </a:lnTo>
                  <a:lnTo>
                    <a:pt x="4642661" y="4290993"/>
                  </a:lnTo>
                  <a:lnTo>
                    <a:pt x="4644694" y="4290993"/>
                  </a:lnTo>
                  <a:lnTo>
                    <a:pt x="4646728" y="4290993"/>
                  </a:lnTo>
                  <a:lnTo>
                    <a:pt x="4648761" y="4290993"/>
                  </a:lnTo>
                  <a:lnTo>
                    <a:pt x="4650795" y="4290993"/>
                  </a:lnTo>
                  <a:lnTo>
                    <a:pt x="4652829" y="4290993"/>
                  </a:lnTo>
                  <a:lnTo>
                    <a:pt x="4654862" y="4290993"/>
                  </a:lnTo>
                  <a:lnTo>
                    <a:pt x="4656896" y="4290993"/>
                  </a:lnTo>
                  <a:lnTo>
                    <a:pt x="4658929" y="4290993"/>
                  </a:lnTo>
                  <a:lnTo>
                    <a:pt x="4660963" y="4290993"/>
                  </a:lnTo>
                  <a:lnTo>
                    <a:pt x="4662996" y="4290993"/>
                  </a:lnTo>
                  <a:lnTo>
                    <a:pt x="4665030" y="4290993"/>
                  </a:lnTo>
                  <a:lnTo>
                    <a:pt x="4667064" y="4290993"/>
                  </a:lnTo>
                  <a:lnTo>
                    <a:pt x="4669097" y="4290993"/>
                  </a:lnTo>
                  <a:lnTo>
                    <a:pt x="4671131" y="4290993"/>
                  </a:lnTo>
                  <a:lnTo>
                    <a:pt x="4673164" y="4290993"/>
                  </a:lnTo>
                  <a:lnTo>
                    <a:pt x="4675198" y="4290993"/>
                  </a:lnTo>
                  <a:lnTo>
                    <a:pt x="4677232" y="4290993"/>
                  </a:lnTo>
                  <a:lnTo>
                    <a:pt x="4679265" y="4290993"/>
                  </a:lnTo>
                  <a:lnTo>
                    <a:pt x="4681299" y="4290993"/>
                  </a:lnTo>
                  <a:lnTo>
                    <a:pt x="4683332" y="4290993"/>
                  </a:lnTo>
                  <a:lnTo>
                    <a:pt x="4685366" y="4290993"/>
                  </a:lnTo>
                  <a:lnTo>
                    <a:pt x="4687399" y="4290993"/>
                  </a:lnTo>
                  <a:lnTo>
                    <a:pt x="4689433" y="4290993"/>
                  </a:lnTo>
                  <a:lnTo>
                    <a:pt x="4691467" y="4290993"/>
                  </a:lnTo>
                  <a:lnTo>
                    <a:pt x="4693500" y="4290993"/>
                  </a:lnTo>
                  <a:lnTo>
                    <a:pt x="4695534" y="4290993"/>
                  </a:lnTo>
                  <a:lnTo>
                    <a:pt x="4697567" y="4290993"/>
                  </a:lnTo>
                  <a:lnTo>
                    <a:pt x="4699601" y="4290993"/>
                  </a:lnTo>
                  <a:lnTo>
                    <a:pt x="4701634" y="4290993"/>
                  </a:lnTo>
                  <a:lnTo>
                    <a:pt x="4703668" y="4290993"/>
                  </a:lnTo>
                  <a:lnTo>
                    <a:pt x="4705702" y="4290993"/>
                  </a:lnTo>
                  <a:lnTo>
                    <a:pt x="4707735" y="4290993"/>
                  </a:lnTo>
                  <a:lnTo>
                    <a:pt x="4709769" y="4290993"/>
                  </a:lnTo>
                  <a:lnTo>
                    <a:pt x="4711802" y="4290993"/>
                  </a:lnTo>
                  <a:lnTo>
                    <a:pt x="4713836" y="4290993"/>
                  </a:lnTo>
                  <a:lnTo>
                    <a:pt x="4715870" y="4290993"/>
                  </a:lnTo>
                  <a:lnTo>
                    <a:pt x="4717903" y="4290993"/>
                  </a:lnTo>
                  <a:lnTo>
                    <a:pt x="4719937" y="4290993"/>
                  </a:lnTo>
                  <a:lnTo>
                    <a:pt x="4721970" y="4290993"/>
                  </a:lnTo>
                  <a:lnTo>
                    <a:pt x="4724004" y="4290993"/>
                  </a:lnTo>
                  <a:lnTo>
                    <a:pt x="4726037" y="4290993"/>
                  </a:lnTo>
                  <a:lnTo>
                    <a:pt x="4728071" y="4290993"/>
                  </a:lnTo>
                  <a:lnTo>
                    <a:pt x="4730105" y="4290993"/>
                  </a:lnTo>
                  <a:lnTo>
                    <a:pt x="4732138" y="4290993"/>
                  </a:lnTo>
                  <a:lnTo>
                    <a:pt x="4734172" y="4290993"/>
                  </a:lnTo>
                  <a:lnTo>
                    <a:pt x="4736205" y="4290993"/>
                  </a:lnTo>
                  <a:lnTo>
                    <a:pt x="4738239" y="4290993"/>
                  </a:lnTo>
                  <a:lnTo>
                    <a:pt x="4740272" y="4290993"/>
                  </a:lnTo>
                  <a:lnTo>
                    <a:pt x="4742306" y="4290993"/>
                  </a:lnTo>
                  <a:lnTo>
                    <a:pt x="4744340" y="4290993"/>
                  </a:lnTo>
                  <a:lnTo>
                    <a:pt x="4746373" y="4290993"/>
                  </a:lnTo>
                  <a:lnTo>
                    <a:pt x="4748407" y="4290993"/>
                  </a:lnTo>
                  <a:lnTo>
                    <a:pt x="4750440" y="4290993"/>
                  </a:lnTo>
                  <a:lnTo>
                    <a:pt x="4752474" y="4290993"/>
                  </a:lnTo>
                  <a:lnTo>
                    <a:pt x="4754508" y="4290993"/>
                  </a:lnTo>
                  <a:lnTo>
                    <a:pt x="4756541" y="4290993"/>
                  </a:lnTo>
                  <a:lnTo>
                    <a:pt x="4758575" y="4290993"/>
                  </a:lnTo>
                  <a:lnTo>
                    <a:pt x="4760608" y="4290993"/>
                  </a:lnTo>
                  <a:lnTo>
                    <a:pt x="4762642" y="4290993"/>
                  </a:lnTo>
                  <a:lnTo>
                    <a:pt x="4764675" y="4290993"/>
                  </a:lnTo>
                  <a:lnTo>
                    <a:pt x="4766709" y="4290993"/>
                  </a:lnTo>
                  <a:lnTo>
                    <a:pt x="4768743" y="4290993"/>
                  </a:lnTo>
                  <a:lnTo>
                    <a:pt x="4770776" y="4290993"/>
                  </a:lnTo>
                  <a:lnTo>
                    <a:pt x="4772810" y="4290993"/>
                  </a:lnTo>
                  <a:lnTo>
                    <a:pt x="4774843" y="4290993"/>
                  </a:lnTo>
                  <a:lnTo>
                    <a:pt x="4776877" y="4290993"/>
                  </a:lnTo>
                  <a:lnTo>
                    <a:pt x="4778910" y="4290993"/>
                  </a:lnTo>
                  <a:lnTo>
                    <a:pt x="4780944" y="4290993"/>
                  </a:lnTo>
                  <a:lnTo>
                    <a:pt x="4782978" y="4290993"/>
                  </a:lnTo>
                  <a:lnTo>
                    <a:pt x="4785011" y="4290993"/>
                  </a:lnTo>
                  <a:lnTo>
                    <a:pt x="4787045" y="4290993"/>
                  </a:lnTo>
                  <a:lnTo>
                    <a:pt x="4789078" y="4290993"/>
                  </a:lnTo>
                  <a:lnTo>
                    <a:pt x="4791112" y="4290993"/>
                  </a:lnTo>
                  <a:lnTo>
                    <a:pt x="4793146" y="4290993"/>
                  </a:lnTo>
                  <a:lnTo>
                    <a:pt x="4795179" y="4290993"/>
                  </a:lnTo>
                  <a:lnTo>
                    <a:pt x="4797213" y="4290993"/>
                  </a:lnTo>
                  <a:lnTo>
                    <a:pt x="4799246" y="4290993"/>
                  </a:lnTo>
                  <a:lnTo>
                    <a:pt x="4801280" y="4290993"/>
                  </a:lnTo>
                  <a:lnTo>
                    <a:pt x="4803313" y="4290993"/>
                  </a:lnTo>
                  <a:lnTo>
                    <a:pt x="4805347" y="4290993"/>
                  </a:lnTo>
                  <a:lnTo>
                    <a:pt x="4807381" y="4290993"/>
                  </a:lnTo>
                  <a:lnTo>
                    <a:pt x="4809414" y="4290993"/>
                  </a:lnTo>
                  <a:lnTo>
                    <a:pt x="4811448" y="4290993"/>
                  </a:lnTo>
                  <a:lnTo>
                    <a:pt x="4813481" y="4290993"/>
                  </a:lnTo>
                  <a:lnTo>
                    <a:pt x="4815515" y="4290993"/>
                  </a:lnTo>
                  <a:lnTo>
                    <a:pt x="4817548" y="4290993"/>
                  </a:lnTo>
                  <a:lnTo>
                    <a:pt x="4819582" y="4290993"/>
                  </a:lnTo>
                  <a:lnTo>
                    <a:pt x="4821616" y="4290993"/>
                  </a:lnTo>
                  <a:lnTo>
                    <a:pt x="4823649" y="4290993"/>
                  </a:lnTo>
                  <a:lnTo>
                    <a:pt x="4825683" y="4290993"/>
                  </a:lnTo>
                  <a:lnTo>
                    <a:pt x="4827716" y="4290993"/>
                  </a:lnTo>
                  <a:lnTo>
                    <a:pt x="4829750" y="4290993"/>
                  </a:lnTo>
                  <a:lnTo>
                    <a:pt x="4831784" y="4290993"/>
                  </a:lnTo>
                  <a:lnTo>
                    <a:pt x="4833817" y="4290993"/>
                  </a:lnTo>
                  <a:lnTo>
                    <a:pt x="4835851" y="4290993"/>
                  </a:lnTo>
                  <a:lnTo>
                    <a:pt x="4837884" y="4290993"/>
                  </a:lnTo>
                  <a:lnTo>
                    <a:pt x="4839918" y="4290993"/>
                  </a:lnTo>
                  <a:lnTo>
                    <a:pt x="4841951" y="4290993"/>
                  </a:lnTo>
                  <a:lnTo>
                    <a:pt x="4843985" y="4290993"/>
                  </a:lnTo>
                  <a:lnTo>
                    <a:pt x="4846019" y="4290993"/>
                  </a:lnTo>
                  <a:lnTo>
                    <a:pt x="4848052" y="4290993"/>
                  </a:lnTo>
                  <a:lnTo>
                    <a:pt x="4850086" y="4290993"/>
                  </a:lnTo>
                  <a:lnTo>
                    <a:pt x="4852119" y="4290993"/>
                  </a:lnTo>
                  <a:lnTo>
                    <a:pt x="4854153" y="4290993"/>
                  </a:lnTo>
                  <a:lnTo>
                    <a:pt x="4856186" y="4290993"/>
                  </a:lnTo>
                  <a:lnTo>
                    <a:pt x="4858220" y="4290993"/>
                  </a:lnTo>
                  <a:lnTo>
                    <a:pt x="4860254" y="4290993"/>
                  </a:lnTo>
                  <a:lnTo>
                    <a:pt x="4862287" y="4290993"/>
                  </a:lnTo>
                  <a:lnTo>
                    <a:pt x="4864321" y="4290993"/>
                  </a:lnTo>
                  <a:lnTo>
                    <a:pt x="4866354" y="4290993"/>
                  </a:lnTo>
                  <a:lnTo>
                    <a:pt x="4868388" y="4290993"/>
                  </a:lnTo>
                  <a:lnTo>
                    <a:pt x="4870422" y="4290993"/>
                  </a:lnTo>
                  <a:lnTo>
                    <a:pt x="4872455" y="4290993"/>
                  </a:lnTo>
                  <a:lnTo>
                    <a:pt x="4874489" y="4290993"/>
                  </a:lnTo>
                  <a:lnTo>
                    <a:pt x="4876522" y="4290993"/>
                  </a:lnTo>
                  <a:lnTo>
                    <a:pt x="4878556" y="4290993"/>
                  </a:lnTo>
                  <a:lnTo>
                    <a:pt x="4880589" y="4290993"/>
                  </a:lnTo>
                  <a:lnTo>
                    <a:pt x="4882623" y="4290993"/>
                  </a:lnTo>
                  <a:lnTo>
                    <a:pt x="4884657" y="4290993"/>
                  </a:lnTo>
                  <a:lnTo>
                    <a:pt x="4886690" y="4290993"/>
                  </a:lnTo>
                  <a:lnTo>
                    <a:pt x="4888724" y="4290993"/>
                  </a:lnTo>
                  <a:lnTo>
                    <a:pt x="4890757" y="4290993"/>
                  </a:lnTo>
                  <a:lnTo>
                    <a:pt x="4892791" y="4290993"/>
                  </a:lnTo>
                  <a:lnTo>
                    <a:pt x="4894825" y="4290993"/>
                  </a:lnTo>
                  <a:lnTo>
                    <a:pt x="4896858" y="4290993"/>
                  </a:lnTo>
                  <a:lnTo>
                    <a:pt x="4898892" y="4290993"/>
                  </a:lnTo>
                  <a:lnTo>
                    <a:pt x="4900925" y="4290993"/>
                  </a:lnTo>
                  <a:lnTo>
                    <a:pt x="4902959" y="4290993"/>
                  </a:lnTo>
                  <a:lnTo>
                    <a:pt x="4904992" y="4290993"/>
                  </a:lnTo>
                  <a:lnTo>
                    <a:pt x="4907026" y="4290993"/>
                  </a:lnTo>
                  <a:lnTo>
                    <a:pt x="4909060" y="4290993"/>
                  </a:lnTo>
                  <a:lnTo>
                    <a:pt x="4911093" y="4290993"/>
                  </a:lnTo>
                  <a:lnTo>
                    <a:pt x="4913127" y="4290993"/>
                  </a:lnTo>
                  <a:lnTo>
                    <a:pt x="4915160" y="4290993"/>
                  </a:lnTo>
                  <a:lnTo>
                    <a:pt x="4917194" y="4290993"/>
                  </a:lnTo>
                  <a:lnTo>
                    <a:pt x="4919227" y="4290993"/>
                  </a:lnTo>
                  <a:lnTo>
                    <a:pt x="4921261" y="4290993"/>
                  </a:lnTo>
                  <a:lnTo>
                    <a:pt x="4923295" y="4290993"/>
                  </a:lnTo>
                  <a:lnTo>
                    <a:pt x="4925328" y="4290993"/>
                  </a:lnTo>
                  <a:lnTo>
                    <a:pt x="4927362" y="4290993"/>
                  </a:lnTo>
                  <a:lnTo>
                    <a:pt x="4929395" y="4290993"/>
                  </a:lnTo>
                  <a:lnTo>
                    <a:pt x="4931429" y="4290993"/>
                  </a:lnTo>
                  <a:lnTo>
                    <a:pt x="4933463" y="4290993"/>
                  </a:lnTo>
                  <a:lnTo>
                    <a:pt x="4935496" y="4290993"/>
                  </a:lnTo>
                  <a:lnTo>
                    <a:pt x="4937530" y="4290993"/>
                  </a:lnTo>
                  <a:lnTo>
                    <a:pt x="4939563" y="4290993"/>
                  </a:lnTo>
                  <a:lnTo>
                    <a:pt x="4941597" y="4290993"/>
                  </a:lnTo>
                  <a:lnTo>
                    <a:pt x="4943630" y="4290993"/>
                  </a:lnTo>
                  <a:lnTo>
                    <a:pt x="4945664" y="4290993"/>
                  </a:lnTo>
                  <a:lnTo>
                    <a:pt x="4947698" y="4290993"/>
                  </a:lnTo>
                  <a:lnTo>
                    <a:pt x="4949731" y="4290993"/>
                  </a:lnTo>
                  <a:lnTo>
                    <a:pt x="4951765" y="4290993"/>
                  </a:lnTo>
                  <a:lnTo>
                    <a:pt x="4953798" y="4290993"/>
                  </a:lnTo>
                  <a:lnTo>
                    <a:pt x="4955832" y="4290993"/>
                  </a:lnTo>
                  <a:lnTo>
                    <a:pt x="4957865" y="4290993"/>
                  </a:lnTo>
                  <a:lnTo>
                    <a:pt x="4959899" y="4290993"/>
                  </a:lnTo>
                  <a:lnTo>
                    <a:pt x="4961933" y="4290993"/>
                  </a:lnTo>
                  <a:lnTo>
                    <a:pt x="4963966" y="4290993"/>
                  </a:lnTo>
                  <a:lnTo>
                    <a:pt x="4966000" y="4290993"/>
                  </a:lnTo>
                  <a:lnTo>
                    <a:pt x="4968033" y="4290993"/>
                  </a:lnTo>
                  <a:lnTo>
                    <a:pt x="4970067" y="4290993"/>
                  </a:lnTo>
                  <a:lnTo>
                    <a:pt x="4972101" y="4290993"/>
                  </a:lnTo>
                  <a:lnTo>
                    <a:pt x="4974134" y="4290993"/>
                  </a:lnTo>
                  <a:lnTo>
                    <a:pt x="4976168" y="4290993"/>
                  </a:lnTo>
                  <a:lnTo>
                    <a:pt x="4978201" y="4290993"/>
                  </a:lnTo>
                  <a:lnTo>
                    <a:pt x="4980235" y="4290993"/>
                  </a:lnTo>
                  <a:lnTo>
                    <a:pt x="4982268" y="4290993"/>
                  </a:lnTo>
                  <a:lnTo>
                    <a:pt x="4984302" y="4290993"/>
                  </a:lnTo>
                  <a:lnTo>
                    <a:pt x="4986336" y="4290993"/>
                  </a:lnTo>
                  <a:lnTo>
                    <a:pt x="4988369" y="4290993"/>
                  </a:lnTo>
                  <a:lnTo>
                    <a:pt x="4990403" y="4290993"/>
                  </a:lnTo>
                  <a:lnTo>
                    <a:pt x="4992436" y="4290993"/>
                  </a:lnTo>
                  <a:lnTo>
                    <a:pt x="4994470" y="4290993"/>
                  </a:lnTo>
                  <a:lnTo>
                    <a:pt x="4996503" y="4290993"/>
                  </a:lnTo>
                  <a:lnTo>
                    <a:pt x="4998537" y="4290993"/>
                  </a:lnTo>
                  <a:lnTo>
                    <a:pt x="5000571" y="4290993"/>
                  </a:lnTo>
                  <a:lnTo>
                    <a:pt x="5002604" y="4290993"/>
                  </a:lnTo>
                  <a:lnTo>
                    <a:pt x="5004638" y="4290993"/>
                  </a:lnTo>
                  <a:lnTo>
                    <a:pt x="5006671" y="4290993"/>
                  </a:lnTo>
                  <a:lnTo>
                    <a:pt x="5008705" y="4290993"/>
                  </a:lnTo>
                  <a:lnTo>
                    <a:pt x="5010739" y="4290993"/>
                  </a:lnTo>
                  <a:lnTo>
                    <a:pt x="5012772" y="4290993"/>
                  </a:lnTo>
                  <a:lnTo>
                    <a:pt x="5014806" y="4290993"/>
                  </a:lnTo>
                  <a:lnTo>
                    <a:pt x="5016839" y="4290993"/>
                  </a:lnTo>
                  <a:lnTo>
                    <a:pt x="5018873" y="4290993"/>
                  </a:lnTo>
                  <a:lnTo>
                    <a:pt x="5020906" y="4290993"/>
                  </a:lnTo>
                  <a:lnTo>
                    <a:pt x="5022940" y="4290993"/>
                  </a:lnTo>
                  <a:lnTo>
                    <a:pt x="5024974" y="4290993"/>
                  </a:lnTo>
                  <a:lnTo>
                    <a:pt x="5027007" y="4290993"/>
                  </a:lnTo>
                  <a:lnTo>
                    <a:pt x="5029041" y="4290993"/>
                  </a:lnTo>
                  <a:lnTo>
                    <a:pt x="5031074" y="4290993"/>
                  </a:lnTo>
                  <a:lnTo>
                    <a:pt x="5033108" y="4290993"/>
                  </a:lnTo>
                  <a:lnTo>
                    <a:pt x="5035141" y="4290993"/>
                  </a:lnTo>
                  <a:lnTo>
                    <a:pt x="5037175" y="4290993"/>
                  </a:lnTo>
                  <a:lnTo>
                    <a:pt x="5039209" y="4290993"/>
                  </a:lnTo>
                  <a:lnTo>
                    <a:pt x="5041242" y="4290993"/>
                  </a:lnTo>
                  <a:lnTo>
                    <a:pt x="5043276" y="4290993"/>
                  </a:lnTo>
                  <a:lnTo>
                    <a:pt x="5045309" y="4290993"/>
                  </a:lnTo>
                  <a:lnTo>
                    <a:pt x="5047343" y="4290993"/>
                  </a:lnTo>
                  <a:lnTo>
                    <a:pt x="5049377" y="4290993"/>
                  </a:lnTo>
                  <a:lnTo>
                    <a:pt x="5051410" y="4290993"/>
                  </a:lnTo>
                  <a:lnTo>
                    <a:pt x="5053444" y="4290993"/>
                  </a:lnTo>
                  <a:lnTo>
                    <a:pt x="5055477" y="4290993"/>
                  </a:lnTo>
                  <a:lnTo>
                    <a:pt x="5057511" y="4290993"/>
                  </a:lnTo>
                  <a:lnTo>
                    <a:pt x="5059544" y="4290993"/>
                  </a:lnTo>
                  <a:lnTo>
                    <a:pt x="5061578" y="4290993"/>
                  </a:lnTo>
                  <a:lnTo>
                    <a:pt x="5063612" y="4290993"/>
                  </a:lnTo>
                  <a:lnTo>
                    <a:pt x="5065645" y="4290993"/>
                  </a:lnTo>
                  <a:lnTo>
                    <a:pt x="5067679" y="4290993"/>
                  </a:lnTo>
                  <a:lnTo>
                    <a:pt x="5069712" y="4290993"/>
                  </a:lnTo>
                  <a:lnTo>
                    <a:pt x="5071746" y="4290993"/>
                  </a:lnTo>
                  <a:lnTo>
                    <a:pt x="5073779" y="4290993"/>
                  </a:lnTo>
                  <a:lnTo>
                    <a:pt x="5075813" y="4446800"/>
                  </a:lnTo>
                  <a:lnTo>
                    <a:pt x="5077847" y="4446800"/>
                  </a:lnTo>
                  <a:lnTo>
                    <a:pt x="5079880" y="4446800"/>
                  </a:lnTo>
                  <a:lnTo>
                    <a:pt x="5081914" y="4446800"/>
                  </a:lnTo>
                  <a:lnTo>
                    <a:pt x="5083947" y="4446800"/>
                  </a:lnTo>
                  <a:lnTo>
                    <a:pt x="5085981" y="4446800"/>
                  </a:lnTo>
                  <a:lnTo>
                    <a:pt x="5088015" y="4446800"/>
                  </a:lnTo>
                  <a:lnTo>
                    <a:pt x="5090048" y="4446800"/>
                  </a:lnTo>
                  <a:lnTo>
                    <a:pt x="5092082" y="4446800"/>
                  </a:lnTo>
                  <a:lnTo>
                    <a:pt x="5094115" y="4446800"/>
                  </a:lnTo>
                  <a:lnTo>
                    <a:pt x="5096149" y="4446800"/>
                  </a:lnTo>
                  <a:lnTo>
                    <a:pt x="5098182" y="4446800"/>
                  </a:lnTo>
                  <a:lnTo>
                    <a:pt x="5100216" y="4446800"/>
                  </a:lnTo>
                  <a:lnTo>
                    <a:pt x="5102250" y="4446800"/>
                  </a:lnTo>
                  <a:lnTo>
                    <a:pt x="5104283" y="4446800"/>
                  </a:lnTo>
                  <a:lnTo>
                    <a:pt x="5106317" y="4446800"/>
                  </a:lnTo>
                  <a:lnTo>
                    <a:pt x="5108350" y="4446800"/>
                  </a:lnTo>
                  <a:lnTo>
                    <a:pt x="5110384" y="4446800"/>
                  </a:lnTo>
                  <a:lnTo>
                    <a:pt x="5112417" y="4446800"/>
                  </a:lnTo>
                  <a:lnTo>
                    <a:pt x="5114451" y="4446800"/>
                  </a:lnTo>
                  <a:lnTo>
                    <a:pt x="5116485" y="4446800"/>
                  </a:lnTo>
                  <a:lnTo>
                    <a:pt x="5118518" y="4446800"/>
                  </a:lnTo>
                  <a:lnTo>
                    <a:pt x="5120552" y="4446800"/>
                  </a:lnTo>
                  <a:lnTo>
                    <a:pt x="5122585" y="4446800"/>
                  </a:lnTo>
                  <a:lnTo>
                    <a:pt x="5124619" y="4446800"/>
                  </a:lnTo>
                  <a:lnTo>
                    <a:pt x="5126653" y="4446800"/>
                  </a:lnTo>
                  <a:lnTo>
                    <a:pt x="5128686" y="4446800"/>
                  </a:lnTo>
                  <a:lnTo>
                    <a:pt x="5130720" y="4446800"/>
                  </a:lnTo>
                  <a:lnTo>
                    <a:pt x="5132753" y="4446800"/>
                  </a:lnTo>
                  <a:lnTo>
                    <a:pt x="5134787" y="4446800"/>
                  </a:lnTo>
                  <a:lnTo>
                    <a:pt x="5136820" y="4446800"/>
                  </a:lnTo>
                  <a:lnTo>
                    <a:pt x="5138854" y="4446800"/>
                  </a:lnTo>
                  <a:lnTo>
                    <a:pt x="5140888" y="4446800"/>
                  </a:lnTo>
                  <a:lnTo>
                    <a:pt x="5142921" y="4446800"/>
                  </a:lnTo>
                  <a:lnTo>
                    <a:pt x="5144955" y="4446800"/>
                  </a:lnTo>
                  <a:lnTo>
                    <a:pt x="5146988" y="4446800"/>
                  </a:lnTo>
                  <a:lnTo>
                    <a:pt x="5149022" y="4446800"/>
                  </a:lnTo>
                  <a:lnTo>
                    <a:pt x="5151055" y="4446800"/>
                  </a:lnTo>
                  <a:lnTo>
                    <a:pt x="5153089" y="4446800"/>
                  </a:lnTo>
                  <a:lnTo>
                    <a:pt x="5155123" y="4446800"/>
                  </a:lnTo>
                  <a:lnTo>
                    <a:pt x="5157156" y="4446800"/>
                  </a:lnTo>
                  <a:lnTo>
                    <a:pt x="5159190" y="4446800"/>
                  </a:lnTo>
                  <a:lnTo>
                    <a:pt x="5161223" y="4446800"/>
                  </a:lnTo>
                  <a:lnTo>
                    <a:pt x="5163257" y="4446800"/>
                  </a:lnTo>
                  <a:lnTo>
                    <a:pt x="5165291" y="4446800"/>
                  </a:lnTo>
                  <a:lnTo>
                    <a:pt x="5167324" y="4446800"/>
                  </a:lnTo>
                  <a:lnTo>
                    <a:pt x="5169358" y="4446800"/>
                  </a:lnTo>
                  <a:lnTo>
                    <a:pt x="5171391" y="4446800"/>
                  </a:lnTo>
                  <a:lnTo>
                    <a:pt x="5173425" y="4446800"/>
                  </a:lnTo>
                  <a:lnTo>
                    <a:pt x="5175458" y="4446800"/>
                  </a:lnTo>
                  <a:lnTo>
                    <a:pt x="5177492" y="4446800"/>
                  </a:lnTo>
                  <a:lnTo>
                    <a:pt x="5179526" y="4446800"/>
                  </a:lnTo>
                  <a:lnTo>
                    <a:pt x="5181559" y="4446800"/>
                  </a:lnTo>
                  <a:lnTo>
                    <a:pt x="5183593" y="4446800"/>
                  </a:lnTo>
                  <a:lnTo>
                    <a:pt x="5185626" y="4446800"/>
                  </a:lnTo>
                  <a:lnTo>
                    <a:pt x="5187660" y="4446800"/>
                  </a:lnTo>
                  <a:lnTo>
                    <a:pt x="5189693" y="4446800"/>
                  </a:lnTo>
                  <a:lnTo>
                    <a:pt x="5191727" y="4446800"/>
                  </a:lnTo>
                  <a:lnTo>
                    <a:pt x="5193761" y="4446800"/>
                  </a:lnTo>
                  <a:lnTo>
                    <a:pt x="5195794" y="4446800"/>
                  </a:lnTo>
                  <a:lnTo>
                    <a:pt x="5197828" y="4446800"/>
                  </a:lnTo>
                  <a:lnTo>
                    <a:pt x="5199861" y="4446800"/>
                  </a:lnTo>
                  <a:lnTo>
                    <a:pt x="5201895" y="4446800"/>
                  </a:lnTo>
                  <a:lnTo>
                    <a:pt x="5203929" y="4446800"/>
                  </a:lnTo>
                  <a:lnTo>
                    <a:pt x="5205962" y="4446800"/>
                  </a:lnTo>
                  <a:lnTo>
                    <a:pt x="5207996" y="4446800"/>
                  </a:lnTo>
                  <a:lnTo>
                    <a:pt x="5210029" y="4446800"/>
                  </a:lnTo>
                  <a:lnTo>
                    <a:pt x="5212063" y="4446800"/>
                  </a:lnTo>
                  <a:lnTo>
                    <a:pt x="5214096" y="4446800"/>
                  </a:lnTo>
                  <a:lnTo>
                    <a:pt x="5216130" y="4446800"/>
                  </a:lnTo>
                  <a:lnTo>
                    <a:pt x="5218164" y="4446800"/>
                  </a:lnTo>
                  <a:lnTo>
                    <a:pt x="5220197" y="4446800"/>
                  </a:lnTo>
                  <a:lnTo>
                    <a:pt x="5222231" y="4446800"/>
                  </a:lnTo>
                  <a:lnTo>
                    <a:pt x="5224264" y="4446800"/>
                  </a:lnTo>
                  <a:lnTo>
                    <a:pt x="5226298" y="4446800"/>
                  </a:lnTo>
                  <a:lnTo>
                    <a:pt x="5228331" y="4446800"/>
                  </a:lnTo>
                  <a:lnTo>
                    <a:pt x="5230365" y="4446800"/>
                  </a:lnTo>
                  <a:lnTo>
                    <a:pt x="5232399" y="4446800"/>
                  </a:lnTo>
                  <a:lnTo>
                    <a:pt x="5234432" y="4446800"/>
                  </a:lnTo>
                  <a:lnTo>
                    <a:pt x="5236466" y="4446800"/>
                  </a:lnTo>
                  <a:lnTo>
                    <a:pt x="5238499" y="4446800"/>
                  </a:lnTo>
                  <a:lnTo>
                    <a:pt x="5240533" y="4446800"/>
                  </a:lnTo>
                  <a:lnTo>
                    <a:pt x="5242567" y="4446800"/>
                  </a:lnTo>
                  <a:lnTo>
                    <a:pt x="5244600" y="4446800"/>
                  </a:lnTo>
                  <a:lnTo>
                    <a:pt x="5246634" y="4446800"/>
                  </a:lnTo>
                  <a:lnTo>
                    <a:pt x="5248667" y="4446800"/>
                  </a:lnTo>
                  <a:lnTo>
                    <a:pt x="5250701" y="4446800"/>
                  </a:lnTo>
                  <a:lnTo>
                    <a:pt x="5252734" y="4446800"/>
                  </a:lnTo>
                  <a:lnTo>
                    <a:pt x="5254768" y="4446800"/>
                  </a:lnTo>
                  <a:lnTo>
                    <a:pt x="5256802" y="4446800"/>
                  </a:lnTo>
                  <a:lnTo>
                    <a:pt x="5258835" y="4446800"/>
                  </a:lnTo>
                  <a:lnTo>
                    <a:pt x="5260869" y="4446800"/>
                  </a:lnTo>
                  <a:lnTo>
                    <a:pt x="5262902" y="4446800"/>
                  </a:lnTo>
                  <a:lnTo>
                    <a:pt x="5264936" y="4446800"/>
                  </a:lnTo>
                  <a:lnTo>
                    <a:pt x="5266969" y="4446800"/>
                  </a:lnTo>
                  <a:lnTo>
                    <a:pt x="5269003" y="4446800"/>
                  </a:lnTo>
                  <a:lnTo>
                    <a:pt x="5271037" y="4446800"/>
                  </a:lnTo>
                  <a:lnTo>
                    <a:pt x="5273070" y="4446800"/>
                  </a:lnTo>
                  <a:lnTo>
                    <a:pt x="5275104" y="4446800"/>
                  </a:lnTo>
                  <a:lnTo>
                    <a:pt x="5277137" y="4446800"/>
                  </a:lnTo>
                  <a:lnTo>
                    <a:pt x="5279171" y="4446800"/>
                  </a:lnTo>
                  <a:lnTo>
                    <a:pt x="5281205" y="4446800"/>
                  </a:lnTo>
                  <a:lnTo>
                    <a:pt x="5283238" y="4446800"/>
                  </a:lnTo>
                  <a:lnTo>
                    <a:pt x="5285272" y="4446800"/>
                  </a:lnTo>
                  <a:lnTo>
                    <a:pt x="5287305" y="4446800"/>
                  </a:lnTo>
                  <a:lnTo>
                    <a:pt x="5289339" y="4446800"/>
                  </a:lnTo>
                  <a:lnTo>
                    <a:pt x="5291372" y="4446800"/>
                  </a:lnTo>
                  <a:lnTo>
                    <a:pt x="5293406" y="4446800"/>
                  </a:lnTo>
                  <a:lnTo>
                    <a:pt x="5295440" y="4446800"/>
                  </a:lnTo>
                  <a:lnTo>
                    <a:pt x="5297473" y="4446800"/>
                  </a:lnTo>
                  <a:lnTo>
                    <a:pt x="5299507" y="4446800"/>
                  </a:lnTo>
                  <a:lnTo>
                    <a:pt x="5301540" y="4446800"/>
                  </a:lnTo>
                  <a:lnTo>
                    <a:pt x="5303574" y="4446800"/>
                  </a:lnTo>
                  <a:lnTo>
                    <a:pt x="5305607" y="4446800"/>
                  </a:lnTo>
                  <a:lnTo>
                    <a:pt x="5307641" y="4446800"/>
                  </a:lnTo>
                  <a:lnTo>
                    <a:pt x="5309675" y="4446800"/>
                  </a:lnTo>
                  <a:lnTo>
                    <a:pt x="5311708" y="4446800"/>
                  </a:lnTo>
                  <a:lnTo>
                    <a:pt x="5313742" y="4446800"/>
                  </a:lnTo>
                  <a:lnTo>
                    <a:pt x="5315775" y="4446800"/>
                  </a:lnTo>
                  <a:lnTo>
                    <a:pt x="5317809" y="4446800"/>
                  </a:lnTo>
                  <a:lnTo>
                    <a:pt x="5319843" y="4446800"/>
                  </a:lnTo>
                  <a:lnTo>
                    <a:pt x="5321876" y="4446800"/>
                  </a:lnTo>
                  <a:lnTo>
                    <a:pt x="5323910" y="4446800"/>
                  </a:lnTo>
                  <a:lnTo>
                    <a:pt x="5325943" y="4446800"/>
                  </a:lnTo>
                  <a:lnTo>
                    <a:pt x="5327977" y="4446800"/>
                  </a:lnTo>
                  <a:lnTo>
                    <a:pt x="5330010" y="4446800"/>
                  </a:lnTo>
                  <a:lnTo>
                    <a:pt x="5332044" y="4446800"/>
                  </a:lnTo>
                  <a:lnTo>
                    <a:pt x="5334078" y="4446800"/>
                  </a:lnTo>
                  <a:lnTo>
                    <a:pt x="5336111" y="4446800"/>
                  </a:lnTo>
                  <a:lnTo>
                    <a:pt x="5338145" y="4446800"/>
                  </a:lnTo>
                  <a:lnTo>
                    <a:pt x="5340178" y="4446800"/>
                  </a:lnTo>
                  <a:lnTo>
                    <a:pt x="5342212" y="4446800"/>
                  </a:lnTo>
                  <a:lnTo>
                    <a:pt x="5344245" y="4446800"/>
                  </a:lnTo>
                  <a:lnTo>
                    <a:pt x="5346279" y="4446800"/>
                  </a:lnTo>
                  <a:lnTo>
                    <a:pt x="5348313" y="4446800"/>
                  </a:lnTo>
                  <a:lnTo>
                    <a:pt x="5350346" y="4446800"/>
                  </a:lnTo>
                  <a:lnTo>
                    <a:pt x="5352380" y="4446800"/>
                  </a:lnTo>
                  <a:lnTo>
                    <a:pt x="5354413" y="4446800"/>
                  </a:lnTo>
                  <a:lnTo>
                    <a:pt x="5356447" y="4446800"/>
                  </a:lnTo>
                  <a:lnTo>
                    <a:pt x="5358481" y="4446800"/>
                  </a:lnTo>
                  <a:lnTo>
                    <a:pt x="5360514" y="4446800"/>
                  </a:lnTo>
                  <a:lnTo>
                    <a:pt x="5362548" y="4446800"/>
                  </a:lnTo>
                  <a:lnTo>
                    <a:pt x="5364581" y="4446800"/>
                  </a:lnTo>
                  <a:lnTo>
                    <a:pt x="5366615" y="4446800"/>
                  </a:lnTo>
                  <a:lnTo>
                    <a:pt x="5368648" y="4446800"/>
                  </a:lnTo>
                  <a:lnTo>
                    <a:pt x="5370682" y="4446800"/>
                  </a:lnTo>
                  <a:lnTo>
                    <a:pt x="5372716" y="4446800"/>
                  </a:lnTo>
                  <a:lnTo>
                    <a:pt x="5374749" y="4446800"/>
                  </a:lnTo>
                  <a:lnTo>
                    <a:pt x="5376783" y="4446800"/>
                  </a:lnTo>
                  <a:lnTo>
                    <a:pt x="5378816" y="4446800"/>
                  </a:lnTo>
                  <a:lnTo>
                    <a:pt x="5380850" y="4446800"/>
                  </a:lnTo>
                  <a:lnTo>
                    <a:pt x="5382883" y="4446800"/>
                  </a:lnTo>
                  <a:lnTo>
                    <a:pt x="5384917" y="4446800"/>
                  </a:lnTo>
                  <a:lnTo>
                    <a:pt x="5386951" y="4446800"/>
                  </a:lnTo>
                  <a:lnTo>
                    <a:pt x="5388984" y="4446800"/>
                  </a:lnTo>
                  <a:lnTo>
                    <a:pt x="5391018" y="4446800"/>
                  </a:lnTo>
                  <a:lnTo>
                    <a:pt x="5393051" y="4446800"/>
                  </a:lnTo>
                  <a:lnTo>
                    <a:pt x="5395085" y="4446800"/>
                  </a:lnTo>
                  <a:lnTo>
                    <a:pt x="5397119" y="4446800"/>
                  </a:lnTo>
                  <a:lnTo>
                    <a:pt x="5399152" y="4446800"/>
                  </a:lnTo>
                  <a:lnTo>
                    <a:pt x="5401186" y="4446800"/>
                  </a:lnTo>
                  <a:lnTo>
                    <a:pt x="5403219" y="4446800"/>
                  </a:lnTo>
                  <a:lnTo>
                    <a:pt x="5405253" y="4446800"/>
                  </a:lnTo>
                  <a:lnTo>
                    <a:pt x="5407286" y="4446800"/>
                  </a:lnTo>
                  <a:lnTo>
                    <a:pt x="5409320" y="4446800"/>
                  </a:lnTo>
                  <a:lnTo>
                    <a:pt x="5411354" y="4446800"/>
                  </a:lnTo>
                  <a:lnTo>
                    <a:pt x="5413387" y="4446800"/>
                  </a:lnTo>
                  <a:lnTo>
                    <a:pt x="5415421" y="4446800"/>
                  </a:lnTo>
                  <a:lnTo>
                    <a:pt x="5417454" y="4446800"/>
                  </a:lnTo>
                  <a:lnTo>
                    <a:pt x="5419488" y="4446800"/>
                  </a:lnTo>
                  <a:lnTo>
                    <a:pt x="5421521" y="4446800"/>
                  </a:lnTo>
                  <a:lnTo>
                    <a:pt x="5423555" y="4446800"/>
                  </a:lnTo>
                  <a:lnTo>
                    <a:pt x="5425589" y="4446800"/>
                  </a:lnTo>
                  <a:lnTo>
                    <a:pt x="5427622" y="4446800"/>
                  </a:lnTo>
                  <a:lnTo>
                    <a:pt x="5429656" y="4446800"/>
                  </a:lnTo>
                  <a:lnTo>
                    <a:pt x="5431689" y="4446800"/>
                  </a:lnTo>
                  <a:lnTo>
                    <a:pt x="5433723" y="4446800"/>
                  </a:lnTo>
                  <a:lnTo>
                    <a:pt x="5435757" y="4446800"/>
                  </a:lnTo>
                  <a:lnTo>
                    <a:pt x="5437790" y="4446800"/>
                  </a:lnTo>
                  <a:lnTo>
                    <a:pt x="5439824" y="4446800"/>
                  </a:lnTo>
                  <a:lnTo>
                    <a:pt x="5441857" y="4446800"/>
                  </a:lnTo>
                  <a:lnTo>
                    <a:pt x="5443891" y="4446800"/>
                  </a:lnTo>
                  <a:lnTo>
                    <a:pt x="5445924" y="4446800"/>
                  </a:lnTo>
                  <a:lnTo>
                    <a:pt x="5447958" y="4446800"/>
                  </a:lnTo>
                  <a:lnTo>
                    <a:pt x="5449992" y="4446800"/>
                  </a:lnTo>
                  <a:lnTo>
                    <a:pt x="5452025" y="4446800"/>
                  </a:lnTo>
                  <a:lnTo>
                    <a:pt x="5454059" y="4446800"/>
                  </a:lnTo>
                  <a:lnTo>
                    <a:pt x="5456092" y="4446800"/>
                  </a:lnTo>
                  <a:lnTo>
                    <a:pt x="5458126" y="4446800"/>
                  </a:lnTo>
                  <a:lnTo>
                    <a:pt x="5460160" y="4446800"/>
                  </a:lnTo>
                  <a:lnTo>
                    <a:pt x="5462193" y="4446800"/>
                  </a:lnTo>
                  <a:lnTo>
                    <a:pt x="5464227" y="4446800"/>
                  </a:lnTo>
                  <a:lnTo>
                    <a:pt x="5466260" y="4446800"/>
                  </a:lnTo>
                  <a:lnTo>
                    <a:pt x="5468294" y="4446800"/>
                  </a:lnTo>
                  <a:lnTo>
                    <a:pt x="5470327" y="4446800"/>
                  </a:lnTo>
                  <a:lnTo>
                    <a:pt x="5472361" y="4446800"/>
                  </a:lnTo>
                  <a:lnTo>
                    <a:pt x="5474395" y="4446800"/>
                  </a:lnTo>
                  <a:lnTo>
                    <a:pt x="5476428" y="4446800"/>
                  </a:lnTo>
                  <a:lnTo>
                    <a:pt x="5478462" y="4446800"/>
                  </a:lnTo>
                  <a:lnTo>
                    <a:pt x="5480495" y="4446800"/>
                  </a:lnTo>
                  <a:lnTo>
                    <a:pt x="5482529" y="4446800"/>
                  </a:lnTo>
                  <a:lnTo>
                    <a:pt x="5484562" y="4446800"/>
                  </a:lnTo>
                  <a:lnTo>
                    <a:pt x="5486596" y="4446800"/>
                  </a:lnTo>
                  <a:lnTo>
                    <a:pt x="5488630" y="4446800"/>
                  </a:lnTo>
                  <a:lnTo>
                    <a:pt x="5490663" y="4446800"/>
                  </a:lnTo>
                  <a:lnTo>
                    <a:pt x="5492697" y="4446800"/>
                  </a:lnTo>
                  <a:lnTo>
                    <a:pt x="5494730" y="4446800"/>
                  </a:lnTo>
                  <a:lnTo>
                    <a:pt x="5496764" y="4446800"/>
                  </a:lnTo>
                  <a:lnTo>
                    <a:pt x="5498798" y="4446800"/>
                  </a:lnTo>
                  <a:lnTo>
                    <a:pt x="5500831" y="4446800"/>
                  </a:lnTo>
                  <a:lnTo>
                    <a:pt x="5502865" y="4446800"/>
                  </a:lnTo>
                  <a:lnTo>
                    <a:pt x="5504898" y="4446800"/>
                  </a:lnTo>
                  <a:lnTo>
                    <a:pt x="5506932" y="4446800"/>
                  </a:lnTo>
                  <a:lnTo>
                    <a:pt x="5508965" y="4446800"/>
                  </a:lnTo>
                  <a:lnTo>
                    <a:pt x="5510999" y="4446800"/>
                  </a:lnTo>
                  <a:lnTo>
                    <a:pt x="5513033" y="4446800"/>
                  </a:lnTo>
                  <a:lnTo>
                    <a:pt x="5515066" y="4446800"/>
                  </a:lnTo>
                  <a:lnTo>
                    <a:pt x="5517100" y="4446800"/>
                  </a:lnTo>
                  <a:lnTo>
                    <a:pt x="5519133" y="4446800"/>
                  </a:lnTo>
                  <a:lnTo>
                    <a:pt x="5521167" y="4446800"/>
                  </a:lnTo>
                  <a:lnTo>
                    <a:pt x="5523200" y="4446800"/>
                  </a:lnTo>
                  <a:lnTo>
                    <a:pt x="5525234" y="4446800"/>
                  </a:lnTo>
                  <a:lnTo>
                    <a:pt x="5527268" y="4446800"/>
                  </a:lnTo>
                  <a:lnTo>
                    <a:pt x="5529301" y="4446800"/>
                  </a:lnTo>
                  <a:lnTo>
                    <a:pt x="5531335" y="4446800"/>
                  </a:lnTo>
                  <a:lnTo>
                    <a:pt x="5533368" y="4446800"/>
                  </a:lnTo>
                  <a:lnTo>
                    <a:pt x="5535402" y="4446800"/>
                  </a:lnTo>
                  <a:lnTo>
                    <a:pt x="5537436" y="4446800"/>
                  </a:lnTo>
                  <a:lnTo>
                    <a:pt x="5539469" y="4446800"/>
                  </a:lnTo>
                  <a:lnTo>
                    <a:pt x="5541503" y="4446800"/>
                  </a:lnTo>
                  <a:lnTo>
                    <a:pt x="5543536" y="4446800"/>
                  </a:lnTo>
                  <a:lnTo>
                    <a:pt x="5545570" y="4446800"/>
                  </a:lnTo>
                  <a:lnTo>
                    <a:pt x="5547603" y="4446800"/>
                  </a:lnTo>
                  <a:lnTo>
                    <a:pt x="5549637" y="4446800"/>
                  </a:lnTo>
                  <a:lnTo>
                    <a:pt x="5551671" y="4446800"/>
                  </a:lnTo>
                  <a:lnTo>
                    <a:pt x="5553704" y="4446800"/>
                  </a:lnTo>
                  <a:lnTo>
                    <a:pt x="5555738" y="4446800"/>
                  </a:lnTo>
                  <a:lnTo>
                    <a:pt x="5557771" y="4446800"/>
                  </a:lnTo>
                  <a:lnTo>
                    <a:pt x="5559805" y="4446800"/>
                  </a:lnTo>
                  <a:lnTo>
                    <a:pt x="5561838" y="4446800"/>
                  </a:lnTo>
                  <a:lnTo>
                    <a:pt x="5563872" y="4446800"/>
                  </a:lnTo>
                  <a:lnTo>
                    <a:pt x="5565906" y="4446800"/>
                  </a:lnTo>
                  <a:lnTo>
                    <a:pt x="5567939" y="4446800"/>
                  </a:lnTo>
                  <a:lnTo>
                    <a:pt x="5569973" y="4446800"/>
                  </a:lnTo>
                  <a:lnTo>
                    <a:pt x="5572006" y="4446800"/>
                  </a:lnTo>
                  <a:lnTo>
                    <a:pt x="5574040" y="4446800"/>
                  </a:lnTo>
                  <a:lnTo>
                    <a:pt x="5576074" y="4446800"/>
                  </a:lnTo>
                  <a:lnTo>
                    <a:pt x="5578107" y="4446800"/>
                  </a:lnTo>
                  <a:lnTo>
                    <a:pt x="5580141" y="4446800"/>
                  </a:lnTo>
                  <a:lnTo>
                    <a:pt x="5582174" y="4446800"/>
                  </a:lnTo>
                  <a:lnTo>
                    <a:pt x="5584208" y="4446800"/>
                  </a:lnTo>
                  <a:lnTo>
                    <a:pt x="5586241" y="4446800"/>
                  </a:lnTo>
                  <a:lnTo>
                    <a:pt x="5588275" y="4446800"/>
                  </a:lnTo>
                  <a:lnTo>
                    <a:pt x="5590309" y="4446800"/>
                  </a:lnTo>
                  <a:lnTo>
                    <a:pt x="5592342" y="4446800"/>
                  </a:lnTo>
                  <a:lnTo>
                    <a:pt x="5594376" y="4446800"/>
                  </a:lnTo>
                  <a:lnTo>
                    <a:pt x="5596409" y="4446800"/>
                  </a:lnTo>
                  <a:lnTo>
                    <a:pt x="5598443" y="4446800"/>
                  </a:lnTo>
                  <a:lnTo>
                    <a:pt x="5600476" y="4446800"/>
                  </a:lnTo>
                  <a:lnTo>
                    <a:pt x="5602510" y="4446800"/>
                  </a:lnTo>
                  <a:lnTo>
                    <a:pt x="5604544" y="4446800"/>
                  </a:lnTo>
                  <a:lnTo>
                    <a:pt x="5606577" y="4446800"/>
                  </a:lnTo>
                  <a:lnTo>
                    <a:pt x="5608611" y="4446800"/>
                  </a:lnTo>
                  <a:lnTo>
                    <a:pt x="5610644" y="4446800"/>
                  </a:lnTo>
                  <a:lnTo>
                    <a:pt x="5612678" y="4446800"/>
                  </a:lnTo>
                  <a:lnTo>
                    <a:pt x="5614712" y="4446800"/>
                  </a:lnTo>
                  <a:lnTo>
                    <a:pt x="5616745" y="4446800"/>
                  </a:lnTo>
                  <a:lnTo>
                    <a:pt x="5618779" y="4446800"/>
                  </a:lnTo>
                  <a:lnTo>
                    <a:pt x="5620812" y="4446800"/>
                  </a:lnTo>
                  <a:lnTo>
                    <a:pt x="5622846" y="4446800"/>
                  </a:lnTo>
                  <a:lnTo>
                    <a:pt x="5624879" y="4446800"/>
                  </a:lnTo>
                  <a:lnTo>
                    <a:pt x="5626913" y="4446800"/>
                  </a:lnTo>
                  <a:lnTo>
                    <a:pt x="5628947" y="4446800"/>
                  </a:lnTo>
                  <a:lnTo>
                    <a:pt x="5630980" y="4446800"/>
                  </a:lnTo>
                  <a:lnTo>
                    <a:pt x="5633014" y="4446800"/>
                  </a:lnTo>
                  <a:lnTo>
                    <a:pt x="5635047" y="4446800"/>
                  </a:lnTo>
                  <a:lnTo>
                    <a:pt x="5637081" y="4446800"/>
                  </a:lnTo>
                  <a:lnTo>
                    <a:pt x="5639114" y="4446800"/>
                  </a:lnTo>
                  <a:lnTo>
                    <a:pt x="5641148" y="4446800"/>
                  </a:lnTo>
                  <a:lnTo>
                    <a:pt x="5643182" y="4446800"/>
                  </a:lnTo>
                  <a:lnTo>
                    <a:pt x="5645215" y="4446800"/>
                  </a:lnTo>
                  <a:lnTo>
                    <a:pt x="5647249" y="4446800"/>
                  </a:lnTo>
                  <a:lnTo>
                    <a:pt x="5649282" y="4446800"/>
                  </a:lnTo>
                  <a:lnTo>
                    <a:pt x="5651316" y="4446800"/>
                  </a:lnTo>
                  <a:lnTo>
                    <a:pt x="5653350" y="4446800"/>
                  </a:lnTo>
                  <a:lnTo>
                    <a:pt x="5655383" y="4446800"/>
                  </a:lnTo>
                  <a:lnTo>
                    <a:pt x="5657417" y="4446800"/>
                  </a:lnTo>
                  <a:lnTo>
                    <a:pt x="5659450" y="4446800"/>
                  </a:lnTo>
                  <a:lnTo>
                    <a:pt x="5661484" y="4446800"/>
                  </a:lnTo>
                  <a:lnTo>
                    <a:pt x="5663517" y="4446800"/>
                  </a:lnTo>
                  <a:lnTo>
                    <a:pt x="5665551" y="4446800"/>
                  </a:lnTo>
                  <a:lnTo>
                    <a:pt x="5667585" y="4446800"/>
                  </a:lnTo>
                  <a:lnTo>
                    <a:pt x="5669618" y="4446800"/>
                  </a:lnTo>
                  <a:lnTo>
                    <a:pt x="5671652" y="4446800"/>
                  </a:lnTo>
                  <a:lnTo>
                    <a:pt x="5673685" y="4446800"/>
                  </a:lnTo>
                  <a:lnTo>
                    <a:pt x="5675719" y="4446800"/>
                  </a:lnTo>
                  <a:lnTo>
                    <a:pt x="5677752" y="4446800"/>
                  </a:lnTo>
                  <a:lnTo>
                    <a:pt x="5679786" y="4446800"/>
                  </a:lnTo>
                  <a:lnTo>
                    <a:pt x="5681820" y="4446800"/>
                  </a:lnTo>
                  <a:lnTo>
                    <a:pt x="5683853" y="4446800"/>
                  </a:lnTo>
                  <a:lnTo>
                    <a:pt x="5685887" y="4446800"/>
                  </a:lnTo>
                  <a:lnTo>
                    <a:pt x="5687920" y="4446800"/>
                  </a:lnTo>
                  <a:lnTo>
                    <a:pt x="5689954" y="4446800"/>
                  </a:lnTo>
                  <a:lnTo>
                    <a:pt x="5691988" y="4446800"/>
                  </a:lnTo>
                  <a:lnTo>
                    <a:pt x="5694021" y="4446800"/>
                  </a:lnTo>
                  <a:lnTo>
                    <a:pt x="5696055" y="4446800"/>
                  </a:lnTo>
                  <a:lnTo>
                    <a:pt x="5698088" y="4446800"/>
                  </a:lnTo>
                  <a:lnTo>
                    <a:pt x="5700122" y="4446800"/>
                  </a:lnTo>
                  <a:lnTo>
                    <a:pt x="5702155" y="4446800"/>
                  </a:lnTo>
                  <a:lnTo>
                    <a:pt x="5704189" y="4446800"/>
                  </a:lnTo>
                  <a:lnTo>
                    <a:pt x="5706223" y="4446800"/>
                  </a:lnTo>
                  <a:lnTo>
                    <a:pt x="5708256" y="4446800"/>
                  </a:lnTo>
                  <a:lnTo>
                    <a:pt x="5710290" y="4446800"/>
                  </a:lnTo>
                  <a:lnTo>
                    <a:pt x="5712323" y="4446800"/>
                  </a:lnTo>
                  <a:lnTo>
                    <a:pt x="5714357" y="4446800"/>
                  </a:lnTo>
                  <a:lnTo>
                    <a:pt x="5716390" y="4446800"/>
                  </a:lnTo>
                  <a:lnTo>
                    <a:pt x="5718424" y="4446800"/>
                  </a:lnTo>
                  <a:lnTo>
                    <a:pt x="5720458" y="4446800"/>
                  </a:lnTo>
                  <a:lnTo>
                    <a:pt x="5722491" y="4446800"/>
                  </a:lnTo>
                  <a:lnTo>
                    <a:pt x="5724525" y="4446800"/>
                  </a:lnTo>
                  <a:lnTo>
                    <a:pt x="5726558" y="4446800"/>
                  </a:lnTo>
                  <a:lnTo>
                    <a:pt x="5728592" y="4446800"/>
                  </a:lnTo>
                  <a:lnTo>
                    <a:pt x="5730626" y="4446800"/>
                  </a:lnTo>
                  <a:lnTo>
                    <a:pt x="5732659" y="4446800"/>
                  </a:lnTo>
                  <a:lnTo>
                    <a:pt x="5734693" y="4446800"/>
                  </a:lnTo>
                  <a:lnTo>
                    <a:pt x="5736726" y="4446800"/>
                  </a:lnTo>
                  <a:lnTo>
                    <a:pt x="5738760" y="4446800"/>
                  </a:lnTo>
                  <a:lnTo>
                    <a:pt x="5740793" y="4446800"/>
                  </a:lnTo>
                  <a:lnTo>
                    <a:pt x="5742827" y="4446800"/>
                  </a:lnTo>
                  <a:lnTo>
                    <a:pt x="5744861" y="4446800"/>
                  </a:lnTo>
                  <a:lnTo>
                    <a:pt x="5746894" y="4446800"/>
                  </a:lnTo>
                  <a:lnTo>
                    <a:pt x="5748928" y="4446800"/>
                  </a:lnTo>
                  <a:lnTo>
                    <a:pt x="5750961" y="4446800"/>
                  </a:lnTo>
                  <a:lnTo>
                    <a:pt x="5752995" y="4446800"/>
                  </a:lnTo>
                  <a:lnTo>
                    <a:pt x="5755028" y="4446800"/>
                  </a:lnTo>
                  <a:lnTo>
                    <a:pt x="5757062" y="4446800"/>
                  </a:lnTo>
                  <a:lnTo>
                    <a:pt x="5759096" y="4446800"/>
                  </a:lnTo>
                  <a:lnTo>
                    <a:pt x="5761129" y="4446800"/>
                  </a:lnTo>
                  <a:lnTo>
                    <a:pt x="5763163" y="4446800"/>
                  </a:lnTo>
                  <a:lnTo>
                    <a:pt x="5765196" y="4446800"/>
                  </a:lnTo>
                  <a:lnTo>
                    <a:pt x="5767230" y="4446800"/>
                  </a:lnTo>
                  <a:lnTo>
                    <a:pt x="5769264" y="4446800"/>
                  </a:lnTo>
                  <a:lnTo>
                    <a:pt x="5771297" y="4446800"/>
                  </a:lnTo>
                  <a:lnTo>
                    <a:pt x="5773331" y="4446800"/>
                  </a:lnTo>
                  <a:lnTo>
                    <a:pt x="5775364" y="4446800"/>
                  </a:lnTo>
                  <a:lnTo>
                    <a:pt x="5777398" y="4446800"/>
                  </a:lnTo>
                  <a:lnTo>
                    <a:pt x="5779431" y="4446800"/>
                  </a:lnTo>
                  <a:lnTo>
                    <a:pt x="5781465" y="4446800"/>
                  </a:lnTo>
                  <a:lnTo>
                    <a:pt x="5783499" y="4446800"/>
                  </a:lnTo>
                  <a:lnTo>
                    <a:pt x="5785532" y="4446800"/>
                  </a:lnTo>
                  <a:lnTo>
                    <a:pt x="5787566" y="4446800"/>
                  </a:lnTo>
                  <a:lnTo>
                    <a:pt x="5789599" y="4446800"/>
                  </a:lnTo>
                  <a:lnTo>
                    <a:pt x="5791633" y="4446800"/>
                  </a:lnTo>
                  <a:lnTo>
                    <a:pt x="5793666" y="4446800"/>
                  </a:lnTo>
                  <a:lnTo>
                    <a:pt x="5795700" y="4446800"/>
                  </a:lnTo>
                  <a:lnTo>
                    <a:pt x="5797734" y="4446800"/>
                  </a:lnTo>
                  <a:lnTo>
                    <a:pt x="5799767" y="4446800"/>
                  </a:lnTo>
                  <a:lnTo>
                    <a:pt x="5801801" y="4446800"/>
                  </a:lnTo>
                  <a:lnTo>
                    <a:pt x="5803834" y="4446800"/>
                  </a:lnTo>
                  <a:lnTo>
                    <a:pt x="5805868" y="4446800"/>
                  </a:lnTo>
                  <a:lnTo>
                    <a:pt x="5807902" y="4446800"/>
                  </a:lnTo>
                  <a:lnTo>
                    <a:pt x="5809935" y="4446800"/>
                  </a:lnTo>
                  <a:lnTo>
                    <a:pt x="5811969" y="4446800"/>
                  </a:lnTo>
                  <a:lnTo>
                    <a:pt x="5814002" y="4446800"/>
                  </a:lnTo>
                  <a:lnTo>
                    <a:pt x="5816036" y="4446800"/>
                  </a:lnTo>
                  <a:lnTo>
                    <a:pt x="5818069" y="4446800"/>
                  </a:lnTo>
                  <a:lnTo>
                    <a:pt x="5820103" y="4446800"/>
                  </a:lnTo>
                  <a:lnTo>
                    <a:pt x="5822137" y="4446800"/>
                  </a:lnTo>
                  <a:lnTo>
                    <a:pt x="5824170" y="4446800"/>
                  </a:lnTo>
                  <a:lnTo>
                    <a:pt x="5826204" y="4446800"/>
                  </a:lnTo>
                  <a:lnTo>
                    <a:pt x="5828237" y="4446800"/>
                  </a:lnTo>
                  <a:lnTo>
                    <a:pt x="5830271" y="4446800"/>
                  </a:lnTo>
                  <a:lnTo>
                    <a:pt x="5832304" y="4446800"/>
                  </a:lnTo>
                  <a:lnTo>
                    <a:pt x="5834338" y="4446800"/>
                  </a:lnTo>
                  <a:lnTo>
                    <a:pt x="5836372" y="4446800"/>
                  </a:lnTo>
                  <a:lnTo>
                    <a:pt x="5838405" y="4446800"/>
                  </a:lnTo>
                  <a:lnTo>
                    <a:pt x="5840439" y="4446800"/>
                  </a:lnTo>
                  <a:lnTo>
                    <a:pt x="5842472" y="4446800"/>
                  </a:lnTo>
                  <a:lnTo>
                    <a:pt x="5844506" y="4446800"/>
                  </a:lnTo>
                  <a:lnTo>
                    <a:pt x="5846540" y="4446800"/>
                  </a:lnTo>
                  <a:lnTo>
                    <a:pt x="5848573" y="4446800"/>
                  </a:lnTo>
                  <a:lnTo>
                    <a:pt x="5850607" y="4446800"/>
                  </a:lnTo>
                  <a:lnTo>
                    <a:pt x="5852640" y="4446800"/>
                  </a:lnTo>
                  <a:lnTo>
                    <a:pt x="5854674" y="4446800"/>
                  </a:lnTo>
                  <a:lnTo>
                    <a:pt x="5856707" y="4446800"/>
                  </a:lnTo>
                  <a:lnTo>
                    <a:pt x="5858741" y="4446800"/>
                  </a:lnTo>
                  <a:lnTo>
                    <a:pt x="5860775" y="4446800"/>
                  </a:lnTo>
                  <a:lnTo>
                    <a:pt x="5862808" y="4446800"/>
                  </a:lnTo>
                  <a:lnTo>
                    <a:pt x="5864842" y="4446800"/>
                  </a:lnTo>
                  <a:lnTo>
                    <a:pt x="5866875" y="4446800"/>
                  </a:lnTo>
                  <a:lnTo>
                    <a:pt x="5868909" y="4446800"/>
                  </a:lnTo>
                  <a:lnTo>
                    <a:pt x="5870942" y="4446800"/>
                  </a:lnTo>
                  <a:lnTo>
                    <a:pt x="5872976" y="4446800"/>
                  </a:lnTo>
                  <a:lnTo>
                    <a:pt x="5875010" y="4446800"/>
                  </a:lnTo>
                  <a:lnTo>
                    <a:pt x="5877043" y="4446800"/>
                  </a:lnTo>
                  <a:lnTo>
                    <a:pt x="5879077" y="4446800"/>
                  </a:lnTo>
                  <a:lnTo>
                    <a:pt x="5881110" y="4446800"/>
                  </a:lnTo>
                  <a:lnTo>
                    <a:pt x="5883144" y="4446800"/>
                  </a:lnTo>
                  <a:lnTo>
                    <a:pt x="5885178" y="4446800"/>
                  </a:lnTo>
                  <a:lnTo>
                    <a:pt x="5887211" y="4446800"/>
                  </a:lnTo>
                  <a:lnTo>
                    <a:pt x="5889245" y="4446800"/>
                  </a:lnTo>
                  <a:lnTo>
                    <a:pt x="5891278" y="4446800"/>
                  </a:lnTo>
                  <a:lnTo>
                    <a:pt x="5893312" y="4446800"/>
                  </a:lnTo>
                  <a:lnTo>
                    <a:pt x="5895345" y="4446800"/>
                  </a:lnTo>
                  <a:lnTo>
                    <a:pt x="5897379" y="4446800"/>
                  </a:lnTo>
                  <a:lnTo>
                    <a:pt x="5899413" y="4446800"/>
                  </a:lnTo>
                  <a:lnTo>
                    <a:pt x="5901446" y="4446800"/>
                  </a:lnTo>
                  <a:lnTo>
                    <a:pt x="5903480" y="4446800"/>
                  </a:lnTo>
                  <a:lnTo>
                    <a:pt x="5905513" y="4446800"/>
                  </a:lnTo>
                  <a:lnTo>
                    <a:pt x="5907547" y="4446800"/>
                  </a:lnTo>
                  <a:lnTo>
                    <a:pt x="5909580" y="4446800"/>
                  </a:lnTo>
                  <a:lnTo>
                    <a:pt x="5911614" y="4446800"/>
                  </a:lnTo>
                  <a:lnTo>
                    <a:pt x="5913648" y="4446800"/>
                  </a:lnTo>
                  <a:lnTo>
                    <a:pt x="5915681" y="4446800"/>
                  </a:lnTo>
                  <a:lnTo>
                    <a:pt x="5917715" y="4446800"/>
                  </a:lnTo>
                  <a:lnTo>
                    <a:pt x="5919748" y="4446800"/>
                  </a:lnTo>
                  <a:lnTo>
                    <a:pt x="5921782" y="4446800"/>
                  </a:lnTo>
                  <a:lnTo>
                    <a:pt x="5923816" y="4446800"/>
                  </a:lnTo>
                  <a:lnTo>
                    <a:pt x="5925849" y="4446800"/>
                  </a:lnTo>
                  <a:lnTo>
                    <a:pt x="5927883" y="4446800"/>
                  </a:lnTo>
                  <a:lnTo>
                    <a:pt x="5929916" y="4446800"/>
                  </a:lnTo>
                  <a:lnTo>
                    <a:pt x="5931950" y="4446800"/>
                  </a:lnTo>
                  <a:lnTo>
                    <a:pt x="5933983" y="4446800"/>
                  </a:lnTo>
                  <a:lnTo>
                    <a:pt x="5936017" y="4446800"/>
                  </a:lnTo>
                  <a:lnTo>
                    <a:pt x="5938051" y="4446800"/>
                  </a:lnTo>
                  <a:lnTo>
                    <a:pt x="5940084" y="4446800"/>
                  </a:lnTo>
                  <a:lnTo>
                    <a:pt x="5942118" y="4446800"/>
                  </a:lnTo>
                  <a:lnTo>
                    <a:pt x="5944151" y="4446800"/>
                  </a:lnTo>
                  <a:lnTo>
                    <a:pt x="5946185" y="4446800"/>
                  </a:lnTo>
                  <a:lnTo>
                    <a:pt x="5948218" y="4446800"/>
                  </a:lnTo>
                  <a:lnTo>
                    <a:pt x="5950252" y="4446800"/>
                  </a:lnTo>
                  <a:lnTo>
                    <a:pt x="5952286" y="4446800"/>
                  </a:lnTo>
                  <a:lnTo>
                    <a:pt x="5954319" y="4446800"/>
                  </a:lnTo>
                  <a:lnTo>
                    <a:pt x="5956353" y="4446800"/>
                  </a:lnTo>
                  <a:lnTo>
                    <a:pt x="5958386" y="4446800"/>
                  </a:lnTo>
                  <a:lnTo>
                    <a:pt x="5960420" y="4446800"/>
                  </a:lnTo>
                  <a:lnTo>
                    <a:pt x="5962454" y="4446800"/>
                  </a:lnTo>
                  <a:lnTo>
                    <a:pt x="5964487" y="4446800"/>
                  </a:lnTo>
                  <a:lnTo>
                    <a:pt x="5966521" y="4446800"/>
                  </a:lnTo>
                  <a:lnTo>
                    <a:pt x="5968554" y="4446800"/>
                  </a:lnTo>
                  <a:lnTo>
                    <a:pt x="5970588" y="4446800"/>
                  </a:lnTo>
                  <a:lnTo>
                    <a:pt x="5972621" y="4446800"/>
                  </a:lnTo>
                  <a:lnTo>
                    <a:pt x="5974655" y="4446800"/>
                  </a:lnTo>
                  <a:lnTo>
                    <a:pt x="5976689" y="4446800"/>
                  </a:lnTo>
                  <a:lnTo>
                    <a:pt x="5978722" y="4446800"/>
                  </a:lnTo>
                  <a:lnTo>
                    <a:pt x="5980756" y="4446800"/>
                  </a:lnTo>
                  <a:lnTo>
                    <a:pt x="5982789" y="4446800"/>
                  </a:lnTo>
                  <a:lnTo>
                    <a:pt x="5984823" y="4446800"/>
                  </a:lnTo>
                  <a:lnTo>
                    <a:pt x="5986857" y="4446800"/>
                  </a:lnTo>
                  <a:lnTo>
                    <a:pt x="5988890" y="4446800"/>
                  </a:lnTo>
                  <a:lnTo>
                    <a:pt x="5990924" y="4446800"/>
                  </a:lnTo>
                  <a:lnTo>
                    <a:pt x="5992957" y="4446800"/>
                  </a:lnTo>
                  <a:lnTo>
                    <a:pt x="5994991" y="4446800"/>
                  </a:lnTo>
                  <a:lnTo>
                    <a:pt x="5997024" y="4446800"/>
                  </a:lnTo>
                  <a:lnTo>
                    <a:pt x="5999058" y="4446800"/>
                  </a:lnTo>
                  <a:lnTo>
                    <a:pt x="6001092" y="4446800"/>
                  </a:lnTo>
                  <a:lnTo>
                    <a:pt x="6003125" y="4446800"/>
                  </a:lnTo>
                  <a:lnTo>
                    <a:pt x="6005159" y="4446800"/>
                  </a:lnTo>
                  <a:lnTo>
                    <a:pt x="6007192" y="4446800"/>
                  </a:lnTo>
                  <a:lnTo>
                    <a:pt x="6009226" y="4446800"/>
                  </a:lnTo>
                  <a:lnTo>
                    <a:pt x="6011259" y="4446800"/>
                  </a:lnTo>
                  <a:lnTo>
                    <a:pt x="6013293" y="4446800"/>
                  </a:lnTo>
                  <a:lnTo>
                    <a:pt x="6015327" y="4446800"/>
                  </a:lnTo>
                  <a:lnTo>
                    <a:pt x="6017360" y="4446800"/>
                  </a:lnTo>
                  <a:lnTo>
                    <a:pt x="6019394" y="4446800"/>
                  </a:lnTo>
                  <a:lnTo>
                    <a:pt x="6021427" y="4446800"/>
                  </a:lnTo>
                  <a:lnTo>
                    <a:pt x="6023461" y="4446800"/>
                  </a:lnTo>
                  <a:lnTo>
                    <a:pt x="6025495" y="4446800"/>
                  </a:lnTo>
                  <a:lnTo>
                    <a:pt x="6027528" y="4446800"/>
                  </a:lnTo>
                  <a:lnTo>
                    <a:pt x="6029562" y="4446800"/>
                  </a:lnTo>
                  <a:lnTo>
                    <a:pt x="6031595" y="4446800"/>
                  </a:lnTo>
                  <a:lnTo>
                    <a:pt x="6033629" y="4446800"/>
                  </a:lnTo>
                  <a:lnTo>
                    <a:pt x="6035662" y="4446800"/>
                  </a:lnTo>
                  <a:lnTo>
                    <a:pt x="6037696" y="4446800"/>
                  </a:lnTo>
                  <a:lnTo>
                    <a:pt x="6039730" y="4446800"/>
                  </a:lnTo>
                  <a:lnTo>
                    <a:pt x="6041763" y="4446800"/>
                  </a:lnTo>
                  <a:lnTo>
                    <a:pt x="6043797" y="4446800"/>
                  </a:lnTo>
                  <a:lnTo>
                    <a:pt x="6045830" y="4446800"/>
                  </a:lnTo>
                  <a:lnTo>
                    <a:pt x="6047864" y="4446800"/>
                  </a:lnTo>
                  <a:lnTo>
                    <a:pt x="6049897" y="4446800"/>
                  </a:lnTo>
                  <a:lnTo>
                    <a:pt x="6051931" y="4446800"/>
                  </a:lnTo>
                  <a:lnTo>
                    <a:pt x="6053965" y="4446800"/>
                  </a:lnTo>
                  <a:lnTo>
                    <a:pt x="6055998" y="4446800"/>
                  </a:lnTo>
                  <a:lnTo>
                    <a:pt x="6058032" y="4446800"/>
                  </a:lnTo>
                  <a:lnTo>
                    <a:pt x="6060065" y="4446800"/>
                  </a:lnTo>
                  <a:lnTo>
                    <a:pt x="6062099" y="4446800"/>
                  </a:lnTo>
                  <a:lnTo>
                    <a:pt x="6064133" y="4446800"/>
                  </a:lnTo>
                  <a:lnTo>
                    <a:pt x="6066166" y="4446800"/>
                  </a:lnTo>
                  <a:lnTo>
                    <a:pt x="6068200" y="4446800"/>
                  </a:lnTo>
                  <a:lnTo>
                    <a:pt x="6070233" y="4446800"/>
                  </a:lnTo>
                  <a:lnTo>
                    <a:pt x="6072267" y="4446800"/>
                  </a:lnTo>
                  <a:lnTo>
                    <a:pt x="6074300" y="4446800"/>
                  </a:lnTo>
                  <a:lnTo>
                    <a:pt x="6076334" y="4446800"/>
                  </a:lnTo>
                  <a:lnTo>
                    <a:pt x="6078368" y="4446800"/>
                  </a:lnTo>
                  <a:lnTo>
                    <a:pt x="6080401" y="4446800"/>
                  </a:lnTo>
                  <a:lnTo>
                    <a:pt x="6082435" y="4446800"/>
                  </a:lnTo>
                  <a:lnTo>
                    <a:pt x="6084468" y="4446800"/>
                  </a:lnTo>
                  <a:lnTo>
                    <a:pt x="6086502" y="4446800"/>
                  </a:lnTo>
                  <a:lnTo>
                    <a:pt x="6088535" y="4446800"/>
                  </a:lnTo>
                  <a:lnTo>
                    <a:pt x="6090569" y="4446800"/>
                  </a:lnTo>
                  <a:lnTo>
                    <a:pt x="6092603" y="4446800"/>
                  </a:lnTo>
                  <a:lnTo>
                    <a:pt x="6094636" y="4446800"/>
                  </a:lnTo>
                  <a:lnTo>
                    <a:pt x="6096670" y="4446800"/>
                  </a:lnTo>
                  <a:lnTo>
                    <a:pt x="6098703" y="4446800"/>
                  </a:lnTo>
                  <a:lnTo>
                    <a:pt x="6100737" y="4446800"/>
                  </a:lnTo>
                  <a:lnTo>
                    <a:pt x="6102771" y="4446800"/>
                  </a:lnTo>
                  <a:lnTo>
                    <a:pt x="6104804" y="4446800"/>
                  </a:lnTo>
                  <a:lnTo>
                    <a:pt x="6106838" y="4446800"/>
                  </a:lnTo>
                  <a:lnTo>
                    <a:pt x="6108871" y="4446800"/>
                  </a:lnTo>
                  <a:lnTo>
                    <a:pt x="6110905" y="4446800"/>
                  </a:lnTo>
                  <a:lnTo>
                    <a:pt x="6112938" y="4446800"/>
                  </a:lnTo>
                  <a:lnTo>
                    <a:pt x="6114972" y="4446800"/>
                  </a:lnTo>
                  <a:lnTo>
                    <a:pt x="6117006" y="4446800"/>
                  </a:lnTo>
                  <a:lnTo>
                    <a:pt x="6119039" y="4446800"/>
                  </a:lnTo>
                  <a:lnTo>
                    <a:pt x="6121073" y="4446800"/>
                  </a:lnTo>
                  <a:lnTo>
                    <a:pt x="6123106" y="4446800"/>
                  </a:lnTo>
                  <a:lnTo>
                    <a:pt x="6125140" y="4446800"/>
                  </a:lnTo>
                  <a:lnTo>
                    <a:pt x="6127173" y="4446800"/>
                  </a:lnTo>
                  <a:lnTo>
                    <a:pt x="6129207" y="4446800"/>
                  </a:lnTo>
                  <a:lnTo>
                    <a:pt x="6131241" y="4446800"/>
                  </a:lnTo>
                  <a:lnTo>
                    <a:pt x="6133274" y="4446800"/>
                  </a:lnTo>
                  <a:lnTo>
                    <a:pt x="6135308" y="4446800"/>
                  </a:lnTo>
                  <a:lnTo>
                    <a:pt x="6137341" y="4446800"/>
                  </a:lnTo>
                  <a:lnTo>
                    <a:pt x="6139375" y="4446800"/>
                  </a:lnTo>
                  <a:lnTo>
                    <a:pt x="6141409" y="4446800"/>
                  </a:lnTo>
                  <a:lnTo>
                    <a:pt x="6143442" y="4446800"/>
                  </a:lnTo>
                  <a:lnTo>
                    <a:pt x="6145476" y="4446800"/>
                  </a:lnTo>
                  <a:lnTo>
                    <a:pt x="6147509" y="4446800"/>
                  </a:lnTo>
                  <a:lnTo>
                    <a:pt x="6149543" y="4446800"/>
                  </a:lnTo>
                  <a:lnTo>
                    <a:pt x="6151576" y="4446800"/>
                  </a:lnTo>
                  <a:lnTo>
                    <a:pt x="6153610" y="4446800"/>
                  </a:lnTo>
                  <a:lnTo>
                    <a:pt x="6155644" y="4446800"/>
                  </a:lnTo>
                  <a:lnTo>
                    <a:pt x="6157677" y="4446800"/>
                  </a:lnTo>
                  <a:lnTo>
                    <a:pt x="6159711" y="4446800"/>
                  </a:lnTo>
                  <a:lnTo>
                    <a:pt x="6161744" y="4446800"/>
                  </a:lnTo>
                  <a:lnTo>
                    <a:pt x="6163778" y="4446800"/>
                  </a:lnTo>
                  <a:lnTo>
                    <a:pt x="6165811" y="4446800"/>
                  </a:lnTo>
                  <a:lnTo>
                    <a:pt x="6167845" y="4446800"/>
                  </a:lnTo>
                  <a:lnTo>
                    <a:pt x="6169879" y="4446800"/>
                  </a:lnTo>
                  <a:lnTo>
                    <a:pt x="6171912" y="4446800"/>
                  </a:lnTo>
                  <a:lnTo>
                    <a:pt x="6173946" y="4446800"/>
                  </a:lnTo>
                  <a:lnTo>
                    <a:pt x="6175979" y="4446800"/>
                  </a:lnTo>
                  <a:lnTo>
                    <a:pt x="6178013" y="4446800"/>
                  </a:lnTo>
                  <a:lnTo>
                    <a:pt x="6180047" y="4446800"/>
                  </a:lnTo>
                  <a:lnTo>
                    <a:pt x="6182080" y="4446800"/>
                  </a:lnTo>
                  <a:lnTo>
                    <a:pt x="6184114" y="4446800"/>
                  </a:lnTo>
                  <a:lnTo>
                    <a:pt x="6186147" y="4446800"/>
                  </a:lnTo>
                  <a:lnTo>
                    <a:pt x="6188181" y="4446800"/>
                  </a:lnTo>
                  <a:lnTo>
                    <a:pt x="6190214" y="4446800"/>
                  </a:lnTo>
                  <a:lnTo>
                    <a:pt x="6192248" y="4446800"/>
                  </a:lnTo>
                  <a:lnTo>
                    <a:pt x="6194282" y="4446800"/>
                  </a:lnTo>
                  <a:lnTo>
                    <a:pt x="6196315" y="4446800"/>
                  </a:lnTo>
                  <a:lnTo>
                    <a:pt x="6198349" y="4446800"/>
                  </a:lnTo>
                  <a:lnTo>
                    <a:pt x="6200382" y="4446800"/>
                  </a:lnTo>
                  <a:lnTo>
                    <a:pt x="6202416" y="4446800"/>
                  </a:lnTo>
                  <a:lnTo>
                    <a:pt x="6204449" y="4446800"/>
                  </a:lnTo>
                  <a:lnTo>
                    <a:pt x="6206483" y="4446800"/>
                  </a:lnTo>
                  <a:lnTo>
                    <a:pt x="6208517" y="4446800"/>
                  </a:lnTo>
                  <a:lnTo>
                    <a:pt x="6210550" y="4446800"/>
                  </a:lnTo>
                  <a:lnTo>
                    <a:pt x="6212584" y="4446800"/>
                  </a:lnTo>
                  <a:lnTo>
                    <a:pt x="6214617" y="4446800"/>
                  </a:lnTo>
                  <a:lnTo>
                    <a:pt x="6216651" y="4446800"/>
                  </a:lnTo>
                  <a:lnTo>
                    <a:pt x="6218685" y="4446800"/>
                  </a:lnTo>
                  <a:lnTo>
                    <a:pt x="6220718" y="4446800"/>
                  </a:lnTo>
                  <a:lnTo>
                    <a:pt x="6222752" y="4446800"/>
                  </a:lnTo>
                  <a:lnTo>
                    <a:pt x="6224785" y="4446800"/>
                  </a:lnTo>
                  <a:lnTo>
                    <a:pt x="6226819" y="4446800"/>
                  </a:lnTo>
                  <a:lnTo>
                    <a:pt x="6228852" y="4446800"/>
                  </a:lnTo>
                  <a:lnTo>
                    <a:pt x="6230886" y="4446800"/>
                  </a:lnTo>
                  <a:lnTo>
                    <a:pt x="6232920" y="4446800"/>
                  </a:lnTo>
                  <a:lnTo>
                    <a:pt x="6234953" y="4446800"/>
                  </a:lnTo>
                  <a:lnTo>
                    <a:pt x="6236987" y="4446800"/>
                  </a:lnTo>
                  <a:lnTo>
                    <a:pt x="6239020" y="4446800"/>
                  </a:lnTo>
                  <a:lnTo>
                    <a:pt x="6241054" y="4446800"/>
                  </a:lnTo>
                  <a:lnTo>
                    <a:pt x="6243087" y="4446800"/>
                  </a:lnTo>
                  <a:lnTo>
                    <a:pt x="6245121" y="4446800"/>
                  </a:lnTo>
                  <a:lnTo>
                    <a:pt x="6247155" y="4446800"/>
                  </a:lnTo>
                  <a:lnTo>
                    <a:pt x="6249188" y="4446800"/>
                  </a:lnTo>
                  <a:lnTo>
                    <a:pt x="6251222" y="4446800"/>
                  </a:lnTo>
                  <a:lnTo>
                    <a:pt x="6253255" y="4446800"/>
                  </a:lnTo>
                  <a:lnTo>
                    <a:pt x="6255289" y="4446800"/>
                  </a:lnTo>
                  <a:lnTo>
                    <a:pt x="6257323" y="4446800"/>
                  </a:lnTo>
                  <a:lnTo>
                    <a:pt x="6259356" y="4446800"/>
                  </a:lnTo>
                  <a:lnTo>
                    <a:pt x="6261390" y="4446800"/>
                  </a:lnTo>
                  <a:lnTo>
                    <a:pt x="6263423" y="4446800"/>
                  </a:lnTo>
                  <a:lnTo>
                    <a:pt x="6265457" y="4446800"/>
                  </a:lnTo>
                  <a:lnTo>
                    <a:pt x="6267490" y="4446800"/>
                  </a:lnTo>
                  <a:lnTo>
                    <a:pt x="6269524" y="4446800"/>
                  </a:lnTo>
                  <a:lnTo>
                    <a:pt x="6271558" y="4446800"/>
                  </a:lnTo>
                  <a:lnTo>
                    <a:pt x="6273591" y="4446800"/>
                  </a:lnTo>
                  <a:lnTo>
                    <a:pt x="6275625" y="4446800"/>
                  </a:lnTo>
                  <a:lnTo>
                    <a:pt x="6277658" y="4446800"/>
                  </a:lnTo>
                  <a:lnTo>
                    <a:pt x="6279692" y="4446800"/>
                  </a:lnTo>
                  <a:lnTo>
                    <a:pt x="6281725" y="4446800"/>
                  </a:lnTo>
                  <a:lnTo>
                    <a:pt x="6283759" y="4446800"/>
                  </a:lnTo>
                  <a:lnTo>
                    <a:pt x="6285793" y="4446800"/>
                  </a:lnTo>
                  <a:lnTo>
                    <a:pt x="6287826" y="4446800"/>
                  </a:lnTo>
                  <a:lnTo>
                    <a:pt x="6289860" y="4446800"/>
                  </a:lnTo>
                  <a:lnTo>
                    <a:pt x="6291893" y="4446800"/>
                  </a:lnTo>
                  <a:lnTo>
                    <a:pt x="6293927" y="4446800"/>
                  </a:lnTo>
                  <a:lnTo>
                    <a:pt x="6295961" y="4446800"/>
                  </a:lnTo>
                  <a:lnTo>
                    <a:pt x="6297994" y="4446800"/>
                  </a:lnTo>
                  <a:lnTo>
                    <a:pt x="6300028" y="4446800"/>
                  </a:lnTo>
                  <a:lnTo>
                    <a:pt x="6302061" y="4446800"/>
                  </a:lnTo>
                  <a:lnTo>
                    <a:pt x="6304095" y="4446800"/>
                  </a:lnTo>
                  <a:lnTo>
                    <a:pt x="6306128" y="4446800"/>
                  </a:lnTo>
                  <a:lnTo>
                    <a:pt x="6308162" y="4446800"/>
                  </a:lnTo>
                  <a:lnTo>
                    <a:pt x="6310196" y="4446800"/>
                  </a:lnTo>
                  <a:lnTo>
                    <a:pt x="6312229" y="4446800"/>
                  </a:lnTo>
                  <a:lnTo>
                    <a:pt x="6314263" y="4446800"/>
                  </a:lnTo>
                  <a:lnTo>
                    <a:pt x="6316296" y="4446800"/>
                  </a:lnTo>
                  <a:lnTo>
                    <a:pt x="6318330" y="4446800"/>
                  </a:lnTo>
                  <a:lnTo>
                    <a:pt x="6320363" y="4446800"/>
                  </a:lnTo>
                  <a:lnTo>
                    <a:pt x="6322397" y="4446800"/>
                  </a:lnTo>
                  <a:lnTo>
                    <a:pt x="6324431" y="4446800"/>
                  </a:lnTo>
                  <a:lnTo>
                    <a:pt x="6326464" y="4446800"/>
                  </a:lnTo>
                  <a:lnTo>
                    <a:pt x="6328498" y="4446800"/>
                  </a:lnTo>
                  <a:lnTo>
                    <a:pt x="6330531" y="4446800"/>
                  </a:lnTo>
                  <a:lnTo>
                    <a:pt x="6332565" y="4446800"/>
                  </a:lnTo>
                  <a:lnTo>
                    <a:pt x="6334599" y="4446800"/>
                  </a:lnTo>
                  <a:lnTo>
                    <a:pt x="6336632" y="4446800"/>
                  </a:lnTo>
                  <a:lnTo>
                    <a:pt x="6338666" y="4446800"/>
                  </a:lnTo>
                  <a:lnTo>
                    <a:pt x="6340699" y="4446800"/>
                  </a:lnTo>
                  <a:lnTo>
                    <a:pt x="6342733" y="4446800"/>
                  </a:lnTo>
                  <a:lnTo>
                    <a:pt x="6344766" y="4446800"/>
                  </a:lnTo>
                  <a:lnTo>
                    <a:pt x="6346800" y="4446800"/>
                  </a:lnTo>
                  <a:lnTo>
                    <a:pt x="6348834" y="4446800"/>
                  </a:lnTo>
                  <a:lnTo>
                    <a:pt x="6350867" y="4446800"/>
                  </a:lnTo>
                  <a:lnTo>
                    <a:pt x="6352901" y="4446800"/>
                  </a:lnTo>
                  <a:lnTo>
                    <a:pt x="6354934" y="4446800"/>
                  </a:lnTo>
                  <a:lnTo>
                    <a:pt x="6356968" y="4446800"/>
                  </a:lnTo>
                  <a:lnTo>
                    <a:pt x="6359001" y="4446800"/>
                  </a:lnTo>
                  <a:lnTo>
                    <a:pt x="6361035" y="4446800"/>
                  </a:lnTo>
                  <a:lnTo>
                    <a:pt x="6363069" y="4446800"/>
                  </a:lnTo>
                  <a:lnTo>
                    <a:pt x="6365102" y="4446800"/>
                  </a:lnTo>
                  <a:lnTo>
                    <a:pt x="6367136" y="4446800"/>
                  </a:lnTo>
                  <a:lnTo>
                    <a:pt x="6369169" y="4446800"/>
                  </a:lnTo>
                  <a:lnTo>
                    <a:pt x="6371203" y="4446800"/>
                  </a:lnTo>
                  <a:lnTo>
                    <a:pt x="6373237" y="4446800"/>
                  </a:lnTo>
                  <a:lnTo>
                    <a:pt x="6375270" y="4446800"/>
                  </a:lnTo>
                  <a:lnTo>
                    <a:pt x="6377304" y="4446800"/>
                  </a:lnTo>
                  <a:lnTo>
                    <a:pt x="6379337" y="4446800"/>
                  </a:lnTo>
                  <a:lnTo>
                    <a:pt x="6381371" y="4446800"/>
                  </a:lnTo>
                  <a:lnTo>
                    <a:pt x="6383404" y="4446800"/>
                  </a:lnTo>
                  <a:lnTo>
                    <a:pt x="6385438" y="4446800"/>
                  </a:lnTo>
                  <a:lnTo>
                    <a:pt x="6387472" y="4446800"/>
                  </a:lnTo>
                  <a:lnTo>
                    <a:pt x="6389505" y="4446800"/>
                  </a:lnTo>
                  <a:lnTo>
                    <a:pt x="6391539" y="4446800"/>
                  </a:lnTo>
                  <a:lnTo>
                    <a:pt x="6393572" y="4446800"/>
                  </a:lnTo>
                  <a:lnTo>
                    <a:pt x="6395606" y="4446800"/>
                  </a:lnTo>
                  <a:lnTo>
                    <a:pt x="6397639" y="4446800"/>
                  </a:lnTo>
                  <a:lnTo>
                    <a:pt x="6399673" y="4446800"/>
                  </a:lnTo>
                  <a:lnTo>
                    <a:pt x="6401707" y="4446800"/>
                  </a:lnTo>
                  <a:lnTo>
                    <a:pt x="6403740" y="4446800"/>
                  </a:lnTo>
                  <a:lnTo>
                    <a:pt x="6405774" y="4446800"/>
                  </a:lnTo>
                  <a:lnTo>
                    <a:pt x="6407807" y="4446800"/>
                  </a:lnTo>
                  <a:lnTo>
                    <a:pt x="6409841" y="4446800"/>
                  </a:lnTo>
                  <a:lnTo>
                    <a:pt x="6411875" y="4446800"/>
                  </a:lnTo>
                  <a:lnTo>
                    <a:pt x="6413908" y="4446800"/>
                  </a:lnTo>
                  <a:lnTo>
                    <a:pt x="6415942" y="4446800"/>
                  </a:lnTo>
                  <a:lnTo>
                    <a:pt x="6417975" y="4446800"/>
                  </a:lnTo>
                  <a:lnTo>
                    <a:pt x="6420009" y="4446800"/>
                  </a:lnTo>
                  <a:lnTo>
                    <a:pt x="6422042" y="4446800"/>
                  </a:lnTo>
                  <a:lnTo>
                    <a:pt x="6424076" y="4446800"/>
                  </a:lnTo>
                  <a:lnTo>
                    <a:pt x="6426110" y="4446800"/>
                  </a:lnTo>
                  <a:lnTo>
                    <a:pt x="6428143" y="4446800"/>
                  </a:lnTo>
                  <a:lnTo>
                    <a:pt x="6430177" y="4446800"/>
                  </a:lnTo>
                  <a:lnTo>
                    <a:pt x="6432210" y="4446800"/>
                  </a:lnTo>
                  <a:lnTo>
                    <a:pt x="6434244" y="4446800"/>
                  </a:lnTo>
                  <a:lnTo>
                    <a:pt x="6436277" y="4446800"/>
                  </a:lnTo>
                </a:path>
              </a:pathLst>
            </a:custGeom>
            <a:ln w="13550" cap="flat">
              <a:solidFill>
                <a:srgbClr val="BE9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0" name="pl9"/>
            <p:cNvSpPr/>
            <p:nvPr/>
          </p:nvSpPr>
          <p:spPr>
            <a:xfrm>
              <a:off x="7483657" y="6199867"/>
              <a:ext cx="1854624" cy="186358"/>
            </a:xfrm>
            <a:custGeom>
              <a:avLst/>
              <a:gdLst/>
              <a:ahLst/>
              <a:cxnLst/>
              <a:rect l="0" t="0" r="0" b="0"/>
              <a:pathLst>
                <a:path w="1854624" h="186358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186358"/>
                  </a:lnTo>
                  <a:lnTo>
                    <a:pt x="496193" y="186358"/>
                  </a:lnTo>
                  <a:lnTo>
                    <a:pt x="498226" y="186358"/>
                  </a:lnTo>
                  <a:lnTo>
                    <a:pt x="500260" y="186358"/>
                  </a:lnTo>
                  <a:lnTo>
                    <a:pt x="502294" y="186358"/>
                  </a:lnTo>
                  <a:lnTo>
                    <a:pt x="504327" y="186358"/>
                  </a:lnTo>
                  <a:lnTo>
                    <a:pt x="506361" y="186358"/>
                  </a:lnTo>
                  <a:lnTo>
                    <a:pt x="508394" y="186358"/>
                  </a:lnTo>
                  <a:lnTo>
                    <a:pt x="510428" y="186358"/>
                  </a:lnTo>
                  <a:lnTo>
                    <a:pt x="512461" y="186358"/>
                  </a:lnTo>
                  <a:lnTo>
                    <a:pt x="514495" y="186358"/>
                  </a:lnTo>
                  <a:lnTo>
                    <a:pt x="516529" y="186358"/>
                  </a:lnTo>
                  <a:lnTo>
                    <a:pt x="518562" y="186358"/>
                  </a:lnTo>
                  <a:lnTo>
                    <a:pt x="520596" y="186358"/>
                  </a:lnTo>
                  <a:lnTo>
                    <a:pt x="522629" y="186358"/>
                  </a:lnTo>
                  <a:lnTo>
                    <a:pt x="524663" y="186358"/>
                  </a:lnTo>
                  <a:lnTo>
                    <a:pt x="526696" y="186358"/>
                  </a:lnTo>
                  <a:lnTo>
                    <a:pt x="528730" y="186358"/>
                  </a:lnTo>
                  <a:lnTo>
                    <a:pt x="530764" y="186358"/>
                  </a:lnTo>
                  <a:lnTo>
                    <a:pt x="532797" y="186358"/>
                  </a:lnTo>
                  <a:lnTo>
                    <a:pt x="534831" y="186358"/>
                  </a:lnTo>
                  <a:lnTo>
                    <a:pt x="536864" y="186358"/>
                  </a:lnTo>
                  <a:lnTo>
                    <a:pt x="538898" y="186358"/>
                  </a:lnTo>
                  <a:lnTo>
                    <a:pt x="540932" y="186358"/>
                  </a:lnTo>
                  <a:lnTo>
                    <a:pt x="542965" y="186358"/>
                  </a:lnTo>
                  <a:lnTo>
                    <a:pt x="544999" y="186358"/>
                  </a:lnTo>
                  <a:lnTo>
                    <a:pt x="547032" y="186358"/>
                  </a:lnTo>
                  <a:lnTo>
                    <a:pt x="549066" y="186358"/>
                  </a:lnTo>
                  <a:lnTo>
                    <a:pt x="551099" y="186358"/>
                  </a:lnTo>
                  <a:lnTo>
                    <a:pt x="553133" y="186358"/>
                  </a:lnTo>
                  <a:lnTo>
                    <a:pt x="555167" y="186358"/>
                  </a:lnTo>
                  <a:lnTo>
                    <a:pt x="557200" y="186358"/>
                  </a:lnTo>
                  <a:lnTo>
                    <a:pt x="559234" y="186358"/>
                  </a:lnTo>
                  <a:lnTo>
                    <a:pt x="561267" y="186358"/>
                  </a:lnTo>
                  <a:lnTo>
                    <a:pt x="563301" y="186358"/>
                  </a:lnTo>
                  <a:lnTo>
                    <a:pt x="565335" y="186358"/>
                  </a:lnTo>
                  <a:lnTo>
                    <a:pt x="567368" y="186358"/>
                  </a:lnTo>
                  <a:lnTo>
                    <a:pt x="569402" y="186358"/>
                  </a:lnTo>
                  <a:lnTo>
                    <a:pt x="571435" y="186358"/>
                  </a:lnTo>
                  <a:lnTo>
                    <a:pt x="573469" y="186358"/>
                  </a:lnTo>
                  <a:lnTo>
                    <a:pt x="575502" y="186358"/>
                  </a:lnTo>
                  <a:lnTo>
                    <a:pt x="577536" y="186358"/>
                  </a:lnTo>
                  <a:lnTo>
                    <a:pt x="579570" y="186358"/>
                  </a:lnTo>
                  <a:lnTo>
                    <a:pt x="581603" y="186358"/>
                  </a:lnTo>
                  <a:lnTo>
                    <a:pt x="583637" y="186358"/>
                  </a:lnTo>
                  <a:lnTo>
                    <a:pt x="585670" y="186358"/>
                  </a:lnTo>
                  <a:lnTo>
                    <a:pt x="587704" y="186358"/>
                  </a:lnTo>
                  <a:lnTo>
                    <a:pt x="589737" y="186358"/>
                  </a:lnTo>
                  <a:lnTo>
                    <a:pt x="591771" y="186358"/>
                  </a:lnTo>
                  <a:lnTo>
                    <a:pt x="593805" y="186358"/>
                  </a:lnTo>
                  <a:lnTo>
                    <a:pt x="595838" y="186358"/>
                  </a:lnTo>
                  <a:lnTo>
                    <a:pt x="597872" y="186358"/>
                  </a:lnTo>
                  <a:lnTo>
                    <a:pt x="599905" y="186358"/>
                  </a:lnTo>
                  <a:lnTo>
                    <a:pt x="601939" y="186358"/>
                  </a:lnTo>
                  <a:lnTo>
                    <a:pt x="603973" y="186358"/>
                  </a:lnTo>
                  <a:lnTo>
                    <a:pt x="606006" y="186358"/>
                  </a:lnTo>
                  <a:lnTo>
                    <a:pt x="608040" y="186358"/>
                  </a:lnTo>
                  <a:lnTo>
                    <a:pt x="610073" y="186358"/>
                  </a:lnTo>
                  <a:lnTo>
                    <a:pt x="612107" y="186358"/>
                  </a:lnTo>
                  <a:lnTo>
                    <a:pt x="614140" y="186358"/>
                  </a:lnTo>
                  <a:lnTo>
                    <a:pt x="616174" y="186358"/>
                  </a:lnTo>
                  <a:lnTo>
                    <a:pt x="618208" y="186358"/>
                  </a:lnTo>
                  <a:lnTo>
                    <a:pt x="620241" y="186358"/>
                  </a:lnTo>
                  <a:lnTo>
                    <a:pt x="622275" y="186358"/>
                  </a:lnTo>
                  <a:lnTo>
                    <a:pt x="624308" y="186358"/>
                  </a:lnTo>
                  <a:lnTo>
                    <a:pt x="626342" y="186358"/>
                  </a:lnTo>
                  <a:lnTo>
                    <a:pt x="628375" y="186358"/>
                  </a:lnTo>
                  <a:lnTo>
                    <a:pt x="630409" y="186358"/>
                  </a:lnTo>
                  <a:lnTo>
                    <a:pt x="632443" y="186358"/>
                  </a:lnTo>
                  <a:lnTo>
                    <a:pt x="634476" y="186358"/>
                  </a:lnTo>
                  <a:lnTo>
                    <a:pt x="636510" y="186358"/>
                  </a:lnTo>
                  <a:lnTo>
                    <a:pt x="638543" y="186358"/>
                  </a:lnTo>
                  <a:lnTo>
                    <a:pt x="640577" y="186358"/>
                  </a:lnTo>
                  <a:lnTo>
                    <a:pt x="642611" y="186358"/>
                  </a:lnTo>
                  <a:lnTo>
                    <a:pt x="644644" y="186358"/>
                  </a:lnTo>
                  <a:lnTo>
                    <a:pt x="646678" y="186358"/>
                  </a:lnTo>
                  <a:lnTo>
                    <a:pt x="648711" y="186358"/>
                  </a:lnTo>
                  <a:lnTo>
                    <a:pt x="650745" y="186358"/>
                  </a:lnTo>
                  <a:lnTo>
                    <a:pt x="652778" y="186358"/>
                  </a:lnTo>
                  <a:lnTo>
                    <a:pt x="654812" y="186358"/>
                  </a:lnTo>
                  <a:lnTo>
                    <a:pt x="656846" y="186358"/>
                  </a:lnTo>
                  <a:lnTo>
                    <a:pt x="658879" y="186358"/>
                  </a:lnTo>
                  <a:lnTo>
                    <a:pt x="660913" y="186358"/>
                  </a:lnTo>
                  <a:lnTo>
                    <a:pt x="662946" y="186358"/>
                  </a:lnTo>
                  <a:lnTo>
                    <a:pt x="664980" y="186358"/>
                  </a:lnTo>
                  <a:lnTo>
                    <a:pt x="667013" y="186358"/>
                  </a:lnTo>
                  <a:lnTo>
                    <a:pt x="669047" y="186358"/>
                  </a:lnTo>
                  <a:lnTo>
                    <a:pt x="671081" y="186358"/>
                  </a:lnTo>
                  <a:lnTo>
                    <a:pt x="673114" y="186358"/>
                  </a:lnTo>
                  <a:lnTo>
                    <a:pt x="675148" y="186358"/>
                  </a:lnTo>
                  <a:lnTo>
                    <a:pt x="677181" y="186358"/>
                  </a:lnTo>
                  <a:lnTo>
                    <a:pt x="679215" y="186358"/>
                  </a:lnTo>
                  <a:lnTo>
                    <a:pt x="681249" y="186358"/>
                  </a:lnTo>
                  <a:lnTo>
                    <a:pt x="683282" y="186358"/>
                  </a:lnTo>
                  <a:lnTo>
                    <a:pt x="685316" y="186358"/>
                  </a:lnTo>
                  <a:lnTo>
                    <a:pt x="687349" y="186358"/>
                  </a:lnTo>
                  <a:lnTo>
                    <a:pt x="689383" y="186358"/>
                  </a:lnTo>
                  <a:lnTo>
                    <a:pt x="691416" y="186358"/>
                  </a:lnTo>
                  <a:lnTo>
                    <a:pt x="693450" y="186358"/>
                  </a:lnTo>
                  <a:lnTo>
                    <a:pt x="695484" y="186358"/>
                  </a:lnTo>
                  <a:lnTo>
                    <a:pt x="697517" y="186358"/>
                  </a:lnTo>
                  <a:lnTo>
                    <a:pt x="699551" y="186358"/>
                  </a:lnTo>
                  <a:lnTo>
                    <a:pt x="701584" y="186358"/>
                  </a:lnTo>
                  <a:lnTo>
                    <a:pt x="703618" y="186358"/>
                  </a:lnTo>
                  <a:lnTo>
                    <a:pt x="705651" y="186358"/>
                  </a:lnTo>
                  <a:lnTo>
                    <a:pt x="707685" y="186358"/>
                  </a:lnTo>
                  <a:lnTo>
                    <a:pt x="709719" y="186358"/>
                  </a:lnTo>
                  <a:lnTo>
                    <a:pt x="711752" y="186358"/>
                  </a:lnTo>
                  <a:lnTo>
                    <a:pt x="713786" y="186358"/>
                  </a:lnTo>
                  <a:lnTo>
                    <a:pt x="715819" y="186358"/>
                  </a:lnTo>
                  <a:lnTo>
                    <a:pt x="717853" y="186358"/>
                  </a:lnTo>
                  <a:lnTo>
                    <a:pt x="719887" y="186358"/>
                  </a:lnTo>
                  <a:lnTo>
                    <a:pt x="721920" y="186358"/>
                  </a:lnTo>
                  <a:lnTo>
                    <a:pt x="723954" y="186358"/>
                  </a:lnTo>
                  <a:lnTo>
                    <a:pt x="725987" y="186358"/>
                  </a:lnTo>
                  <a:lnTo>
                    <a:pt x="728021" y="186358"/>
                  </a:lnTo>
                  <a:lnTo>
                    <a:pt x="730054" y="186358"/>
                  </a:lnTo>
                  <a:lnTo>
                    <a:pt x="732088" y="186358"/>
                  </a:lnTo>
                  <a:lnTo>
                    <a:pt x="734122" y="186358"/>
                  </a:lnTo>
                  <a:lnTo>
                    <a:pt x="736155" y="186358"/>
                  </a:lnTo>
                  <a:lnTo>
                    <a:pt x="738189" y="186358"/>
                  </a:lnTo>
                  <a:lnTo>
                    <a:pt x="740222" y="186358"/>
                  </a:lnTo>
                  <a:lnTo>
                    <a:pt x="742256" y="186358"/>
                  </a:lnTo>
                  <a:lnTo>
                    <a:pt x="744289" y="186358"/>
                  </a:lnTo>
                  <a:lnTo>
                    <a:pt x="746323" y="186358"/>
                  </a:lnTo>
                  <a:lnTo>
                    <a:pt x="748357" y="186358"/>
                  </a:lnTo>
                  <a:lnTo>
                    <a:pt x="750390" y="186358"/>
                  </a:lnTo>
                  <a:lnTo>
                    <a:pt x="752424" y="186358"/>
                  </a:lnTo>
                  <a:lnTo>
                    <a:pt x="754457" y="186358"/>
                  </a:lnTo>
                  <a:lnTo>
                    <a:pt x="756491" y="186358"/>
                  </a:lnTo>
                  <a:lnTo>
                    <a:pt x="758525" y="186358"/>
                  </a:lnTo>
                  <a:lnTo>
                    <a:pt x="760558" y="186358"/>
                  </a:lnTo>
                  <a:lnTo>
                    <a:pt x="762592" y="186358"/>
                  </a:lnTo>
                  <a:lnTo>
                    <a:pt x="764625" y="186358"/>
                  </a:lnTo>
                  <a:lnTo>
                    <a:pt x="766659" y="186358"/>
                  </a:lnTo>
                  <a:lnTo>
                    <a:pt x="768692" y="186358"/>
                  </a:lnTo>
                  <a:lnTo>
                    <a:pt x="770726" y="186358"/>
                  </a:lnTo>
                  <a:lnTo>
                    <a:pt x="772760" y="186358"/>
                  </a:lnTo>
                  <a:lnTo>
                    <a:pt x="774793" y="186358"/>
                  </a:lnTo>
                  <a:lnTo>
                    <a:pt x="776827" y="186358"/>
                  </a:lnTo>
                  <a:lnTo>
                    <a:pt x="778860" y="186358"/>
                  </a:lnTo>
                  <a:lnTo>
                    <a:pt x="780894" y="186358"/>
                  </a:lnTo>
                  <a:lnTo>
                    <a:pt x="782927" y="186358"/>
                  </a:lnTo>
                  <a:lnTo>
                    <a:pt x="784961" y="186358"/>
                  </a:lnTo>
                  <a:lnTo>
                    <a:pt x="786995" y="186358"/>
                  </a:lnTo>
                  <a:lnTo>
                    <a:pt x="789028" y="186358"/>
                  </a:lnTo>
                  <a:lnTo>
                    <a:pt x="791062" y="186358"/>
                  </a:lnTo>
                  <a:lnTo>
                    <a:pt x="793095" y="186358"/>
                  </a:lnTo>
                  <a:lnTo>
                    <a:pt x="795129" y="186358"/>
                  </a:lnTo>
                  <a:lnTo>
                    <a:pt x="797163" y="186358"/>
                  </a:lnTo>
                  <a:lnTo>
                    <a:pt x="799196" y="186358"/>
                  </a:lnTo>
                  <a:lnTo>
                    <a:pt x="801230" y="186358"/>
                  </a:lnTo>
                  <a:lnTo>
                    <a:pt x="803263" y="186358"/>
                  </a:lnTo>
                  <a:lnTo>
                    <a:pt x="805297" y="186358"/>
                  </a:lnTo>
                  <a:lnTo>
                    <a:pt x="807330" y="186358"/>
                  </a:lnTo>
                  <a:lnTo>
                    <a:pt x="809364" y="186358"/>
                  </a:lnTo>
                  <a:lnTo>
                    <a:pt x="811398" y="186358"/>
                  </a:lnTo>
                  <a:lnTo>
                    <a:pt x="813431" y="186358"/>
                  </a:lnTo>
                  <a:lnTo>
                    <a:pt x="815465" y="186358"/>
                  </a:lnTo>
                  <a:lnTo>
                    <a:pt x="817498" y="186358"/>
                  </a:lnTo>
                  <a:lnTo>
                    <a:pt x="819532" y="186358"/>
                  </a:lnTo>
                  <a:lnTo>
                    <a:pt x="821565" y="186358"/>
                  </a:lnTo>
                  <a:lnTo>
                    <a:pt x="823599" y="186358"/>
                  </a:lnTo>
                  <a:lnTo>
                    <a:pt x="825633" y="186358"/>
                  </a:lnTo>
                  <a:lnTo>
                    <a:pt x="827666" y="186358"/>
                  </a:lnTo>
                  <a:lnTo>
                    <a:pt x="829700" y="186358"/>
                  </a:lnTo>
                  <a:lnTo>
                    <a:pt x="831733" y="186358"/>
                  </a:lnTo>
                  <a:lnTo>
                    <a:pt x="833767" y="186358"/>
                  </a:lnTo>
                  <a:lnTo>
                    <a:pt x="835801" y="186358"/>
                  </a:lnTo>
                  <a:lnTo>
                    <a:pt x="837834" y="186358"/>
                  </a:lnTo>
                  <a:lnTo>
                    <a:pt x="839868" y="186358"/>
                  </a:lnTo>
                  <a:lnTo>
                    <a:pt x="841901" y="186358"/>
                  </a:lnTo>
                  <a:lnTo>
                    <a:pt x="843935" y="186358"/>
                  </a:lnTo>
                  <a:lnTo>
                    <a:pt x="845968" y="186358"/>
                  </a:lnTo>
                  <a:lnTo>
                    <a:pt x="848002" y="186358"/>
                  </a:lnTo>
                  <a:lnTo>
                    <a:pt x="850036" y="186358"/>
                  </a:lnTo>
                  <a:lnTo>
                    <a:pt x="852069" y="186358"/>
                  </a:lnTo>
                  <a:lnTo>
                    <a:pt x="854103" y="186358"/>
                  </a:lnTo>
                  <a:lnTo>
                    <a:pt x="856136" y="186358"/>
                  </a:lnTo>
                  <a:lnTo>
                    <a:pt x="858170" y="186358"/>
                  </a:lnTo>
                  <a:lnTo>
                    <a:pt x="860203" y="186358"/>
                  </a:lnTo>
                  <a:lnTo>
                    <a:pt x="862237" y="186358"/>
                  </a:lnTo>
                  <a:lnTo>
                    <a:pt x="864271" y="186358"/>
                  </a:lnTo>
                  <a:lnTo>
                    <a:pt x="866304" y="186358"/>
                  </a:lnTo>
                  <a:lnTo>
                    <a:pt x="868338" y="186358"/>
                  </a:lnTo>
                  <a:lnTo>
                    <a:pt x="870371" y="186358"/>
                  </a:lnTo>
                  <a:lnTo>
                    <a:pt x="872405" y="186358"/>
                  </a:lnTo>
                  <a:lnTo>
                    <a:pt x="874439" y="186358"/>
                  </a:lnTo>
                  <a:lnTo>
                    <a:pt x="876472" y="186358"/>
                  </a:lnTo>
                  <a:lnTo>
                    <a:pt x="878506" y="186358"/>
                  </a:lnTo>
                  <a:lnTo>
                    <a:pt x="880539" y="186358"/>
                  </a:lnTo>
                  <a:lnTo>
                    <a:pt x="882573" y="186358"/>
                  </a:lnTo>
                  <a:lnTo>
                    <a:pt x="884606" y="186358"/>
                  </a:lnTo>
                  <a:lnTo>
                    <a:pt x="886640" y="186358"/>
                  </a:lnTo>
                  <a:lnTo>
                    <a:pt x="888674" y="186358"/>
                  </a:lnTo>
                  <a:lnTo>
                    <a:pt x="890707" y="186358"/>
                  </a:lnTo>
                  <a:lnTo>
                    <a:pt x="892741" y="186358"/>
                  </a:lnTo>
                  <a:lnTo>
                    <a:pt x="894774" y="186358"/>
                  </a:lnTo>
                  <a:lnTo>
                    <a:pt x="896808" y="186358"/>
                  </a:lnTo>
                  <a:lnTo>
                    <a:pt x="898841" y="186358"/>
                  </a:lnTo>
                  <a:lnTo>
                    <a:pt x="900875" y="186358"/>
                  </a:lnTo>
                  <a:lnTo>
                    <a:pt x="902909" y="186358"/>
                  </a:lnTo>
                  <a:lnTo>
                    <a:pt x="904942" y="186358"/>
                  </a:lnTo>
                  <a:lnTo>
                    <a:pt x="906976" y="186358"/>
                  </a:lnTo>
                  <a:lnTo>
                    <a:pt x="909009" y="186358"/>
                  </a:lnTo>
                  <a:lnTo>
                    <a:pt x="911043" y="186358"/>
                  </a:lnTo>
                  <a:lnTo>
                    <a:pt x="913077" y="186358"/>
                  </a:lnTo>
                  <a:lnTo>
                    <a:pt x="915110" y="186358"/>
                  </a:lnTo>
                  <a:lnTo>
                    <a:pt x="917144" y="186358"/>
                  </a:lnTo>
                  <a:lnTo>
                    <a:pt x="919177" y="186358"/>
                  </a:lnTo>
                  <a:lnTo>
                    <a:pt x="921211" y="186358"/>
                  </a:lnTo>
                  <a:lnTo>
                    <a:pt x="923244" y="186358"/>
                  </a:lnTo>
                  <a:lnTo>
                    <a:pt x="925278" y="186358"/>
                  </a:lnTo>
                  <a:lnTo>
                    <a:pt x="927312" y="186358"/>
                  </a:lnTo>
                  <a:lnTo>
                    <a:pt x="929345" y="186358"/>
                  </a:lnTo>
                  <a:lnTo>
                    <a:pt x="931379" y="186358"/>
                  </a:lnTo>
                  <a:lnTo>
                    <a:pt x="933412" y="186358"/>
                  </a:lnTo>
                  <a:lnTo>
                    <a:pt x="935446" y="186358"/>
                  </a:lnTo>
                  <a:lnTo>
                    <a:pt x="937479" y="186358"/>
                  </a:lnTo>
                  <a:lnTo>
                    <a:pt x="939513" y="186358"/>
                  </a:lnTo>
                  <a:lnTo>
                    <a:pt x="941547" y="186358"/>
                  </a:lnTo>
                  <a:lnTo>
                    <a:pt x="943580" y="186358"/>
                  </a:lnTo>
                  <a:lnTo>
                    <a:pt x="945614" y="186358"/>
                  </a:lnTo>
                  <a:lnTo>
                    <a:pt x="947647" y="186358"/>
                  </a:lnTo>
                  <a:lnTo>
                    <a:pt x="949681" y="186358"/>
                  </a:lnTo>
                  <a:lnTo>
                    <a:pt x="951715" y="186358"/>
                  </a:lnTo>
                  <a:lnTo>
                    <a:pt x="953748" y="186358"/>
                  </a:lnTo>
                  <a:lnTo>
                    <a:pt x="955782" y="186358"/>
                  </a:lnTo>
                  <a:lnTo>
                    <a:pt x="957815" y="186358"/>
                  </a:lnTo>
                  <a:lnTo>
                    <a:pt x="959849" y="186358"/>
                  </a:lnTo>
                  <a:lnTo>
                    <a:pt x="961882" y="186358"/>
                  </a:lnTo>
                  <a:lnTo>
                    <a:pt x="963916" y="186358"/>
                  </a:lnTo>
                  <a:lnTo>
                    <a:pt x="965950" y="186358"/>
                  </a:lnTo>
                  <a:lnTo>
                    <a:pt x="967983" y="186358"/>
                  </a:lnTo>
                  <a:lnTo>
                    <a:pt x="970017" y="186358"/>
                  </a:lnTo>
                  <a:lnTo>
                    <a:pt x="972050" y="186358"/>
                  </a:lnTo>
                  <a:lnTo>
                    <a:pt x="974084" y="186358"/>
                  </a:lnTo>
                  <a:lnTo>
                    <a:pt x="976117" y="186358"/>
                  </a:lnTo>
                  <a:lnTo>
                    <a:pt x="978151" y="186358"/>
                  </a:lnTo>
                  <a:lnTo>
                    <a:pt x="980185" y="186358"/>
                  </a:lnTo>
                  <a:lnTo>
                    <a:pt x="982218" y="186358"/>
                  </a:lnTo>
                  <a:lnTo>
                    <a:pt x="984252" y="186358"/>
                  </a:lnTo>
                  <a:lnTo>
                    <a:pt x="986285" y="186358"/>
                  </a:lnTo>
                  <a:lnTo>
                    <a:pt x="988319" y="186358"/>
                  </a:lnTo>
                  <a:lnTo>
                    <a:pt x="990353" y="186358"/>
                  </a:lnTo>
                  <a:lnTo>
                    <a:pt x="992386" y="186358"/>
                  </a:lnTo>
                  <a:lnTo>
                    <a:pt x="994420" y="186358"/>
                  </a:lnTo>
                  <a:lnTo>
                    <a:pt x="996453" y="186358"/>
                  </a:lnTo>
                  <a:lnTo>
                    <a:pt x="998487" y="186358"/>
                  </a:lnTo>
                  <a:lnTo>
                    <a:pt x="1000520" y="186358"/>
                  </a:lnTo>
                  <a:lnTo>
                    <a:pt x="1002554" y="186358"/>
                  </a:lnTo>
                  <a:lnTo>
                    <a:pt x="1004588" y="186358"/>
                  </a:lnTo>
                  <a:lnTo>
                    <a:pt x="1006621" y="186358"/>
                  </a:lnTo>
                  <a:lnTo>
                    <a:pt x="1008655" y="186358"/>
                  </a:lnTo>
                  <a:lnTo>
                    <a:pt x="1010688" y="186358"/>
                  </a:lnTo>
                  <a:lnTo>
                    <a:pt x="1012722" y="186358"/>
                  </a:lnTo>
                  <a:lnTo>
                    <a:pt x="1014755" y="186358"/>
                  </a:lnTo>
                  <a:lnTo>
                    <a:pt x="1016789" y="186358"/>
                  </a:lnTo>
                  <a:lnTo>
                    <a:pt x="1018823" y="186358"/>
                  </a:lnTo>
                  <a:lnTo>
                    <a:pt x="1020856" y="186358"/>
                  </a:lnTo>
                  <a:lnTo>
                    <a:pt x="1022890" y="186358"/>
                  </a:lnTo>
                  <a:lnTo>
                    <a:pt x="1024923" y="186358"/>
                  </a:lnTo>
                  <a:lnTo>
                    <a:pt x="1026957" y="186358"/>
                  </a:lnTo>
                  <a:lnTo>
                    <a:pt x="1028991" y="186358"/>
                  </a:lnTo>
                  <a:lnTo>
                    <a:pt x="1031024" y="186358"/>
                  </a:lnTo>
                  <a:lnTo>
                    <a:pt x="1033058" y="186358"/>
                  </a:lnTo>
                  <a:lnTo>
                    <a:pt x="1035091" y="186358"/>
                  </a:lnTo>
                  <a:lnTo>
                    <a:pt x="1037125" y="186358"/>
                  </a:lnTo>
                  <a:lnTo>
                    <a:pt x="1039158" y="186358"/>
                  </a:lnTo>
                  <a:lnTo>
                    <a:pt x="1041192" y="186358"/>
                  </a:lnTo>
                  <a:lnTo>
                    <a:pt x="1043226" y="186358"/>
                  </a:lnTo>
                  <a:lnTo>
                    <a:pt x="1045259" y="186358"/>
                  </a:lnTo>
                  <a:lnTo>
                    <a:pt x="1047293" y="186358"/>
                  </a:lnTo>
                  <a:lnTo>
                    <a:pt x="1049326" y="186358"/>
                  </a:lnTo>
                  <a:lnTo>
                    <a:pt x="1051360" y="186358"/>
                  </a:lnTo>
                  <a:lnTo>
                    <a:pt x="1053393" y="186358"/>
                  </a:lnTo>
                  <a:lnTo>
                    <a:pt x="1055427" y="186358"/>
                  </a:lnTo>
                  <a:lnTo>
                    <a:pt x="1057461" y="186358"/>
                  </a:lnTo>
                  <a:lnTo>
                    <a:pt x="1059494" y="186358"/>
                  </a:lnTo>
                  <a:lnTo>
                    <a:pt x="1061528" y="186358"/>
                  </a:lnTo>
                  <a:lnTo>
                    <a:pt x="1063561" y="186358"/>
                  </a:lnTo>
                  <a:lnTo>
                    <a:pt x="1065595" y="186358"/>
                  </a:lnTo>
                  <a:lnTo>
                    <a:pt x="1067629" y="186358"/>
                  </a:lnTo>
                  <a:lnTo>
                    <a:pt x="1069662" y="186358"/>
                  </a:lnTo>
                  <a:lnTo>
                    <a:pt x="1071696" y="186358"/>
                  </a:lnTo>
                  <a:lnTo>
                    <a:pt x="1073729" y="186358"/>
                  </a:lnTo>
                  <a:lnTo>
                    <a:pt x="1075763" y="186358"/>
                  </a:lnTo>
                  <a:lnTo>
                    <a:pt x="1077796" y="186358"/>
                  </a:lnTo>
                  <a:lnTo>
                    <a:pt x="1079830" y="186358"/>
                  </a:lnTo>
                  <a:lnTo>
                    <a:pt x="1081864" y="186358"/>
                  </a:lnTo>
                  <a:lnTo>
                    <a:pt x="1083897" y="186358"/>
                  </a:lnTo>
                  <a:lnTo>
                    <a:pt x="1085931" y="186358"/>
                  </a:lnTo>
                  <a:lnTo>
                    <a:pt x="1087964" y="186358"/>
                  </a:lnTo>
                  <a:lnTo>
                    <a:pt x="1089998" y="186358"/>
                  </a:lnTo>
                  <a:lnTo>
                    <a:pt x="1092032" y="186358"/>
                  </a:lnTo>
                  <a:lnTo>
                    <a:pt x="1094065" y="186358"/>
                  </a:lnTo>
                  <a:lnTo>
                    <a:pt x="1096099" y="186358"/>
                  </a:lnTo>
                  <a:lnTo>
                    <a:pt x="1098132" y="186358"/>
                  </a:lnTo>
                  <a:lnTo>
                    <a:pt x="1100166" y="186358"/>
                  </a:lnTo>
                  <a:lnTo>
                    <a:pt x="1102199" y="186358"/>
                  </a:lnTo>
                  <a:lnTo>
                    <a:pt x="1104233" y="186358"/>
                  </a:lnTo>
                  <a:lnTo>
                    <a:pt x="1106267" y="186358"/>
                  </a:lnTo>
                  <a:lnTo>
                    <a:pt x="1108300" y="186358"/>
                  </a:lnTo>
                  <a:lnTo>
                    <a:pt x="1110334" y="186358"/>
                  </a:lnTo>
                  <a:lnTo>
                    <a:pt x="1112367" y="186358"/>
                  </a:lnTo>
                  <a:lnTo>
                    <a:pt x="1114401" y="186358"/>
                  </a:lnTo>
                  <a:lnTo>
                    <a:pt x="1116434" y="186358"/>
                  </a:lnTo>
                  <a:lnTo>
                    <a:pt x="1118468" y="186358"/>
                  </a:lnTo>
                  <a:lnTo>
                    <a:pt x="1120502" y="186358"/>
                  </a:lnTo>
                  <a:lnTo>
                    <a:pt x="1122535" y="186358"/>
                  </a:lnTo>
                  <a:lnTo>
                    <a:pt x="1124569" y="186358"/>
                  </a:lnTo>
                  <a:lnTo>
                    <a:pt x="1126602" y="186358"/>
                  </a:lnTo>
                  <a:lnTo>
                    <a:pt x="1128636" y="186358"/>
                  </a:lnTo>
                  <a:lnTo>
                    <a:pt x="1130670" y="186358"/>
                  </a:lnTo>
                  <a:lnTo>
                    <a:pt x="1132703" y="186358"/>
                  </a:lnTo>
                  <a:lnTo>
                    <a:pt x="1134737" y="186358"/>
                  </a:lnTo>
                  <a:lnTo>
                    <a:pt x="1136770" y="186358"/>
                  </a:lnTo>
                  <a:lnTo>
                    <a:pt x="1138804" y="186358"/>
                  </a:lnTo>
                  <a:lnTo>
                    <a:pt x="1140837" y="186358"/>
                  </a:lnTo>
                  <a:lnTo>
                    <a:pt x="1142871" y="186358"/>
                  </a:lnTo>
                  <a:lnTo>
                    <a:pt x="1144905" y="186358"/>
                  </a:lnTo>
                  <a:lnTo>
                    <a:pt x="1146938" y="186358"/>
                  </a:lnTo>
                  <a:lnTo>
                    <a:pt x="1148972" y="186358"/>
                  </a:lnTo>
                  <a:lnTo>
                    <a:pt x="1151005" y="186358"/>
                  </a:lnTo>
                  <a:lnTo>
                    <a:pt x="1153039" y="186358"/>
                  </a:lnTo>
                  <a:lnTo>
                    <a:pt x="1155072" y="186358"/>
                  </a:lnTo>
                  <a:lnTo>
                    <a:pt x="1157106" y="186358"/>
                  </a:lnTo>
                  <a:lnTo>
                    <a:pt x="1159140" y="186358"/>
                  </a:lnTo>
                  <a:lnTo>
                    <a:pt x="1161173" y="186358"/>
                  </a:lnTo>
                  <a:lnTo>
                    <a:pt x="1163207" y="186358"/>
                  </a:lnTo>
                  <a:lnTo>
                    <a:pt x="1165240" y="186358"/>
                  </a:lnTo>
                  <a:lnTo>
                    <a:pt x="1167274" y="186358"/>
                  </a:lnTo>
                  <a:lnTo>
                    <a:pt x="1169308" y="186358"/>
                  </a:lnTo>
                  <a:lnTo>
                    <a:pt x="1171341" y="186358"/>
                  </a:lnTo>
                  <a:lnTo>
                    <a:pt x="1173375" y="186358"/>
                  </a:lnTo>
                  <a:lnTo>
                    <a:pt x="1175408" y="186358"/>
                  </a:lnTo>
                  <a:lnTo>
                    <a:pt x="1177442" y="186358"/>
                  </a:lnTo>
                  <a:lnTo>
                    <a:pt x="1179475" y="186358"/>
                  </a:lnTo>
                  <a:lnTo>
                    <a:pt x="1181509" y="186358"/>
                  </a:lnTo>
                  <a:lnTo>
                    <a:pt x="1183543" y="186358"/>
                  </a:lnTo>
                  <a:lnTo>
                    <a:pt x="1185576" y="186358"/>
                  </a:lnTo>
                  <a:lnTo>
                    <a:pt x="1187610" y="186358"/>
                  </a:lnTo>
                  <a:lnTo>
                    <a:pt x="1189643" y="186358"/>
                  </a:lnTo>
                  <a:lnTo>
                    <a:pt x="1191677" y="186358"/>
                  </a:lnTo>
                  <a:lnTo>
                    <a:pt x="1193710" y="186358"/>
                  </a:lnTo>
                  <a:lnTo>
                    <a:pt x="1195744" y="186358"/>
                  </a:lnTo>
                  <a:lnTo>
                    <a:pt x="1197778" y="186358"/>
                  </a:lnTo>
                  <a:lnTo>
                    <a:pt x="1199811" y="186358"/>
                  </a:lnTo>
                  <a:lnTo>
                    <a:pt x="1201845" y="186358"/>
                  </a:lnTo>
                  <a:lnTo>
                    <a:pt x="1203878" y="186358"/>
                  </a:lnTo>
                  <a:lnTo>
                    <a:pt x="1205912" y="186358"/>
                  </a:lnTo>
                  <a:lnTo>
                    <a:pt x="1207946" y="186358"/>
                  </a:lnTo>
                  <a:lnTo>
                    <a:pt x="1209979" y="186358"/>
                  </a:lnTo>
                  <a:lnTo>
                    <a:pt x="1212013" y="186358"/>
                  </a:lnTo>
                  <a:lnTo>
                    <a:pt x="1214046" y="186358"/>
                  </a:lnTo>
                  <a:lnTo>
                    <a:pt x="1216080" y="186358"/>
                  </a:lnTo>
                  <a:lnTo>
                    <a:pt x="1218113" y="186358"/>
                  </a:lnTo>
                  <a:lnTo>
                    <a:pt x="1220147" y="186358"/>
                  </a:lnTo>
                  <a:lnTo>
                    <a:pt x="1222181" y="186358"/>
                  </a:lnTo>
                  <a:lnTo>
                    <a:pt x="1224214" y="186358"/>
                  </a:lnTo>
                  <a:lnTo>
                    <a:pt x="1226248" y="186358"/>
                  </a:lnTo>
                  <a:lnTo>
                    <a:pt x="1228281" y="186358"/>
                  </a:lnTo>
                  <a:lnTo>
                    <a:pt x="1230315" y="186358"/>
                  </a:lnTo>
                  <a:lnTo>
                    <a:pt x="1232348" y="186358"/>
                  </a:lnTo>
                  <a:lnTo>
                    <a:pt x="1234382" y="186358"/>
                  </a:lnTo>
                  <a:lnTo>
                    <a:pt x="1236416" y="186358"/>
                  </a:lnTo>
                  <a:lnTo>
                    <a:pt x="1238449" y="186358"/>
                  </a:lnTo>
                  <a:lnTo>
                    <a:pt x="1240483" y="186358"/>
                  </a:lnTo>
                  <a:lnTo>
                    <a:pt x="1242516" y="186358"/>
                  </a:lnTo>
                  <a:lnTo>
                    <a:pt x="1244550" y="186358"/>
                  </a:lnTo>
                  <a:lnTo>
                    <a:pt x="1246584" y="186358"/>
                  </a:lnTo>
                  <a:lnTo>
                    <a:pt x="1248617" y="186358"/>
                  </a:lnTo>
                  <a:lnTo>
                    <a:pt x="1250651" y="186358"/>
                  </a:lnTo>
                  <a:lnTo>
                    <a:pt x="1252684" y="186358"/>
                  </a:lnTo>
                  <a:lnTo>
                    <a:pt x="1254718" y="186358"/>
                  </a:lnTo>
                  <a:lnTo>
                    <a:pt x="1256751" y="186358"/>
                  </a:lnTo>
                  <a:lnTo>
                    <a:pt x="1258785" y="186358"/>
                  </a:lnTo>
                  <a:lnTo>
                    <a:pt x="1260819" y="186358"/>
                  </a:lnTo>
                  <a:lnTo>
                    <a:pt x="1262852" y="186358"/>
                  </a:lnTo>
                  <a:lnTo>
                    <a:pt x="1264886" y="186358"/>
                  </a:lnTo>
                  <a:lnTo>
                    <a:pt x="1266919" y="186358"/>
                  </a:lnTo>
                  <a:lnTo>
                    <a:pt x="1268953" y="186358"/>
                  </a:lnTo>
                  <a:lnTo>
                    <a:pt x="1270986" y="186358"/>
                  </a:lnTo>
                  <a:lnTo>
                    <a:pt x="1273020" y="186358"/>
                  </a:lnTo>
                  <a:lnTo>
                    <a:pt x="1275054" y="186358"/>
                  </a:lnTo>
                  <a:lnTo>
                    <a:pt x="1277087" y="186358"/>
                  </a:lnTo>
                  <a:lnTo>
                    <a:pt x="1279121" y="186358"/>
                  </a:lnTo>
                  <a:lnTo>
                    <a:pt x="1281154" y="186358"/>
                  </a:lnTo>
                  <a:lnTo>
                    <a:pt x="1283188" y="186358"/>
                  </a:lnTo>
                  <a:lnTo>
                    <a:pt x="1285222" y="186358"/>
                  </a:lnTo>
                  <a:lnTo>
                    <a:pt x="1287255" y="186358"/>
                  </a:lnTo>
                  <a:lnTo>
                    <a:pt x="1289289" y="186358"/>
                  </a:lnTo>
                  <a:lnTo>
                    <a:pt x="1291322" y="186358"/>
                  </a:lnTo>
                  <a:lnTo>
                    <a:pt x="1293356" y="186358"/>
                  </a:lnTo>
                  <a:lnTo>
                    <a:pt x="1295389" y="186358"/>
                  </a:lnTo>
                  <a:lnTo>
                    <a:pt x="1297423" y="186358"/>
                  </a:lnTo>
                  <a:lnTo>
                    <a:pt x="1299457" y="186358"/>
                  </a:lnTo>
                  <a:lnTo>
                    <a:pt x="1301490" y="186358"/>
                  </a:lnTo>
                  <a:lnTo>
                    <a:pt x="1303524" y="186358"/>
                  </a:lnTo>
                  <a:lnTo>
                    <a:pt x="1305557" y="186358"/>
                  </a:lnTo>
                  <a:lnTo>
                    <a:pt x="1307591" y="186358"/>
                  </a:lnTo>
                  <a:lnTo>
                    <a:pt x="1309624" y="186358"/>
                  </a:lnTo>
                  <a:lnTo>
                    <a:pt x="1311658" y="186358"/>
                  </a:lnTo>
                  <a:lnTo>
                    <a:pt x="1313692" y="186358"/>
                  </a:lnTo>
                  <a:lnTo>
                    <a:pt x="1315725" y="186358"/>
                  </a:lnTo>
                  <a:lnTo>
                    <a:pt x="1317759" y="186358"/>
                  </a:lnTo>
                  <a:lnTo>
                    <a:pt x="1319792" y="186358"/>
                  </a:lnTo>
                  <a:lnTo>
                    <a:pt x="1321826" y="186358"/>
                  </a:lnTo>
                  <a:lnTo>
                    <a:pt x="1323860" y="186358"/>
                  </a:lnTo>
                  <a:lnTo>
                    <a:pt x="1325893" y="186358"/>
                  </a:lnTo>
                  <a:lnTo>
                    <a:pt x="1327927" y="186358"/>
                  </a:lnTo>
                  <a:lnTo>
                    <a:pt x="1329960" y="186358"/>
                  </a:lnTo>
                  <a:lnTo>
                    <a:pt x="1331994" y="186358"/>
                  </a:lnTo>
                  <a:lnTo>
                    <a:pt x="1334027" y="186358"/>
                  </a:lnTo>
                  <a:lnTo>
                    <a:pt x="1336061" y="186358"/>
                  </a:lnTo>
                  <a:lnTo>
                    <a:pt x="1338095" y="186358"/>
                  </a:lnTo>
                  <a:lnTo>
                    <a:pt x="1340128" y="186358"/>
                  </a:lnTo>
                  <a:lnTo>
                    <a:pt x="1342162" y="186358"/>
                  </a:lnTo>
                  <a:lnTo>
                    <a:pt x="1344195" y="186358"/>
                  </a:lnTo>
                  <a:lnTo>
                    <a:pt x="1346229" y="186358"/>
                  </a:lnTo>
                  <a:lnTo>
                    <a:pt x="1348262" y="186358"/>
                  </a:lnTo>
                  <a:lnTo>
                    <a:pt x="1350296" y="186358"/>
                  </a:lnTo>
                  <a:lnTo>
                    <a:pt x="1352330" y="186358"/>
                  </a:lnTo>
                  <a:lnTo>
                    <a:pt x="1354363" y="186358"/>
                  </a:lnTo>
                  <a:lnTo>
                    <a:pt x="1356397" y="186358"/>
                  </a:lnTo>
                  <a:lnTo>
                    <a:pt x="1358430" y="186358"/>
                  </a:lnTo>
                  <a:lnTo>
                    <a:pt x="1360464" y="186358"/>
                  </a:lnTo>
                  <a:lnTo>
                    <a:pt x="1362498" y="186358"/>
                  </a:lnTo>
                  <a:lnTo>
                    <a:pt x="1364531" y="186358"/>
                  </a:lnTo>
                  <a:lnTo>
                    <a:pt x="1366565" y="186358"/>
                  </a:lnTo>
                  <a:lnTo>
                    <a:pt x="1368598" y="186358"/>
                  </a:lnTo>
                  <a:lnTo>
                    <a:pt x="1370632" y="186358"/>
                  </a:lnTo>
                  <a:lnTo>
                    <a:pt x="1372665" y="186358"/>
                  </a:lnTo>
                  <a:lnTo>
                    <a:pt x="1374699" y="186358"/>
                  </a:lnTo>
                  <a:lnTo>
                    <a:pt x="1376733" y="186358"/>
                  </a:lnTo>
                  <a:lnTo>
                    <a:pt x="1378766" y="186358"/>
                  </a:lnTo>
                  <a:lnTo>
                    <a:pt x="1380800" y="186358"/>
                  </a:lnTo>
                  <a:lnTo>
                    <a:pt x="1382833" y="186358"/>
                  </a:lnTo>
                  <a:lnTo>
                    <a:pt x="1384867" y="186358"/>
                  </a:lnTo>
                  <a:lnTo>
                    <a:pt x="1386900" y="186358"/>
                  </a:lnTo>
                  <a:lnTo>
                    <a:pt x="1388934" y="186358"/>
                  </a:lnTo>
                  <a:lnTo>
                    <a:pt x="1390968" y="186358"/>
                  </a:lnTo>
                  <a:lnTo>
                    <a:pt x="1393001" y="186358"/>
                  </a:lnTo>
                  <a:lnTo>
                    <a:pt x="1395035" y="186358"/>
                  </a:lnTo>
                  <a:lnTo>
                    <a:pt x="1397068" y="186358"/>
                  </a:lnTo>
                  <a:lnTo>
                    <a:pt x="1399102" y="186358"/>
                  </a:lnTo>
                  <a:lnTo>
                    <a:pt x="1401136" y="186358"/>
                  </a:lnTo>
                  <a:lnTo>
                    <a:pt x="1403169" y="186358"/>
                  </a:lnTo>
                  <a:lnTo>
                    <a:pt x="1405203" y="186358"/>
                  </a:lnTo>
                  <a:lnTo>
                    <a:pt x="1407236" y="186358"/>
                  </a:lnTo>
                  <a:lnTo>
                    <a:pt x="1409270" y="186358"/>
                  </a:lnTo>
                  <a:lnTo>
                    <a:pt x="1411303" y="186358"/>
                  </a:lnTo>
                  <a:lnTo>
                    <a:pt x="1413337" y="186358"/>
                  </a:lnTo>
                  <a:lnTo>
                    <a:pt x="1415371" y="186358"/>
                  </a:lnTo>
                  <a:lnTo>
                    <a:pt x="1417404" y="186358"/>
                  </a:lnTo>
                  <a:lnTo>
                    <a:pt x="1419438" y="186358"/>
                  </a:lnTo>
                  <a:lnTo>
                    <a:pt x="1421471" y="186358"/>
                  </a:lnTo>
                  <a:lnTo>
                    <a:pt x="1423505" y="186358"/>
                  </a:lnTo>
                  <a:lnTo>
                    <a:pt x="1425538" y="186358"/>
                  </a:lnTo>
                  <a:lnTo>
                    <a:pt x="1427572" y="186358"/>
                  </a:lnTo>
                  <a:lnTo>
                    <a:pt x="1429606" y="186358"/>
                  </a:lnTo>
                  <a:lnTo>
                    <a:pt x="1431639" y="186358"/>
                  </a:lnTo>
                  <a:lnTo>
                    <a:pt x="1433673" y="186358"/>
                  </a:lnTo>
                  <a:lnTo>
                    <a:pt x="1435706" y="186358"/>
                  </a:lnTo>
                  <a:lnTo>
                    <a:pt x="1437740" y="186358"/>
                  </a:lnTo>
                  <a:lnTo>
                    <a:pt x="1439774" y="186358"/>
                  </a:lnTo>
                  <a:lnTo>
                    <a:pt x="1441807" y="186358"/>
                  </a:lnTo>
                  <a:lnTo>
                    <a:pt x="1443841" y="186358"/>
                  </a:lnTo>
                  <a:lnTo>
                    <a:pt x="1445874" y="186358"/>
                  </a:lnTo>
                  <a:lnTo>
                    <a:pt x="1447908" y="186358"/>
                  </a:lnTo>
                  <a:lnTo>
                    <a:pt x="1449941" y="186358"/>
                  </a:lnTo>
                  <a:lnTo>
                    <a:pt x="1451975" y="186358"/>
                  </a:lnTo>
                  <a:lnTo>
                    <a:pt x="1454009" y="186358"/>
                  </a:lnTo>
                  <a:lnTo>
                    <a:pt x="1456042" y="186358"/>
                  </a:lnTo>
                  <a:lnTo>
                    <a:pt x="1458076" y="186358"/>
                  </a:lnTo>
                  <a:lnTo>
                    <a:pt x="1460109" y="186358"/>
                  </a:lnTo>
                  <a:lnTo>
                    <a:pt x="1462143" y="186358"/>
                  </a:lnTo>
                  <a:lnTo>
                    <a:pt x="1464176" y="186358"/>
                  </a:lnTo>
                  <a:lnTo>
                    <a:pt x="1466210" y="186358"/>
                  </a:lnTo>
                  <a:lnTo>
                    <a:pt x="1468244" y="186358"/>
                  </a:lnTo>
                  <a:lnTo>
                    <a:pt x="1470277" y="186358"/>
                  </a:lnTo>
                  <a:lnTo>
                    <a:pt x="1472311" y="186358"/>
                  </a:lnTo>
                  <a:lnTo>
                    <a:pt x="1474344" y="186358"/>
                  </a:lnTo>
                  <a:lnTo>
                    <a:pt x="1476378" y="186358"/>
                  </a:lnTo>
                  <a:lnTo>
                    <a:pt x="1478412" y="186358"/>
                  </a:lnTo>
                  <a:lnTo>
                    <a:pt x="1480445" y="186358"/>
                  </a:lnTo>
                  <a:lnTo>
                    <a:pt x="1482479" y="186358"/>
                  </a:lnTo>
                  <a:lnTo>
                    <a:pt x="1484512" y="186358"/>
                  </a:lnTo>
                  <a:lnTo>
                    <a:pt x="1486546" y="186358"/>
                  </a:lnTo>
                  <a:lnTo>
                    <a:pt x="1488579" y="186358"/>
                  </a:lnTo>
                  <a:lnTo>
                    <a:pt x="1490613" y="186358"/>
                  </a:lnTo>
                  <a:lnTo>
                    <a:pt x="1492647" y="186358"/>
                  </a:lnTo>
                  <a:lnTo>
                    <a:pt x="1494680" y="186358"/>
                  </a:lnTo>
                  <a:lnTo>
                    <a:pt x="1496714" y="186358"/>
                  </a:lnTo>
                  <a:lnTo>
                    <a:pt x="1498747" y="186358"/>
                  </a:lnTo>
                  <a:lnTo>
                    <a:pt x="1500781" y="186358"/>
                  </a:lnTo>
                  <a:lnTo>
                    <a:pt x="1502814" y="186358"/>
                  </a:lnTo>
                  <a:lnTo>
                    <a:pt x="1504848" y="186358"/>
                  </a:lnTo>
                  <a:lnTo>
                    <a:pt x="1506882" y="186358"/>
                  </a:lnTo>
                  <a:lnTo>
                    <a:pt x="1508915" y="186358"/>
                  </a:lnTo>
                  <a:lnTo>
                    <a:pt x="1510949" y="186358"/>
                  </a:lnTo>
                  <a:lnTo>
                    <a:pt x="1512982" y="186358"/>
                  </a:lnTo>
                  <a:lnTo>
                    <a:pt x="1515016" y="186358"/>
                  </a:lnTo>
                  <a:lnTo>
                    <a:pt x="1517050" y="186358"/>
                  </a:lnTo>
                  <a:lnTo>
                    <a:pt x="1519083" y="186358"/>
                  </a:lnTo>
                  <a:lnTo>
                    <a:pt x="1521117" y="186358"/>
                  </a:lnTo>
                  <a:lnTo>
                    <a:pt x="1523150" y="186358"/>
                  </a:lnTo>
                  <a:lnTo>
                    <a:pt x="1525184" y="186358"/>
                  </a:lnTo>
                  <a:lnTo>
                    <a:pt x="1527217" y="186358"/>
                  </a:lnTo>
                  <a:lnTo>
                    <a:pt x="1529251" y="186358"/>
                  </a:lnTo>
                  <a:lnTo>
                    <a:pt x="1531285" y="186358"/>
                  </a:lnTo>
                  <a:lnTo>
                    <a:pt x="1533318" y="186358"/>
                  </a:lnTo>
                  <a:lnTo>
                    <a:pt x="1535352" y="186358"/>
                  </a:lnTo>
                  <a:lnTo>
                    <a:pt x="1537385" y="186358"/>
                  </a:lnTo>
                  <a:lnTo>
                    <a:pt x="1539419" y="186358"/>
                  </a:lnTo>
                  <a:lnTo>
                    <a:pt x="1541452" y="186358"/>
                  </a:lnTo>
                  <a:lnTo>
                    <a:pt x="1543486" y="186358"/>
                  </a:lnTo>
                  <a:lnTo>
                    <a:pt x="1545520" y="186358"/>
                  </a:lnTo>
                  <a:lnTo>
                    <a:pt x="1547553" y="186358"/>
                  </a:lnTo>
                  <a:lnTo>
                    <a:pt x="1549587" y="186358"/>
                  </a:lnTo>
                  <a:lnTo>
                    <a:pt x="1551620" y="186358"/>
                  </a:lnTo>
                  <a:lnTo>
                    <a:pt x="1553654" y="186358"/>
                  </a:lnTo>
                  <a:lnTo>
                    <a:pt x="1555688" y="186358"/>
                  </a:lnTo>
                  <a:lnTo>
                    <a:pt x="1557721" y="186358"/>
                  </a:lnTo>
                  <a:lnTo>
                    <a:pt x="1559755" y="186358"/>
                  </a:lnTo>
                  <a:lnTo>
                    <a:pt x="1561788" y="186358"/>
                  </a:lnTo>
                  <a:lnTo>
                    <a:pt x="1563822" y="186358"/>
                  </a:lnTo>
                  <a:lnTo>
                    <a:pt x="1565855" y="186358"/>
                  </a:lnTo>
                  <a:lnTo>
                    <a:pt x="1567889" y="186358"/>
                  </a:lnTo>
                  <a:lnTo>
                    <a:pt x="1569923" y="186358"/>
                  </a:lnTo>
                  <a:lnTo>
                    <a:pt x="1571956" y="186358"/>
                  </a:lnTo>
                  <a:lnTo>
                    <a:pt x="1573990" y="186358"/>
                  </a:lnTo>
                  <a:lnTo>
                    <a:pt x="1576023" y="186358"/>
                  </a:lnTo>
                  <a:lnTo>
                    <a:pt x="1578057" y="186358"/>
                  </a:lnTo>
                  <a:lnTo>
                    <a:pt x="1580090" y="186358"/>
                  </a:lnTo>
                  <a:lnTo>
                    <a:pt x="1582124" y="186358"/>
                  </a:lnTo>
                  <a:lnTo>
                    <a:pt x="1584158" y="186358"/>
                  </a:lnTo>
                  <a:lnTo>
                    <a:pt x="1586191" y="186358"/>
                  </a:lnTo>
                  <a:lnTo>
                    <a:pt x="1588225" y="186358"/>
                  </a:lnTo>
                  <a:lnTo>
                    <a:pt x="1590258" y="186358"/>
                  </a:lnTo>
                  <a:lnTo>
                    <a:pt x="1592292" y="186358"/>
                  </a:lnTo>
                  <a:lnTo>
                    <a:pt x="1594326" y="186358"/>
                  </a:lnTo>
                  <a:lnTo>
                    <a:pt x="1596359" y="186358"/>
                  </a:lnTo>
                  <a:lnTo>
                    <a:pt x="1598393" y="186358"/>
                  </a:lnTo>
                  <a:lnTo>
                    <a:pt x="1600426" y="186358"/>
                  </a:lnTo>
                  <a:lnTo>
                    <a:pt x="1602460" y="186358"/>
                  </a:lnTo>
                  <a:lnTo>
                    <a:pt x="1604493" y="186358"/>
                  </a:lnTo>
                  <a:lnTo>
                    <a:pt x="1606527" y="186358"/>
                  </a:lnTo>
                  <a:lnTo>
                    <a:pt x="1608561" y="186358"/>
                  </a:lnTo>
                  <a:lnTo>
                    <a:pt x="1610594" y="186358"/>
                  </a:lnTo>
                  <a:lnTo>
                    <a:pt x="1612628" y="186358"/>
                  </a:lnTo>
                  <a:lnTo>
                    <a:pt x="1614661" y="186358"/>
                  </a:lnTo>
                  <a:lnTo>
                    <a:pt x="1616695" y="186358"/>
                  </a:lnTo>
                  <a:lnTo>
                    <a:pt x="1618728" y="186358"/>
                  </a:lnTo>
                  <a:lnTo>
                    <a:pt x="1620762" y="186358"/>
                  </a:lnTo>
                  <a:lnTo>
                    <a:pt x="1622796" y="186358"/>
                  </a:lnTo>
                  <a:lnTo>
                    <a:pt x="1624829" y="186358"/>
                  </a:lnTo>
                  <a:lnTo>
                    <a:pt x="1626863" y="186358"/>
                  </a:lnTo>
                  <a:lnTo>
                    <a:pt x="1628896" y="186358"/>
                  </a:lnTo>
                  <a:lnTo>
                    <a:pt x="1630930" y="186358"/>
                  </a:lnTo>
                  <a:lnTo>
                    <a:pt x="1632964" y="186358"/>
                  </a:lnTo>
                  <a:lnTo>
                    <a:pt x="1634997" y="186358"/>
                  </a:lnTo>
                  <a:lnTo>
                    <a:pt x="1637031" y="186358"/>
                  </a:lnTo>
                  <a:lnTo>
                    <a:pt x="1639064" y="186358"/>
                  </a:lnTo>
                  <a:lnTo>
                    <a:pt x="1641098" y="186358"/>
                  </a:lnTo>
                  <a:lnTo>
                    <a:pt x="1643131" y="186358"/>
                  </a:lnTo>
                  <a:lnTo>
                    <a:pt x="1645165" y="186358"/>
                  </a:lnTo>
                  <a:lnTo>
                    <a:pt x="1647199" y="186358"/>
                  </a:lnTo>
                  <a:lnTo>
                    <a:pt x="1649232" y="186358"/>
                  </a:lnTo>
                  <a:lnTo>
                    <a:pt x="1651266" y="186358"/>
                  </a:lnTo>
                  <a:lnTo>
                    <a:pt x="1653299" y="186358"/>
                  </a:lnTo>
                  <a:lnTo>
                    <a:pt x="1655333" y="186358"/>
                  </a:lnTo>
                  <a:lnTo>
                    <a:pt x="1657367" y="186358"/>
                  </a:lnTo>
                  <a:lnTo>
                    <a:pt x="1659400" y="186358"/>
                  </a:lnTo>
                  <a:lnTo>
                    <a:pt x="1661434" y="186358"/>
                  </a:lnTo>
                  <a:lnTo>
                    <a:pt x="1663467" y="186358"/>
                  </a:lnTo>
                  <a:lnTo>
                    <a:pt x="1665501" y="186358"/>
                  </a:lnTo>
                  <a:lnTo>
                    <a:pt x="1667534" y="186358"/>
                  </a:lnTo>
                  <a:lnTo>
                    <a:pt x="1669568" y="186358"/>
                  </a:lnTo>
                  <a:lnTo>
                    <a:pt x="1671602" y="186358"/>
                  </a:lnTo>
                  <a:lnTo>
                    <a:pt x="1673635" y="186358"/>
                  </a:lnTo>
                  <a:lnTo>
                    <a:pt x="1675669" y="186358"/>
                  </a:lnTo>
                  <a:lnTo>
                    <a:pt x="1677702" y="186358"/>
                  </a:lnTo>
                  <a:lnTo>
                    <a:pt x="1679736" y="186358"/>
                  </a:lnTo>
                  <a:lnTo>
                    <a:pt x="1681769" y="186358"/>
                  </a:lnTo>
                  <a:lnTo>
                    <a:pt x="1683803" y="186358"/>
                  </a:lnTo>
                  <a:lnTo>
                    <a:pt x="1685837" y="186358"/>
                  </a:lnTo>
                  <a:lnTo>
                    <a:pt x="1687870" y="186358"/>
                  </a:lnTo>
                  <a:lnTo>
                    <a:pt x="1689904" y="186358"/>
                  </a:lnTo>
                  <a:lnTo>
                    <a:pt x="1691937" y="186358"/>
                  </a:lnTo>
                  <a:lnTo>
                    <a:pt x="1693971" y="186358"/>
                  </a:lnTo>
                  <a:lnTo>
                    <a:pt x="1696005" y="186358"/>
                  </a:lnTo>
                  <a:lnTo>
                    <a:pt x="1698038" y="186358"/>
                  </a:lnTo>
                  <a:lnTo>
                    <a:pt x="1700072" y="186358"/>
                  </a:lnTo>
                  <a:lnTo>
                    <a:pt x="1702105" y="186358"/>
                  </a:lnTo>
                  <a:lnTo>
                    <a:pt x="1704139" y="186358"/>
                  </a:lnTo>
                  <a:lnTo>
                    <a:pt x="1706172" y="186358"/>
                  </a:lnTo>
                  <a:lnTo>
                    <a:pt x="1708206" y="186358"/>
                  </a:lnTo>
                  <a:lnTo>
                    <a:pt x="1710240" y="186358"/>
                  </a:lnTo>
                  <a:lnTo>
                    <a:pt x="1712273" y="186358"/>
                  </a:lnTo>
                  <a:lnTo>
                    <a:pt x="1714307" y="186358"/>
                  </a:lnTo>
                  <a:lnTo>
                    <a:pt x="1716340" y="186358"/>
                  </a:lnTo>
                  <a:lnTo>
                    <a:pt x="1718374" y="186358"/>
                  </a:lnTo>
                  <a:lnTo>
                    <a:pt x="1720407" y="186358"/>
                  </a:lnTo>
                  <a:lnTo>
                    <a:pt x="1722441" y="186358"/>
                  </a:lnTo>
                  <a:lnTo>
                    <a:pt x="1724475" y="186358"/>
                  </a:lnTo>
                  <a:lnTo>
                    <a:pt x="1726508" y="186358"/>
                  </a:lnTo>
                  <a:lnTo>
                    <a:pt x="1728542" y="186358"/>
                  </a:lnTo>
                  <a:lnTo>
                    <a:pt x="1730575" y="186358"/>
                  </a:lnTo>
                  <a:lnTo>
                    <a:pt x="1732609" y="186358"/>
                  </a:lnTo>
                  <a:lnTo>
                    <a:pt x="1734643" y="186358"/>
                  </a:lnTo>
                  <a:lnTo>
                    <a:pt x="1736676" y="186358"/>
                  </a:lnTo>
                  <a:lnTo>
                    <a:pt x="1738710" y="186358"/>
                  </a:lnTo>
                  <a:lnTo>
                    <a:pt x="1740743" y="186358"/>
                  </a:lnTo>
                  <a:lnTo>
                    <a:pt x="1742777" y="186358"/>
                  </a:lnTo>
                  <a:lnTo>
                    <a:pt x="1744810" y="186358"/>
                  </a:lnTo>
                  <a:lnTo>
                    <a:pt x="1746844" y="186358"/>
                  </a:lnTo>
                  <a:lnTo>
                    <a:pt x="1748878" y="186358"/>
                  </a:lnTo>
                  <a:lnTo>
                    <a:pt x="1750911" y="186358"/>
                  </a:lnTo>
                  <a:lnTo>
                    <a:pt x="1752945" y="186358"/>
                  </a:lnTo>
                  <a:lnTo>
                    <a:pt x="1754978" y="186358"/>
                  </a:lnTo>
                  <a:lnTo>
                    <a:pt x="1757012" y="186358"/>
                  </a:lnTo>
                  <a:lnTo>
                    <a:pt x="1759045" y="186358"/>
                  </a:lnTo>
                  <a:lnTo>
                    <a:pt x="1761079" y="186358"/>
                  </a:lnTo>
                  <a:lnTo>
                    <a:pt x="1763113" y="186358"/>
                  </a:lnTo>
                  <a:lnTo>
                    <a:pt x="1765146" y="186358"/>
                  </a:lnTo>
                  <a:lnTo>
                    <a:pt x="1767180" y="186358"/>
                  </a:lnTo>
                  <a:lnTo>
                    <a:pt x="1769213" y="186358"/>
                  </a:lnTo>
                  <a:lnTo>
                    <a:pt x="1771247" y="186358"/>
                  </a:lnTo>
                  <a:lnTo>
                    <a:pt x="1773281" y="186358"/>
                  </a:lnTo>
                  <a:lnTo>
                    <a:pt x="1775314" y="186358"/>
                  </a:lnTo>
                  <a:lnTo>
                    <a:pt x="1777348" y="186358"/>
                  </a:lnTo>
                  <a:lnTo>
                    <a:pt x="1779381" y="186358"/>
                  </a:lnTo>
                  <a:lnTo>
                    <a:pt x="1781415" y="186358"/>
                  </a:lnTo>
                  <a:lnTo>
                    <a:pt x="1783448" y="186358"/>
                  </a:lnTo>
                  <a:lnTo>
                    <a:pt x="1785482" y="186358"/>
                  </a:lnTo>
                  <a:lnTo>
                    <a:pt x="1787516" y="186358"/>
                  </a:lnTo>
                  <a:lnTo>
                    <a:pt x="1789549" y="186358"/>
                  </a:lnTo>
                  <a:lnTo>
                    <a:pt x="1791583" y="186358"/>
                  </a:lnTo>
                  <a:lnTo>
                    <a:pt x="1793616" y="186358"/>
                  </a:lnTo>
                  <a:lnTo>
                    <a:pt x="1795650" y="186358"/>
                  </a:lnTo>
                  <a:lnTo>
                    <a:pt x="1797683" y="186358"/>
                  </a:lnTo>
                  <a:lnTo>
                    <a:pt x="1799717" y="186358"/>
                  </a:lnTo>
                  <a:lnTo>
                    <a:pt x="1801751" y="186358"/>
                  </a:lnTo>
                  <a:lnTo>
                    <a:pt x="1803784" y="186358"/>
                  </a:lnTo>
                  <a:lnTo>
                    <a:pt x="1805818" y="186358"/>
                  </a:lnTo>
                  <a:lnTo>
                    <a:pt x="1807851" y="186358"/>
                  </a:lnTo>
                  <a:lnTo>
                    <a:pt x="1809885" y="186358"/>
                  </a:lnTo>
                  <a:lnTo>
                    <a:pt x="1811919" y="186358"/>
                  </a:lnTo>
                  <a:lnTo>
                    <a:pt x="1813952" y="186358"/>
                  </a:lnTo>
                  <a:lnTo>
                    <a:pt x="1815986" y="186358"/>
                  </a:lnTo>
                  <a:lnTo>
                    <a:pt x="1818019" y="186358"/>
                  </a:lnTo>
                  <a:lnTo>
                    <a:pt x="1820053" y="186358"/>
                  </a:lnTo>
                  <a:lnTo>
                    <a:pt x="1822086" y="186358"/>
                  </a:lnTo>
                  <a:lnTo>
                    <a:pt x="1824120" y="186358"/>
                  </a:lnTo>
                  <a:lnTo>
                    <a:pt x="1826154" y="186358"/>
                  </a:lnTo>
                  <a:lnTo>
                    <a:pt x="1828187" y="186358"/>
                  </a:lnTo>
                  <a:lnTo>
                    <a:pt x="1830221" y="186358"/>
                  </a:lnTo>
                  <a:lnTo>
                    <a:pt x="1832254" y="186358"/>
                  </a:lnTo>
                  <a:lnTo>
                    <a:pt x="1834288" y="186358"/>
                  </a:lnTo>
                  <a:lnTo>
                    <a:pt x="1836321" y="186358"/>
                  </a:lnTo>
                  <a:lnTo>
                    <a:pt x="1838355" y="186358"/>
                  </a:lnTo>
                  <a:lnTo>
                    <a:pt x="1840389" y="186358"/>
                  </a:lnTo>
                  <a:lnTo>
                    <a:pt x="1842422" y="186358"/>
                  </a:lnTo>
                  <a:lnTo>
                    <a:pt x="1844456" y="186358"/>
                  </a:lnTo>
                  <a:lnTo>
                    <a:pt x="1846489" y="186358"/>
                  </a:lnTo>
                  <a:lnTo>
                    <a:pt x="1848523" y="186358"/>
                  </a:lnTo>
                  <a:lnTo>
                    <a:pt x="1850557" y="186358"/>
                  </a:lnTo>
                  <a:lnTo>
                    <a:pt x="1852590" y="186358"/>
                  </a:lnTo>
                  <a:lnTo>
                    <a:pt x="1854624" y="186358"/>
                  </a:lnTo>
                </a:path>
              </a:pathLst>
            </a:custGeom>
            <a:ln w="13550" cap="flat">
              <a:solidFill>
                <a:srgbClr val="8C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1" name="pl10"/>
            <p:cNvSpPr/>
            <p:nvPr/>
          </p:nvSpPr>
          <p:spPr>
            <a:xfrm>
              <a:off x="2902003" y="6659187"/>
              <a:ext cx="6436277" cy="915096"/>
            </a:xfrm>
            <a:custGeom>
              <a:avLst/>
              <a:gdLst/>
              <a:ahLst/>
              <a:cxnLst/>
              <a:rect l="0" t="0" r="0" b="0"/>
              <a:pathLst>
                <a:path w="6436277" h="915096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581016"/>
                  </a:lnTo>
                  <a:lnTo>
                    <a:pt x="1738710" y="581016"/>
                  </a:lnTo>
                  <a:lnTo>
                    <a:pt x="1740743" y="581016"/>
                  </a:lnTo>
                  <a:lnTo>
                    <a:pt x="1742777" y="581016"/>
                  </a:lnTo>
                  <a:lnTo>
                    <a:pt x="1744810" y="581016"/>
                  </a:lnTo>
                  <a:lnTo>
                    <a:pt x="1746844" y="581016"/>
                  </a:lnTo>
                  <a:lnTo>
                    <a:pt x="1748878" y="581016"/>
                  </a:lnTo>
                  <a:lnTo>
                    <a:pt x="1750911" y="581016"/>
                  </a:lnTo>
                  <a:lnTo>
                    <a:pt x="1752945" y="581016"/>
                  </a:lnTo>
                  <a:lnTo>
                    <a:pt x="1754978" y="581016"/>
                  </a:lnTo>
                  <a:lnTo>
                    <a:pt x="1757012" y="581016"/>
                  </a:lnTo>
                  <a:lnTo>
                    <a:pt x="1759045" y="581016"/>
                  </a:lnTo>
                  <a:lnTo>
                    <a:pt x="1761079" y="581016"/>
                  </a:lnTo>
                  <a:lnTo>
                    <a:pt x="1763113" y="581016"/>
                  </a:lnTo>
                  <a:lnTo>
                    <a:pt x="1765146" y="581016"/>
                  </a:lnTo>
                  <a:lnTo>
                    <a:pt x="1767180" y="581016"/>
                  </a:lnTo>
                  <a:lnTo>
                    <a:pt x="1769213" y="581016"/>
                  </a:lnTo>
                  <a:lnTo>
                    <a:pt x="1771247" y="581016"/>
                  </a:lnTo>
                  <a:lnTo>
                    <a:pt x="1773281" y="581016"/>
                  </a:lnTo>
                  <a:lnTo>
                    <a:pt x="1775314" y="581016"/>
                  </a:lnTo>
                  <a:lnTo>
                    <a:pt x="1777348" y="581016"/>
                  </a:lnTo>
                  <a:lnTo>
                    <a:pt x="1779381" y="581016"/>
                  </a:lnTo>
                  <a:lnTo>
                    <a:pt x="1781415" y="581016"/>
                  </a:lnTo>
                  <a:lnTo>
                    <a:pt x="1783448" y="581016"/>
                  </a:lnTo>
                  <a:lnTo>
                    <a:pt x="1785482" y="581016"/>
                  </a:lnTo>
                  <a:lnTo>
                    <a:pt x="1787516" y="581016"/>
                  </a:lnTo>
                  <a:lnTo>
                    <a:pt x="1789549" y="581016"/>
                  </a:lnTo>
                  <a:lnTo>
                    <a:pt x="1791583" y="581016"/>
                  </a:lnTo>
                  <a:lnTo>
                    <a:pt x="1793616" y="581016"/>
                  </a:lnTo>
                  <a:lnTo>
                    <a:pt x="1795650" y="581016"/>
                  </a:lnTo>
                  <a:lnTo>
                    <a:pt x="1797683" y="581016"/>
                  </a:lnTo>
                  <a:lnTo>
                    <a:pt x="1799717" y="581016"/>
                  </a:lnTo>
                  <a:lnTo>
                    <a:pt x="1801751" y="581016"/>
                  </a:lnTo>
                  <a:lnTo>
                    <a:pt x="1803784" y="581016"/>
                  </a:lnTo>
                  <a:lnTo>
                    <a:pt x="1805818" y="581016"/>
                  </a:lnTo>
                  <a:lnTo>
                    <a:pt x="1807851" y="581016"/>
                  </a:lnTo>
                  <a:lnTo>
                    <a:pt x="1809885" y="581016"/>
                  </a:lnTo>
                  <a:lnTo>
                    <a:pt x="1811919" y="581016"/>
                  </a:lnTo>
                  <a:lnTo>
                    <a:pt x="1813952" y="581016"/>
                  </a:lnTo>
                  <a:lnTo>
                    <a:pt x="1815986" y="581016"/>
                  </a:lnTo>
                  <a:lnTo>
                    <a:pt x="1818019" y="581016"/>
                  </a:lnTo>
                  <a:lnTo>
                    <a:pt x="1820053" y="581016"/>
                  </a:lnTo>
                  <a:lnTo>
                    <a:pt x="1822086" y="581016"/>
                  </a:lnTo>
                  <a:lnTo>
                    <a:pt x="1824120" y="581016"/>
                  </a:lnTo>
                  <a:lnTo>
                    <a:pt x="1826154" y="581016"/>
                  </a:lnTo>
                  <a:lnTo>
                    <a:pt x="1828187" y="581016"/>
                  </a:lnTo>
                  <a:lnTo>
                    <a:pt x="1830221" y="581016"/>
                  </a:lnTo>
                  <a:lnTo>
                    <a:pt x="1832254" y="581016"/>
                  </a:lnTo>
                  <a:lnTo>
                    <a:pt x="1834288" y="581016"/>
                  </a:lnTo>
                  <a:lnTo>
                    <a:pt x="1836321" y="581016"/>
                  </a:lnTo>
                  <a:lnTo>
                    <a:pt x="1838355" y="581016"/>
                  </a:lnTo>
                  <a:lnTo>
                    <a:pt x="1840389" y="581016"/>
                  </a:lnTo>
                  <a:lnTo>
                    <a:pt x="1842422" y="581016"/>
                  </a:lnTo>
                  <a:lnTo>
                    <a:pt x="1844456" y="581016"/>
                  </a:lnTo>
                  <a:lnTo>
                    <a:pt x="1846489" y="581016"/>
                  </a:lnTo>
                  <a:lnTo>
                    <a:pt x="1848523" y="581016"/>
                  </a:lnTo>
                  <a:lnTo>
                    <a:pt x="1850557" y="581016"/>
                  </a:lnTo>
                  <a:lnTo>
                    <a:pt x="1852590" y="581016"/>
                  </a:lnTo>
                  <a:lnTo>
                    <a:pt x="1854624" y="581016"/>
                  </a:lnTo>
                  <a:lnTo>
                    <a:pt x="1856657" y="581016"/>
                  </a:lnTo>
                  <a:lnTo>
                    <a:pt x="1858691" y="581016"/>
                  </a:lnTo>
                  <a:lnTo>
                    <a:pt x="1860724" y="581016"/>
                  </a:lnTo>
                  <a:lnTo>
                    <a:pt x="1862758" y="581016"/>
                  </a:lnTo>
                  <a:lnTo>
                    <a:pt x="1864792" y="581016"/>
                  </a:lnTo>
                  <a:lnTo>
                    <a:pt x="1866825" y="581016"/>
                  </a:lnTo>
                  <a:lnTo>
                    <a:pt x="1868859" y="581016"/>
                  </a:lnTo>
                  <a:lnTo>
                    <a:pt x="1870892" y="581016"/>
                  </a:lnTo>
                  <a:lnTo>
                    <a:pt x="1872926" y="581016"/>
                  </a:lnTo>
                  <a:lnTo>
                    <a:pt x="1874959" y="581016"/>
                  </a:lnTo>
                  <a:lnTo>
                    <a:pt x="1876993" y="581016"/>
                  </a:lnTo>
                  <a:lnTo>
                    <a:pt x="1879027" y="581016"/>
                  </a:lnTo>
                  <a:lnTo>
                    <a:pt x="1881060" y="581016"/>
                  </a:lnTo>
                  <a:lnTo>
                    <a:pt x="1883094" y="581016"/>
                  </a:lnTo>
                  <a:lnTo>
                    <a:pt x="1885127" y="581016"/>
                  </a:lnTo>
                  <a:lnTo>
                    <a:pt x="1887161" y="581016"/>
                  </a:lnTo>
                  <a:lnTo>
                    <a:pt x="1889195" y="581016"/>
                  </a:lnTo>
                  <a:lnTo>
                    <a:pt x="1891228" y="581016"/>
                  </a:lnTo>
                  <a:lnTo>
                    <a:pt x="1893262" y="581016"/>
                  </a:lnTo>
                  <a:lnTo>
                    <a:pt x="1895295" y="581016"/>
                  </a:lnTo>
                  <a:lnTo>
                    <a:pt x="1897329" y="581016"/>
                  </a:lnTo>
                  <a:lnTo>
                    <a:pt x="1899362" y="581016"/>
                  </a:lnTo>
                  <a:lnTo>
                    <a:pt x="1901396" y="581016"/>
                  </a:lnTo>
                  <a:lnTo>
                    <a:pt x="1903430" y="581016"/>
                  </a:lnTo>
                  <a:lnTo>
                    <a:pt x="1905463" y="581016"/>
                  </a:lnTo>
                  <a:lnTo>
                    <a:pt x="1907497" y="581016"/>
                  </a:lnTo>
                  <a:lnTo>
                    <a:pt x="1909530" y="581016"/>
                  </a:lnTo>
                  <a:lnTo>
                    <a:pt x="1911564" y="581016"/>
                  </a:lnTo>
                  <a:lnTo>
                    <a:pt x="1913597" y="581016"/>
                  </a:lnTo>
                  <a:lnTo>
                    <a:pt x="1915631" y="581016"/>
                  </a:lnTo>
                  <a:lnTo>
                    <a:pt x="1917665" y="581016"/>
                  </a:lnTo>
                  <a:lnTo>
                    <a:pt x="1919698" y="581016"/>
                  </a:lnTo>
                  <a:lnTo>
                    <a:pt x="1921732" y="581016"/>
                  </a:lnTo>
                  <a:lnTo>
                    <a:pt x="1923765" y="581016"/>
                  </a:lnTo>
                  <a:lnTo>
                    <a:pt x="1925799" y="581016"/>
                  </a:lnTo>
                  <a:lnTo>
                    <a:pt x="1927833" y="581016"/>
                  </a:lnTo>
                  <a:lnTo>
                    <a:pt x="1929866" y="581016"/>
                  </a:lnTo>
                  <a:lnTo>
                    <a:pt x="1931900" y="581016"/>
                  </a:lnTo>
                  <a:lnTo>
                    <a:pt x="1933933" y="581016"/>
                  </a:lnTo>
                  <a:lnTo>
                    <a:pt x="1935967" y="581016"/>
                  </a:lnTo>
                  <a:lnTo>
                    <a:pt x="1938000" y="581016"/>
                  </a:lnTo>
                  <a:lnTo>
                    <a:pt x="1940034" y="581016"/>
                  </a:lnTo>
                  <a:lnTo>
                    <a:pt x="1942068" y="581016"/>
                  </a:lnTo>
                  <a:lnTo>
                    <a:pt x="1944101" y="581016"/>
                  </a:lnTo>
                  <a:lnTo>
                    <a:pt x="1946135" y="581016"/>
                  </a:lnTo>
                  <a:lnTo>
                    <a:pt x="1948168" y="581016"/>
                  </a:lnTo>
                  <a:lnTo>
                    <a:pt x="1950202" y="581016"/>
                  </a:lnTo>
                  <a:lnTo>
                    <a:pt x="1952235" y="581016"/>
                  </a:lnTo>
                  <a:lnTo>
                    <a:pt x="1954269" y="581016"/>
                  </a:lnTo>
                  <a:lnTo>
                    <a:pt x="1956303" y="581016"/>
                  </a:lnTo>
                  <a:lnTo>
                    <a:pt x="1958336" y="581016"/>
                  </a:lnTo>
                  <a:lnTo>
                    <a:pt x="1960370" y="581016"/>
                  </a:lnTo>
                  <a:lnTo>
                    <a:pt x="1962403" y="581016"/>
                  </a:lnTo>
                  <a:lnTo>
                    <a:pt x="1964437" y="581016"/>
                  </a:lnTo>
                  <a:lnTo>
                    <a:pt x="1966471" y="581016"/>
                  </a:lnTo>
                  <a:lnTo>
                    <a:pt x="1968504" y="581016"/>
                  </a:lnTo>
                  <a:lnTo>
                    <a:pt x="1970538" y="581016"/>
                  </a:lnTo>
                  <a:lnTo>
                    <a:pt x="1972571" y="581016"/>
                  </a:lnTo>
                  <a:lnTo>
                    <a:pt x="1974605" y="581016"/>
                  </a:lnTo>
                  <a:lnTo>
                    <a:pt x="1976638" y="581016"/>
                  </a:lnTo>
                  <a:lnTo>
                    <a:pt x="1978672" y="581016"/>
                  </a:lnTo>
                  <a:lnTo>
                    <a:pt x="1980706" y="581016"/>
                  </a:lnTo>
                  <a:lnTo>
                    <a:pt x="1982739" y="581016"/>
                  </a:lnTo>
                  <a:lnTo>
                    <a:pt x="1984773" y="581016"/>
                  </a:lnTo>
                  <a:lnTo>
                    <a:pt x="1986806" y="581016"/>
                  </a:lnTo>
                  <a:lnTo>
                    <a:pt x="1988840" y="581016"/>
                  </a:lnTo>
                  <a:lnTo>
                    <a:pt x="1990873" y="581016"/>
                  </a:lnTo>
                  <a:lnTo>
                    <a:pt x="1992907" y="581016"/>
                  </a:lnTo>
                  <a:lnTo>
                    <a:pt x="1994941" y="581016"/>
                  </a:lnTo>
                  <a:lnTo>
                    <a:pt x="1996974" y="581016"/>
                  </a:lnTo>
                  <a:lnTo>
                    <a:pt x="1999008" y="581016"/>
                  </a:lnTo>
                  <a:lnTo>
                    <a:pt x="2001041" y="581016"/>
                  </a:lnTo>
                  <a:lnTo>
                    <a:pt x="2003075" y="581016"/>
                  </a:lnTo>
                  <a:lnTo>
                    <a:pt x="2005109" y="581016"/>
                  </a:lnTo>
                  <a:lnTo>
                    <a:pt x="2007142" y="581016"/>
                  </a:lnTo>
                  <a:lnTo>
                    <a:pt x="2009176" y="581016"/>
                  </a:lnTo>
                  <a:lnTo>
                    <a:pt x="2011209" y="581016"/>
                  </a:lnTo>
                  <a:lnTo>
                    <a:pt x="2013243" y="581016"/>
                  </a:lnTo>
                  <a:lnTo>
                    <a:pt x="2015276" y="581016"/>
                  </a:lnTo>
                  <a:lnTo>
                    <a:pt x="2017310" y="581016"/>
                  </a:lnTo>
                  <a:lnTo>
                    <a:pt x="2019344" y="581016"/>
                  </a:lnTo>
                  <a:lnTo>
                    <a:pt x="2021377" y="581016"/>
                  </a:lnTo>
                  <a:lnTo>
                    <a:pt x="2023411" y="581016"/>
                  </a:lnTo>
                  <a:lnTo>
                    <a:pt x="2025444" y="581016"/>
                  </a:lnTo>
                  <a:lnTo>
                    <a:pt x="2027478" y="581016"/>
                  </a:lnTo>
                  <a:lnTo>
                    <a:pt x="2029511" y="581016"/>
                  </a:lnTo>
                  <a:lnTo>
                    <a:pt x="2031545" y="581016"/>
                  </a:lnTo>
                  <a:lnTo>
                    <a:pt x="2033579" y="581016"/>
                  </a:lnTo>
                  <a:lnTo>
                    <a:pt x="2035612" y="581016"/>
                  </a:lnTo>
                  <a:lnTo>
                    <a:pt x="2037646" y="581016"/>
                  </a:lnTo>
                  <a:lnTo>
                    <a:pt x="2039679" y="581016"/>
                  </a:lnTo>
                  <a:lnTo>
                    <a:pt x="2041713" y="581016"/>
                  </a:lnTo>
                  <a:lnTo>
                    <a:pt x="2043747" y="581016"/>
                  </a:lnTo>
                  <a:lnTo>
                    <a:pt x="2045780" y="581016"/>
                  </a:lnTo>
                  <a:lnTo>
                    <a:pt x="2047814" y="581016"/>
                  </a:lnTo>
                  <a:lnTo>
                    <a:pt x="2049847" y="581016"/>
                  </a:lnTo>
                  <a:lnTo>
                    <a:pt x="2051881" y="581016"/>
                  </a:lnTo>
                  <a:lnTo>
                    <a:pt x="2053914" y="581016"/>
                  </a:lnTo>
                  <a:lnTo>
                    <a:pt x="2055948" y="581016"/>
                  </a:lnTo>
                  <a:lnTo>
                    <a:pt x="2057982" y="581016"/>
                  </a:lnTo>
                  <a:lnTo>
                    <a:pt x="2060015" y="581016"/>
                  </a:lnTo>
                  <a:lnTo>
                    <a:pt x="2062049" y="581016"/>
                  </a:lnTo>
                  <a:lnTo>
                    <a:pt x="2064082" y="581016"/>
                  </a:lnTo>
                  <a:lnTo>
                    <a:pt x="2066116" y="581016"/>
                  </a:lnTo>
                  <a:lnTo>
                    <a:pt x="2068149" y="581016"/>
                  </a:lnTo>
                  <a:lnTo>
                    <a:pt x="2070183" y="581016"/>
                  </a:lnTo>
                  <a:lnTo>
                    <a:pt x="2072217" y="581016"/>
                  </a:lnTo>
                  <a:lnTo>
                    <a:pt x="2074250" y="581016"/>
                  </a:lnTo>
                  <a:lnTo>
                    <a:pt x="2076284" y="581016"/>
                  </a:lnTo>
                  <a:lnTo>
                    <a:pt x="2078317" y="581016"/>
                  </a:lnTo>
                  <a:lnTo>
                    <a:pt x="2080351" y="581016"/>
                  </a:lnTo>
                  <a:lnTo>
                    <a:pt x="2082385" y="581016"/>
                  </a:lnTo>
                  <a:lnTo>
                    <a:pt x="2084418" y="581016"/>
                  </a:lnTo>
                  <a:lnTo>
                    <a:pt x="2086452" y="581016"/>
                  </a:lnTo>
                  <a:lnTo>
                    <a:pt x="2088485" y="581016"/>
                  </a:lnTo>
                  <a:lnTo>
                    <a:pt x="2090519" y="581016"/>
                  </a:lnTo>
                  <a:lnTo>
                    <a:pt x="2092552" y="581016"/>
                  </a:lnTo>
                  <a:lnTo>
                    <a:pt x="2094586" y="581016"/>
                  </a:lnTo>
                  <a:lnTo>
                    <a:pt x="2096620" y="581016"/>
                  </a:lnTo>
                  <a:lnTo>
                    <a:pt x="2098653" y="581016"/>
                  </a:lnTo>
                  <a:lnTo>
                    <a:pt x="2100687" y="581016"/>
                  </a:lnTo>
                  <a:lnTo>
                    <a:pt x="2102720" y="581016"/>
                  </a:lnTo>
                  <a:lnTo>
                    <a:pt x="2104754" y="581016"/>
                  </a:lnTo>
                  <a:lnTo>
                    <a:pt x="2106787" y="581016"/>
                  </a:lnTo>
                  <a:lnTo>
                    <a:pt x="2108821" y="581016"/>
                  </a:lnTo>
                  <a:lnTo>
                    <a:pt x="2110855" y="581016"/>
                  </a:lnTo>
                  <a:lnTo>
                    <a:pt x="2112888" y="581016"/>
                  </a:lnTo>
                  <a:lnTo>
                    <a:pt x="2114922" y="581016"/>
                  </a:lnTo>
                  <a:lnTo>
                    <a:pt x="2116955" y="581016"/>
                  </a:lnTo>
                  <a:lnTo>
                    <a:pt x="2118989" y="581016"/>
                  </a:lnTo>
                  <a:lnTo>
                    <a:pt x="2121023" y="581016"/>
                  </a:lnTo>
                  <a:lnTo>
                    <a:pt x="2123056" y="581016"/>
                  </a:lnTo>
                  <a:lnTo>
                    <a:pt x="2125090" y="581016"/>
                  </a:lnTo>
                  <a:lnTo>
                    <a:pt x="2127123" y="581016"/>
                  </a:lnTo>
                  <a:lnTo>
                    <a:pt x="2129157" y="581016"/>
                  </a:lnTo>
                  <a:lnTo>
                    <a:pt x="2131190" y="581016"/>
                  </a:lnTo>
                  <a:lnTo>
                    <a:pt x="2133224" y="581016"/>
                  </a:lnTo>
                  <a:lnTo>
                    <a:pt x="2135258" y="581016"/>
                  </a:lnTo>
                  <a:lnTo>
                    <a:pt x="2137291" y="581016"/>
                  </a:lnTo>
                  <a:lnTo>
                    <a:pt x="2139325" y="581016"/>
                  </a:lnTo>
                  <a:lnTo>
                    <a:pt x="2141358" y="581016"/>
                  </a:lnTo>
                  <a:lnTo>
                    <a:pt x="2143392" y="581016"/>
                  </a:lnTo>
                  <a:lnTo>
                    <a:pt x="2145425" y="581016"/>
                  </a:lnTo>
                  <a:lnTo>
                    <a:pt x="2147459" y="581016"/>
                  </a:lnTo>
                  <a:lnTo>
                    <a:pt x="2149493" y="581016"/>
                  </a:lnTo>
                  <a:lnTo>
                    <a:pt x="2151526" y="581016"/>
                  </a:lnTo>
                  <a:lnTo>
                    <a:pt x="2153560" y="581016"/>
                  </a:lnTo>
                  <a:lnTo>
                    <a:pt x="2155593" y="581016"/>
                  </a:lnTo>
                  <a:lnTo>
                    <a:pt x="2157627" y="581016"/>
                  </a:lnTo>
                  <a:lnTo>
                    <a:pt x="2159661" y="581016"/>
                  </a:lnTo>
                  <a:lnTo>
                    <a:pt x="2161694" y="581016"/>
                  </a:lnTo>
                  <a:lnTo>
                    <a:pt x="2163728" y="581016"/>
                  </a:lnTo>
                  <a:lnTo>
                    <a:pt x="2165761" y="581016"/>
                  </a:lnTo>
                  <a:lnTo>
                    <a:pt x="2167795" y="581016"/>
                  </a:lnTo>
                  <a:lnTo>
                    <a:pt x="2169828" y="581016"/>
                  </a:lnTo>
                  <a:lnTo>
                    <a:pt x="2171862" y="581016"/>
                  </a:lnTo>
                  <a:lnTo>
                    <a:pt x="2173896" y="581016"/>
                  </a:lnTo>
                  <a:lnTo>
                    <a:pt x="2175929" y="581016"/>
                  </a:lnTo>
                  <a:lnTo>
                    <a:pt x="2177963" y="581016"/>
                  </a:lnTo>
                  <a:lnTo>
                    <a:pt x="2179996" y="581016"/>
                  </a:lnTo>
                  <a:lnTo>
                    <a:pt x="2182030" y="581016"/>
                  </a:lnTo>
                  <a:lnTo>
                    <a:pt x="2184064" y="581016"/>
                  </a:lnTo>
                  <a:lnTo>
                    <a:pt x="2186097" y="581016"/>
                  </a:lnTo>
                  <a:lnTo>
                    <a:pt x="2188131" y="581016"/>
                  </a:lnTo>
                  <a:lnTo>
                    <a:pt x="2190164" y="581016"/>
                  </a:lnTo>
                  <a:lnTo>
                    <a:pt x="2192198" y="581016"/>
                  </a:lnTo>
                  <a:lnTo>
                    <a:pt x="2194231" y="581016"/>
                  </a:lnTo>
                  <a:lnTo>
                    <a:pt x="2196265" y="581016"/>
                  </a:lnTo>
                  <a:lnTo>
                    <a:pt x="2198299" y="581016"/>
                  </a:lnTo>
                  <a:lnTo>
                    <a:pt x="2200332" y="581016"/>
                  </a:lnTo>
                  <a:lnTo>
                    <a:pt x="2202366" y="581016"/>
                  </a:lnTo>
                  <a:lnTo>
                    <a:pt x="2204399" y="581016"/>
                  </a:lnTo>
                  <a:lnTo>
                    <a:pt x="2206433" y="581016"/>
                  </a:lnTo>
                  <a:lnTo>
                    <a:pt x="2208466" y="581016"/>
                  </a:lnTo>
                  <a:lnTo>
                    <a:pt x="2210500" y="581016"/>
                  </a:lnTo>
                  <a:lnTo>
                    <a:pt x="2212534" y="581016"/>
                  </a:lnTo>
                  <a:lnTo>
                    <a:pt x="2214567" y="581016"/>
                  </a:lnTo>
                  <a:lnTo>
                    <a:pt x="2216601" y="581016"/>
                  </a:lnTo>
                  <a:lnTo>
                    <a:pt x="2218634" y="581016"/>
                  </a:lnTo>
                  <a:lnTo>
                    <a:pt x="2220668" y="581016"/>
                  </a:lnTo>
                  <a:lnTo>
                    <a:pt x="2222702" y="581016"/>
                  </a:lnTo>
                  <a:lnTo>
                    <a:pt x="2224735" y="581016"/>
                  </a:lnTo>
                  <a:lnTo>
                    <a:pt x="2226769" y="581016"/>
                  </a:lnTo>
                  <a:lnTo>
                    <a:pt x="2228802" y="581016"/>
                  </a:lnTo>
                  <a:lnTo>
                    <a:pt x="2230836" y="581016"/>
                  </a:lnTo>
                  <a:lnTo>
                    <a:pt x="2232869" y="581016"/>
                  </a:lnTo>
                  <a:lnTo>
                    <a:pt x="2234903" y="581016"/>
                  </a:lnTo>
                  <a:lnTo>
                    <a:pt x="2236937" y="581016"/>
                  </a:lnTo>
                  <a:lnTo>
                    <a:pt x="2238970" y="581016"/>
                  </a:lnTo>
                  <a:lnTo>
                    <a:pt x="2241004" y="581016"/>
                  </a:lnTo>
                  <a:lnTo>
                    <a:pt x="2243037" y="581016"/>
                  </a:lnTo>
                  <a:lnTo>
                    <a:pt x="2245071" y="581016"/>
                  </a:lnTo>
                  <a:lnTo>
                    <a:pt x="2247104" y="581016"/>
                  </a:lnTo>
                  <a:lnTo>
                    <a:pt x="2249138" y="581016"/>
                  </a:lnTo>
                  <a:lnTo>
                    <a:pt x="2251172" y="581016"/>
                  </a:lnTo>
                  <a:lnTo>
                    <a:pt x="2253205" y="581016"/>
                  </a:lnTo>
                  <a:lnTo>
                    <a:pt x="2255239" y="581016"/>
                  </a:lnTo>
                  <a:lnTo>
                    <a:pt x="2257272" y="581016"/>
                  </a:lnTo>
                  <a:lnTo>
                    <a:pt x="2259306" y="581016"/>
                  </a:lnTo>
                  <a:lnTo>
                    <a:pt x="2261340" y="581016"/>
                  </a:lnTo>
                  <a:lnTo>
                    <a:pt x="2263373" y="581016"/>
                  </a:lnTo>
                  <a:lnTo>
                    <a:pt x="2265407" y="581016"/>
                  </a:lnTo>
                  <a:lnTo>
                    <a:pt x="2267440" y="581016"/>
                  </a:lnTo>
                  <a:lnTo>
                    <a:pt x="2269474" y="581016"/>
                  </a:lnTo>
                  <a:lnTo>
                    <a:pt x="2271507" y="581016"/>
                  </a:lnTo>
                  <a:lnTo>
                    <a:pt x="2273541" y="581016"/>
                  </a:lnTo>
                  <a:lnTo>
                    <a:pt x="2275575" y="581016"/>
                  </a:lnTo>
                  <a:lnTo>
                    <a:pt x="2277608" y="581016"/>
                  </a:lnTo>
                  <a:lnTo>
                    <a:pt x="2279642" y="581016"/>
                  </a:lnTo>
                  <a:lnTo>
                    <a:pt x="2281675" y="581016"/>
                  </a:lnTo>
                  <a:lnTo>
                    <a:pt x="2283709" y="581016"/>
                  </a:lnTo>
                  <a:lnTo>
                    <a:pt x="2285742" y="581016"/>
                  </a:lnTo>
                  <a:lnTo>
                    <a:pt x="2287776" y="581016"/>
                  </a:lnTo>
                  <a:lnTo>
                    <a:pt x="2289810" y="581016"/>
                  </a:lnTo>
                  <a:lnTo>
                    <a:pt x="2291843" y="581016"/>
                  </a:lnTo>
                  <a:lnTo>
                    <a:pt x="2293877" y="581016"/>
                  </a:lnTo>
                  <a:lnTo>
                    <a:pt x="2295910" y="581016"/>
                  </a:lnTo>
                  <a:lnTo>
                    <a:pt x="2297944" y="581016"/>
                  </a:lnTo>
                  <a:lnTo>
                    <a:pt x="2299978" y="581016"/>
                  </a:lnTo>
                  <a:lnTo>
                    <a:pt x="2302011" y="581016"/>
                  </a:lnTo>
                  <a:lnTo>
                    <a:pt x="2304045" y="581016"/>
                  </a:lnTo>
                  <a:lnTo>
                    <a:pt x="2306078" y="581016"/>
                  </a:lnTo>
                  <a:lnTo>
                    <a:pt x="2308112" y="581016"/>
                  </a:lnTo>
                  <a:lnTo>
                    <a:pt x="2310145" y="581016"/>
                  </a:lnTo>
                  <a:lnTo>
                    <a:pt x="2312179" y="581016"/>
                  </a:lnTo>
                  <a:lnTo>
                    <a:pt x="2314213" y="581016"/>
                  </a:lnTo>
                  <a:lnTo>
                    <a:pt x="2316246" y="581016"/>
                  </a:lnTo>
                  <a:lnTo>
                    <a:pt x="2318280" y="581016"/>
                  </a:lnTo>
                  <a:lnTo>
                    <a:pt x="2320313" y="581016"/>
                  </a:lnTo>
                  <a:lnTo>
                    <a:pt x="2322347" y="581016"/>
                  </a:lnTo>
                  <a:lnTo>
                    <a:pt x="2324380" y="581016"/>
                  </a:lnTo>
                  <a:lnTo>
                    <a:pt x="2326414" y="581016"/>
                  </a:lnTo>
                  <a:lnTo>
                    <a:pt x="2328448" y="581016"/>
                  </a:lnTo>
                  <a:lnTo>
                    <a:pt x="2330481" y="581016"/>
                  </a:lnTo>
                  <a:lnTo>
                    <a:pt x="2332515" y="581016"/>
                  </a:lnTo>
                  <a:lnTo>
                    <a:pt x="2334548" y="581016"/>
                  </a:lnTo>
                  <a:lnTo>
                    <a:pt x="2336582" y="581016"/>
                  </a:lnTo>
                  <a:lnTo>
                    <a:pt x="2338616" y="581016"/>
                  </a:lnTo>
                  <a:lnTo>
                    <a:pt x="2340649" y="581016"/>
                  </a:lnTo>
                  <a:lnTo>
                    <a:pt x="2342683" y="581016"/>
                  </a:lnTo>
                  <a:lnTo>
                    <a:pt x="2344716" y="581016"/>
                  </a:lnTo>
                  <a:lnTo>
                    <a:pt x="2346750" y="581016"/>
                  </a:lnTo>
                  <a:lnTo>
                    <a:pt x="2348783" y="581016"/>
                  </a:lnTo>
                  <a:lnTo>
                    <a:pt x="2350817" y="581016"/>
                  </a:lnTo>
                  <a:lnTo>
                    <a:pt x="2352851" y="581016"/>
                  </a:lnTo>
                  <a:lnTo>
                    <a:pt x="2354884" y="581016"/>
                  </a:lnTo>
                  <a:lnTo>
                    <a:pt x="2356918" y="581016"/>
                  </a:lnTo>
                  <a:lnTo>
                    <a:pt x="2358951" y="581016"/>
                  </a:lnTo>
                  <a:lnTo>
                    <a:pt x="2360985" y="581016"/>
                  </a:lnTo>
                  <a:lnTo>
                    <a:pt x="2363018" y="581016"/>
                  </a:lnTo>
                  <a:lnTo>
                    <a:pt x="2365052" y="581016"/>
                  </a:lnTo>
                  <a:lnTo>
                    <a:pt x="2367086" y="581016"/>
                  </a:lnTo>
                  <a:lnTo>
                    <a:pt x="2369119" y="581016"/>
                  </a:lnTo>
                  <a:lnTo>
                    <a:pt x="2371153" y="581016"/>
                  </a:lnTo>
                  <a:lnTo>
                    <a:pt x="2373186" y="581016"/>
                  </a:lnTo>
                  <a:lnTo>
                    <a:pt x="2375220" y="581016"/>
                  </a:lnTo>
                  <a:lnTo>
                    <a:pt x="2377254" y="581016"/>
                  </a:lnTo>
                  <a:lnTo>
                    <a:pt x="2379287" y="581016"/>
                  </a:lnTo>
                  <a:lnTo>
                    <a:pt x="2381321" y="581016"/>
                  </a:lnTo>
                  <a:lnTo>
                    <a:pt x="2383354" y="581016"/>
                  </a:lnTo>
                  <a:lnTo>
                    <a:pt x="2385388" y="581016"/>
                  </a:lnTo>
                  <a:lnTo>
                    <a:pt x="2387421" y="581016"/>
                  </a:lnTo>
                  <a:lnTo>
                    <a:pt x="2389455" y="581016"/>
                  </a:lnTo>
                  <a:lnTo>
                    <a:pt x="2391489" y="581016"/>
                  </a:lnTo>
                  <a:lnTo>
                    <a:pt x="2393522" y="581016"/>
                  </a:lnTo>
                  <a:lnTo>
                    <a:pt x="2395556" y="581016"/>
                  </a:lnTo>
                  <a:lnTo>
                    <a:pt x="2397589" y="581016"/>
                  </a:lnTo>
                  <a:lnTo>
                    <a:pt x="2399623" y="581016"/>
                  </a:lnTo>
                  <a:lnTo>
                    <a:pt x="2401656" y="581016"/>
                  </a:lnTo>
                  <a:lnTo>
                    <a:pt x="2403690" y="581016"/>
                  </a:lnTo>
                  <a:lnTo>
                    <a:pt x="2405724" y="581016"/>
                  </a:lnTo>
                  <a:lnTo>
                    <a:pt x="2407757" y="581016"/>
                  </a:lnTo>
                  <a:lnTo>
                    <a:pt x="2409791" y="581016"/>
                  </a:lnTo>
                  <a:lnTo>
                    <a:pt x="2411824" y="581016"/>
                  </a:lnTo>
                  <a:lnTo>
                    <a:pt x="2413858" y="581016"/>
                  </a:lnTo>
                  <a:lnTo>
                    <a:pt x="2415892" y="581016"/>
                  </a:lnTo>
                  <a:lnTo>
                    <a:pt x="2417925" y="581016"/>
                  </a:lnTo>
                  <a:lnTo>
                    <a:pt x="2419959" y="581016"/>
                  </a:lnTo>
                  <a:lnTo>
                    <a:pt x="2421992" y="581016"/>
                  </a:lnTo>
                  <a:lnTo>
                    <a:pt x="2424026" y="581016"/>
                  </a:lnTo>
                  <a:lnTo>
                    <a:pt x="2426059" y="581016"/>
                  </a:lnTo>
                  <a:lnTo>
                    <a:pt x="2428093" y="581016"/>
                  </a:lnTo>
                  <a:lnTo>
                    <a:pt x="2430127" y="581016"/>
                  </a:lnTo>
                  <a:lnTo>
                    <a:pt x="2432160" y="581016"/>
                  </a:lnTo>
                  <a:lnTo>
                    <a:pt x="2434194" y="581016"/>
                  </a:lnTo>
                  <a:lnTo>
                    <a:pt x="2436227" y="581016"/>
                  </a:lnTo>
                  <a:lnTo>
                    <a:pt x="2438261" y="581016"/>
                  </a:lnTo>
                  <a:lnTo>
                    <a:pt x="2440294" y="581016"/>
                  </a:lnTo>
                  <a:lnTo>
                    <a:pt x="2442328" y="581016"/>
                  </a:lnTo>
                  <a:lnTo>
                    <a:pt x="2444362" y="581016"/>
                  </a:lnTo>
                  <a:lnTo>
                    <a:pt x="2446395" y="581016"/>
                  </a:lnTo>
                  <a:lnTo>
                    <a:pt x="2448429" y="581016"/>
                  </a:lnTo>
                  <a:lnTo>
                    <a:pt x="2450462" y="581016"/>
                  </a:lnTo>
                  <a:lnTo>
                    <a:pt x="2452496" y="581016"/>
                  </a:lnTo>
                  <a:lnTo>
                    <a:pt x="2454530" y="581016"/>
                  </a:lnTo>
                  <a:lnTo>
                    <a:pt x="2456563" y="581016"/>
                  </a:lnTo>
                  <a:lnTo>
                    <a:pt x="2458597" y="581016"/>
                  </a:lnTo>
                  <a:lnTo>
                    <a:pt x="2460630" y="581016"/>
                  </a:lnTo>
                  <a:lnTo>
                    <a:pt x="2462664" y="581016"/>
                  </a:lnTo>
                  <a:lnTo>
                    <a:pt x="2464697" y="581016"/>
                  </a:lnTo>
                  <a:lnTo>
                    <a:pt x="2466731" y="581016"/>
                  </a:lnTo>
                  <a:lnTo>
                    <a:pt x="2468765" y="581016"/>
                  </a:lnTo>
                  <a:lnTo>
                    <a:pt x="2470798" y="581016"/>
                  </a:lnTo>
                  <a:lnTo>
                    <a:pt x="2472832" y="581016"/>
                  </a:lnTo>
                  <a:lnTo>
                    <a:pt x="2474865" y="581016"/>
                  </a:lnTo>
                  <a:lnTo>
                    <a:pt x="2476899" y="581016"/>
                  </a:lnTo>
                  <a:lnTo>
                    <a:pt x="2478932" y="581016"/>
                  </a:lnTo>
                  <a:lnTo>
                    <a:pt x="2480966" y="581016"/>
                  </a:lnTo>
                  <a:lnTo>
                    <a:pt x="2483000" y="581016"/>
                  </a:lnTo>
                  <a:lnTo>
                    <a:pt x="2485033" y="581016"/>
                  </a:lnTo>
                  <a:lnTo>
                    <a:pt x="2487067" y="581016"/>
                  </a:lnTo>
                  <a:lnTo>
                    <a:pt x="2489100" y="581016"/>
                  </a:lnTo>
                  <a:lnTo>
                    <a:pt x="2491134" y="581016"/>
                  </a:lnTo>
                  <a:lnTo>
                    <a:pt x="2493168" y="581016"/>
                  </a:lnTo>
                  <a:lnTo>
                    <a:pt x="2495201" y="581016"/>
                  </a:lnTo>
                  <a:lnTo>
                    <a:pt x="2497235" y="581016"/>
                  </a:lnTo>
                  <a:lnTo>
                    <a:pt x="2499268" y="581016"/>
                  </a:lnTo>
                  <a:lnTo>
                    <a:pt x="2501302" y="581016"/>
                  </a:lnTo>
                  <a:lnTo>
                    <a:pt x="2503335" y="581016"/>
                  </a:lnTo>
                  <a:lnTo>
                    <a:pt x="2505369" y="581016"/>
                  </a:lnTo>
                  <a:lnTo>
                    <a:pt x="2507403" y="581016"/>
                  </a:lnTo>
                  <a:lnTo>
                    <a:pt x="2509436" y="581016"/>
                  </a:lnTo>
                  <a:lnTo>
                    <a:pt x="2511470" y="581016"/>
                  </a:lnTo>
                  <a:lnTo>
                    <a:pt x="2513503" y="581016"/>
                  </a:lnTo>
                  <a:lnTo>
                    <a:pt x="2515537" y="581016"/>
                  </a:lnTo>
                  <a:lnTo>
                    <a:pt x="2517570" y="581016"/>
                  </a:lnTo>
                  <a:lnTo>
                    <a:pt x="2519604" y="581016"/>
                  </a:lnTo>
                  <a:lnTo>
                    <a:pt x="2521638" y="581016"/>
                  </a:lnTo>
                  <a:lnTo>
                    <a:pt x="2523671" y="581016"/>
                  </a:lnTo>
                  <a:lnTo>
                    <a:pt x="2525705" y="581016"/>
                  </a:lnTo>
                  <a:lnTo>
                    <a:pt x="2527738" y="581016"/>
                  </a:lnTo>
                  <a:lnTo>
                    <a:pt x="2529772" y="581016"/>
                  </a:lnTo>
                  <a:lnTo>
                    <a:pt x="2531806" y="581016"/>
                  </a:lnTo>
                  <a:lnTo>
                    <a:pt x="2533839" y="581016"/>
                  </a:lnTo>
                  <a:lnTo>
                    <a:pt x="2535873" y="581016"/>
                  </a:lnTo>
                  <a:lnTo>
                    <a:pt x="2537906" y="581016"/>
                  </a:lnTo>
                  <a:lnTo>
                    <a:pt x="2539940" y="581016"/>
                  </a:lnTo>
                  <a:lnTo>
                    <a:pt x="2541973" y="581016"/>
                  </a:lnTo>
                  <a:lnTo>
                    <a:pt x="2544007" y="581016"/>
                  </a:lnTo>
                  <a:lnTo>
                    <a:pt x="2546041" y="581016"/>
                  </a:lnTo>
                  <a:lnTo>
                    <a:pt x="2548074" y="581016"/>
                  </a:lnTo>
                  <a:lnTo>
                    <a:pt x="2550108" y="581016"/>
                  </a:lnTo>
                  <a:lnTo>
                    <a:pt x="2552141" y="581016"/>
                  </a:lnTo>
                  <a:lnTo>
                    <a:pt x="2554175" y="581016"/>
                  </a:lnTo>
                  <a:lnTo>
                    <a:pt x="2556208" y="581016"/>
                  </a:lnTo>
                  <a:lnTo>
                    <a:pt x="2558242" y="581016"/>
                  </a:lnTo>
                  <a:lnTo>
                    <a:pt x="2560276" y="581016"/>
                  </a:lnTo>
                  <a:lnTo>
                    <a:pt x="2562309" y="581016"/>
                  </a:lnTo>
                  <a:lnTo>
                    <a:pt x="2564343" y="581016"/>
                  </a:lnTo>
                  <a:lnTo>
                    <a:pt x="2566376" y="581016"/>
                  </a:lnTo>
                  <a:lnTo>
                    <a:pt x="2568410" y="581016"/>
                  </a:lnTo>
                  <a:lnTo>
                    <a:pt x="2570444" y="581016"/>
                  </a:lnTo>
                  <a:lnTo>
                    <a:pt x="2572477" y="581016"/>
                  </a:lnTo>
                  <a:lnTo>
                    <a:pt x="2574511" y="581016"/>
                  </a:lnTo>
                  <a:lnTo>
                    <a:pt x="2576544" y="581016"/>
                  </a:lnTo>
                  <a:lnTo>
                    <a:pt x="2578578" y="581016"/>
                  </a:lnTo>
                  <a:lnTo>
                    <a:pt x="2580611" y="581016"/>
                  </a:lnTo>
                  <a:lnTo>
                    <a:pt x="2582645" y="581016"/>
                  </a:lnTo>
                  <a:lnTo>
                    <a:pt x="2584679" y="581016"/>
                  </a:lnTo>
                  <a:lnTo>
                    <a:pt x="2586712" y="581016"/>
                  </a:lnTo>
                  <a:lnTo>
                    <a:pt x="2588746" y="581016"/>
                  </a:lnTo>
                  <a:lnTo>
                    <a:pt x="2590779" y="581016"/>
                  </a:lnTo>
                  <a:lnTo>
                    <a:pt x="2592813" y="581016"/>
                  </a:lnTo>
                  <a:lnTo>
                    <a:pt x="2594846" y="581016"/>
                  </a:lnTo>
                  <a:lnTo>
                    <a:pt x="2596880" y="581016"/>
                  </a:lnTo>
                  <a:lnTo>
                    <a:pt x="2598914" y="581016"/>
                  </a:lnTo>
                  <a:lnTo>
                    <a:pt x="2600947" y="581016"/>
                  </a:lnTo>
                  <a:lnTo>
                    <a:pt x="2602981" y="581016"/>
                  </a:lnTo>
                  <a:lnTo>
                    <a:pt x="2605014" y="581016"/>
                  </a:lnTo>
                  <a:lnTo>
                    <a:pt x="2607048" y="581016"/>
                  </a:lnTo>
                  <a:lnTo>
                    <a:pt x="2609082" y="581016"/>
                  </a:lnTo>
                  <a:lnTo>
                    <a:pt x="2611115" y="581016"/>
                  </a:lnTo>
                  <a:lnTo>
                    <a:pt x="2613149" y="581016"/>
                  </a:lnTo>
                  <a:lnTo>
                    <a:pt x="2615182" y="581016"/>
                  </a:lnTo>
                  <a:lnTo>
                    <a:pt x="2617216" y="581016"/>
                  </a:lnTo>
                  <a:lnTo>
                    <a:pt x="2619249" y="581016"/>
                  </a:lnTo>
                  <a:lnTo>
                    <a:pt x="2621283" y="581016"/>
                  </a:lnTo>
                  <a:lnTo>
                    <a:pt x="2623317" y="581016"/>
                  </a:lnTo>
                  <a:lnTo>
                    <a:pt x="2625350" y="581016"/>
                  </a:lnTo>
                  <a:lnTo>
                    <a:pt x="2627384" y="581016"/>
                  </a:lnTo>
                  <a:lnTo>
                    <a:pt x="2629417" y="581016"/>
                  </a:lnTo>
                  <a:lnTo>
                    <a:pt x="2631451" y="581016"/>
                  </a:lnTo>
                  <a:lnTo>
                    <a:pt x="2633484" y="581016"/>
                  </a:lnTo>
                  <a:lnTo>
                    <a:pt x="2635518" y="581016"/>
                  </a:lnTo>
                  <a:lnTo>
                    <a:pt x="2637552" y="581016"/>
                  </a:lnTo>
                  <a:lnTo>
                    <a:pt x="2639585" y="581016"/>
                  </a:lnTo>
                  <a:lnTo>
                    <a:pt x="2641619" y="581016"/>
                  </a:lnTo>
                  <a:lnTo>
                    <a:pt x="2643652" y="581016"/>
                  </a:lnTo>
                  <a:lnTo>
                    <a:pt x="2645686" y="581016"/>
                  </a:lnTo>
                  <a:lnTo>
                    <a:pt x="2647720" y="581016"/>
                  </a:lnTo>
                  <a:lnTo>
                    <a:pt x="2649753" y="581016"/>
                  </a:lnTo>
                  <a:lnTo>
                    <a:pt x="2651787" y="581016"/>
                  </a:lnTo>
                  <a:lnTo>
                    <a:pt x="2653820" y="581016"/>
                  </a:lnTo>
                  <a:lnTo>
                    <a:pt x="2655854" y="581016"/>
                  </a:lnTo>
                  <a:lnTo>
                    <a:pt x="2657887" y="581016"/>
                  </a:lnTo>
                  <a:lnTo>
                    <a:pt x="2659921" y="581016"/>
                  </a:lnTo>
                  <a:lnTo>
                    <a:pt x="2661955" y="581016"/>
                  </a:lnTo>
                  <a:lnTo>
                    <a:pt x="2663988" y="581016"/>
                  </a:lnTo>
                  <a:lnTo>
                    <a:pt x="2666022" y="581016"/>
                  </a:lnTo>
                  <a:lnTo>
                    <a:pt x="2668055" y="581016"/>
                  </a:lnTo>
                  <a:lnTo>
                    <a:pt x="2670089" y="581016"/>
                  </a:lnTo>
                  <a:lnTo>
                    <a:pt x="2672122" y="581016"/>
                  </a:lnTo>
                  <a:lnTo>
                    <a:pt x="2674156" y="581016"/>
                  </a:lnTo>
                  <a:lnTo>
                    <a:pt x="2676190" y="581016"/>
                  </a:lnTo>
                  <a:lnTo>
                    <a:pt x="2678223" y="581016"/>
                  </a:lnTo>
                  <a:lnTo>
                    <a:pt x="2680257" y="581016"/>
                  </a:lnTo>
                  <a:lnTo>
                    <a:pt x="2682290" y="581016"/>
                  </a:lnTo>
                  <a:lnTo>
                    <a:pt x="2684324" y="581016"/>
                  </a:lnTo>
                  <a:lnTo>
                    <a:pt x="2686358" y="581016"/>
                  </a:lnTo>
                  <a:lnTo>
                    <a:pt x="2688391" y="581016"/>
                  </a:lnTo>
                  <a:lnTo>
                    <a:pt x="2690425" y="581016"/>
                  </a:lnTo>
                  <a:lnTo>
                    <a:pt x="2692458" y="581016"/>
                  </a:lnTo>
                  <a:lnTo>
                    <a:pt x="2694492" y="581016"/>
                  </a:lnTo>
                  <a:lnTo>
                    <a:pt x="2696525" y="581016"/>
                  </a:lnTo>
                  <a:lnTo>
                    <a:pt x="2698559" y="581016"/>
                  </a:lnTo>
                  <a:lnTo>
                    <a:pt x="2700593" y="581016"/>
                  </a:lnTo>
                  <a:lnTo>
                    <a:pt x="2702626" y="581016"/>
                  </a:lnTo>
                  <a:lnTo>
                    <a:pt x="2704660" y="581016"/>
                  </a:lnTo>
                  <a:lnTo>
                    <a:pt x="2706693" y="581016"/>
                  </a:lnTo>
                  <a:lnTo>
                    <a:pt x="2708727" y="581016"/>
                  </a:lnTo>
                  <a:lnTo>
                    <a:pt x="2710760" y="581016"/>
                  </a:lnTo>
                  <a:lnTo>
                    <a:pt x="2712794" y="581016"/>
                  </a:lnTo>
                  <a:lnTo>
                    <a:pt x="2714828" y="581016"/>
                  </a:lnTo>
                  <a:lnTo>
                    <a:pt x="2716861" y="581016"/>
                  </a:lnTo>
                  <a:lnTo>
                    <a:pt x="2718895" y="581016"/>
                  </a:lnTo>
                  <a:lnTo>
                    <a:pt x="2720928" y="581016"/>
                  </a:lnTo>
                  <a:lnTo>
                    <a:pt x="2722962" y="581016"/>
                  </a:lnTo>
                  <a:lnTo>
                    <a:pt x="2724996" y="581016"/>
                  </a:lnTo>
                  <a:lnTo>
                    <a:pt x="2727029" y="581016"/>
                  </a:lnTo>
                  <a:lnTo>
                    <a:pt x="2729063" y="581016"/>
                  </a:lnTo>
                  <a:lnTo>
                    <a:pt x="2731096" y="581016"/>
                  </a:lnTo>
                  <a:lnTo>
                    <a:pt x="2733130" y="581016"/>
                  </a:lnTo>
                  <a:lnTo>
                    <a:pt x="2735163" y="581016"/>
                  </a:lnTo>
                  <a:lnTo>
                    <a:pt x="2737197" y="581016"/>
                  </a:lnTo>
                  <a:lnTo>
                    <a:pt x="2739231" y="581016"/>
                  </a:lnTo>
                  <a:lnTo>
                    <a:pt x="2741264" y="581016"/>
                  </a:lnTo>
                  <a:lnTo>
                    <a:pt x="2743298" y="581016"/>
                  </a:lnTo>
                  <a:lnTo>
                    <a:pt x="2745331" y="581016"/>
                  </a:lnTo>
                  <a:lnTo>
                    <a:pt x="2747365" y="581016"/>
                  </a:lnTo>
                  <a:lnTo>
                    <a:pt x="2749399" y="581016"/>
                  </a:lnTo>
                  <a:lnTo>
                    <a:pt x="2751432" y="581016"/>
                  </a:lnTo>
                  <a:lnTo>
                    <a:pt x="2753466" y="581016"/>
                  </a:lnTo>
                  <a:lnTo>
                    <a:pt x="2755499" y="581016"/>
                  </a:lnTo>
                  <a:lnTo>
                    <a:pt x="2757533" y="581016"/>
                  </a:lnTo>
                  <a:lnTo>
                    <a:pt x="2759566" y="581016"/>
                  </a:lnTo>
                  <a:lnTo>
                    <a:pt x="2761600" y="581016"/>
                  </a:lnTo>
                  <a:lnTo>
                    <a:pt x="2763634" y="581016"/>
                  </a:lnTo>
                  <a:lnTo>
                    <a:pt x="2765667" y="581016"/>
                  </a:lnTo>
                  <a:lnTo>
                    <a:pt x="2767701" y="581016"/>
                  </a:lnTo>
                  <a:lnTo>
                    <a:pt x="2769734" y="581016"/>
                  </a:lnTo>
                  <a:lnTo>
                    <a:pt x="2771768" y="581016"/>
                  </a:lnTo>
                  <a:lnTo>
                    <a:pt x="2773801" y="581016"/>
                  </a:lnTo>
                  <a:lnTo>
                    <a:pt x="2775835" y="581016"/>
                  </a:lnTo>
                  <a:lnTo>
                    <a:pt x="2777869" y="581016"/>
                  </a:lnTo>
                  <a:lnTo>
                    <a:pt x="2779902" y="581016"/>
                  </a:lnTo>
                  <a:lnTo>
                    <a:pt x="2781936" y="581016"/>
                  </a:lnTo>
                  <a:lnTo>
                    <a:pt x="2783969" y="581016"/>
                  </a:lnTo>
                  <a:lnTo>
                    <a:pt x="2786003" y="581016"/>
                  </a:lnTo>
                  <a:lnTo>
                    <a:pt x="2788037" y="581016"/>
                  </a:lnTo>
                  <a:lnTo>
                    <a:pt x="2790070" y="581016"/>
                  </a:lnTo>
                  <a:lnTo>
                    <a:pt x="2792104" y="581016"/>
                  </a:lnTo>
                  <a:lnTo>
                    <a:pt x="2794137" y="581016"/>
                  </a:lnTo>
                  <a:lnTo>
                    <a:pt x="2796171" y="581016"/>
                  </a:lnTo>
                  <a:lnTo>
                    <a:pt x="2798204" y="581016"/>
                  </a:lnTo>
                  <a:lnTo>
                    <a:pt x="2800238" y="581016"/>
                  </a:lnTo>
                  <a:lnTo>
                    <a:pt x="2802272" y="581016"/>
                  </a:lnTo>
                  <a:lnTo>
                    <a:pt x="2804305" y="581016"/>
                  </a:lnTo>
                  <a:lnTo>
                    <a:pt x="2806339" y="581016"/>
                  </a:lnTo>
                  <a:lnTo>
                    <a:pt x="2808372" y="581016"/>
                  </a:lnTo>
                  <a:lnTo>
                    <a:pt x="2810406" y="581016"/>
                  </a:lnTo>
                  <a:lnTo>
                    <a:pt x="2812439" y="581016"/>
                  </a:lnTo>
                  <a:lnTo>
                    <a:pt x="2814473" y="581016"/>
                  </a:lnTo>
                  <a:lnTo>
                    <a:pt x="2816507" y="581016"/>
                  </a:lnTo>
                  <a:lnTo>
                    <a:pt x="2818540" y="581016"/>
                  </a:lnTo>
                  <a:lnTo>
                    <a:pt x="2820574" y="581016"/>
                  </a:lnTo>
                  <a:lnTo>
                    <a:pt x="2822607" y="581016"/>
                  </a:lnTo>
                  <a:lnTo>
                    <a:pt x="2824641" y="581016"/>
                  </a:lnTo>
                  <a:lnTo>
                    <a:pt x="2826675" y="581016"/>
                  </a:lnTo>
                  <a:lnTo>
                    <a:pt x="2828708" y="581016"/>
                  </a:lnTo>
                  <a:lnTo>
                    <a:pt x="2830742" y="581016"/>
                  </a:lnTo>
                  <a:lnTo>
                    <a:pt x="2832775" y="581016"/>
                  </a:lnTo>
                  <a:lnTo>
                    <a:pt x="2834809" y="581016"/>
                  </a:lnTo>
                  <a:lnTo>
                    <a:pt x="2836842" y="581016"/>
                  </a:lnTo>
                  <a:lnTo>
                    <a:pt x="2838876" y="581016"/>
                  </a:lnTo>
                  <a:lnTo>
                    <a:pt x="2840910" y="581016"/>
                  </a:lnTo>
                  <a:lnTo>
                    <a:pt x="2842943" y="581016"/>
                  </a:lnTo>
                  <a:lnTo>
                    <a:pt x="2844977" y="581016"/>
                  </a:lnTo>
                  <a:lnTo>
                    <a:pt x="2847010" y="581016"/>
                  </a:lnTo>
                  <a:lnTo>
                    <a:pt x="2849044" y="581016"/>
                  </a:lnTo>
                  <a:lnTo>
                    <a:pt x="2851077" y="581016"/>
                  </a:lnTo>
                  <a:lnTo>
                    <a:pt x="2853111" y="581016"/>
                  </a:lnTo>
                  <a:lnTo>
                    <a:pt x="2855145" y="581016"/>
                  </a:lnTo>
                  <a:lnTo>
                    <a:pt x="2857178" y="581016"/>
                  </a:lnTo>
                  <a:lnTo>
                    <a:pt x="2859212" y="581016"/>
                  </a:lnTo>
                  <a:lnTo>
                    <a:pt x="2861245" y="581016"/>
                  </a:lnTo>
                  <a:lnTo>
                    <a:pt x="2863279" y="581016"/>
                  </a:lnTo>
                  <a:lnTo>
                    <a:pt x="2865313" y="581016"/>
                  </a:lnTo>
                  <a:lnTo>
                    <a:pt x="2867346" y="581016"/>
                  </a:lnTo>
                  <a:lnTo>
                    <a:pt x="2869380" y="581016"/>
                  </a:lnTo>
                  <a:lnTo>
                    <a:pt x="2871413" y="581016"/>
                  </a:lnTo>
                  <a:lnTo>
                    <a:pt x="2873447" y="581016"/>
                  </a:lnTo>
                  <a:lnTo>
                    <a:pt x="2875480" y="581016"/>
                  </a:lnTo>
                  <a:lnTo>
                    <a:pt x="2877514" y="581016"/>
                  </a:lnTo>
                  <a:lnTo>
                    <a:pt x="2879548" y="581016"/>
                  </a:lnTo>
                  <a:lnTo>
                    <a:pt x="2881581" y="581016"/>
                  </a:lnTo>
                  <a:lnTo>
                    <a:pt x="2883615" y="581016"/>
                  </a:lnTo>
                  <a:lnTo>
                    <a:pt x="2885648" y="581016"/>
                  </a:lnTo>
                  <a:lnTo>
                    <a:pt x="2887682" y="581016"/>
                  </a:lnTo>
                  <a:lnTo>
                    <a:pt x="2889715" y="581016"/>
                  </a:lnTo>
                  <a:lnTo>
                    <a:pt x="2891749" y="581016"/>
                  </a:lnTo>
                  <a:lnTo>
                    <a:pt x="2893783" y="581016"/>
                  </a:lnTo>
                  <a:lnTo>
                    <a:pt x="2895816" y="581016"/>
                  </a:lnTo>
                  <a:lnTo>
                    <a:pt x="2897850" y="581016"/>
                  </a:lnTo>
                  <a:lnTo>
                    <a:pt x="2899883" y="581016"/>
                  </a:lnTo>
                  <a:lnTo>
                    <a:pt x="2901917" y="581016"/>
                  </a:lnTo>
                  <a:lnTo>
                    <a:pt x="2903951" y="581016"/>
                  </a:lnTo>
                  <a:lnTo>
                    <a:pt x="2905984" y="581016"/>
                  </a:lnTo>
                  <a:lnTo>
                    <a:pt x="2908018" y="581016"/>
                  </a:lnTo>
                  <a:lnTo>
                    <a:pt x="2910051" y="581016"/>
                  </a:lnTo>
                  <a:lnTo>
                    <a:pt x="2912085" y="581016"/>
                  </a:lnTo>
                  <a:lnTo>
                    <a:pt x="2914118" y="581016"/>
                  </a:lnTo>
                  <a:lnTo>
                    <a:pt x="2916152" y="581016"/>
                  </a:lnTo>
                  <a:lnTo>
                    <a:pt x="2918186" y="581016"/>
                  </a:lnTo>
                  <a:lnTo>
                    <a:pt x="2920219" y="581016"/>
                  </a:lnTo>
                  <a:lnTo>
                    <a:pt x="2922253" y="581016"/>
                  </a:lnTo>
                  <a:lnTo>
                    <a:pt x="2924286" y="581016"/>
                  </a:lnTo>
                  <a:lnTo>
                    <a:pt x="2926320" y="581016"/>
                  </a:lnTo>
                  <a:lnTo>
                    <a:pt x="2928353" y="581016"/>
                  </a:lnTo>
                  <a:lnTo>
                    <a:pt x="2930387" y="581016"/>
                  </a:lnTo>
                  <a:lnTo>
                    <a:pt x="2932421" y="581016"/>
                  </a:lnTo>
                  <a:lnTo>
                    <a:pt x="2934454" y="581016"/>
                  </a:lnTo>
                  <a:lnTo>
                    <a:pt x="2936488" y="581016"/>
                  </a:lnTo>
                  <a:lnTo>
                    <a:pt x="2938521" y="581016"/>
                  </a:lnTo>
                  <a:lnTo>
                    <a:pt x="2940555" y="581016"/>
                  </a:lnTo>
                  <a:lnTo>
                    <a:pt x="2942589" y="581016"/>
                  </a:lnTo>
                  <a:lnTo>
                    <a:pt x="2944622" y="581016"/>
                  </a:lnTo>
                  <a:lnTo>
                    <a:pt x="2946656" y="581016"/>
                  </a:lnTo>
                  <a:lnTo>
                    <a:pt x="2948689" y="581016"/>
                  </a:lnTo>
                  <a:lnTo>
                    <a:pt x="2950723" y="581016"/>
                  </a:lnTo>
                  <a:lnTo>
                    <a:pt x="2952756" y="581016"/>
                  </a:lnTo>
                  <a:lnTo>
                    <a:pt x="2954790" y="581016"/>
                  </a:lnTo>
                  <a:lnTo>
                    <a:pt x="2956824" y="581016"/>
                  </a:lnTo>
                  <a:lnTo>
                    <a:pt x="2958857" y="581016"/>
                  </a:lnTo>
                  <a:lnTo>
                    <a:pt x="2960891" y="581016"/>
                  </a:lnTo>
                  <a:lnTo>
                    <a:pt x="2962924" y="581016"/>
                  </a:lnTo>
                  <a:lnTo>
                    <a:pt x="2964958" y="581016"/>
                  </a:lnTo>
                  <a:lnTo>
                    <a:pt x="2966991" y="581016"/>
                  </a:lnTo>
                  <a:lnTo>
                    <a:pt x="2969025" y="581016"/>
                  </a:lnTo>
                  <a:lnTo>
                    <a:pt x="2971059" y="581016"/>
                  </a:lnTo>
                  <a:lnTo>
                    <a:pt x="2973092" y="581016"/>
                  </a:lnTo>
                  <a:lnTo>
                    <a:pt x="2975126" y="581016"/>
                  </a:lnTo>
                  <a:lnTo>
                    <a:pt x="2977159" y="581016"/>
                  </a:lnTo>
                  <a:lnTo>
                    <a:pt x="2979193" y="581016"/>
                  </a:lnTo>
                  <a:lnTo>
                    <a:pt x="2981227" y="581016"/>
                  </a:lnTo>
                  <a:lnTo>
                    <a:pt x="2983260" y="581016"/>
                  </a:lnTo>
                  <a:lnTo>
                    <a:pt x="2985294" y="581016"/>
                  </a:lnTo>
                  <a:lnTo>
                    <a:pt x="2987327" y="581016"/>
                  </a:lnTo>
                  <a:lnTo>
                    <a:pt x="2989361" y="581016"/>
                  </a:lnTo>
                  <a:lnTo>
                    <a:pt x="2991394" y="581016"/>
                  </a:lnTo>
                  <a:lnTo>
                    <a:pt x="2993428" y="581016"/>
                  </a:lnTo>
                  <a:lnTo>
                    <a:pt x="2995462" y="581016"/>
                  </a:lnTo>
                  <a:lnTo>
                    <a:pt x="2997495" y="581016"/>
                  </a:lnTo>
                  <a:lnTo>
                    <a:pt x="2999529" y="581016"/>
                  </a:lnTo>
                  <a:lnTo>
                    <a:pt x="3001562" y="581016"/>
                  </a:lnTo>
                  <a:lnTo>
                    <a:pt x="3003596" y="581016"/>
                  </a:lnTo>
                  <a:lnTo>
                    <a:pt x="3005629" y="581016"/>
                  </a:lnTo>
                  <a:lnTo>
                    <a:pt x="3007663" y="581016"/>
                  </a:lnTo>
                  <a:lnTo>
                    <a:pt x="3009697" y="581016"/>
                  </a:lnTo>
                  <a:lnTo>
                    <a:pt x="3011730" y="581016"/>
                  </a:lnTo>
                  <a:lnTo>
                    <a:pt x="3013764" y="581016"/>
                  </a:lnTo>
                  <a:lnTo>
                    <a:pt x="3015797" y="581016"/>
                  </a:lnTo>
                  <a:lnTo>
                    <a:pt x="3017831" y="581016"/>
                  </a:lnTo>
                  <a:lnTo>
                    <a:pt x="3019865" y="581016"/>
                  </a:lnTo>
                  <a:lnTo>
                    <a:pt x="3021898" y="581016"/>
                  </a:lnTo>
                  <a:lnTo>
                    <a:pt x="3023932" y="581016"/>
                  </a:lnTo>
                  <a:lnTo>
                    <a:pt x="3025965" y="581016"/>
                  </a:lnTo>
                  <a:lnTo>
                    <a:pt x="3027999" y="581016"/>
                  </a:lnTo>
                  <a:lnTo>
                    <a:pt x="3030032" y="581016"/>
                  </a:lnTo>
                  <a:lnTo>
                    <a:pt x="3032066" y="581016"/>
                  </a:lnTo>
                  <a:lnTo>
                    <a:pt x="3034100" y="885326"/>
                  </a:lnTo>
                  <a:lnTo>
                    <a:pt x="3036133" y="885326"/>
                  </a:lnTo>
                  <a:lnTo>
                    <a:pt x="3038167" y="885326"/>
                  </a:lnTo>
                  <a:lnTo>
                    <a:pt x="3040200" y="885326"/>
                  </a:lnTo>
                  <a:lnTo>
                    <a:pt x="3042234" y="885326"/>
                  </a:lnTo>
                  <a:lnTo>
                    <a:pt x="3044267" y="885326"/>
                  </a:lnTo>
                  <a:lnTo>
                    <a:pt x="3046301" y="885326"/>
                  </a:lnTo>
                  <a:lnTo>
                    <a:pt x="3048335" y="885326"/>
                  </a:lnTo>
                  <a:lnTo>
                    <a:pt x="3050368" y="885326"/>
                  </a:lnTo>
                  <a:lnTo>
                    <a:pt x="3052402" y="885326"/>
                  </a:lnTo>
                  <a:lnTo>
                    <a:pt x="3054435" y="885326"/>
                  </a:lnTo>
                  <a:lnTo>
                    <a:pt x="3056469" y="885326"/>
                  </a:lnTo>
                  <a:lnTo>
                    <a:pt x="3058503" y="885326"/>
                  </a:lnTo>
                  <a:lnTo>
                    <a:pt x="3060536" y="885326"/>
                  </a:lnTo>
                  <a:lnTo>
                    <a:pt x="3062570" y="885326"/>
                  </a:lnTo>
                  <a:lnTo>
                    <a:pt x="3064603" y="885326"/>
                  </a:lnTo>
                  <a:lnTo>
                    <a:pt x="3066637" y="885326"/>
                  </a:lnTo>
                  <a:lnTo>
                    <a:pt x="3068670" y="885326"/>
                  </a:lnTo>
                  <a:lnTo>
                    <a:pt x="3070704" y="885326"/>
                  </a:lnTo>
                  <a:lnTo>
                    <a:pt x="3072738" y="885326"/>
                  </a:lnTo>
                  <a:lnTo>
                    <a:pt x="3074771" y="885326"/>
                  </a:lnTo>
                  <a:lnTo>
                    <a:pt x="3076805" y="885326"/>
                  </a:lnTo>
                  <a:lnTo>
                    <a:pt x="3078838" y="885326"/>
                  </a:lnTo>
                  <a:lnTo>
                    <a:pt x="3080872" y="885326"/>
                  </a:lnTo>
                  <a:lnTo>
                    <a:pt x="3082905" y="885326"/>
                  </a:lnTo>
                  <a:lnTo>
                    <a:pt x="3084939" y="885326"/>
                  </a:lnTo>
                  <a:lnTo>
                    <a:pt x="3086973" y="885326"/>
                  </a:lnTo>
                  <a:lnTo>
                    <a:pt x="3089006" y="885326"/>
                  </a:lnTo>
                  <a:lnTo>
                    <a:pt x="3091040" y="885326"/>
                  </a:lnTo>
                  <a:lnTo>
                    <a:pt x="3093073" y="885326"/>
                  </a:lnTo>
                  <a:lnTo>
                    <a:pt x="3095107" y="885326"/>
                  </a:lnTo>
                  <a:lnTo>
                    <a:pt x="3097141" y="885326"/>
                  </a:lnTo>
                  <a:lnTo>
                    <a:pt x="3099174" y="885326"/>
                  </a:lnTo>
                  <a:lnTo>
                    <a:pt x="3101208" y="885326"/>
                  </a:lnTo>
                  <a:lnTo>
                    <a:pt x="3103241" y="885326"/>
                  </a:lnTo>
                  <a:lnTo>
                    <a:pt x="3105275" y="885326"/>
                  </a:lnTo>
                  <a:lnTo>
                    <a:pt x="3107308" y="885326"/>
                  </a:lnTo>
                  <a:lnTo>
                    <a:pt x="3109342" y="885326"/>
                  </a:lnTo>
                  <a:lnTo>
                    <a:pt x="3111376" y="885326"/>
                  </a:lnTo>
                  <a:lnTo>
                    <a:pt x="3113409" y="885326"/>
                  </a:lnTo>
                  <a:lnTo>
                    <a:pt x="3115443" y="885326"/>
                  </a:lnTo>
                  <a:lnTo>
                    <a:pt x="3117476" y="885326"/>
                  </a:lnTo>
                  <a:lnTo>
                    <a:pt x="3119510" y="885326"/>
                  </a:lnTo>
                  <a:lnTo>
                    <a:pt x="3121543" y="885326"/>
                  </a:lnTo>
                  <a:lnTo>
                    <a:pt x="3123577" y="885326"/>
                  </a:lnTo>
                  <a:lnTo>
                    <a:pt x="3125611" y="885326"/>
                  </a:lnTo>
                  <a:lnTo>
                    <a:pt x="3127644" y="885326"/>
                  </a:lnTo>
                  <a:lnTo>
                    <a:pt x="3129678" y="885326"/>
                  </a:lnTo>
                  <a:lnTo>
                    <a:pt x="3131711" y="885326"/>
                  </a:lnTo>
                  <a:lnTo>
                    <a:pt x="3133745" y="885326"/>
                  </a:lnTo>
                  <a:lnTo>
                    <a:pt x="3135779" y="885326"/>
                  </a:lnTo>
                  <a:lnTo>
                    <a:pt x="3137812" y="885326"/>
                  </a:lnTo>
                  <a:lnTo>
                    <a:pt x="3139846" y="885326"/>
                  </a:lnTo>
                  <a:lnTo>
                    <a:pt x="3141879" y="885326"/>
                  </a:lnTo>
                  <a:lnTo>
                    <a:pt x="3143913" y="885326"/>
                  </a:lnTo>
                  <a:lnTo>
                    <a:pt x="3145946" y="885326"/>
                  </a:lnTo>
                  <a:lnTo>
                    <a:pt x="3147980" y="885326"/>
                  </a:lnTo>
                  <a:lnTo>
                    <a:pt x="3150014" y="885326"/>
                  </a:lnTo>
                  <a:lnTo>
                    <a:pt x="3152047" y="885326"/>
                  </a:lnTo>
                  <a:lnTo>
                    <a:pt x="3154081" y="885326"/>
                  </a:lnTo>
                  <a:lnTo>
                    <a:pt x="3156114" y="885326"/>
                  </a:lnTo>
                  <a:lnTo>
                    <a:pt x="3158148" y="885326"/>
                  </a:lnTo>
                  <a:lnTo>
                    <a:pt x="3160181" y="885326"/>
                  </a:lnTo>
                  <a:lnTo>
                    <a:pt x="3162215" y="885326"/>
                  </a:lnTo>
                  <a:lnTo>
                    <a:pt x="3164249" y="885326"/>
                  </a:lnTo>
                  <a:lnTo>
                    <a:pt x="3166282" y="885326"/>
                  </a:lnTo>
                  <a:lnTo>
                    <a:pt x="3168316" y="885326"/>
                  </a:lnTo>
                  <a:lnTo>
                    <a:pt x="3170349" y="885326"/>
                  </a:lnTo>
                  <a:lnTo>
                    <a:pt x="3172383" y="885326"/>
                  </a:lnTo>
                  <a:lnTo>
                    <a:pt x="3174417" y="885326"/>
                  </a:lnTo>
                  <a:lnTo>
                    <a:pt x="3176450" y="885326"/>
                  </a:lnTo>
                  <a:lnTo>
                    <a:pt x="3178484" y="885326"/>
                  </a:lnTo>
                  <a:lnTo>
                    <a:pt x="3180517" y="885326"/>
                  </a:lnTo>
                  <a:lnTo>
                    <a:pt x="3182551" y="885326"/>
                  </a:lnTo>
                  <a:lnTo>
                    <a:pt x="3184584" y="885326"/>
                  </a:lnTo>
                  <a:lnTo>
                    <a:pt x="3186618" y="885326"/>
                  </a:lnTo>
                  <a:lnTo>
                    <a:pt x="3188652" y="885326"/>
                  </a:lnTo>
                  <a:lnTo>
                    <a:pt x="3190685" y="885326"/>
                  </a:lnTo>
                  <a:lnTo>
                    <a:pt x="3192719" y="885326"/>
                  </a:lnTo>
                  <a:lnTo>
                    <a:pt x="3194752" y="885326"/>
                  </a:lnTo>
                  <a:lnTo>
                    <a:pt x="3196786" y="885326"/>
                  </a:lnTo>
                  <a:lnTo>
                    <a:pt x="3198819" y="885326"/>
                  </a:lnTo>
                  <a:lnTo>
                    <a:pt x="3200853" y="885326"/>
                  </a:lnTo>
                  <a:lnTo>
                    <a:pt x="3202887" y="885326"/>
                  </a:lnTo>
                  <a:lnTo>
                    <a:pt x="3204920" y="885326"/>
                  </a:lnTo>
                  <a:lnTo>
                    <a:pt x="3206954" y="885326"/>
                  </a:lnTo>
                  <a:lnTo>
                    <a:pt x="3208987" y="885326"/>
                  </a:lnTo>
                  <a:lnTo>
                    <a:pt x="3211021" y="885326"/>
                  </a:lnTo>
                  <a:lnTo>
                    <a:pt x="3213055" y="885326"/>
                  </a:lnTo>
                  <a:lnTo>
                    <a:pt x="3215088" y="885326"/>
                  </a:lnTo>
                  <a:lnTo>
                    <a:pt x="3217122" y="885326"/>
                  </a:lnTo>
                  <a:lnTo>
                    <a:pt x="3219155" y="885326"/>
                  </a:lnTo>
                  <a:lnTo>
                    <a:pt x="3221189" y="885326"/>
                  </a:lnTo>
                  <a:lnTo>
                    <a:pt x="3223222" y="885326"/>
                  </a:lnTo>
                  <a:lnTo>
                    <a:pt x="3225256" y="885326"/>
                  </a:lnTo>
                  <a:lnTo>
                    <a:pt x="3227290" y="885326"/>
                  </a:lnTo>
                  <a:lnTo>
                    <a:pt x="3229323" y="885326"/>
                  </a:lnTo>
                  <a:lnTo>
                    <a:pt x="3231357" y="885326"/>
                  </a:lnTo>
                  <a:lnTo>
                    <a:pt x="3233390" y="885326"/>
                  </a:lnTo>
                  <a:lnTo>
                    <a:pt x="3235424" y="885326"/>
                  </a:lnTo>
                  <a:lnTo>
                    <a:pt x="3237457" y="885326"/>
                  </a:lnTo>
                  <a:lnTo>
                    <a:pt x="3239491" y="885326"/>
                  </a:lnTo>
                  <a:lnTo>
                    <a:pt x="3241525" y="885326"/>
                  </a:lnTo>
                  <a:lnTo>
                    <a:pt x="3243558" y="885326"/>
                  </a:lnTo>
                  <a:lnTo>
                    <a:pt x="3245592" y="885326"/>
                  </a:lnTo>
                  <a:lnTo>
                    <a:pt x="3247625" y="885326"/>
                  </a:lnTo>
                  <a:lnTo>
                    <a:pt x="3249659" y="885326"/>
                  </a:lnTo>
                  <a:lnTo>
                    <a:pt x="3251693" y="885326"/>
                  </a:lnTo>
                  <a:lnTo>
                    <a:pt x="3253726" y="885326"/>
                  </a:lnTo>
                  <a:lnTo>
                    <a:pt x="3255760" y="885326"/>
                  </a:lnTo>
                  <a:lnTo>
                    <a:pt x="3257793" y="885326"/>
                  </a:lnTo>
                  <a:lnTo>
                    <a:pt x="3259827" y="885326"/>
                  </a:lnTo>
                  <a:lnTo>
                    <a:pt x="3261860" y="885326"/>
                  </a:lnTo>
                  <a:lnTo>
                    <a:pt x="3263894" y="885326"/>
                  </a:lnTo>
                  <a:lnTo>
                    <a:pt x="3265928" y="885326"/>
                  </a:lnTo>
                  <a:lnTo>
                    <a:pt x="3267961" y="885326"/>
                  </a:lnTo>
                  <a:lnTo>
                    <a:pt x="3269995" y="885326"/>
                  </a:lnTo>
                  <a:lnTo>
                    <a:pt x="3272028" y="885326"/>
                  </a:lnTo>
                  <a:lnTo>
                    <a:pt x="3274062" y="885326"/>
                  </a:lnTo>
                  <a:lnTo>
                    <a:pt x="3276096" y="885326"/>
                  </a:lnTo>
                  <a:lnTo>
                    <a:pt x="3278129" y="885326"/>
                  </a:lnTo>
                  <a:lnTo>
                    <a:pt x="3280163" y="885326"/>
                  </a:lnTo>
                  <a:lnTo>
                    <a:pt x="3282196" y="885326"/>
                  </a:lnTo>
                  <a:lnTo>
                    <a:pt x="3284230" y="885326"/>
                  </a:lnTo>
                  <a:lnTo>
                    <a:pt x="3286263" y="885326"/>
                  </a:lnTo>
                  <a:lnTo>
                    <a:pt x="3288297" y="885326"/>
                  </a:lnTo>
                  <a:lnTo>
                    <a:pt x="3290331" y="885326"/>
                  </a:lnTo>
                  <a:lnTo>
                    <a:pt x="3292364" y="885326"/>
                  </a:lnTo>
                  <a:lnTo>
                    <a:pt x="3294398" y="885326"/>
                  </a:lnTo>
                  <a:lnTo>
                    <a:pt x="3296431" y="885326"/>
                  </a:lnTo>
                  <a:lnTo>
                    <a:pt x="3298465" y="885326"/>
                  </a:lnTo>
                  <a:lnTo>
                    <a:pt x="3300498" y="885326"/>
                  </a:lnTo>
                  <a:lnTo>
                    <a:pt x="3302532" y="885326"/>
                  </a:lnTo>
                  <a:lnTo>
                    <a:pt x="3304566" y="885326"/>
                  </a:lnTo>
                  <a:lnTo>
                    <a:pt x="3306599" y="885326"/>
                  </a:lnTo>
                  <a:lnTo>
                    <a:pt x="3308633" y="885326"/>
                  </a:lnTo>
                  <a:lnTo>
                    <a:pt x="3310666" y="885326"/>
                  </a:lnTo>
                  <a:lnTo>
                    <a:pt x="3312700" y="885326"/>
                  </a:lnTo>
                  <a:lnTo>
                    <a:pt x="3314734" y="885326"/>
                  </a:lnTo>
                  <a:lnTo>
                    <a:pt x="3316767" y="885326"/>
                  </a:lnTo>
                  <a:lnTo>
                    <a:pt x="3318801" y="885326"/>
                  </a:lnTo>
                  <a:lnTo>
                    <a:pt x="3320834" y="885326"/>
                  </a:lnTo>
                  <a:lnTo>
                    <a:pt x="3322868" y="885326"/>
                  </a:lnTo>
                  <a:lnTo>
                    <a:pt x="3324901" y="885326"/>
                  </a:lnTo>
                  <a:lnTo>
                    <a:pt x="3326935" y="885326"/>
                  </a:lnTo>
                  <a:lnTo>
                    <a:pt x="3328969" y="885326"/>
                  </a:lnTo>
                  <a:lnTo>
                    <a:pt x="3331002" y="885326"/>
                  </a:lnTo>
                  <a:lnTo>
                    <a:pt x="3333036" y="885326"/>
                  </a:lnTo>
                  <a:lnTo>
                    <a:pt x="3335069" y="885326"/>
                  </a:lnTo>
                  <a:lnTo>
                    <a:pt x="3337103" y="885326"/>
                  </a:lnTo>
                  <a:lnTo>
                    <a:pt x="3339136" y="885326"/>
                  </a:lnTo>
                  <a:lnTo>
                    <a:pt x="3341170" y="885326"/>
                  </a:lnTo>
                  <a:lnTo>
                    <a:pt x="3343204" y="885326"/>
                  </a:lnTo>
                  <a:lnTo>
                    <a:pt x="3345237" y="885326"/>
                  </a:lnTo>
                  <a:lnTo>
                    <a:pt x="3347271" y="885326"/>
                  </a:lnTo>
                  <a:lnTo>
                    <a:pt x="3349304" y="885326"/>
                  </a:lnTo>
                  <a:lnTo>
                    <a:pt x="3351338" y="885326"/>
                  </a:lnTo>
                  <a:lnTo>
                    <a:pt x="3353372" y="885326"/>
                  </a:lnTo>
                  <a:lnTo>
                    <a:pt x="3355405" y="885326"/>
                  </a:lnTo>
                  <a:lnTo>
                    <a:pt x="3357439" y="885326"/>
                  </a:lnTo>
                  <a:lnTo>
                    <a:pt x="3359472" y="885326"/>
                  </a:lnTo>
                  <a:lnTo>
                    <a:pt x="3361506" y="885326"/>
                  </a:lnTo>
                  <a:lnTo>
                    <a:pt x="3363539" y="885326"/>
                  </a:lnTo>
                  <a:lnTo>
                    <a:pt x="3365573" y="885326"/>
                  </a:lnTo>
                  <a:lnTo>
                    <a:pt x="3367607" y="885326"/>
                  </a:lnTo>
                  <a:lnTo>
                    <a:pt x="3369640" y="885326"/>
                  </a:lnTo>
                  <a:lnTo>
                    <a:pt x="3371674" y="885326"/>
                  </a:lnTo>
                  <a:lnTo>
                    <a:pt x="3373707" y="885326"/>
                  </a:lnTo>
                  <a:lnTo>
                    <a:pt x="3375741" y="885326"/>
                  </a:lnTo>
                  <a:lnTo>
                    <a:pt x="3377774" y="885326"/>
                  </a:lnTo>
                  <a:lnTo>
                    <a:pt x="3379808" y="885326"/>
                  </a:lnTo>
                  <a:lnTo>
                    <a:pt x="3381842" y="885326"/>
                  </a:lnTo>
                  <a:lnTo>
                    <a:pt x="3383875" y="885326"/>
                  </a:lnTo>
                  <a:lnTo>
                    <a:pt x="3385909" y="885326"/>
                  </a:lnTo>
                  <a:lnTo>
                    <a:pt x="3387942" y="885326"/>
                  </a:lnTo>
                  <a:lnTo>
                    <a:pt x="3389976" y="885326"/>
                  </a:lnTo>
                  <a:lnTo>
                    <a:pt x="3392010" y="885326"/>
                  </a:lnTo>
                  <a:lnTo>
                    <a:pt x="3394043" y="885326"/>
                  </a:lnTo>
                  <a:lnTo>
                    <a:pt x="3396077" y="885326"/>
                  </a:lnTo>
                  <a:lnTo>
                    <a:pt x="3398110" y="885326"/>
                  </a:lnTo>
                  <a:lnTo>
                    <a:pt x="3400144" y="885326"/>
                  </a:lnTo>
                  <a:lnTo>
                    <a:pt x="3402177" y="885326"/>
                  </a:lnTo>
                  <a:lnTo>
                    <a:pt x="3404211" y="885326"/>
                  </a:lnTo>
                  <a:lnTo>
                    <a:pt x="3406245" y="885326"/>
                  </a:lnTo>
                  <a:lnTo>
                    <a:pt x="3408278" y="885326"/>
                  </a:lnTo>
                  <a:lnTo>
                    <a:pt x="3410312" y="885326"/>
                  </a:lnTo>
                  <a:lnTo>
                    <a:pt x="3412345" y="885326"/>
                  </a:lnTo>
                  <a:lnTo>
                    <a:pt x="3414379" y="885326"/>
                  </a:lnTo>
                  <a:lnTo>
                    <a:pt x="3416412" y="885326"/>
                  </a:lnTo>
                  <a:lnTo>
                    <a:pt x="3418446" y="885326"/>
                  </a:lnTo>
                  <a:lnTo>
                    <a:pt x="3420480" y="885326"/>
                  </a:lnTo>
                  <a:lnTo>
                    <a:pt x="3422513" y="885326"/>
                  </a:lnTo>
                  <a:lnTo>
                    <a:pt x="3424547" y="885326"/>
                  </a:lnTo>
                  <a:lnTo>
                    <a:pt x="3426580" y="885326"/>
                  </a:lnTo>
                  <a:lnTo>
                    <a:pt x="3428614" y="885326"/>
                  </a:lnTo>
                  <a:lnTo>
                    <a:pt x="3430648" y="885326"/>
                  </a:lnTo>
                  <a:lnTo>
                    <a:pt x="3432681" y="885326"/>
                  </a:lnTo>
                  <a:lnTo>
                    <a:pt x="3434715" y="885326"/>
                  </a:lnTo>
                  <a:lnTo>
                    <a:pt x="3436748" y="885326"/>
                  </a:lnTo>
                  <a:lnTo>
                    <a:pt x="3438782" y="885326"/>
                  </a:lnTo>
                  <a:lnTo>
                    <a:pt x="3440815" y="885326"/>
                  </a:lnTo>
                  <a:lnTo>
                    <a:pt x="3442849" y="885326"/>
                  </a:lnTo>
                  <a:lnTo>
                    <a:pt x="3444883" y="885326"/>
                  </a:lnTo>
                  <a:lnTo>
                    <a:pt x="3446916" y="885326"/>
                  </a:lnTo>
                  <a:lnTo>
                    <a:pt x="3448950" y="885326"/>
                  </a:lnTo>
                  <a:lnTo>
                    <a:pt x="3450983" y="885326"/>
                  </a:lnTo>
                  <a:lnTo>
                    <a:pt x="3453017" y="885326"/>
                  </a:lnTo>
                  <a:lnTo>
                    <a:pt x="3455050" y="885326"/>
                  </a:lnTo>
                  <a:lnTo>
                    <a:pt x="3457084" y="885326"/>
                  </a:lnTo>
                  <a:lnTo>
                    <a:pt x="3459118" y="885326"/>
                  </a:lnTo>
                  <a:lnTo>
                    <a:pt x="3461151" y="885326"/>
                  </a:lnTo>
                  <a:lnTo>
                    <a:pt x="3463185" y="885326"/>
                  </a:lnTo>
                  <a:lnTo>
                    <a:pt x="3465218" y="885326"/>
                  </a:lnTo>
                  <a:lnTo>
                    <a:pt x="3467252" y="885326"/>
                  </a:lnTo>
                  <a:lnTo>
                    <a:pt x="3469286" y="885326"/>
                  </a:lnTo>
                  <a:lnTo>
                    <a:pt x="3471319" y="885326"/>
                  </a:lnTo>
                  <a:lnTo>
                    <a:pt x="3473353" y="885326"/>
                  </a:lnTo>
                  <a:lnTo>
                    <a:pt x="3475386" y="885326"/>
                  </a:lnTo>
                  <a:lnTo>
                    <a:pt x="3477420" y="885326"/>
                  </a:lnTo>
                  <a:lnTo>
                    <a:pt x="3479453" y="885326"/>
                  </a:lnTo>
                  <a:lnTo>
                    <a:pt x="3481487" y="885326"/>
                  </a:lnTo>
                  <a:lnTo>
                    <a:pt x="3483521" y="885326"/>
                  </a:lnTo>
                  <a:lnTo>
                    <a:pt x="3485554" y="885326"/>
                  </a:lnTo>
                  <a:lnTo>
                    <a:pt x="3487588" y="885326"/>
                  </a:lnTo>
                  <a:lnTo>
                    <a:pt x="3489621" y="885326"/>
                  </a:lnTo>
                  <a:lnTo>
                    <a:pt x="3491655" y="885326"/>
                  </a:lnTo>
                  <a:lnTo>
                    <a:pt x="3493688" y="885326"/>
                  </a:lnTo>
                  <a:lnTo>
                    <a:pt x="3495722" y="885326"/>
                  </a:lnTo>
                  <a:lnTo>
                    <a:pt x="3497756" y="885326"/>
                  </a:lnTo>
                  <a:lnTo>
                    <a:pt x="3499789" y="885326"/>
                  </a:lnTo>
                  <a:lnTo>
                    <a:pt x="3501823" y="885326"/>
                  </a:lnTo>
                  <a:lnTo>
                    <a:pt x="3503856" y="885326"/>
                  </a:lnTo>
                  <a:lnTo>
                    <a:pt x="3505890" y="885326"/>
                  </a:lnTo>
                  <a:lnTo>
                    <a:pt x="3507924" y="885326"/>
                  </a:lnTo>
                  <a:lnTo>
                    <a:pt x="3509957" y="885326"/>
                  </a:lnTo>
                  <a:lnTo>
                    <a:pt x="3511991" y="885326"/>
                  </a:lnTo>
                  <a:lnTo>
                    <a:pt x="3514024" y="885326"/>
                  </a:lnTo>
                  <a:lnTo>
                    <a:pt x="3516058" y="885326"/>
                  </a:lnTo>
                  <a:lnTo>
                    <a:pt x="3518091" y="885326"/>
                  </a:lnTo>
                  <a:lnTo>
                    <a:pt x="3520125" y="885326"/>
                  </a:lnTo>
                  <a:lnTo>
                    <a:pt x="3522159" y="885326"/>
                  </a:lnTo>
                  <a:lnTo>
                    <a:pt x="3524192" y="885326"/>
                  </a:lnTo>
                  <a:lnTo>
                    <a:pt x="3526226" y="885326"/>
                  </a:lnTo>
                  <a:lnTo>
                    <a:pt x="3528259" y="885326"/>
                  </a:lnTo>
                  <a:lnTo>
                    <a:pt x="3530293" y="885326"/>
                  </a:lnTo>
                  <a:lnTo>
                    <a:pt x="3532326" y="885326"/>
                  </a:lnTo>
                  <a:lnTo>
                    <a:pt x="3534360" y="885326"/>
                  </a:lnTo>
                  <a:lnTo>
                    <a:pt x="3536394" y="885326"/>
                  </a:lnTo>
                  <a:lnTo>
                    <a:pt x="3538427" y="885326"/>
                  </a:lnTo>
                  <a:lnTo>
                    <a:pt x="3540461" y="885326"/>
                  </a:lnTo>
                  <a:lnTo>
                    <a:pt x="3542494" y="885326"/>
                  </a:lnTo>
                  <a:lnTo>
                    <a:pt x="3544528" y="885326"/>
                  </a:lnTo>
                  <a:lnTo>
                    <a:pt x="3546562" y="885326"/>
                  </a:lnTo>
                  <a:lnTo>
                    <a:pt x="3548595" y="885326"/>
                  </a:lnTo>
                  <a:lnTo>
                    <a:pt x="3550629" y="885326"/>
                  </a:lnTo>
                  <a:lnTo>
                    <a:pt x="3552662" y="885326"/>
                  </a:lnTo>
                  <a:lnTo>
                    <a:pt x="3554696" y="885326"/>
                  </a:lnTo>
                  <a:lnTo>
                    <a:pt x="3556729" y="885326"/>
                  </a:lnTo>
                  <a:lnTo>
                    <a:pt x="3558763" y="885326"/>
                  </a:lnTo>
                  <a:lnTo>
                    <a:pt x="3560797" y="885326"/>
                  </a:lnTo>
                  <a:lnTo>
                    <a:pt x="3562830" y="885326"/>
                  </a:lnTo>
                  <a:lnTo>
                    <a:pt x="3564864" y="885326"/>
                  </a:lnTo>
                  <a:lnTo>
                    <a:pt x="3566897" y="885326"/>
                  </a:lnTo>
                  <a:lnTo>
                    <a:pt x="3568931" y="885326"/>
                  </a:lnTo>
                  <a:lnTo>
                    <a:pt x="3570964" y="885326"/>
                  </a:lnTo>
                  <a:lnTo>
                    <a:pt x="3572998" y="885326"/>
                  </a:lnTo>
                  <a:lnTo>
                    <a:pt x="3575032" y="885326"/>
                  </a:lnTo>
                  <a:lnTo>
                    <a:pt x="3577065" y="885326"/>
                  </a:lnTo>
                  <a:lnTo>
                    <a:pt x="3579099" y="885326"/>
                  </a:lnTo>
                  <a:lnTo>
                    <a:pt x="3581132" y="885326"/>
                  </a:lnTo>
                  <a:lnTo>
                    <a:pt x="3583166" y="885326"/>
                  </a:lnTo>
                  <a:lnTo>
                    <a:pt x="3585200" y="885326"/>
                  </a:lnTo>
                  <a:lnTo>
                    <a:pt x="3587233" y="885326"/>
                  </a:lnTo>
                  <a:lnTo>
                    <a:pt x="3589267" y="888103"/>
                  </a:lnTo>
                  <a:lnTo>
                    <a:pt x="3591300" y="888103"/>
                  </a:lnTo>
                  <a:lnTo>
                    <a:pt x="3593334" y="888103"/>
                  </a:lnTo>
                  <a:lnTo>
                    <a:pt x="3595367" y="888103"/>
                  </a:lnTo>
                  <a:lnTo>
                    <a:pt x="3597401" y="888103"/>
                  </a:lnTo>
                  <a:lnTo>
                    <a:pt x="3599435" y="888103"/>
                  </a:lnTo>
                  <a:lnTo>
                    <a:pt x="3601468" y="888103"/>
                  </a:lnTo>
                  <a:lnTo>
                    <a:pt x="3603502" y="888103"/>
                  </a:lnTo>
                  <a:lnTo>
                    <a:pt x="3605535" y="888103"/>
                  </a:lnTo>
                  <a:lnTo>
                    <a:pt x="3607569" y="888103"/>
                  </a:lnTo>
                  <a:lnTo>
                    <a:pt x="3609602" y="888103"/>
                  </a:lnTo>
                  <a:lnTo>
                    <a:pt x="3611636" y="888103"/>
                  </a:lnTo>
                  <a:lnTo>
                    <a:pt x="3613670" y="888103"/>
                  </a:lnTo>
                  <a:lnTo>
                    <a:pt x="3615703" y="888103"/>
                  </a:lnTo>
                  <a:lnTo>
                    <a:pt x="3617737" y="888103"/>
                  </a:lnTo>
                  <a:lnTo>
                    <a:pt x="3619770" y="888103"/>
                  </a:lnTo>
                  <a:lnTo>
                    <a:pt x="3621804" y="888103"/>
                  </a:lnTo>
                  <a:lnTo>
                    <a:pt x="3623838" y="888103"/>
                  </a:lnTo>
                  <a:lnTo>
                    <a:pt x="3625871" y="888103"/>
                  </a:lnTo>
                  <a:lnTo>
                    <a:pt x="3627905" y="888103"/>
                  </a:lnTo>
                  <a:lnTo>
                    <a:pt x="3629938" y="888103"/>
                  </a:lnTo>
                  <a:lnTo>
                    <a:pt x="3631972" y="888103"/>
                  </a:lnTo>
                  <a:lnTo>
                    <a:pt x="3634005" y="888103"/>
                  </a:lnTo>
                  <a:lnTo>
                    <a:pt x="3636039" y="888103"/>
                  </a:lnTo>
                  <a:lnTo>
                    <a:pt x="3638073" y="888103"/>
                  </a:lnTo>
                  <a:lnTo>
                    <a:pt x="3640106" y="888103"/>
                  </a:lnTo>
                  <a:lnTo>
                    <a:pt x="3642140" y="888103"/>
                  </a:lnTo>
                  <a:lnTo>
                    <a:pt x="3644173" y="888103"/>
                  </a:lnTo>
                  <a:lnTo>
                    <a:pt x="3646207" y="888103"/>
                  </a:lnTo>
                  <a:lnTo>
                    <a:pt x="3648240" y="888103"/>
                  </a:lnTo>
                  <a:lnTo>
                    <a:pt x="3650274" y="888103"/>
                  </a:lnTo>
                  <a:lnTo>
                    <a:pt x="3652308" y="883028"/>
                  </a:lnTo>
                  <a:lnTo>
                    <a:pt x="3654341" y="883028"/>
                  </a:lnTo>
                  <a:lnTo>
                    <a:pt x="3656375" y="883028"/>
                  </a:lnTo>
                  <a:lnTo>
                    <a:pt x="3658408" y="883028"/>
                  </a:lnTo>
                  <a:lnTo>
                    <a:pt x="3660442" y="883028"/>
                  </a:lnTo>
                  <a:lnTo>
                    <a:pt x="3662476" y="883028"/>
                  </a:lnTo>
                  <a:lnTo>
                    <a:pt x="3664509" y="883028"/>
                  </a:lnTo>
                  <a:lnTo>
                    <a:pt x="3666543" y="883028"/>
                  </a:lnTo>
                  <a:lnTo>
                    <a:pt x="3668576" y="883028"/>
                  </a:lnTo>
                  <a:lnTo>
                    <a:pt x="3670610" y="883028"/>
                  </a:lnTo>
                  <a:lnTo>
                    <a:pt x="3672643" y="883028"/>
                  </a:lnTo>
                  <a:lnTo>
                    <a:pt x="3674677" y="883028"/>
                  </a:lnTo>
                  <a:lnTo>
                    <a:pt x="3676711" y="883028"/>
                  </a:lnTo>
                  <a:lnTo>
                    <a:pt x="3678744" y="883028"/>
                  </a:lnTo>
                  <a:lnTo>
                    <a:pt x="3680778" y="883028"/>
                  </a:lnTo>
                  <a:lnTo>
                    <a:pt x="3682811" y="883028"/>
                  </a:lnTo>
                  <a:lnTo>
                    <a:pt x="3684845" y="883028"/>
                  </a:lnTo>
                  <a:lnTo>
                    <a:pt x="3686878" y="883028"/>
                  </a:lnTo>
                  <a:lnTo>
                    <a:pt x="3688912" y="883028"/>
                  </a:lnTo>
                  <a:lnTo>
                    <a:pt x="3690946" y="883028"/>
                  </a:lnTo>
                  <a:lnTo>
                    <a:pt x="3692979" y="883028"/>
                  </a:lnTo>
                  <a:lnTo>
                    <a:pt x="3695013" y="883028"/>
                  </a:lnTo>
                  <a:lnTo>
                    <a:pt x="3697046" y="883028"/>
                  </a:lnTo>
                  <a:lnTo>
                    <a:pt x="3699080" y="883028"/>
                  </a:lnTo>
                  <a:lnTo>
                    <a:pt x="3701114" y="883028"/>
                  </a:lnTo>
                  <a:lnTo>
                    <a:pt x="3703147" y="883028"/>
                  </a:lnTo>
                  <a:lnTo>
                    <a:pt x="3705181" y="883028"/>
                  </a:lnTo>
                  <a:lnTo>
                    <a:pt x="3707214" y="883028"/>
                  </a:lnTo>
                  <a:lnTo>
                    <a:pt x="3709248" y="883028"/>
                  </a:lnTo>
                  <a:lnTo>
                    <a:pt x="3711281" y="883028"/>
                  </a:lnTo>
                  <a:lnTo>
                    <a:pt x="3713315" y="888103"/>
                  </a:lnTo>
                  <a:lnTo>
                    <a:pt x="3715349" y="888103"/>
                  </a:lnTo>
                  <a:lnTo>
                    <a:pt x="3717382" y="888103"/>
                  </a:lnTo>
                  <a:lnTo>
                    <a:pt x="3719416" y="888103"/>
                  </a:lnTo>
                  <a:lnTo>
                    <a:pt x="3721449" y="888103"/>
                  </a:lnTo>
                  <a:lnTo>
                    <a:pt x="3723483" y="888103"/>
                  </a:lnTo>
                  <a:lnTo>
                    <a:pt x="3725516" y="888103"/>
                  </a:lnTo>
                  <a:lnTo>
                    <a:pt x="3727550" y="888103"/>
                  </a:lnTo>
                  <a:lnTo>
                    <a:pt x="3729584" y="888103"/>
                  </a:lnTo>
                  <a:lnTo>
                    <a:pt x="3731617" y="888103"/>
                  </a:lnTo>
                  <a:lnTo>
                    <a:pt x="3733651" y="888103"/>
                  </a:lnTo>
                  <a:lnTo>
                    <a:pt x="3735684" y="888103"/>
                  </a:lnTo>
                  <a:lnTo>
                    <a:pt x="3737718" y="888103"/>
                  </a:lnTo>
                  <a:lnTo>
                    <a:pt x="3739752" y="888103"/>
                  </a:lnTo>
                  <a:lnTo>
                    <a:pt x="3741785" y="888103"/>
                  </a:lnTo>
                  <a:lnTo>
                    <a:pt x="3743819" y="888103"/>
                  </a:lnTo>
                  <a:lnTo>
                    <a:pt x="3745852" y="888103"/>
                  </a:lnTo>
                  <a:lnTo>
                    <a:pt x="3747886" y="888103"/>
                  </a:lnTo>
                  <a:lnTo>
                    <a:pt x="3749919" y="888103"/>
                  </a:lnTo>
                  <a:lnTo>
                    <a:pt x="3751953" y="888103"/>
                  </a:lnTo>
                  <a:lnTo>
                    <a:pt x="3753987" y="888103"/>
                  </a:lnTo>
                  <a:lnTo>
                    <a:pt x="3756020" y="888103"/>
                  </a:lnTo>
                  <a:lnTo>
                    <a:pt x="3758054" y="888103"/>
                  </a:lnTo>
                  <a:lnTo>
                    <a:pt x="3760087" y="888103"/>
                  </a:lnTo>
                  <a:lnTo>
                    <a:pt x="3762121" y="888103"/>
                  </a:lnTo>
                  <a:lnTo>
                    <a:pt x="3764154" y="888103"/>
                  </a:lnTo>
                  <a:lnTo>
                    <a:pt x="3766188" y="888103"/>
                  </a:lnTo>
                  <a:lnTo>
                    <a:pt x="3768222" y="888103"/>
                  </a:lnTo>
                  <a:lnTo>
                    <a:pt x="3770255" y="888103"/>
                  </a:lnTo>
                  <a:lnTo>
                    <a:pt x="3772289" y="888103"/>
                  </a:lnTo>
                  <a:lnTo>
                    <a:pt x="3774322" y="888103"/>
                  </a:lnTo>
                  <a:lnTo>
                    <a:pt x="3776356" y="888103"/>
                  </a:lnTo>
                  <a:lnTo>
                    <a:pt x="3778390" y="888103"/>
                  </a:lnTo>
                  <a:lnTo>
                    <a:pt x="3780423" y="888103"/>
                  </a:lnTo>
                  <a:lnTo>
                    <a:pt x="3782457" y="888103"/>
                  </a:lnTo>
                  <a:lnTo>
                    <a:pt x="3784490" y="888103"/>
                  </a:lnTo>
                  <a:lnTo>
                    <a:pt x="3786524" y="888103"/>
                  </a:lnTo>
                  <a:lnTo>
                    <a:pt x="3788557" y="888103"/>
                  </a:lnTo>
                  <a:lnTo>
                    <a:pt x="3790591" y="888103"/>
                  </a:lnTo>
                  <a:lnTo>
                    <a:pt x="3792625" y="888103"/>
                  </a:lnTo>
                  <a:lnTo>
                    <a:pt x="3794658" y="888103"/>
                  </a:lnTo>
                  <a:lnTo>
                    <a:pt x="3796692" y="888103"/>
                  </a:lnTo>
                  <a:lnTo>
                    <a:pt x="3798725" y="888103"/>
                  </a:lnTo>
                  <a:lnTo>
                    <a:pt x="3800759" y="888103"/>
                  </a:lnTo>
                  <a:lnTo>
                    <a:pt x="3802793" y="888103"/>
                  </a:lnTo>
                  <a:lnTo>
                    <a:pt x="3804826" y="888103"/>
                  </a:lnTo>
                  <a:lnTo>
                    <a:pt x="3806860" y="888103"/>
                  </a:lnTo>
                  <a:lnTo>
                    <a:pt x="3808893" y="888103"/>
                  </a:lnTo>
                  <a:lnTo>
                    <a:pt x="3810927" y="888103"/>
                  </a:lnTo>
                  <a:lnTo>
                    <a:pt x="3812960" y="888103"/>
                  </a:lnTo>
                  <a:lnTo>
                    <a:pt x="3814994" y="888103"/>
                  </a:lnTo>
                  <a:lnTo>
                    <a:pt x="3817028" y="888103"/>
                  </a:lnTo>
                  <a:lnTo>
                    <a:pt x="3819061" y="888103"/>
                  </a:lnTo>
                  <a:lnTo>
                    <a:pt x="3821095" y="888103"/>
                  </a:lnTo>
                  <a:lnTo>
                    <a:pt x="3823128" y="888103"/>
                  </a:lnTo>
                  <a:lnTo>
                    <a:pt x="3825162" y="888103"/>
                  </a:lnTo>
                  <a:lnTo>
                    <a:pt x="3827195" y="888103"/>
                  </a:lnTo>
                  <a:lnTo>
                    <a:pt x="3829229" y="888103"/>
                  </a:lnTo>
                  <a:lnTo>
                    <a:pt x="3831263" y="888103"/>
                  </a:lnTo>
                  <a:lnTo>
                    <a:pt x="3833296" y="888103"/>
                  </a:lnTo>
                  <a:lnTo>
                    <a:pt x="3835330" y="888103"/>
                  </a:lnTo>
                  <a:lnTo>
                    <a:pt x="3837363" y="888103"/>
                  </a:lnTo>
                  <a:lnTo>
                    <a:pt x="3839397" y="888103"/>
                  </a:lnTo>
                  <a:lnTo>
                    <a:pt x="3841431" y="888103"/>
                  </a:lnTo>
                  <a:lnTo>
                    <a:pt x="3843464" y="888103"/>
                  </a:lnTo>
                  <a:lnTo>
                    <a:pt x="3845498" y="888103"/>
                  </a:lnTo>
                  <a:lnTo>
                    <a:pt x="3847531" y="888103"/>
                  </a:lnTo>
                  <a:lnTo>
                    <a:pt x="3849565" y="888103"/>
                  </a:lnTo>
                  <a:lnTo>
                    <a:pt x="3851598" y="888103"/>
                  </a:lnTo>
                  <a:lnTo>
                    <a:pt x="3853632" y="888103"/>
                  </a:lnTo>
                  <a:lnTo>
                    <a:pt x="3855666" y="888103"/>
                  </a:lnTo>
                  <a:lnTo>
                    <a:pt x="3857699" y="888103"/>
                  </a:lnTo>
                  <a:lnTo>
                    <a:pt x="3859733" y="888103"/>
                  </a:lnTo>
                  <a:lnTo>
                    <a:pt x="3861766" y="888103"/>
                  </a:lnTo>
                  <a:lnTo>
                    <a:pt x="3863800" y="888103"/>
                  </a:lnTo>
                  <a:lnTo>
                    <a:pt x="3865833" y="888103"/>
                  </a:lnTo>
                  <a:lnTo>
                    <a:pt x="3867867" y="888103"/>
                  </a:lnTo>
                  <a:lnTo>
                    <a:pt x="3869901" y="888103"/>
                  </a:lnTo>
                  <a:lnTo>
                    <a:pt x="3871934" y="888103"/>
                  </a:lnTo>
                  <a:lnTo>
                    <a:pt x="3873968" y="888103"/>
                  </a:lnTo>
                  <a:lnTo>
                    <a:pt x="3876001" y="888103"/>
                  </a:lnTo>
                  <a:lnTo>
                    <a:pt x="3878035" y="888103"/>
                  </a:lnTo>
                  <a:lnTo>
                    <a:pt x="3880069" y="888103"/>
                  </a:lnTo>
                  <a:lnTo>
                    <a:pt x="3882102" y="888103"/>
                  </a:lnTo>
                  <a:lnTo>
                    <a:pt x="3884136" y="888103"/>
                  </a:lnTo>
                  <a:lnTo>
                    <a:pt x="3886169" y="888103"/>
                  </a:lnTo>
                  <a:lnTo>
                    <a:pt x="3888203" y="888103"/>
                  </a:lnTo>
                  <a:lnTo>
                    <a:pt x="3890236" y="888103"/>
                  </a:lnTo>
                  <a:lnTo>
                    <a:pt x="3892270" y="888103"/>
                  </a:lnTo>
                  <a:lnTo>
                    <a:pt x="3894304" y="888103"/>
                  </a:lnTo>
                  <a:lnTo>
                    <a:pt x="3896337" y="888103"/>
                  </a:lnTo>
                  <a:lnTo>
                    <a:pt x="3898371" y="888103"/>
                  </a:lnTo>
                  <a:lnTo>
                    <a:pt x="3900404" y="888103"/>
                  </a:lnTo>
                  <a:lnTo>
                    <a:pt x="3902438" y="888103"/>
                  </a:lnTo>
                  <a:lnTo>
                    <a:pt x="3904471" y="888103"/>
                  </a:lnTo>
                  <a:lnTo>
                    <a:pt x="3906505" y="888103"/>
                  </a:lnTo>
                  <a:lnTo>
                    <a:pt x="3908539" y="888103"/>
                  </a:lnTo>
                  <a:lnTo>
                    <a:pt x="3910572" y="888103"/>
                  </a:lnTo>
                  <a:lnTo>
                    <a:pt x="3912606" y="888103"/>
                  </a:lnTo>
                  <a:lnTo>
                    <a:pt x="3914639" y="888103"/>
                  </a:lnTo>
                  <a:lnTo>
                    <a:pt x="3916673" y="888103"/>
                  </a:lnTo>
                  <a:lnTo>
                    <a:pt x="3918707" y="888103"/>
                  </a:lnTo>
                  <a:lnTo>
                    <a:pt x="3920740" y="888103"/>
                  </a:lnTo>
                  <a:lnTo>
                    <a:pt x="3922774" y="888103"/>
                  </a:lnTo>
                  <a:lnTo>
                    <a:pt x="3924807" y="888103"/>
                  </a:lnTo>
                  <a:lnTo>
                    <a:pt x="3926841" y="888103"/>
                  </a:lnTo>
                  <a:lnTo>
                    <a:pt x="3928874" y="888103"/>
                  </a:lnTo>
                  <a:lnTo>
                    <a:pt x="3930908" y="888103"/>
                  </a:lnTo>
                  <a:lnTo>
                    <a:pt x="3932942" y="888103"/>
                  </a:lnTo>
                  <a:lnTo>
                    <a:pt x="3934975" y="888103"/>
                  </a:lnTo>
                  <a:lnTo>
                    <a:pt x="3937009" y="888103"/>
                  </a:lnTo>
                  <a:lnTo>
                    <a:pt x="3939042" y="888103"/>
                  </a:lnTo>
                  <a:lnTo>
                    <a:pt x="3941076" y="888103"/>
                  </a:lnTo>
                  <a:lnTo>
                    <a:pt x="3943109" y="888103"/>
                  </a:lnTo>
                  <a:lnTo>
                    <a:pt x="3945143" y="888103"/>
                  </a:lnTo>
                  <a:lnTo>
                    <a:pt x="3947177" y="888103"/>
                  </a:lnTo>
                  <a:lnTo>
                    <a:pt x="3949210" y="888103"/>
                  </a:lnTo>
                  <a:lnTo>
                    <a:pt x="3951244" y="888103"/>
                  </a:lnTo>
                  <a:lnTo>
                    <a:pt x="3953277" y="888103"/>
                  </a:lnTo>
                  <a:lnTo>
                    <a:pt x="3955311" y="888103"/>
                  </a:lnTo>
                  <a:lnTo>
                    <a:pt x="3957345" y="888103"/>
                  </a:lnTo>
                  <a:lnTo>
                    <a:pt x="3959378" y="888103"/>
                  </a:lnTo>
                  <a:lnTo>
                    <a:pt x="3961412" y="888103"/>
                  </a:lnTo>
                  <a:lnTo>
                    <a:pt x="3963445" y="883028"/>
                  </a:lnTo>
                  <a:lnTo>
                    <a:pt x="3965479" y="883028"/>
                  </a:lnTo>
                  <a:lnTo>
                    <a:pt x="3967512" y="883028"/>
                  </a:lnTo>
                  <a:lnTo>
                    <a:pt x="3969546" y="883028"/>
                  </a:lnTo>
                  <a:lnTo>
                    <a:pt x="3971580" y="883028"/>
                  </a:lnTo>
                  <a:lnTo>
                    <a:pt x="3973613" y="883028"/>
                  </a:lnTo>
                  <a:lnTo>
                    <a:pt x="3975647" y="883028"/>
                  </a:lnTo>
                  <a:lnTo>
                    <a:pt x="3977680" y="883028"/>
                  </a:lnTo>
                  <a:lnTo>
                    <a:pt x="3979714" y="883028"/>
                  </a:lnTo>
                  <a:lnTo>
                    <a:pt x="3981747" y="883028"/>
                  </a:lnTo>
                  <a:lnTo>
                    <a:pt x="3983781" y="883028"/>
                  </a:lnTo>
                  <a:lnTo>
                    <a:pt x="3985815" y="883028"/>
                  </a:lnTo>
                  <a:lnTo>
                    <a:pt x="3987848" y="883028"/>
                  </a:lnTo>
                  <a:lnTo>
                    <a:pt x="3989882" y="883028"/>
                  </a:lnTo>
                  <a:lnTo>
                    <a:pt x="3991915" y="883028"/>
                  </a:lnTo>
                  <a:lnTo>
                    <a:pt x="3993949" y="883028"/>
                  </a:lnTo>
                  <a:lnTo>
                    <a:pt x="3995983" y="883028"/>
                  </a:lnTo>
                  <a:lnTo>
                    <a:pt x="3998016" y="883028"/>
                  </a:lnTo>
                  <a:lnTo>
                    <a:pt x="4000050" y="883028"/>
                  </a:lnTo>
                  <a:lnTo>
                    <a:pt x="4002083" y="883028"/>
                  </a:lnTo>
                  <a:lnTo>
                    <a:pt x="4004117" y="883028"/>
                  </a:lnTo>
                  <a:lnTo>
                    <a:pt x="4006150" y="883028"/>
                  </a:lnTo>
                  <a:lnTo>
                    <a:pt x="4008184" y="883028"/>
                  </a:lnTo>
                  <a:lnTo>
                    <a:pt x="4010218" y="883028"/>
                  </a:lnTo>
                  <a:lnTo>
                    <a:pt x="4012251" y="883028"/>
                  </a:lnTo>
                  <a:lnTo>
                    <a:pt x="4014285" y="883028"/>
                  </a:lnTo>
                  <a:lnTo>
                    <a:pt x="4016318" y="883028"/>
                  </a:lnTo>
                  <a:lnTo>
                    <a:pt x="4018352" y="883028"/>
                  </a:lnTo>
                  <a:lnTo>
                    <a:pt x="4020385" y="883028"/>
                  </a:lnTo>
                  <a:lnTo>
                    <a:pt x="4022419" y="883028"/>
                  </a:lnTo>
                  <a:lnTo>
                    <a:pt x="4024453" y="883028"/>
                  </a:lnTo>
                  <a:lnTo>
                    <a:pt x="4026486" y="883028"/>
                  </a:lnTo>
                  <a:lnTo>
                    <a:pt x="4028520" y="883028"/>
                  </a:lnTo>
                  <a:lnTo>
                    <a:pt x="4030553" y="883028"/>
                  </a:lnTo>
                  <a:lnTo>
                    <a:pt x="4032587" y="883028"/>
                  </a:lnTo>
                  <a:lnTo>
                    <a:pt x="4034621" y="883028"/>
                  </a:lnTo>
                  <a:lnTo>
                    <a:pt x="4036654" y="883028"/>
                  </a:lnTo>
                  <a:lnTo>
                    <a:pt x="4038688" y="883028"/>
                  </a:lnTo>
                  <a:lnTo>
                    <a:pt x="4040721" y="883028"/>
                  </a:lnTo>
                  <a:lnTo>
                    <a:pt x="4042755" y="883028"/>
                  </a:lnTo>
                  <a:lnTo>
                    <a:pt x="4044788" y="883028"/>
                  </a:lnTo>
                  <a:lnTo>
                    <a:pt x="4046822" y="883028"/>
                  </a:lnTo>
                  <a:lnTo>
                    <a:pt x="4048856" y="883028"/>
                  </a:lnTo>
                  <a:lnTo>
                    <a:pt x="4050889" y="883028"/>
                  </a:lnTo>
                  <a:lnTo>
                    <a:pt x="4052923" y="883028"/>
                  </a:lnTo>
                  <a:lnTo>
                    <a:pt x="4054956" y="883028"/>
                  </a:lnTo>
                  <a:lnTo>
                    <a:pt x="4056990" y="883028"/>
                  </a:lnTo>
                  <a:lnTo>
                    <a:pt x="4059023" y="883028"/>
                  </a:lnTo>
                  <a:lnTo>
                    <a:pt x="4061057" y="883028"/>
                  </a:lnTo>
                  <a:lnTo>
                    <a:pt x="4063091" y="883028"/>
                  </a:lnTo>
                  <a:lnTo>
                    <a:pt x="4065124" y="883028"/>
                  </a:lnTo>
                  <a:lnTo>
                    <a:pt x="4067158" y="883028"/>
                  </a:lnTo>
                  <a:lnTo>
                    <a:pt x="4069191" y="883028"/>
                  </a:lnTo>
                  <a:lnTo>
                    <a:pt x="4071225" y="883028"/>
                  </a:lnTo>
                  <a:lnTo>
                    <a:pt x="4073259" y="883028"/>
                  </a:lnTo>
                  <a:lnTo>
                    <a:pt x="4075292" y="883028"/>
                  </a:lnTo>
                  <a:lnTo>
                    <a:pt x="4077326" y="883028"/>
                  </a:lnTo>
                  <a:lnTo>
                    <a:pt x="4079359" y="883028"/>
                  </a:lnTo>
                  <a:lnTo>
                    <a:pt x="4081393" y="883028"/>
                  </a:lnTo>
                  <a:lnTo>
                    <a:pt x="4083426" y="883028"/>
                  </a:lnTo>
                  <a:lnTo>
                    <a:pt x="4085460" y="883028"/>
                  </a:lnTo>
                  <a:lnTo>
                    <a:pt x="4087494" y="883028"/>
                  </a:lnTo>
                  <a:lnTo>
                    <a:pt x="4089527" y="883028"/>
                  </a:lnTo>
                  <a:lnTo>
                    <a:pt x="4091561" y="883028"/>
                  </a:lnTo>
                  <a:lnTo>
                    <a:pt x="4093594" y="883028"/>
                  </a:lnTo>
                  <a:lnTo>
                    <a:pt x="4095628" y="883028"/>
                  </a:lnTo>
                  <a:lnTo>
                    <a:pt x="4097661" y="883028"/>
                  </a:lnTo>
                  <a:lnTo>
                    <a:pt x="4099695" y="883028"/>
                  </a:lnTo>
                  <a:lnTo>
                    <a:pt x="4101729" y="883028"/>
                  </a:lnTo>
                  <a:lnTo>
                    <a:pt x="4103762" y="883028"/>
                  </a:lnTo>
                  <a:lnTo>
                    <a:pt x="4105796" y="883028"/>
                  </a:lnTo>
                  <a:lnTo>
                    <a:pt x="4107829" y="883028"/>
                  </a:lnTo>
                  <a:lnTo>
                    <a:pt x="4109863" y="883028"/>
                  </a:lnTo>
                  <a:lnTo>
                    <a:pt x="4111897" y="883028"/>
                  </a:lnTo>
                  <a:lnTo>
                    <a:pt x="4113930" y="883028"/>
                  </a:lnTo>
                  <a:lnTo>
                    <a:pt x="4115964" y="883028"/>
                  </a:lnTo>
                  <a:lnTo>
                    <a:pt x="4117997" y="883028"/>
                  </a:lnTo>
                  <a:lnTo>
                    <a:pt x="4120031" y="883028"/>
                  </a:lnTo>
                  <a:lnTo>
                    <a:pt x="4122064" y="883028"/>
                  </a:lnTo>
                  <a:lnTo>
                    <a:pt x="4124098" y="883028"/>
                  </a:lnTo>
                  <a:lnTo>
                    <a:pt x="4126132" y="883028"/>
                  </a:lnTo>
                  <a:lnTo>
                    <a:pt x="4128165" y="883028"/>
                  </a:lnTo>
                  <a:lnTo>
                    <a:pt x="4130199" y="883028"/>
                  </a:lnTo>
                  <a:lnTo>
                    <a:pt x="4132232" y="883028"/>
                  </a:lnTo>
                  <a:lnTo>
                    <a:pt x="4134266" y="883028"/>
                  </a:lnTo>
                  <a:lnTo>
                    <a:pt x="4136299" y="883028"/>
                  </a:lnTo>
                  <a:lnTo>
                    <a:pt x="4138333" y="883028"/>
                  </a:lnTo>
                  <a:lnTo>
                    <a:pt x="4140367" y="883028"/>
                  </a:lnTo>
                  <a:lnTo>
                    <a:pt x="4142400" y="883028"/>
                  </a:lnTo>
                  <a:lnTo>
                    <a:pt x="4144434" y="883028"/>
                  </a:lnTo>
                  <a:lnTo>
                    <a:pt x="4146467" y="883028"/>
                  </a:lnTo>
                  <a:lnTo>
                    <a:pt x="4148501" y="883028"/>
                  </a:lnTo>
                  <a:lnTo>
                    <a:pt x="4150535" y="883028"/>
                  </a:lnTo>
                  <a:lnTo>
                    <a:pt x="4152568" y="883028"/>
                  </a:lnTo>
                  <a:lnTo>
                    <a:pt x="4154602" y="883028"/>
                  </a:lnTo>
                  <a:lnTo>
                    <a:pt x="4156635" y="883028"/>
                  </a:lnTo>
                  <a:lnTo>
                    <a:pt x="4158669" y="883028"/>
                  </a:lnTo>
                  <a:lnTo>
                    <a:pt x="4160702" y="883028"/>
                  </a:lnTo>
                  <a:lnTo>
                    <a:pt x="4162736" y="883028"/>
                  </a:lnTo>
                  <a:lnTo>
                    <a:pt x="4164770" y="883028"/>
                  </a:lnTo>
                  <a:lnTo>
                    <a:pt x="4166803" y="883028"/>
                  </a:lnTo>
                  <a:lnTo>
                    <a:pt x="4168837" y="883028"/>
                  </a:lnTo>
                  <a:lnTo>
                    <a:pt x="4170870" y="883028"/>
                  </a:lnTo>
                  <a:lnTo>
                    <a:pt x="4172904" y="883028"/>
                  </a:lnTo>
                  <a:lnTo>
                    <a:pt x="4174937" y="883028"/>
                  </a:lnTo>
                  <a:lnTo>
                    <a:pt x="4176971" y="883028"/>
                  </a:lnTo>
                  <a:lnTo>
                    <a:pt x="4179005" y="883028"/>
                  </a:lnTo>
                  <a:lnTo>
                    <a:pt x="4181038" y="883028"/>
                  </a:lnTo>
                  <a:lnTo>
                    <a:pt x="4183072" y="883028"/>
                  </a:lnTo>
                  <a:lnTo>
                    <a:pt x="4185105" y="883028"/>
                  </a:lnTo>
                  <a:lnTo>
                    <a:pt x="4187139" y="883028"/>
                  </a:lnTo>
                  <a:lnTo>
                    <a:pt x="4189173" y="883028"/>
                  </a:lnTo>
                  <a:lnTo>
                    <a:pt x="4191206" y="883028"/>
                  </a:lnTo>
                  <a:lnTo>
                    <a:pt x="4193240" y="883028"/>
                  </a:lnTo>
                  <a:lnTo>
                    <a:pt x="4195273" y="883028"/>
                  </a:lnTo>
                  <a:lnTo>
                    <a:pt x="4197307" y="883028"/>
                  </a:lnTo>
                  <a:lnTo>
                    <a:pt x="4199340" y="883028"/>
                  </a:lnTo>
                  <a:lnTo>
                    <a:pt x="4201374" y="883028"/>
                  </a:lnTo>
                  <a:lnTo>
                    <a:pt x="4203408" y="883028"/>
                  </a:lnTo>
                  <a:lnTo>
                    <a:pt x="4205441" y="883028"/>
                  </a:lnTo>
                  <a:lnTo>
                    <a:pt x="4207475" y="883028"/>
                  </a:lnTo>
                  <a:lnTo>
                    <a:pt x="4209508" y="883028"/>
                  </a:lnTo>
                  <a:lnTo>
                    <a:pt x="4211542" y="883028"/>
                  </a:lnTo>
                  <a:lnTo>
                    <a:pt x="4213575" y="883028"/>
                  </a:lnTo>
                  <a:lnTo>
                    <a:pt x="4215609" y="883028"/>
                  </a:lnTo>
                  <a:lnTo>
                    <a:pt x="4217643" y="883028"/>
                  </a:lnTo>
                  <a:lnTo>
                    <a:pt x="4219676" y="883028"/>
                  </a:lnTo>
                  <a:lnTo>
                    <a:pt x="4221710" y="883028"/>
                  </a:lnTo>
                  <a:lnTo>
                    <a:pt x="4223743" y="883028"/>
                  </a:lnTo>
                  <a:lnTo>
                    <a:pt x="4225777" y="883028"/>
                  </a:lnTo>
                  <a:lnTo>
                    <a:pt x="4227811" y="883028"/>
                  </a:lnTo>
                  <a:lnTo>
                    <a:pt x="4229844" y="883028"/>
                  </a:lnTo>
                  <a:lnTo>
                    <a:pt x="4231878" y="883028"/>
                  </a:lnTo>
                  <a:lnTo>
                    <a:pt x="4233911" y="883028"/>
                  </a:lnTo>
                  <a:lnTo>
                    <a:pt x="4235945" y="883028"/>
                  </a:lnTo>
                  <a:lnTo>
                    <a:pt x="4237978" y="883028"/>
                  </a:lnTo>
                  <a:lnTo>
                    <a:pt x="4240012" y="883028"/>
                  </a:lnTo>
                  <a:lnTo>
                    <a:pt x="4242046" y="883028"/>
                  </a:lnTo>
                  <a:lnTo>
                    <a:pt x="4244079" y="883028"/>
                  </a:lnTo>
                  <a:lnTo>
                    <a:pt x="4246113" y="883028"/>
                  </a:lnTo>
                  <a:lnTo>
                    <a:pt x="4248146" y="883028"/>
                  </a:lnTo>
                  <a:lnTo>
                    <a:pt x="4250180" y="883028"/>
                  </a:lnTo>
                  <a:lnTo>
                    <a:pt x="4252213" y="883028"/>
                  </a:lnTo>
                  <a:lnTo>
                    <a:pt x="4254247" y="883028"/>
                  </a:lnTo>
                  <a:lnTo>
                    <a:pt x="4256281" y="883028"/>
                  </a:lnTo>
                  <a:lnTo>
                    <a:pt x="4258314" y="883028"/>
                  </a:lnTo>
                  <a:lnTo>
                    <a:pt x="4260348" y="883028"/>
                  </a:lnTo>
                  <a:lnTo>
                    <a:pt x="4262381" y="883028"/>
                  </a:lnTo>
                  <a:lnTo>
                    <a:pt x="4264415" y="883028"/>
                  </a:lnTo>
                  <a:lnTo>
                    <a:pt x="4266449" y="883028"/>
                  </a:lnTo>
                  <a:lnTo>
                    <a:pt x="4268482" y="883028"/>
                  </a:lnTo>
                  <a:lnTo>
                    <a:pt x="4270516" y="883028"/>
                  </a:lnTo>
                  <a:lnTo>
                    <a:pt x="4272549" y="883028"/>
                  </a:lnTo>
                  <a:lnTo>
                    <a:pt x="4274583" y="883028"/>
                  </a:lnTo>
                  <a:lnTo>
                    <a:pt x="4276616" y="883028"/>
                  </a:lnTo>
                  <a:lnTo>
                    <a:pt x="4278650" y="883028"/>
                  </a:lnTo>
                  <a:lnTo>
                    <a:pt x="4280684" y="883028"/>
                  </a:lnTo>
                  <a:lnTo>
                    <a:pt x="4282717" y="883028"/>
                  </a:lnTo>
                  <a:lnTo>
                    <a:pt x="4284751" y="883028"/>
                  </a:lnTo>
                  <a:lnTo>
                    <a:pt x="4286784" y="883028"/>
                  </a:lnTo>
                  <a:lnTo>
                    <a:pt x="4288818" y="883028"/>
                  </a:lnTo>
                  <a:lnTo>
                    <a:pt x="4290851" y="883028"/>
                  </a:lnTo>
                  <a:lnTo>
                    <a:pt x="4292885" y="883028"/>
                  </a:lnTo>
                  <a:lnTo>
                    <a:pt x="4294919" y="883028"/>
                  </a:lnTo>
                  <a:lnTo>
                    <a:pt x="4296952" y="883028"/>
                  </a:lnTo>
                  <a:lnTo>
                    <a:pt x="4298986" y="883028"/>
                  </a:lnTo>
                  <a:lnTo>
                    <a:pt x="4301019" y="883028"/>
                  </a:lnTo>
                  <a:lnTo>
                    <a:pt x="4303053" y="883028"/>
                  </a:lnTo>
                  <a:lnTo>
                    <a:pt x="4305087" y="883028"/>
                  </a:lnTo>
                  <a:lnTo>
                    <a:pt x="4307120" y="883028"/>
                  </a:lnTo>
                  <a:lnTo>
                    <a:pt x="4309154" y="883028"/>
                  </a:lnTo>
                  <a:lnTo>
                    <a:pt x="4311187" y="883028"/>
                  </a:lnTo>
                  <a:lnTo>
                    <a:pt x="4313221" y="883028"/>
                  </a:lnTo>
                  <a:lnTo>
                    <a:pt x="4315254" y="883028"/>
                  </a:lnTo>
                  <a:lnTo>
                    <a:pt x="4317288" y="883028"/>
                  </a:lnTo>
                  <a:lnTo>
                    <a:pt x="4319322" y="883028"/>
                  </a:lnTo>
                  <a:lnTo>
                    <a:pt x="4321355" y="883028"/>
                  </a:lnTo>
                  <a:lnTo>
                    <a:pt x="4323389" y="883028"/>
                  </a:lnTo>
                  <a:lnTo>
                    <a:pt x="4325422" y="883028"/>
                  </a:lnTo>
                  <a:lnTo>
                    <a:pt x="4327456" y="883028"/>
                  </a:lnTo>
                  <a:lnTo>
                    <a:pt x="4329489" y="883028"/>
                  </a:lnTo>
                  <a:lnTo>
                    <a:pt x="4331523" y="883028"/>
                  </a:lnTo>
                  <a:lnTo>
                    <a:pt x="4333557" y="883028"/>
                  </a:lnTo>
                  <a:lnTo>
                    <a:pt x="4335590" y="883028"/>
                  </a:lnTo>
                  <a:lnTo>
                    <a:pt x="4337624" y="883028"/>
                  </a:lnTo>
                  <a:lnTo>
                    <a:pt x="4339657" y="883028"/>
                  </a:lnTo>
                  <a:lnTo>
                    <a:pt x="4341691" y="883028"/>
                  </a:lnTo>
                  <a:lnTo>
                    <a:pt x="4343725" y="883028"/>
                  </a:lnTo>
                  <a:lnTo>
                    <a:pt x="4345758" y="883028"/>
                  </a:lnTo>
                  <a:lnTo>
                    <a:pt x="4347792" y="883028"/>
                  </a:lnTo>
                  <a:lnTo>
                    <a:pt x="4349825" y="883028"/>
                  </a:lnTo>
                  <a:lnTo>
                    <a:pt x="4351859" y="883028"/>
                  </a:lnTo>
                  <a:lnTo>
                    <a:pt x="4353892" y="883028"/>
                  </a:lnTo>
                  <a:lnTo>
                    <a:pt x="4355926" y="883028"/>
                  </a:lnTo>
                  <a:lnTo>
                    <a:pt x="4357960" y="883028"/>
                  </a:lnTo>
                  <a:lnTo>
                    <a:pt x="4359993" y="883028"/>
                  </a:lnTo>
                  <a:lnTo>
                    <a:pt x="4362027" y="883028"/>
                  </a:lnTo>
                  <a:lnTo>
                    <a:pt x="4364060" y="883028"/>
                  </a:lnTo>
                  <a:lnTo>
                    <a:pt x="4366094" y="883028"/>
                  </a:lnTo>
                  <a:lnTo>
                    <a:pt x="4368128" y="883028"/>
                  </a:lnTo>
                  <a:lnTo>
                    <a:pt x="4370161" y="883028"/>
                  </a:lnTo>
                  <a:lnTo>
                    <a:pt x="4372195" y="883028"/>
                  </a:lnTo>
                  <a:lnTo>
                    <a:pt x="4374228" y="883028"/>
                  </a:lnTo>
                  <a:lnTo>
                    <a:pt x="4376262" y="883028"/>
                  </a:lnTo>
                  <a:lnTo>
                    <a:pt x="4378295" y="883028"/>
                  </a:lnTo>
                  <a:lnTo>
                    <a:pt x="4380329" y="883028"/>
                  </a:lnTo>
                  <a:lnTo>
                    <a:pt x="4382363" y="883028"/>
                  </a:lnTo>
                  <a:lnTo>
                    <a:pt x="4384396" y="883028"/>
                  </a:lnTo>
                  <a:lnTo>
                    <a:pt x="4386430" y="883028"/>
                  </a:lnTo>
                  <a:lnTo>
                    <a:pt x="4388463" y="883028"/>
                  </a:lnTo>
                  <a:lnTo>
                    <a:pt x="4390497" y="883028"/>
                  </a:lnTo>
                  <a:lnTo>
                    <a:pt x="4392530" y="883028"/>
                  </a:lnTo>
                  <a:lnTo>
                    <a:pt x="4394564" y="883028"/>
                  </a:lnTo>
                  <a:lnTo>
                    <a:pt x="4396598" y="883028"/>
                  </a:lnTo>
                  <a:lnTo>
                    <a:pt x="4398631" y="883028"/>
                  </a:lnTo>
                  <a:lnTo>
                    <a:pt x="4400665" y="883028"/>
                  </a:lnTo>
                  <a:lnTo>
                    <a:pt x="4402698" y="883028"/>
                  </a:lnTo>
                  <a:lnTo>
                    <a:pt x="4404732" y="883028"/>
                  </a:lnTo>
                  <a:lnTo>
                    <a:pt x="4406766" y="883028"/>
                  </a:lnTo>
                  <a:lnTo>
                    <a:pt x="4408799" y="883028"/>
                  </a:lnTo>
                  <a:lnTo>
                    <a:pt x="4410833" y="883028"/>
                  </a:lnTo>
                  <a:lnTo>
                    <a:pt x="4412866" y="883028"/>
                  </a:lnTo>
                  <a:lnTo>
                    <a:pt x="4414900" y="883028"/>
                  </a:lnTo>
                  <a:lnTo>
                    <a:pt x="4416933" y="883028"/>
                  </a:lnTo>
                  <a:lnTo>
                    <a:pt x="4418967" y="883028"/>
                  </a:lnTo>
                  <a:lnTo>
                    <a:pt x="4421001" y="883028"/>
                  </a:lnTo>
                  <a:lnTo>
                    <a:pt x="4423034" y="883028"/>
                  </a:lnTo>
                  <a:lnTo>
                    <a:pt x="4425068" y="883028"/>
                  </a:lnTo>
                  <a:lnTo>
                    <a:pt x="4427101" y="883028"/>
                  </a:lnTo>
                  <a:lnTo>
                    <a:pt x="4429135" y="883028"/>
                  </a:lnTo>
                  <a:lnTo>
                    <a:pt x="4431168" y="883028"/>
                  </a:lnTo>
                  <a:lnTo>
                    <a:pt x="4433202" y="883028"/>
                  </a:lnTo>
                  <a:lnTo>
                    <a:pt x="4435236" y="883028"/>
                  </a:lnTo>
                  <a:lnTo>
                    <a:pt x="4437269" y="883028"/>
                  </a:lnTo>
                  <a:lnTo>
                    <a:pt x="4439303" y="883028"/>
                  </a:lnTo>
                  <a:lnTo>
                    <a:pt x="4441336" y="883028"/>
                  </a:lnTo>
                  <a:lnTo>
                    <a:pt x="4443370" y="883028"/>
                  </a:lnTo>
                  <a:lnTo>
                    <a:pt x="4445404" y="883028"/>
                  </a:lnTo>
                  <a:lnTo>
                    <a:pt x="4447437" y="883028"/>
                  </a:lnTo>
                  <a:lnTo>
                    <a:pt x="4449471" y="883028"/>
                  </a:lnTo>
                  <a:lnTo>
                    <a:pt x="4451504" y="883028"/>
                  </a:lnTo>
                  <a:lnTo>
                    <a:pt x="4453538" y="883028"/>
                  </a:lnTo>
                  <a:lnTo>
                    <a:pt x="4455571" y="883028"/>
                  </a:lnTo>
                  <a:lnTo>
                    <a:pt x="4457605" y="883028"/>
                  </a:lnTo>
                  <a:lnTo>
                    <a:pt x="4459639" y="883028"/>
                  </a:lnTo>
                  <a:lnTo>
                    <a:pt x="4461672" y="883028"/>
                  </a:lnTo>
                  <a:lnTo>
                    <a:pt x="4463706" y="883028"/>
                  </a:lnTo>
                  <a:lnTo>
                    <a:pt x="4465739" y="883028"/>
                  </a:lnTo>
                  <a:lnTo>
                    <a:pt x="4467773" y="883028"/>
                  </a:lnTo>
                  <a:lnTo>
                    <a:pt x="4469806" y="883028"/>
                  </a:lnTo>
                  <a:lnTo>
                    <a:pt x="4471840" y="883028"/>
                  </a:lnTo>
                  <a:lnTo>
                    <a:pt x="4473874" y="883028"/>
                  </a:lnTo>
                  <a:lnTo>
                    <a:pt x="4475907" y="883028"/>
                  </a:lnTo>
                  <a:lnTo>
                    <a:pt x="4477941" y="883028"/>
                  </a:lnTo>
                  <a:lnTo>
                    <a:pt x="4479974" y="883028"/>
                  </a:lnTo>
                  <a:lnTo>
                    <a:pt x="4482008" y="883028"/>
                  </a:lnTo>
                  <a:lnTo>
                    <a:pt x="4484042" y="883028"/>
                  </a:lnTo>
                  <a:lnTo>
                    <a:pt x="4486075" y="883028"/>
                  </a:lnTo>
                  <a:lnTo>
                    <a:pt x="4488109" y="883028"/>
                  </a:lnTo>
                  <a:lnTo>
                    <a:pt x="4490142" y="883028"/>
                  </a:lnTo>
                  <a:lnTo>
                    <a:pt x="4492176" y="883028"/>
                  </a:lnTo>
                  <a:lnTo>
                    <a:pt x="4494209" y="883028"/>
                  </a:lnTo>
                  <a:lnTo>
                    <a:pt x="4496243" y="883028"/>
                  </a:lnTo>
                  <a:lnTo>
                    <a:pt x="4498277" y="883028"/>
                  </a:lnTo>
                  <a:lnTo>
                    <a:pt x="4500310" y="883028"/>
                  </a:lnTo>
                  <a:lnTo>
                    <a:pt x="4502344" y="883028"/>
                  </a:lnTo>
                  <a:lnTo>
                    <a:pt x="4504377" y="883028"/>
                  </a:lnTo>
                  <a:lnTo>
                    <a:pt x="4506411" y="883028"/>
                  </a:lnTo>
                  <a:lnTo>
                    <a:pt x="4508444" y="883028"/>
                  </a:lnTo>
                  <a:lnTo>
                    <a:pt x="4510478" y="883028"/>
                  </a:lnTo>
                  <a:lnTo>
                    <a:pt x="4512512" y="883028"/>
                  </a:lnTo>
                  <a:lnTo>
                    <a:pt x="4514545" y="883028"/>
                  </a:lnTo>
                  <a:lnTo>
                    <a:pt x="4516579" y="883028"/>
                  </a:lnTo>
                  <a:lnTo>
                    <a:pt x="4518612" y="883028"/>
                  </a:lnTo>
                  <a:lnTo>
                    <a:pt x="4520646" y="883028"/>
                  </a:lnTo>
                  <a:lnTo>
                    <a:pt x="4522680" y="883028"/>
                  </a:lnTo>
                  <a:lnTo>
                    <a:pt x="4524713" y="883028"/>
                  </a:lnTo>
                  <a:lnTo>
                    <a:pt x="4526747" y="883028"/>
                  </a:lnTo>
                  <a:lnTo>
                    <a:pt x="4528780" y="883028"/>
                  </a:lnTo>
                  <a:lnTo>
                    <a:pt x="4530814" y="883028"/>
                  </a:lnTo>
                  <a:lnTo>
                    <a:pt x="4532847" y="883028"/>
                  </a:lnTo>
                  <a:lnTo>
                    <a:pt x="4534881" y="883028"/>
                  </a:lnTo>
                  <a:lnTo>
                    <a:pt x="4536915" y="883028"/>
                  </a:lnTo>
                  <a:lnTo>
                    <a:pt x="4538948" y="883028"/>
                  </a:lnTo>
                  <a:lnTo>
                    <a:pt x="4540982" y="883028"/>
                  </a:lnTo>
                  <a:lnTo>
                    <a:pt x="4543015" y="883028"/>
                  </a:lnTo>
                  <a:lnTo>
                    <a:pt x="4545049" y="883028"/>
                  </a:lnTo>
                  <a:lnTo>
                    <a:pt x="4547082" y="883028"/>
                  </a:lnTo>
                  <a:lnTo>
                    <a:pt x="4549116" y="883028"/>
                  </a:lnTo>
                  <a:lnTo>
                    <a:pt x="4551150" y="883028"/>
                  </a:lnTo>
                  <a:lnTo>
                    <a:pt x="4553183" y="883028"/>
                  </a:lnTo>
                  <a:lnTo>
                    <a:pt x="4555217" y="883028"/>
                  </a:lnTo>
                  <a:lnTo>
                    <a:pt x="4557250" y="883028"/>
                  </a:lnTo>
                  <a:lnTo>
                    <a:pt x="4559284" y="883028"/>
                  </a:lnTo>
                  <a:lnTo>
                    <a:pt x="4561318" y="883028"/>
                  </a:lnTo>
                  <a:lnTo>
                    <a:pt x="4563351" y="883028"/>
                  </a:lnTo>
                  <a:lnTo>
                    <a:pt x="4565385" y="883028"/>
                  </a:lnTo>
                  <a:lnTo>
                    <a:pt x="4567418" y="883028"/>
                  </a:lnTo>
                  <a:lnTo>
                    <a:pt x="4569452" y="883028"/>
                  </a:lnTo>
                  <a:lnTo>
                    <a:pt x="4571485" y="883028"/>
                  </a:lnTo>
                  <a:lnTo>
                    <a:pt x="4573519" y="883028"/>
                  </a:lnTo>
                  <a:lnTo>
                    <a:pt x="4575553" y="883028"/>
                  </a:lnTo>
                  <a:lnTo>
                    <a:pt x="4577586" y="883028"/>
                  </a:lnTo>
                  <a:lnTo>
                    <a:pt x="4579620" y="883028"/>
                  </a:lnTo>
                  <a:lnTo>
                    <a:pt x="4581653" y="883028"/>
                  </a:lnTo>
                  <a:lnTo>
                    <a:pt x="4583687" y="883028"/>
                  </a:lnTo>
                  <a:lnTo>
                    <a:pt x="4585720" y="883028"/>
                  </a:lnTo>
                  <a:lnTo>
                    <a:pt x="4587754" y="883028"/>
                  </a:lnTo>
                  <a:lnTo>
                    <a:pt x="4589788" y="883028"/>
                  </a:lnTo>
                  <a:lnTo>
                    <a:pt x="4591821" y="883028"/>
                  </a:lnTo>
                  <a:lnTo>
                    <a:pt x="4593855" y="883028"/>
                  </a:lnTo>
                  <a:lnTo>
                    <a:pt x="4595888" y="883028"/>
                  </a:lnTo>
                  <a:lnTo>
                    <a:pt x="4597922" y="883028"/>
                  </a:lnTo>
                  <a:lnTo>
                    <a:pt x="4599956" y="883028"/>
                  </a:lnTo>
                  <a:lnTo>
                    <a:pt x="4601989" y="883028"/>
                  </a:lnTo>
                  <a:lnTo>
                    <a:pt x="4604023" y="883028"/>
                  </a:lnTo>
                  <a:lnTo>
                    <a:pt x="4606056" y="883028"/>
                  </a:lnTo>
                  <a:lnTo>
                    <a:pt x="4608090" y="883028"/>
                  </a:lnTo>
                  <a:lnTo>
                    <a:pt x="4610123" y="883028"/>
                  </a:lnTo>
                  <a:lnTo>
                    <a:pt x="4612157" y="883028"/>
                  </a:lnTo>
                  <a:lnTo>
                    <a:pt x="4614191" y="883028"/>
                  </a:lnTo>
                  <a:lnTo>
                    <a:pt x="4616224" y="883028"/>
                  </a:lnTo>
                  <a:lnTo>
                    <a:pt x="4618258" y="883028"/>
                  </a:lnTo>
                  <a:lnTo>
                    <a:pt x="4620291" y="883028"/>
                  </a:lnTo>
                  <a:lnTo>
                    <a:pt x="4622325" y="883028"/>
                  </a:lnTo>
                  <a:lnTo>
                    <a:pt x="4624358" y="883028"/>
                  </a:lnTo>
                  <a:lnTo>
                    <a:pt x="4626392" y="883028"/>
                  </a:lnTo>
                  <a:lnTo>
                    <a:pt x="4628426" y="883028"/>
                  </a:lnTo>
                  <a:lnTo>
                    <a:pt x="4630459" y="883028"/>
                  </a:lnTo>
                  <a:lnTo>
                    <a:pt x="4632493" y="883028"/>
                  </a:lnTo>
                  <a:lnTo>
                    <a:pt x="4634526" y="883028"/>
                  </a:lnTo>
                  <a:lnTo>
                    <a:pt x="4636560" y="883028"/>
                  </a:lnTo>
                  <a:lnTo>
                    <a:pt x="4638594" y="883028"/>
                  </a:lnTo>
                  <a:lnTo>
                    <a:pt x="4640627" y="883028"/>
                  </a:lnTo>
                  <a:lnTo>
                    <a:pt x="4642661" y="883028"/>
                  </a:lnTo>
                  <a:lnTo>
                    <a:pt x="4644694" y="883028"/>
                  </a:lnTo>
                  <a:lnTo>
                    <a:pt x="4646728" y="883028"/>
                  </a:lnTo>
                  <a:lnTo>
                    <a:pt x="4648761" y="883028"/>
                  </a:lnTo>
                  <a:lnTo>
                    <a:pt x="4650795" y="883028"/>
                  </a:lnTo>
                  <a:lnTo>
                    <a:pt x="4652829" y="883028"/>
                  </a:lnTo>
                  <a:lnTo>
                    <a:pt x="4654862" y="883028"/>
                  </a:lnTo>
                  <a:lnTo>
                    <a:pt x="4656896" y="883028"/>
                  </a:lnTo>
                  <a:lnTo>
                    <a:pt x="4658929" y="883028"/>
                  </a:lnTo>
                  <a:lnTo>
                    <a:pt x="4660963" y="883028"/>
                  </a:lnTo>
                  <a:lnTo>
                    <a:pt x="4662996" y="883028"/>
                  </a:lnTo>
                  <a:lnTo>
                    <a:pt x="4665030" y="883028"/>
                  </a:lnTo>
                  <a:lnTo>
                    <a:pt x="4667064" y="883028"/>
                  </a:lnTo>
                  <a:lnTo>
                    <a:pt x="4669097" y="883028"/>
                  </a:lnTo>
                  <a:lnTo>
                    <a:pt x="4671131" y="883028"/>
                  </a:lnTo>
                  <a:lnTo>
                    <a:pt x="4673164" y="883028"/>
                  </a:lnTo>
                  <a:lnTo>
                    <a:pt x="4675198" y="883028"/>
                  </a:lnTo>
                  <a:lnTo>
                    <a:pt x="4677232" y="883028"/>
                  </a:lnTo>
                  <a:lnTo>
                    <a:pt x="4679265" y="883028"/>
                  </a:lnTo>
                  <a:lnTo>
                    <a:pt x="4681299" y="883028"/>
                  </a:lnTo>
                  <a:lnTo>
                    <a:pt x="4683332" y="883028"/>
                  </a:lnTo>
                  <a:lnTo>
                    <a:pt x="4685366" y="883028"/>
                  </a:lnTo>
                  <a:lnTo>
                    <a:pt x="4687399" y="883028"/>
                  </a:lnTo>
                  <a:lnTo>
                    <a:pt x="4689433" y="883028"/>
                  </a:lnTo>
                  <a:lnTo>
                    <a:pt x="4691467" y="883028"/>
                  </a:lnTo>
                  <a:lnTo>
                    <a:pt x="4693500" y="883028"/>
                  </a:lnTo>
                  <a:lnTo>
                    <a:pt x="4695534" y="883028"/>
                  </a:lnTo>
                  <a:lnTo>
                    <a:pt x="4697567" y="883028"/>
                  </a:lnTo>
                  <a:lnTo>
                    <a:pt x="4699601" y="883028"/>
                  </a:lnTo>
                  <a:lnTo>
                    <a:pt x="4701634" y="883028"/>
                  </a:lnTo>
                  <a:lnTo>
                    <a:pt x="4703668" y="883028"/>
                  </a:lnTo>
                  <a:lnTo>
                    <a:pt x="4705702" y="883028"/>
                  </a:lnTo>
                  <a:lnTo>
                    <a:pt x="4707735" y="883028"/>
                  </a:lnTo>
                  <a:lnTo>
                    <a:pt x="4709769" y="883028"/>
                  </a:lnTo>
                  <a:lnTo>
                    <a:pt x="4711802" y="883028"/>
                  </a:lnTo>
                  <a:lnTo>
                    <a:pt x="4713836" y="883028"/>
                  </a:lnTo>
                  <a:lnTo>
                    <a:pt x="4715870" y="883028"/>
                  </a:lnTo>
                  <a:lnTo>
                    <a:pt x="4717903" y="883028"/>
                  </a:lnTo>
                  <a:lnTo>
                    <a:pt x="4719937" y="883028"/>
                  </a:lnTo>
                  <a:lnTo>
                    <a:pt x="4721970" y="883028"/>
                  </a:lnTo>
                  <a:lnTo>
                    <a:pt x="4724004" y="883028"/>
                  </a:lnTo>
                  <a:lnTo>
                    <a:pt x="4726037" y="883028"/>
                  </a:lnTo>
                  <a:lnTo>
                    <a:pt x="4728071" y="883028"/>
                  </a:lnTo>
                  <a:lnTo>
                    <a:pt x="4730105" y="883028"/>
                  </a:lnTo>
                  <a:lnTo>
                    <a:pt x="4732138" y="883028"/>
                  </a:lnTo>
                  <a:lnTo>
                    <a:pt x="4734172" y="883028"/>
                  </a:lnTo>
                  <a:lnTo>
                    <a:pt x="4736205" y="883028"/>
                  </a:lnTo>
                  <a:lnTo>
                    <a:pt x="4738239" y="883028"/>
                  </a:lnTo>
                  <a:lnTo>
                    <a:pt x="4740272" y="883028"/>
                  </a:lnTo>
                  <a:lnTo>
                    <a:pt x="4742306" y="883028"/>
                  </a:lnTo>
                  <a:lnTo>
                    <a:pt x="4744340" y="883028"/>
                  </a:lnTo>
                  <a:lnTo>
                    <a:pt x="4746373" y="883028"/>
                  </a:lnTo>
                  <a:lnTo>
                    <a:pt x="4748407" y="883028"/>
                  </a:lnTo>
                  <a:lnTo>
                    <a:pt x="4750440" y="883028"/>
                  </a:lnTo>
                  <a:lnTo>
                    <a:pt x="4752474" y="883028"/>
                  </a:lnTo>
                  <a:lnTo>
                    <a:pt x="4754508" y="883028"/>
                  </a:lnTo>
                  <a:lnTo>
                    <a:pt x="4756541" y="883028"/>
                  </a:lnTo>
                  <a:lnTo>
                    <a:pt x="4758575" y="883028"/>
                  </a:lnTo>
                  <a:lnTo>
                    <a:pt x="4760608" y="883028"/>
                  </a:lnTo>
                  <a:lnTo>
                    <a:pt x="4762642" y="883028"/>
                  </a:lnTo>
                  <a:lnTo>
                    <a:pt x="4764675" y="883028"/>
                  </a:lnTo>
                  <a:lnTo>
                    <a:pt x="4766709" y="883028"/>
                  </a:lnTo>
                  <a:lnTo>
                    <a:pt x="4768743" y="883028"/>
                  </a:lnTo>
                  <a:lnTo>
                    <a:pt x="4770776" y="883028"/>
                  </a:lnTo>
                  <a:lnTo>
                    <a:pt x="4772810" y="883028"/>
                  </a:lnTo>
                  <a:lnTo>
                    <a:pt x="4774843" y="883028"/>
                  </a:lnTo>
                  <a:lnTo>
                    <a:pt x="4776877" y="883028"/>
                  </a:lnTo>
                  <a:lnTo>
                    <a:pt x="4778910" y="883028"/>
                  </a:lnTo>
                  <a:lnTo>
                    <a:pt x="4780944" y="883028"/>
                  </a:lnTo>
                  <a:lnTo>
                    <a:pt x="4782978" y="883028"/>
                  </a:lnTo>
                  <a:lnTo>
                    <a:pt x="4785011" y="883028"/>
                  </a:lnTo>
                  <a:lnTo>
                    <a:pt x="4787045" y="883028"/>
                  </a:lnTo>
                  <a:lnTo>
                    <a:pt x="4789078" y="883028"/>
                  </a:lnTo>
                  <a:lnTo>
                    <a:pt x="4791112" y="883028"/>
                  </a:lnTo>
                  <a:lnTo>
                    <a:pt x="4793146" y="883028"/>
                  </a:lnTo>
                  <a:lnTo>
                    <a:pt x="4795179" y="883028"/>
                  </a:lnTo>
                  <a:lnTo>
                    <a:pt x="4797213" y="883028"/>
                  </a:lnTo>
                  <a:lnTo>
                    <a:pt x="4799246" y="883028"/>
                  </a:lnTo>
                  <a:lnTo>
                    <a:pt x="4801280" y="883028"/>
                  </a:lnTo>
                  <a:lnTo>
                    <a:pt x="4803313" y="883028"/>
                  </a:lnTo>
                  <a:lnTo>
                    <a:pt x="4805347" y="883028"/>
                  </a:lnTo>
                  <a:lnTo>
                    <a:pt x="4807381" y="883028"/>
                  </a:lnTo>
                  <a:lnTo>
                    <a:pt x="4809414" y="883028"/>
                  </a:lnTo>
                  <a:lnTo>
                    <a:pt x="4811448" y="883028"/>
                  </a:lnTo>
                  <a:lnTo>
                    <a:pt x="4813481" y="883028"/>
                  </a:lnTo>
                  <a:lnTo>
                    <a:pt x="4815515" y="883028"/>
                  </a:lnTo>
                  <a:lnTo>
                    <a:pt x="4817548" y="883028"/>
                  </a:lnTo>
                  <a:lnTo>
                    <a:pt x="4819582" y="883028"/>
                  </a:lnTo>
                  <a:lnTo>
                    <a:pt x="4821616" y="883028"/>
                  </a:lnTo>
                  <a:lnTo>
                    <a:pt x="4823649" y="883028"/>
                  </a:lnTo>
                  <a:lnTo>
                    <a:pt x="4825683" y="883028"/>
                  </a:lnTo>
                  <a:lnTo>
                    <a:pt x="4827716" y="883028"/>
                  </a:lnTo>
                  <a:lnTo>
                    <a:pt x="4829750" y="883028"/>
                  </a:lnTo>
                  <a:lnTo>
                    <a:pt x="4831784" y="883028"/>
                  </a:lnTo>
                  <a:lnTo>
                    <a:pt x="4833817" y="883028"/>
                  </a:lnTo>
                  <a:lnTo>
                    <a:pt x="4835851" y="883028"/>
                  </a:lnTo>
                  <a:lnTo>
                    <a:pt x="4837884" y="883028"/>
                  </a:lnTo>
                  <a:lnTo>
                    <a:pt x="4839918" y="883028"/>
                  </a:lnTo>
                  <a:lnTo>
                    <a:pt x="4841951" y="883028"/>
                  </a:lnTo>
                  <a:lnTo>
                    <a:pt x="4843985" y="883028"/>
                  </a:lnTo>
                  <a:lnTo>
                    <a:pt x="4846019" y="883028"/>
                  </a:lnTo>
                  <a:lnTo>
                    <a:pt x="4848052" y="883028"/>
                  </a:lnTo>
                  <a:lnTo>
                    <a:pt x="4850086" y="883028"/>
                  </a:lnTo>
                  <a:lnTo>
                    <a:pt x="4852119" y="883028"/>
                  </a:lnTo>
                  <a:lnTo>
                    <a:pt x="4854153" y="883028"/>
                  </a:lnTo>
                  <a:lnTo>
                    <a:pt x="4856186" y="883028"/>
                  </a:lnTo>
                  <a:lnTo>
                    <a:pt x="4858220" y="883028"/>
                  </a:lnTo>
                  <a:lnTo>
                    <a:pt x="4860254" y="883028"/>
                  </a:lnTo>
                  <a:lnTo>
                    <a:pt x="4862287" y="883028"/>
                  </a:lnTo>
                  <a:lnTo>
                    <a:pt x="4864321" y="883028"/>
                  </a:lnTo>
                  <a:lnTo>
                    <a:pt x="4866354" y="883028"/>
                  </a:lnTo>
                  <a:lnTo>
                    <a:pt x="4868388" y="883028"/>
                  </a:lnTo>
                  <a:lnTo>
                    <a:pt x="4870422" y="883028"/>
                  </a:lnTo>
                  <a:lnTo>
                    <a:pt x="4872455" y="883028"/>
                  </a:lnTo>
                  <a:lnTo>
                    <a:pt x="4874489" y="883028"/>
                  </a:lnTo>
                  <a:lnTo>
                    <a:pt x="4876522" y="883028"/>
                  </a:lnTo>
                  <a:lnTo>
                    <a:pt x="4878556" y="883028"/>
                  </a:lnTo>
                  <a:lnTo>
                    <a:pt x="4880589" y="883028"/>
                  </a:lnTo>
                  <a:lnTo>
                    <a:pt x="4882623" y="883028"/>
                  </a:lnTo>
                  <a:lnTo>
                    <a:pt x="4884657" y="883028"/>
                  </a:lnTo>
                  <a:lnTo>
                    <a:pt x="4886690" y="883028"/>
                  </a:lnTo>
                  <a:lnTo>
                    <a:pt x="4888724" y="883028"/>
                  </a:lnTo>
                  <a:lnTo>
                    <a:pt x="4890757" y="883028"/>
                  </a:lnTo>
                  <a:lnTo>
                    <a:pt x="4892791" y="883028"/>
                  </a:lnTo>
                  <a:lnTo>
                    <a:pt x="4894825" y="883028"/>
                  </a:lnTo>
                  <a:lnTo>
                    <a:pt x="4896858" y="883028"/>
                  </a:lnTo>
                  <a:lnTo>
                    <a:pt x="4898892" y="883028"/>
                  </a:lnTo>
                  <a:lnTo>
                    <a:pt x="4900925" y="883028"/>
                  </a:lnTo>
                  <a:lnTo>
                    <a:pt x="4902959" y="883028"/>
                  </a:lnTo>
                  <a:lnTo>
                    <a:pt x="4904992" y="883028"/>
                  </a:lnTo>
                  <a:lnTo>
                    <a:pt x="4907026" y="883028"/>
                  </a:lnTo>
                  <a:lnTo>
                    <a:pt x="4909060" y="883028"/>
                  </a:lnTo>
                  <a:lnTo>
                    <a:pt x="4911093" y="883028"/>
                  </a:lnTo>
                  <a:lnTo>
                    <a:pt x="4913127" y="883028"/>
                  </a:lnTo>
                  <a:lnTo>
                    <a:pt x="4915160" y="883028"/>
                  </a:lnTo>
                  <a:lnTo>
                    <a:pt x="4917194" y="883028"/>
                  </a:lnTo>
                  <a:lnTo>
                    <a:pt x="4919227" y="883028"/>
                  </a:lnTo>
                  <a:lnTo>
                    <a:pt x="4921261" y="883028"/>
                  </a:lnTo>
                  <a:lnTo>
                    <a:pt x="4923295" y="883028"/>
                  </a:lnTo>
                  <a:lnTo>
                    <a:pt x="4925328" y="883028"/>
                  </a:lnTo>
                  <a:lnTo>
                    <a:pt x="4927362" y="883028"/>
                  </a:lnTo>
                  <a:lnTo>
                    <a:pt x="4929395" y="883028"/>
                  </a:lnTo>
                  <a:lnTo>
                    <a:pt x="4931429" y="883028"/>
                  </a:lnTo>
                  <a:lnTo>
                    <a:pt x="4933463" y="883028"/>
                  </a:lnTo>
                  <a:lnTo>
                    <a:pt x="4935496" y="883028"/>
                  </a:lnTo>
                  <a:lnTo>
                    <a:pt x="4937530" y="883028"/>
                  </a:lnTo>
                  <a:lnTo>
                    <a:pt x="4939563" y="883028"/>
                  </a:lnTo>
                  <a:lnTo>
                    <a:pt x="4941597" y="883028"/>
                  </a:lnTo>
                  <a:lnTo>
                    <a:pt x="4943630" y="883028"/>
                  </a:lnTo>
                  <a:lnTo>
                    <a:pt x="4945664" y="883028"/>
                  </a:lnTo>
                  <a:lnTo>
                    <a:pt x="4947698" y="883028"/>
                  </a:lnTo>
                  <a:lnTo>
                    <a:pt x="4949731" y="883028"/>
                  </a:lnTo>
                  <a:lnTo>
                    <a:pt x="4951765" y="883028"/>
                  </a:lnTo>
                  <a:lnTo>
                    <a:pt x="4953798" y="883028"/>
                  </a:lnTo>
                  <a:lnTo>
                    <a:pt x="4955832" y="883028"/>
                  </a:lnTo>
                  <a:lnTo>
                    <a:pt x="4957865" y="883028"/>
                  </a:lnTo>
                  <a:lnTo>
                    <a:pt x="4959899" y="883028"/>
                  </a:lnTo>
                  <a:lnTo>
                    <a:pt x="4961933" y="883028"/>
                  </a:lnTo>
                  <a:lnTo>
                    <a:pt x="4963966" y="883028"/>
                  </a:lnTo>
                  <a:lnTo>
                    <a:pt x="4966000" y="883028"/>
                  </a:lnTo>
                  <a:lnTo>
                    <a:pt x="4968033" y="883028"/>
                  </a:lnTo>
                  <a:lnTo>
                    <a:pt x="4970067" y="883028"/>
                  </a:lnTo>
                  <a:lnTo>
                    <a:pt x="4972101" y="883028"/>
                  </a:lnTo>
                  <a:lnTo>
                    <a:pt x="4974134" y="883028"/>
                  </a:lnTo>
                  <a:lnTo>
                    <a:pt x="4976168" y="883028"/>
                  </a:lnTo>
                  <a:lnTo>
                    <a:pt x="4978201" y="883028"/>
                  </a:lnTo>
                  <a:lnTo>
                    <a:pt x="4980235" y="883028"/>
                  </a:lnTo>
                  <a:lnTo>
                    <a:pt x="4982268" y="883028"/>
                  </a:lnTo>
                  <a:lnTo>
                    <a:pt x="4984302" y="883028"/>
                  </a:lnTo>
                  <a:lnTo>
                    <a:pt x="4986336" y="883028"/>
                  </a:lnTo>
                  <a:lnTo>
                    <a:pt x="4988369" y="883028"/>
                  </a:lnTo>
                  <a:lnTo>
                    <a:pt x="4990403" y="883028"/>
                  </a:lnTo>
                  <a:lnTo>
                    <a:pt x="4992436" y="883028"/>
                  </a:lnTo>
                  <a:lnTo>
                    <a:pt x="4994470" y="883028"/>
                  </a:lnTo>
                  <a:lnTo>
                    <a:pt x="4996503" y="883028"/>
                  </a:lnTo>
                  <a:lnTo>
                    <a:pt x="4998537" y="883028"/>
                  </a:lnTo>
                  <a:lnTo>
                    <a:pt x="5000571" y="883028"/>
                  </a:lnTo>
                  <a:lnTo>
                    <a:pt x="5002604" y="883028"/>
                  </a:lnTo>
                  <a:lnTo>
                    <a:pt x="5004638" y="883028"/>
                  </a:lnTo>
                  <a:lnTo>
                    <a:pt x="5006671" y="883028"/>
                  </a:lnTo>
                  <a:lnTo>
                    <a:pt x="5008705" y="883028"/>
                  </a:lnTo>
                  <a:lnTo>
                    <a:pt x="5010739" y="883028"/>
                  </a:lnTo>
                  <a:lnTo>
                    <a:pt x="5012772" y="883028"/>
                  </a:lnTo>
                  <a:lnTo>
                    <a:pt x="5014806" y="883028"/>
                  </a:lnTo>
                  <a:lnTo>
                    <a:pt x="5016839" y="883028"/>
                  </a:lnTo>
                  <a:lnTo>
                    <a:pt x="5018873" y="883028"/>
                  </a:lnTo>
                  <a:lnTo>
                    <a:pt x="5020906" y="883028"/>
                  </a:lnTo>
                  <a:lnTo>
                    <a:pt x="5022940" y="883028"/>
                  </a:lnTo>
                  <a:lnTo>
                    <a:pt x="5024974" y="883028"/>
                  </a:lnTo>
                  <a:lnTo>
                    <a:pt x="5027007" y="883028"/>
                  </a:lnTo>
                  <a:lnTo>
                    <a:pt x="5029041" y="883028"/>
                  </a:lnTo>
                  <a:lnTo>
                    <a:pt x="5031074" y="883028"/>
                  </a:lnTo>
                  <a:lnTo>
                    <a:pt x="5033108" y="883028"/>
                  </a:lnTo>
                  <a:lnTo>
                    <a:pt x="5035141" y="883028"/>
                  </a:lnTo>
                  <a:lnTo>
                    <a:pt x="5037175" y="883028"/>
                  </a:lnTo>
                  <a:lnTo>
                    <a:pt x="5039209" y="883028"/>
                  </a:lnTo>
                  <a:lnTo>
                    <a:pt x="5041242" y="883028"/>
                  </a:lnTo>
                  <a:lnTo>
                    <a:pt x="5043276" y="883028"/>
                  </a:lnTo>
                  <a:lnTo>
                    <a:pt x="5045309" y="883028"/>
                  </a:lnTo>
                  <a:lnTo>
                    <a:pt x="5047343" y="883028"/>
                  </a:lnTo>
                  <a:lnTo>
                    <a:pt x="5049377" y="883028"/>
                  </a:lnTo>
                  <a:lnTo>
                    <a:pt x="5051410" y="883028"/>
                  </a:lnTo>
                  <a:lnTo>
                    <a:pt x="5053444" y="883028"/>
                  </a:lnTo>
                  <a:lnTo>
                    <a:pt x="5055477" y="883028"/>
                  </a:lnTo>
                  <a:lnTo>
                    <a:pt x="5057511" y="883028"/>
                  </a:lnTo>
                  <a:lnTo>
                    <a:pt x="5059544" y="883028"/>
                  </a:lnTo>
                  <a:lnTo>
                    <a:pt x="5061578" y="883028"/>
                  </a:lnTo>
                  <a:lnTo>
                    <a:pt x="5063612" y="883028"/>
                  </a:lnTo>
                  <a:lnTo>
                    <a:pt x="5065645" y="883028"/>
                  </a:lnTo>
                  <a:lnTo>
                    <a:pt x="5067679" y="883028"/>
                  </a:lnTo>
                  <a:lnTo>
                    <a:pt x="5069712" y="883028"/>
                  </a:lnTo>
                  <a:lnTo>
                    <a:pt x="5071746" y="883028"/>
                  </a:lnTo>
                  <a:lnTo>
                    <a:pt x="5073779" y="883028"/>
                  </a:lnTo>
                  <a:lnTo>
                    <a:pt x="5075813" y="915096"/>
                  </a:lnTo>
                  <a:lnTo>
                    <a:pt x="5077847" y="915096"/>
                  </a:lnTo>
                  <a:lnTo>
                    <a:pt x="5079880" y="915096"/>
                  </a:lnTo>
                  <a:lnTo>
                    <a:pt x="5081914" y="915096"/>
                  </a:lnTo>
                  <a:lnTo>
                    <a:pt x="5083947" y="915096"/>
                  </a:lnTo>
                  <a:lnTo>
                    <a:pt x="5085981" y="915096"/>
                  </a:lnTo>
                  <a:lnTo>
                    <a:pt x="5088015" y="915096"/>
                  </a:lnTo>
                  <a:lnTo>
                    <a:pt x="5090048" y="915096"/>
                  </a:lnTo>
                  <a:lnTo>
                    <a:pt x="5092082" y="915096"/>
                  </a:lnTo>
                  <a:lnTo>
                    <a:pt x="5094115" y="915096"/>
                  </a:lnTo>
                  <a:lnTo>
                    <a:pt x="5096149" y="915096"/>
                  </a:lnTo>
                  <a:lnTo>
                    <a:pt x="5098182" y="915096"/>
                  </a:lnTo>
                  <a:lnTo>
                    <a:pt x="5100216" y="915096"/>
                  </a:lnTo>
                  <a:lnTo>
                    <a:pt x="5102250" y="915096"/>
                  </a:lnTo>
                  <a:lnTo>
                    <a:pt x="5104283" y="915096"/>
                  </a:lnTo>
                  <a:lnTo>
                    <a:pt x="5106317" y="915096"/>
                  </a:lnTo>
                  <a:lnTo>
                    <a:pt x="5108350" y="915096"/>
                  </a:lnTo>
                  <a:lnTo>
                    <a:pt x="5110384" y="915096"/>
                  </a:lnTo>
                  <a:lnTo>
                    <a:pt x="5112417" y="915096"/>
                  </a:lnTo>
                  <a:lnTo>
                    <a:pt x="5114451" y="915096"/>
                  </a:lnTo>
                  <a:lnTo>
                    <a:pt x="5116485" y="915096"/>
                  </a:lnTo>
                  <a:lnTo>
                    <a:pt x="5118518" y="915096"/>
                  </a:lnTo>
                  <a:lnTo>
                    <a:pt x="5120552" y="915096"/>
                  </a:lnTo>
                  <a:lnTo>
                    <a:pt x="5122585" y="915096"/>
                  </a:lnTo>
                  <a:lnTo>
                    <a:pt x="5124619" y="915096"/>
                  </a:lnTo>
                  <a:lnTo>
                    <a:pt x="5126653" y="915096"/>
                  </a:lnTo>
                  <a:lnTo>
                    <a:pt x="5128686" y="915096"/>
                  </a:lnTo>
                  <a:lnTo>
                    <a:pt x="5130720" y="915096"/>
                  </a:lnTo>
                  <a:lnTo>
                    <a:pt x="5132753" y="915096"/>
                  </a:lnTo>
                  <a:lnTo>
                    <a:pt x="5134787" y="915096"/>
                  </a:lnTo>
                  <a:lnTo>
                    <a:pt x="5136820" y="915096"/>
                  </a:lnTo>
                  <a:lnTo>
                    <a:pt x="5138854" y="915096"/>
                  </a:lnTo>
                  <a:lnTo>
                    <a:pt x="5140888" y="915096"/>
                  </a:lnTo>
                  <a:lnTo>
                    <a:pt x="5142921" y="915096"/>
                  </a:lnTo>
                  <a:lnTo>
                    <a:pt x="5144955" y="915096"/>
                  </a:lnTo>
                  <a:lnTo>
                    <a:pt x="5146988" y="915096"/>
                  </a:lnTo>
                  <a:lnTo>
                    <a:pt x="5149022" y="915096"/>
                  </a:lnTo>
                  <a:lnTo>
                    <a:pt x="5151055" y="915096"/>
                  </a:lnTo>
                  <a:lnTo>
                    <a:pt x="5153089" y="915096"/>
                  </a:lnTo>
                  <a:lnTo>
                    <a:pt x="5155123" y="915096"/>
                  </a:lnTo>
                  <a:lnTo>
                    <a:pt x="5157156" y="915096"/>
                  </a:lnTo>
                  <a:lnTo>
                    <a:pt x="5159190" y="915096"/>
                  </a:lnTo>
                  <a:lnTo>
                    <a:pt x="5161223" y="915096"/>
                  </a:lnTo>
                  <a:lnTo>
                    <a:pt x="5163257" y="915096"/>
                  </a:lnTo>
                  <a:lnTo>
                    <a:pt x="5165291" y="915096"/>
                  </a:lnTo>
                  <a:lnTo>
                    <a:pt x="5167324" y="915096"/>
                  </a:lnTo>
                  <a:lnTo>
                    <a:pt x="5169358" y="915096"/>
                  </a:lnTo>
                  <a:lnTo>
                    <a:pt x="5171391" y="915096"/>
                  </a:lnTo>
                  <a:lnTo>
                    <a:pt x="5173425" y="915096"/>
                  </a:lnTo>
                  <a:lnTo>
                    <a:pt x="5175458" y="915096"/>
                  </a:lnTo>
                  <a:lnTo>
                    <a:pt x="5177492" y="915096"/>
                  </a:lnTo>
                  <a:lnTo>
                    <a:pt x="5179526" y="915096"/>
                  </a:lnTo>
                  <a:lnTo>
                    <a:pt x="5181559" y="915096"/>
                  </a:lnTo>
                  <a:lnTo>
                    <a:pt x="5183593" y="915096"/>
                  </a:lnTo>
                  <a:lnTo>
                    <a:pt x="5185626" y="915096"/>
                  </a:lnTo>
                  <a:lnTo>
                    <a:pt x="5187660" y="915096"/>
                  </a:lnTo>
                  <a:lnTo>
                    <a:pt x="5189693" y="915096"/>
                  </a:lnTo>
                  <a:lnTo>
                    <a:pt x="5191727" y="915096"/>
                  </a:lnTo>
                  <a:lnTo>
                    <a:pt x="5193761" y="915096"/>
                  </a:lnTo>
                  <a:lnTo>
                    <a:pt x="5195794" y="915096"/>
                  </a:lnTo>
                  <a:lnTo>
                    <a:pt x="5197828" y="915096"/>
                  </a:lnTo>
                  <a:lnTo>
                    <a:pt x="5199861" y="915096"/>
                  </a:lnTo>
                  <a:lnTo>
                    <a:pt x="5201895" y="915096"/>
                  </a:lnTo>
                  <a:lnTo>
                    <a:pt x="5203929" y="915096"/>
                  </a:lnTo>
                  <a:lnTo>
                    <a:pt x="5205962" y="915096"/>
                  </a:lnTo>
                  <a:lnTo>
                    <a:pt x="5207996" y="915096"/>
                  </a:lnTo>
                  <a:lnTo>
                    <a:pt x="5210029" y="915096"/>
                  </a:lnTo>
                  <a:lnTo>
                    <a:pt x="5212063" y="915096"/>
                  </a:lnTo>
                  <a:lnTo>
                    <a:pt x="5214096" y="915096"/>
                  </a:lnTo>
                  <a:lnTo>
                    <a:pt x="5216130" y="915096"/>
                  </a:lnTo>
                  <a:lnTo>
                    <a:pt x="5218164" y="915096"/>
                  </a:lnTo>
                  <a:lnTo>
                    <a:pt x="5220197" y="915096"/>
                  </a:lnTo>
                  <a:lnTo>
                    <a:pt x="5222231" y="915096"/>
                  </a:lnTo>
                  <a:lnTo>
                    <a:pt x="5224264" y="915096"/>
                  </a:lnTo>
                  <a:lnTo>
                    <a:pt x="5226298" y="915096"/>
                  </a:lnTo>
                  <a:lnTo>
                    <a:pt x="5228331" y="915096"/>
                  </a:lnTo>
                  <a:lnTo>
                    <a:pt x="5230365" y="915096"/>
                  </a:lnTo>
                  <a:lnTo>
                    <a:pt x="5232399" y="915096"/>
                  </a:lnTo>
                  <a:lnTo>
                    <a:pt x="5234432" y="915096"/>
                  </a:lnTo>
                  <a:lnTo>
                    <a:pt x="5236466" y="915096"/>
                  </a:lnTo>
                  <a:lnTo>
                    <a:pt x="5238499" y="915096"/>
                  </a:lnTo>
                  <a:lnTo>
                    <a:pt x="5240533" y="915096"/>
                  </a:lnTo>
                  <a:lnTo>
                    <a:pt x="5242567" y="915096"/>
                  </a:lnTo>
                  <a:lnTo>
                    <a:pt x="5244600" y="915096"/>
                  </a:lnTo>
                  <a:lnTo>
                    <a:pt x="5246634" y="915096"/>
                  </a:lnTo>
                  <a:lnTo>
                    <a:pt x="5248667" y="915096"/>
                  </a:lnTo>
                  <a:lnTo>
                    <a:pt x="5250701" y="915096"/>
                  </a:lnTo>
                  <a:lnTo>
                    <a:pt x="5252734" y="915096"/>
                  </a:lnTo>
                  <a:lnTo>
                    <a:pt x="5254768" y="915096"/>
                  </a:lnTo>
                  <a:lnTo>
                    <a:pt x="5256802" y="915096"/>
                  </a:lnTo>
                  <a:lnTo>
                    <a:pt x="5258835" y="915096"/>
                  </a:lnTo>
                  <a:lnTo>
                    <a:pt x="5260869" y="915096"/>
                  </a:lnTo>
                  <a:lnTo>
                    <a:pt x="5262902" y="915096"/>
                  </a:lnTo>
                  <a:lnTo>
                    <a:pt x="5264936" y="915096"/>
                  </a:lnTo>
                  <a:lnTo>
                    <a:pt x="5266969" y="915096"/>
                  </a:lnTo>
                  <a:lnTo>
                    <a:pt x="5269003" y="915096"/>
                  </a:lnTo>
                  <a:lnTo>
                    <a:pt x="5271037" y="915096"/>
                  </a:lnTo>
                  <a:lnTo>
                    <a:pt x="5273070" y="915096"/>
                  </a:lnTo>
                  <a:lnTo>
                    <a:pt x="5275104" y="915096"/>
                  </a:lnTo>
                  <a:lnTo>
                    <a:pt x="5277137" y="915096"/>
                  </a:lnTo>
                  <a:lnTo>
                    <a:pt x="5279171" y="915096"/>
                  </a:lnTo>
                  <a:lnTo>
                    <a:pt x="5281205" y="915096"/>
                  </a:lnTo>
                  <a:lnTo>
                    <a:pt x="5283238" y="915096"/>
                  </a:lnTo>
                  <a:lnTo>
                    <a:pt x="5285272" y="915096"/>
                  </a:lnTo>
                  <a:lnTo>
                    <a:pt x="5287305" y="915096"/>
                  </a:lnTo>
                  <a:lnTo>
                    <a:pt x="5289339" y="915096"/>
                  </a:lnTo>
                  <a:lnTo>
                    <a:pt x="5291372" y="915096"/>
                  </a:lnTo>
                  <a:lnTo>
                    <a:pt x="5293406" y="915096"/>
                  </a:lnTo>
                  <a:lnTo>
                    <a:pt x="5295440" y="915096"/>
                  </a:lnTo>
                  <a:lnTo>
                    <a:pt x="5297473" y="915096"/>
                  </a:lnTo>
                  <a:lnTo>
                    <a:pt x="5299507" y="915096"/>
                  </a:lnTo>
                  <a:lnTo>
                    <a:pt x="5301540" y="915096"/>
                  </a:lnTo>
                  <a:lnTo>
                    <a:pt x="5303574" y="915096"/>
                  </a:lnTo>
                  <a:lnTo>
                    <a:pt x="5305607" y="915096"/>
                  </a:lnTo>
                  <a:lnTo>
                    <a:pt x="5307641" y="915096"/>
                  </a:lnTo>
                  <a:lnTo>
                    <a:pt x="5309675" y="915096"/>
                  </a:lnTo>
                  <a:lnTo>
                    <a:pt x="5311708" y="915096"/>
                  </a:lnTo>
                  <a:lnTo>
                    <a:pt x="5313742" y="915096"/>
                  </a:lnTo>
                  <a:lnTo>
                    <a:pt x="5315775" y="915096"/>
                  </a:lnTo>
                  <a:lnTo>
                    <a:pt x="5317809" y="915096"/>
                  </a:lnTo>
                  <a:lnTo>
                    <a:pt x="5319843" y="915096"/>
                  </a:lnTo>
                  <a:lnTo>
                    <a:pt x="5321876" y="915096"/>
                  </a:lnTo>
                  <a:lnTo>
                    <a:pt x="5323910" y="915096"/>
                  </a:lnTo>
                  <a:lnTo>
                    <a:pt x="5325943" y="915096"/>
                  </a:lnTo>
                  <a:lnTo>
                    <a:pt x="5327977" y="915096"/>
                  </a:lnTo>
                  <a:lnTo>
                    <a:pt x="5330010" y="915096"/>
                  </a:lnTo>
                  <a:lnTo>
                    <a:pt x="5332044" y="915096"/>
                  </a:lnTo>
                  <a:lnTo>
                    <a:pt x="5334078" y="915096"/>
                  </a:lnTo>
                  <a:lnTo>
                    <a:pt x="5336111" y="915096"/>
                  </a:lnTo>
                  <a:lnTo>
                    <a:pt x="5338145" y="915096"/>
                  </a:lnTo>
                  <a:lnTo>
                    <a:pt x="5340178" y="915096"/>
                  </a:lnTo>
                  <a:lnTo>
                    <a:pt x="5342212" y="915096"/>
                  </a:lnTo>
                  <a:lnTo>
                    <a:pt x="5344245" y="915096"/>
                  </a:lnTo>
                  <a:lnTo>
                    <a:pt x="5346279" y="915096"/>
                  </a:lnTo>
                  <a:lnTo>
                    <a:pt x="5348313" y="915096"/>
                  </a:lnTo>
                  <a:lnTo>
                    <a:pt x="5350346" y="915096"/>
                  </a:lnTo>
                  <a:lnTo>
                    <a:pt x="5352380" y="915096"/>
                  </a:lnTo>
                  <a:lnTo>
                    <a:pt x="5354413" y="915096"/>
                  </a:lnTo>
                  <a:lnTo>
                    <a:pt x="5356447" y="915096"/>
                  </a:lnTo>
                  <a:lnTo>
                    <a:pt x="5358481" y="915096"/>
                  </a:lnTo>
                  <a:lnTo>
                    <a:pt x="5360514" y="915096"/>
                  </a:lnTo>
                  <a:lnTo>
                    <a:pt x="5362548" y="915096"/>
                  </a:lnTo>
                  <a:lnTo>
                    <a:pt x="5364581" y="915096"/>
                  </a:lnTo>
                  <a:lnTo>
                    <a:pt x="5366615" y="915096"/>
                  </a:lnTo>
                  <a:lnTo>
                    <a:pt x="5368648" y="915096"/>
                  </a:lnTo>
                  <a:lnTo>
                    <a:pt x="5370682" y="915096"/>
                  </a:lnTo>
                  <a:lnTo>
                    <a:pt x="5372716" y="915096"/>
                  </a:lnTo>
                  <a:lnTo>
                    <a:pt x="5374749" y="915096"/>
                  </a:lnTo>
                  <a:lnTo>
                    <a:pt x="5376783" y="915096"/>
                  </a:lnTo>
                  <a:lnTo>
                    <a:pt x="5378816" y="915096"/>
                  </a:lnTo>
                  <a:lnTo>
                    <a:pt x="5380850" y="915096"/>
                  </a:lnTo>
                  <a:lnTo>
                    <a:pt x="5382883" y="915096"/>
                  </a:lnTo>
                  <a:lnTo>
                    <a:pt x="5384917" y="915096"/>
                  </a:lnTo>
                  <a:lnTo>
                    <a:pt x="5386951" y="915096"/>
                  </a:lnTo>
                  <a:lnTo>
                    <a:pt x="5388984" y="915096"/>
                  </a:lnTo>
                  <a:lnTo>
                    <a:pt x="5391018" y="915096"/>
                  </a:lnTo>
                  <a:lnTo>
                    <a:pt x="5393051" y="915096"/>
                  </a:lnTo>
                  <a:lnTo>
                    <a:pt x="5395085" y="915096"/>
                  </a:lnTo>
                  <a:lnTo>
                    <a:pt x="5397119" y="915096"/>
                  </a:lnTo>
                  <a:lnTo>
                    <a:pt x="5399152" y="915096"/>
                  </a:lnTo>
                  <a:lnTo>
                    <a:pt x="5401186" y="915096"/>
                  </a:lnTo>
                  <a:lnTo>
                    <a:pt x="5403219" y="915096"/>
                  </a:lnTo>
                  <a:lnTo>
                    <a:pt x="5405253" y="915096"/>
                  </a:lnTo>
                  <a:lnTo>
                    <a:pt x="5407286" y="915096"/>
                  </a:lnTo>
                  <a:lnTo>
                    <a:pt x="5409320" y="915096"/>
                  </a:lnTo>
                  <a:lnTo>
                    <a:pt x="5411354" y="915096"/>
                  </a:lnTo>
                  <a:lnTo>
                    <a:pt x="5413387" y="915096"/>
                  </a:lnTo>
                  <a:lnTo>
                    <a:pt x="5415421" y="915096"/>
                  </a:lnTo>
                  <a:lnTo>
                    <a:pt x="5417454" y="915096"/>
                  </a:lnTo>
                  <a:lnTo>
                    <a:pt x="5419488" y="915096"/>
                  </a:lnTo>
                  <a:lnTo>
                    <a:pt x="5421521" y="915096"/>
                  </a:lnTo>
                  <a:lnTo>
                    <a:pt x="5423555" y="915096"/>
                  </a:lnTo>
                  <a:lnTo>
                    <a:pt x="5425589" y="915096"/>
                  </a:lnTo>
                  <a:lnTo>
                    <a:pt x="5427622" y="915096"/>
                  </a:lnTo>
                  <a:lnTo>
                    <a:pt x="5429656" y="915096"/>
                  </a:lnTo>
                  <a:lnTo>
                    <a:pt x="5431689" y="915096"/>
                  </a:lnTo>
                  <a:lnTo>
                    <a:pt x="5433723" y="915096"/>
                  </a:lnTo>
                  <a:lnTo>
                    <a:pt x="5435757" y="915096"/>
                  </a:lnTo>
                  <a:lnTo>
                    <a:pt x="5437790" y="915096"/>
                  </a:lnTo>
                  <a:lnTo>
                    <a:pt x="5439824" y="915096"/>
                  </a:lnTo>
                  <a:lnTo>
                    <a:pt x="5441857" y="915096"/>
                  </a:lnTo>
                  <a:lnTo>
                    <a:pt x="5443891" y="915096"/>
                  </a:lnTo>
                  <a:lnTo>
                    <a:pt x="5445924" y="915096"/>
                  </a:lnTo>
                  <a:lnTo>
                    <a:pt x="5447958" y="915096"/>
                  </a:lnTo>
                  <a:lnTo>
                    <a:pt x="5449992" y="915096"/>
                  </a:lnTo>
                  <a:lnTo>
                    <a:pt x="5452025" y="915096"/>
                  </a:lnTo>
                  <a:lnTo>
                    <a:pt x="5454059" y="915096"/>
                  </a:lnTo>
                  <a:lnTo>
                    <a:pt x="5456092" y="915096"/>
                  </a:lnTo>
                  <a:lnTo>
                    <a:pt x="5458126" y="915096"/>
                  </a:lnTo>
                  <a:lnTo>
                    <a:pt x="5460160" y="915096"/>
                  </a:lnTo>
                  <a:lnTo>
                    <a:pt x="5462193" y="915096"/>
                  </a:lnTo>
                  <a:lnTo>
                    <a:pt x="5464227" y="915096"/>
                  </a:lnTo>
                  <a:lnTo>
                    <a:pt x="5466260" y="915096"/>
                  </a:lnTo>
                  <a:lnTo>
                    <a:pt x="5468294" y="915096"/>
                  </a:lnTo>
                  <a:lnTo>
                    <a:pt x="5470327" y="915096"/>
                  </a:lnTo>
                  <a:lnTo>
                    <a:pt x="5472361" y="915096"/>
                  </a:lnTo>
                  <a:lnTo>
                    <a:pt x="5474395" y="915096"/>
                  </a:lnTo>
                  <a:lnTo>
                    <a:pt x="5476428" y="915096"/>
                  </a:lnTo>
                  <a:lnTo>
                    <a:pt x="5478462" y="915096"/>
                  </a:lnTo>
                  <a:lnTo>
                    <a:pt x="5480495" y="915096"/>
                  </a:lnTo>
                  <a:lnTo>
                    <a:pt x="5482529" y="915096"/>
                  </a:lnTo>
                  <a:lnTo>
                    <a:pt x="5484562" y="915096"/>
                  </a:lnTo>
                  <a:lnTo>
                    <a:pt x="5486596" y="915096"/>
                  </a:lnTo>
                  <a:lnTo>
                    <a:pt x="5488630" y="915096"/>
                  </a:lnTo>
                  <a:lnTo>
                    <a:pt x="5490663" y="915096"/>
                  </a:lnTo>
                  <a:lnTo>
                    <a:pt x="5492697" y="915096"/>
                  </a:lnTo>
                  <a:lnTo>
                    <a:pt x="5494730" y="915096"/>
                  </a:lnTo>
                  <a:lnTo>
                    <a:pt x="5496764" y="915096"/>
                  </a:lnTo>
                  <a:lnTo>
                    <a:pt x="5498798" y="915096"/>
                  </a:lnTo>
                  <a:lnTo>
                    <a:pt x="5500831" y="915096"/>
                  </a:lnTo>
                  <a:lnTo>
                    <a:pt x="5502865" y="915096"/>
                  </a:lnTo>
                  <a:lnTo>
                    <a:pt x="5504898" y="915096"/>
                  </a:lnTo>
                  <a:lnTo>
                    <a:pt x="5506932" y="915096"/>
                  </a:lnTo>
                  <a:lnTo>
                    <a:pt x="5508965" y="915096"/>
                  </a:lnTo>
                  <a:lnTo>
                    <a:pt x="5510999" y="915096"/>
                  </a:lnTo>
                  <a:lnTo>
                    <a:pt x="5513033" y="915096"/>
                  </a:lnTo>
                  <a:lnTo>
                    <a:pt x="5515066" y="915096"/>
                  </a:lnTo>
                  <a:lnTo>
                    <a:pt x="5517100" y="915096"/>
                  </a:lnTo>
                  <a:lnTo>
                    <a:pt x="5519133" y="915096"/>
                  </a:lnTo>
                  <a:lnTo>
                    <a:pt x="5521167" y="915096"/>
                  </a:lnTo>
                  <a:lnTo>
                    <a:pt x="5523200" y="915096"/>
                  </a:lnTo>
                  <a:lnTo>
                    <a:pt x="5525234" y="915096"/>
                  </a:lnTo>
                  <a:lnTo>
                    <a:pt x="5527268" y="915096"/>
                  </a:lnTo>
                  <a:lnTo>
                    <a:pt x="5529301" y="915096"/>
                  </a:lnTo>
                  <a:lnTo>
                    <a:pt x="5531335" y="915096"/>
                  </a:lnTo>
                  <a:lnTo>
                    <a:pt x="5533368" y="915096"/>
                  </a:lnTo>
                  <a:lnTo>
                    <a:pt x="5535402" y="915096"/>
                  </a:lnTo>
                  <a:lnTo>
                    <a:pt x="5537436" y="915096"/>
                  </a:lnTo>
                  <a:lnTo>
                    <a:pt x="5539469" y="915096"/>
                  </a:lnTo>
                  <a:lnTo>
                    <a:pt x="5541503" y="915096"/>
                  </a:lnTo>
                  <a:lnTo>
                    <a:pt x="5543536" y="915096"/>
                  </a:lnTo>
                  <a:lnTo>
                    <a:pt x="5545570" y="915096"/>
                  </a:lnTo>
                  <a:lnTo>
                    <a:pt x="5547603" y="915096"/>
                  </a:lnTo>
                  <a:lnTo>
                    <a:pt x="5549637" y="915096"/>
                  </a:lnTo>
                  <a:lnTo>
                    <a:pt x="5551671" y="915096"/>
                  </a:lnTo>
                  <a:lnTo>
                    <a:pt x="5553704" y="915096"/>
                  </a:lnTo>
                  <a:lnTo>
                    <a:pt x="5555738" y="915096"/>
                  </a:lnTo>
                  <a:lnTo>
                    <a:pt x="5557771" y="915096"/>
                  </a:lnTo>
                  <a:lnTo>
                    <a:pt x="5559805" y="915096"/>
                  </a:lnTo>
                  <a:lnTo>
                    <a:pt x="5561838" y="915096"/>
                  </a:lnTo>
                  <a:lnTo>
                    <a:pt x="5563872" y="915096"/>
                  </a:lnTo>
                  <a:lnTo>
                    <a:pt x="5565906" y="915096"/>
                  </a:lnTo>
                  <a:lnTo>
                    <a:pt x="5567939" y="915096"/>
                  </a:lnTo>
                  <a:lnTo>
                    <a:pt x="5569973" y="915096"/>
                  </a:lnTo>
                  <a:lnTo>
                    <a:pt x="5572006" y="915096"/>
                  </a:lnTo>
                  <a:lnTo>
                    <a:pt x="5574040" y="915096"/>
                  </a:lnTo>
                  <a:lnTo>
                    <a:pt x="5576074" y="915096"/>
                  </a:lnTo>
                  <a:lnTo>
                    <a:pt x="5578107" y="915096"/>
                  </a:lnTo>
                  <a:lnTo>
                    <a:pt x="5580141" y="915096"/>
                  </a:lnTo>
                  <a:lnTo>
                    <a:pt x="5582174" y="915096"/>
                  </a:lnTo>
                  <a:lnTo>
                    <a:pt x="5584208" y="915096"/>
                  </a:lnTo>
                  <a:lnTo>
                    <a:pt x="5586241" y="915096"/>
                  </a:lnTo>
                  <a:lnTo>
                    <a:pt x="5588275" y="915096"/>
                  </a:lnTo>
                  <a:lnTo>
                    <a:pt x="5590309" y="915096"/>
                  </a:lnTo>
                  <a:lnTo>
                    <a:pt x="5592342" y="915096"/>
                  </a:lnTo>
                  <a:lnTo>
                    <a:pt x="5594376" y="915096"/>
                  </a:lnTo>
                  <a:lnTo>
                    <a:pt x="5596409" y="915096"/>
                  </a:lnTo>
                  <a:lnTo>
                    <a:pt x="5598443" y="915096"/>
                  </a:lnTo>
                  <a:lnTo>
                    <a:pt x="5600476" y="915096"/>
                  </a:lnTo>
                  <a:lnTo>
                    <a:pt x="5602510" y="915096"/>
                  </a:lnTo>
                  <a:lnTo>
                    <a:pt x="5604544" y="915096"/>
                  </a:lnTo>
                  <a:lnTo>
                    <a:pt x="5606577" y="915096"/>
                  </a:lnTo>
                  <a:lnTo>
                    <a:pt x="5608611" y="915096"/>
                  </a:lnTo>
                  <a:lnTo>
                    <a:pt x="5610644" y="915096"/>
                  </a:lnTo>
                  <a:lnTo>
                    <a:pt x="5612678" y="915096"/>
                  </a:lnTo>
                  <a:lnTo>
                    <a:pt x="5614712" y="915096"/>
                  </a:lnTo>
                  <a:lnTo>
                    <a:pt x="5616745" y="915096"/>
                  </a:lnTo>
                  <a:lnTo>
                    <a:pt x="5618779" y="915096"/>
                  </a:lnTo>
                  <a:lnTo>
                    <a:pt x="5620812" y="915096"/>
                  </a:lnTo>
                  <a:lnTo>
                    <a:pt x="5622846" y="915096"/>
                  </a:lnTo>
                  <a:lnTo>
                    <a:pt x="5624879" y="915096"/>
                  </a:lnTo>
                  <a:lnTo>
                    <a:pt x="5626913" y="915096"/>
                  </a:lnTo>
                  <a:lnTo>
                    <a:pt x="5628947" y="915096"/>
                  </a:lnTo>
                  <a:lnTo>
                    <a:pt x="5630980" y="915096"/>
                  </a:lnTo>
                  <a:lnTo>
                    <a:pt x="5633014" y="915096"/>
                  </a:lnTo>
                  <a:lnTo>
                    <a:pt x="5635047" y="915096"/>
                  </a:lnTo>
                  <a:lnTo>
                    <a:pt x="5637081" y="915096"/>
                  </a:lnTo>
                  <a:lnTo>
                    <a:pt x="5639114" y="915096"/>
                  </a:lnTo>
                  <a:lnTo>
                    <a:pt x="5641148" y="915096"/>
                  </a:lnTo>
                  <a:lnTo>
                    <a:pt x="5643182" y="915096"/>
                  </a:lnTo>
                  <a:lnTo>
                    <a:pt x="5645215" y="915096"/>
                  </a:lnTo>
                  <a:lnTo>
                    <a:pt x="5647249" y="915096"/>
                  </a:lnTo>
                  <a:lnTo>
                    <a:pt x="5649282" y="915096"/>
                  </a:lnTo>
                  <a:lnTo>
                    <a:pt x="5651316" y="915096"/>
                  </a:lnTo>
                  <a:lnTo>
                    <a:pt x="5653350" y="915096"/>
                  </a:lnTo>
                  <a:lnTo>
                    <a:pt x="5655383" y="915096"/>
                  </a:lnTo>
                  <a:lnTo>
                    <a:pt x="5657417" y="915096"/>
                  </a:lnTo>
                  <a:lnTo>
                    <a:pt x="5659450" y="915096"/>
                  </a:lnTo>
                  <a:lnTo>
                    <a:pt x="5661484" y="915096"/>
                  </a:lnTo>
                  <a:lnTo>
                    <a:pt x="5663517" y="915096"/>
                  </a:lnTo>
                  <a:lnTo>
                    <a:pt x="5665551" y="915096"/>
                  </a:lnTo>
                  <a:lnTo>
                    <a:pt x="5667585" y="915096"/>
                  </a:lnTo>
                  <a:lnTo>
                    <a:pt x="5669618" y="915096"/>
                  </a:lnTo>
                  <a:lnTo>
                    <a:pt x="5671652" y="915096"/>
                  </a:lnTo>
                  <a:lnTo>
                    <a:pt x="5673685" y="915096"/>
                  </a:lnTo>
                  <a:lnTo>
                    <a:pt x="5675719" y="915096"/>
                  </a:lnTo>
                  <a:lnTo>
                    <a:pt x="5677752" y="915096"/>
                  </a:lnTo>
                  <a:lnTo>
                    <a:pt x="5679786" y="915096"/>
                  </a:lnTo>
                  <a:lnTo>
                    <a:pt x="5681820" y="915096"/>
                  </a:lnTo>
                  <a:lnTo>
                    <a:pt x="5683853" y="915096"/>
                  </a:lnTo>
                  <a:lnTo>
                    <a:pt x="5685887" y="915096"/>
                  </a:lnTo>
                  <a:lnTo>
                    <a:pt x="5687920" y="915096"/>
                  </a:lnTo>
                  <a:lnTo>
                    <a:pt x="5689954" y="915096"/>
                  </a:lnTo>
                  <a:lnTo>
                    <a:pt x="5691988" y="915096"/>
                  </a:lnTo>
                  <a:lnTo>
                    <a:pt x="5694021" y="915096"/>
                  </a:lnTo>
                  <a:lnTo>
                    <a:pt x="5696055" y="915096"/>
                  </a:lnTo>
                  <a:lnTo>
                    <a:pt x="5698088" y="915096"/>
                  </a:lnTo>
                  <a:lnTo>
                    <a:pt x="5700122" y="915096"/>
                  </a:lnTo>
                  <a:lnTo>
                    <a:pt x="5702155" y="915096"/>
                  </a:lnTo>
                  <a:lnTo>
                    <a:pt x="5704189" y="915096"/>
                  </a:lnTo>
                  <a:lnTo>
                    <a:pt x="5706223" y="915096"/>
                  </a:lnTo>
                  <a:lnTo>
                    <a:pt x="5708256" y="915096"/>
                  </a:lnTo>
                  <a:lnTo>
                    <a:pt x="5710290" y="915096"/>
                  </a:lnTo>
                  <a:lnTo>
                    <a:pt x="5712323" y="915096"/>
                  </a:lnTo>
                  <a:lnTo>
                    <a:pt x="5714357" y="915096"/>
                  </a:lnTo>
                  <a:lnTo>
                    <a:pt x="5716390" y="915096"/>
                  </a:lnTo>
                  <a:lnTo>
                    <a:pt x="5718424" y="915096"/>
                  </a:lnTo>
                  <a:lnTo>
                    <a:pt x="5720458" y="915096"/>
                  </a:lnTo>
                  <a:lnTo>
                    <a:pt x="5722491" y="915096"/>
                  </a:lnTo>
                  <a:lnTo>
                    <a:pt x="5724525" y="915096"/>
                  </a:lnTo>
                  <a:lnTo>
                    <a:pt x="5726558" y="915096"/>
                  </a:lnTo>
                  <a:lnTo>
                    <a:pt x="5728592" y="915096"/>
                  </a:lnTo>
                  <a:lnTo>
                    <a:pt x="5730626" y="915096"/>
                  </a:lnTo>
                  <a:lnTo>
                    <a:pt x="5732659" y="915096"/>
                  </a:lnTo>
                  <a:lnTo>
                    <a:pt x="5734693" y="915096"/>
                  </a:lnTo>
                  <a:lnTo>
                    <a:pt x="5736726" y="915096"/>
                  </a:lnTo>
                  <a:lnTo>
                    <a:pt x="5738760" y="915096"/>
                  </a:lnTo>
                  <a:lnTo>
                    <a:pt x="5740793" y="915096"/>
                  </a:lnTo>
                  <a:lnTo>
                    <a:pt x="5742827" y="915096"/>
                  </a:lnTo>
                  <a:lnTo>
                    <a:pt x="5744861" y="915096"/>
                  </a:lnTo>
                  <a:lnTo>
                    <a:pt x="5746894" y="915096"/>
                  </a:lnTo>
                  <a:lnTo>
                    <a:pt x="5748928" y="915096"/>
                  </a:lnTo>
                  <a:lnTo>
                    <a:pt x="5750961" y="915096"/>
                  </a:lnTo>
                  <a:lnTo>
                    <a:pt x="5752995" y="915096"/>
                  </a:lnTo>
                  <a:lnTo>
                    <a:pt x="5755028" y="915096"/>
                  </a:lnTo>
                  <a:lnTo>
                    <a:pt x="5757062" y="915096"/>
                  </a:lnTo>
                  <a:lnTo>
                    <a:pt x="5759096" y="915096"/>
                  </a:lnTo>
                  <a:lnTo>
                    <a:pt x="5761129" y="915096"/>
                  </a:lnTo>
                  <a:lnTo>
                    <a:pt x="5763163" y="915096"/>
                  </a:lnTo>
                  <a:lnTo>
                    <a:pt x="5765196" y="915096"/>
                  </a:lnTo>
                  <a:lnTo>
                    <a:pt x="5767230" y="915096"/>
                  </a:lnTo>
                  <a:lnTo>
                    <a:pt x="5769264" y="915096"/>
                  </a:lnTo>
                  <a:lnTo>
                    <a:pt x="5771297" y="915096"/>
                  </a:lnTo>
                  <a:lnTo>
                    <a:pt x="5773331" y="915096"/>
                  </a:lnTo>
                  <a:lnTo>
                    <a:pt x="5775364" y="915096"/>
                  </a:lnTo>
                  <a:lnTo>
                    <a:pt x="5777398" y="915096"/>
                  </a:lnTo>
                  <a:lnTo>
                    <a:pt x="5779431" y="915096"/>
                  </a:lnTo>
                  <a:lnTo>
                    <a:pt x="5781465" y="915096"/>
                  </a:lnTo>
                  <a:lnTo>
                    <a:pt x="5783499" y="915096"/>
                  </a:lnTo>
                  <a:lnTo>
                    <a:pt x="5785532" y="915096"/>
                  </a:lnTo>
                  <a:lnTo>
                    <a:pt x="5787566" y="915096"/>
                  </a:lnTo>
                  <a:lnTo>
                    <a:pt x="5789599" y="915096"/>
                  </a:lnTo>
                  <a:lnTo>
                    <a:pt x="5791633" y="915096"/>
                  </a:lnTo>
                  <a:lnTo>
                    <a:pt x="5793666" y="915096"/>
                  </a:lnTo>
                  <a:lnTo>
                    <a:pt x="5795700" y="915096"/>
                  </a:lnTo>
                  <a:lnTo>
                    <a:pt x="5797734" y="915096"/>
                  </a:lnTo>
                  <a:lnTo>
                    <a:pt x="5799767" y="915096"/>
                  </a:lnTo>
                  <a:lnTo>
                    <a:pt x="5801801" y="915096"/>
                  </a:lnTo>
                  <a:lnTo>
                    <a:pt x="5803834" y="915096"/>
                  </a:lnTo>
                  <a:lnTo>
                    <a:pt x="5805868" y="915096"/>
                  </a:lnTo>
                  <a:lnTo>
                    <a:pt x="5807902" y="915096"/>
                  </a:lnTo>
                  <a:lnTo>
                    <a:pt x="5809935" y="915096"/>
                  </a:lnTo>
                  <a:lnTo>
                    <a:pt x="5811969" y="915096"/>
                  </a:lnTo>
                  <a:lnTo>
                    <a:pt x="5814002" y="915096"/>
                  </a:lnTo>
                  <a:lnTo>
                    <a:pt x="5816036" y="915096"/>
                  </a:lnTo>
                  <a:lnTo>
                    <a:pt x="5818069" y="915096"/>
                  </a:lnTo>
                  <a:lnTo>
                    <a:pt x="5820103" y="915096"/>
                  </a:lnTo>
                  <a:lnTo>
                    <a:pt x="5822137" y="915096"/>
                  </a:lnTo>
                  <a:lnTo>
                    <a:pt x="5824170" y="915096"/>
                  </a:lnTo>
                  <a:lnTo>
                    <a:pt x="5826204" y="915096"/>
                  </a:lnTo>
                  <a:lnTo>
                    <a:pt x="5828237" y="915096"/>
                  </a:lnTo>
                  <a:lnTo>
                    <a:pt x="5830271" y="915096"/>
                  </a:lnTo>
                  <a:lnTo>
                    <a:pt x="5832304" y="915096"/>
                  </a:lnTo>
                  <a:lnTo>
                    <a:pt x="5834338" y="915096"/>
                  </a:lnTo>
                  <a:lnTo>
                    <a:pt x="5836372" y="915096"/>
                  </a:lnTo>
                  <a:lnTo>
                    <a:pt x="5838405" y="915096"/>
                  </a:lnTo>
                  <a:lnTo>
                    <a:pt x="5840439" y="915096"/>
                  </a:lnTo>
                  <a:lnTo>
                    <a:pt x="5842472" y="915096"/>
                  </a:lnTo>
                  <a:lnTo>
                    <a:pt x="5844506" y="915096"/>
                  </a:lnTo>
                  <a:lnTo>
                    <a:pt x="5846540" y="915096"/>
                  </a:lnTo>
                  <a:lnTo>
                    <a:pt x="5848573" y="915096"/>
                  </a:lnTo>
                  <a:lnTo>
                    <a:pt x="5850607" y="915096"/>
                  </a:lnTo>
                  <a:lnTo>
                    <a:pt x="5852640" y="915096"/>
                  </a:lnTo>
                  <a:lnTo>
                    <a:pt x="5854674" y="915096"/>
                  </a:lnTo>
                  <a:lnTo>
                    <a:pt x="5856707" y="915096"/>
                  </a:lnTo>
                  <a:lnTo>
                    <a:pt x="5858741" y="915096"/>
                  </a:lnTo>
                  <a:lnTo>
                    <a:pt x="5860775" y="915096"/>
                  </a:lnTo>
                  <a:lnTo>
                    <a:pt x="5862808" y="915096"/>
                  </a:lnTo>
                  <a:lnTo>
                    <a:pt x="5864842" y="915096"/>
                  </a:lnTo>
                  <a:lnTo>
                    <a:pt x="5866875" y="915096"/>
                  </a:lnTo>
                  <a:lnTo>
                    <a:pt x="5868909" y="915096"/>
                  </a:lnTo>
                  <a:lnTo>
                    <a:pt x="5870942" y="915096"/>
                  </a:lnTo>
                  <a:lnTo>
                    <a:pt x="5872976" y="915096"/>
                  </a:lnTo>
                  <a:lnTo>
                    <a:pt x="5875010" y="915096"/>
                  </a:lnTo>
                  <a:lnTo>
                    <a:pt x="5877043" y="915096"/>
                  </a:lnTo>
                  <a:lnTo>
                    <a:pt x="5879077" y="915096"/>
                  </a:lnTo>
                  <a:lnTo>
                    <a:pt x="5881110" y="915096"/>
                  </a:lnTo>
                  <a:lnTo>
                    <a:pt x="5883144" y="915096"/>
                  </a:lnTo>
                  <a:lnTo>
                    <a:pt x="5885178" y="915096"/>
                  </a:lnTo>
                  <a:lnTo>
                    <a:pt x="5887211" y="915096"/>
                  </a:lnTo>
                  <a:lnTo>
                    <a:pt x="5889245" y="915096"/>
                  </a:lnTo>
                  <a:lnTo>
                    <a:pt x="5891278" y="915096"/>
                  </a:lnTo>
                  <a:lnTo>
                    <a:pt x="5893312" y="915096"/>
                  </a:lnTo>
                  <a:lnTo>
                    <a:pt x="5895345" y="915096"/>
                  </a:lnTo>
                  <a:lnTo>
                    <a:pt x="5897379" y="915096"/>
                  </a:lnTo>
                  <a:lnTo>
                    <a:pt x="5899413" y="915096"/>
                  </a:lnTo>
                  <a:lnTo>
                    <a:pt x="5901446" y="915096"/>
                  </a:lnTo>
                  <a:lnTo>
                    <a:pt x="5903480" y="915096"/>
                  </a:lnTo>
                  <a:lnTo>
                    <a:pt x="5905513" y="915096"/>
                  </a:lnTo>
                  <a:lnTo>
                    <a:pt x="5907547" y="915096"/>
                  </a:lnTo>
                  <a:lnTo>
                    <a:pt x="5909580" y="915096"/>
                  </a:lnTo>
                  <a:lnTo>
                    <a:pt x="5911614" y="915096"/>
                  </a:lnTo>
                  <a:lnTo>
                    <a:pt x="5913648" y="915096"/>
                  </a:lnTo>
                  <a:lnTo>
                    <a:pt x="5915681" y="915096"/>
                  </a:lnTo>
                  <a:lnTo>
                    <a:pt x="5917715" y="915096"/>
                  </a:lnTo>
                  <a:lnTo>
                    <a:pt x="5919748" y="915096"/>
                  </a:lnTo>
                  <a:lnTo>
                    <a:pt x="5921782" y="915096"/>
                  </a:lnTo>
                  <a:lnTo>
                    <a:pt x="5923816" y="915096"/>
                  </a:lnTo>
                  <a:lnTo>
                    <a:pt x="5925849" y="915096"/>
                  </a:lnTo>
                  <a:lnTo>
                    <a:pt x="5927883" y="915096"/>
                  </a:lnTo>
                  <a:lnTo>
                    <a:pt x="5929916" y="915096"/>
                  </a:lnTo>
                  <a:lnTo>
                    <a:pt x="5931950" y="915096"/>
                  </a:lnTo>
                  <a:lnTo>
                    <a:pt x="5933983" y="915096"/>
                  </a:lnTo>
                  <a:lnTo>
                    <a:pt x="5936017" y="915096"/>
                  </a:lnTo>
                  <a:lnTo>
                    <a:pt x="5938051" y="915096"/>
                  </a:lnTo>
                  <a:lnTo>
                    <a:pt x="5940084" y="915096"/>
                  </a:lnTo>
                  <a:lnTo>
                    <a:pt x="5942118" y="915096"/>
                  </a:lnTo>
                  <a:lnTo>
                    <a:pt x="5944151" y="915096"/>
                  </a:lnTo>
                  <a:lnTo>
                    <a:pt x="5946185" y="915096"/>
                  </a:lnTo>
                  <a:lnTo>
                    <a:pt x="5948218" y="915096"/>
                  </a:lnTo>
                  <a:lnTo>
                    <a:pt x="5950252" y="915096"/>
                  </a:lnTo>
                  <a:lnTo>
                    <a:pt x="5952286" y="915096"/>
                  </a:lnTo>
                  <a:lnTo>
                    <a:pt x="5954319" y="915096"/>
                  </a:lnTo>
                  <a:lnTo>
                    <a:pt x="5956353" y="915096"/>
                  </a:lnTo>
                  <a:lnTo>
                    <a:pt x="5958386" y="915096"/>
                  </a:lnTo>
                  <a:lnTo>
                    <a:pt x="5960420" y="915096"/>
                  </a:lnTo>
                  <a:lnTo>
                    <a:pt x="5962454" y="915096"/>
                  </a:lnTo>
                  <a:lnTo>
                    <a:pt x="5964487" y="915096"/>
                  </a:lnTo>
                  <a:lnTo>
                    <a:pt x="5966521" y="915096"/>
                  </a:lnTo>
                  <a:lnTo>
                    <a:pt x="5968554" y="915096"/>
                  </a:lnTo>
                  <a:lnTo>
                    <a:pt x="5970588" y="915096"/>
                  </a:lnTo>
                  <a:lnTo>
                    <a:pt x="5972621" y="915096"/>
                  </a:lnTo>
                  <a:lnTo>
                    <a:pt x="5974655" y="915096"/>
                  </a:lnTo>
                  <a:lnTo>
                    <a:pt x="5976689" y="915096"/>
                  </a:lnTo>
                  <a:lnTo>
                    <a:pt x="5978722" y="915096"/>
                  </a:lnTo>
                  <a:lnTo>
                    <a:pt x="5980756" y="915096"/>
                  </a:lnTo>
                  <a:lnTo>
                    <a:pt x="5982789" y="915096"/>
                  </a:lnTo>
                  <a:lnTo>
                    <a:pt x="5984823" y="915096"/>
                  </a:lnTo>
                  <a:lnTo>
                    <a:pt x="5986857" y="915096"/>
                  </a:lnTo>
                  <a:lnTo>
                    <a:pt x="5988890" y="915096"/>
                  </a:lnTo>
                  <a:lnTo>
                    <a:pt x="5990924" y="915096"/>
                  </a:lnTo>
                  <a:lnTo>
                    <a:pt x="5992957" y="915096"/>
                  </a:lnTo>
                  <a:lnTo>
                    <a:pt x="5994991" y="915096"/>
                  </a:lnTo>
                  <a:lnTo>
                    <a:pt x="5997024" y="915096"/>
                  </a:lnTo>
                  <a:lnTo>
                    <a:pt x="5999058" y="915096"/>
                  </a:lnTo>
                  <a:lnTo>
                    <a:pt x="6001092" y="915096"/>
                  </a:lnTo>
                  <a:lnTo>
                    <a:pt x="6003125" y="915096"/>
                  </a:lnTo>
                  <a:lnTo>
                    <a:pt x="6005159" y="915096"/>
                  </a:lnTo>
                  <a:lnTo>
                    <a:pt x="6007192" y="915096"/>
                  </a:lnTo>
                  <a:lnTo>
                    <a:pt x="6009226" y="915096"/>
                  </a:lnTo>
                  <a:lnTo>
                    <a:pt x="6011259" y="915096"/>
                  </a:lnTo>
                  <a:lnTo>
                    <a:pt x="6013293" y="915096"/>
                  </a:lnTo>
                  <a:lnTo>
                    <a:pt x="6015327" y="915096"/>
                  </a:lnTo>
                  <a:lnTo>
                    <a:pt x="6017360" y="915096"/>
                  </a:lnTo>
                  <a:lnTo>
                    <a:pt x="6019394" y="915096"/>
                  </a:lnTo>
                  <a:lnTo>
                    <a:pt x="6021427" y="915096"/>
                  </a:lnTo>
                  <a:lnTo>
                    <a:pt x="6023461" y="915096"/>
                  </a:lnTo>
                  <a:lnTo>
                    <a:pt x="6025495" y="915096"/>
                  </a:lnTo>
                  <a:lnTo>
                    <a:pt x="6027528" y="915096"/>
                  </a:lnTo>
                  <a:lnTo>
                    <a:pt x="6029562" y="915096"/>
                  </a:lnTo>
                  <a:lnTo>
                    <a:pt x="6031595" y="915096"/>
                  </a:lnTo>
                  <a:lnTo>
                    <a:pt x="6033629" y="915096"/>
                  </a:lnTo>
                  <a:lnTo>
                    <a:pt x="6035662" y="915096"/>
                  </a:lnTo>
                  <a:lnTo>
                    <a:pt x="6037696" y="915096"/>
                  </a:lnTo>
                  <a:lnTo>
                    <a:pt x="6039730" y="915096"/>
                  </a:lnTo>
                  <a:lnTo>
                    <a:pt x="6041763" y="915096"/>
                  </a:lnTo>
                  <a:lnTo>
                    <a:pt x="6043797" y="915096"/>
                  </a:lnTo>
                  <a:lnTo>
                    <a:pt x="6045830" y="915096"/>
                  </a:lnTo>
                  <a:lnTo>
                    <a:pt x="6047864" y="915096"/>
                  </a:lnTo>
                  <a:lnTo>
                    <a:pt x="6049897" y="915096"/>
                  </a:lnTo>
                  <a:lnTo>
                    <a:pt x="6051931" y="915096"/>
                  </a:lnTo>
                  <a:lnTo>
                    <a:pt x="6053965" y="915096"/>
                  </a:lnTo>
                  <a:lnTo>
                    <a:pt x="6055998" y="915096"/>
                  </a:lnTo>
                  <a:lnTo>
                    <a:pt x="6058032" y="915096"/>
                  </a:lnTo>
                  <a:lnTo>
                    <a:pt x="6060065" y="915096"/>
                  </a:lnTo>
                  <a:lnTo>
                    <a:pt x="6062099" y="915096"/>
                  </a:lnTo>
                  <a:lnTo>
                    <a:pt x="6064133" y="915096"/>
                  </a:lnTo>
                  <a:lnTo>
                    <a:pt x="6066166" y="915096"/>
                  </a:lnTo>
                  <a:lnTo>
                    <a:pt x="6068200" y="915096"/>
                  </a:lnTo>
                  <a:lnTo>
                    <a:pt x="6070233" y="915096"/>
                  </a:lnTo>
                  <a:lnTo>
                    <a:pt x="6072267" y="915096"/>
                  </a:lnTo>
                  <a:lnTo>
                    <a:pt x="6074300" y="915096"/>
                  </a:lnTo>
                  <a:lnTo>
                    <a:pt x="6076334" y="915096"/>
                  </a:lnTo>
                  <a:lnTo>
                    <a:pt x="6078368" y="915096"/>
                  </a:lnTo>
                  <a:lnTo>
                    <a:pt x="6080401" y="915096"/>
                  </a:lnTo>
                  <a:lnTo>
                    <a:pt x="6082435" y="915096"/>
                  </a:lnTo>
                  <a:lnTo>
                    <a:pt x="6084468" y="915096"/>
                  </a:lnTo>
                  <a:lnTo>
                    <a:pt x="6086502" y="915096"/>
                  </a:lnTo>
                  <a:lnTo>
                    <a:pt x="6088535" y="915096"/>
                  </a:lnTo>
                  <a:lnTo>
                    <a:pt x="6090569" y="915096"/>
                  </a:lnTo>
                  <a:lnTo>
                    <a:pt x="6092603" y="915096"/>
                  </a:lnTo>
                  <a:lnTo>
                    <a:pt x="6094636" y="915096"/>
                  </a:lnTo>
                  <a:lnTo>
                    <a:pt x="6096670" y="915096"/>
                  </a:lnTo>
                  <a:lnTo>
                    <a:pt x="6098703" y="915096"/>
                  </a:lnTo>
                  <a:lnTo>
                    <a:pt x="6100737" y="915096"/>
                  </a:lnTo>
                  <a:lnTo>
                    <a:pt x="6102771" y="915096"/>
                  </a:lnTo>
                  <a:lnTo>
                    <a:pt x="6104804" y="915096"/>
                  </a:lnTo>
                  <a:lnTo>
                    <a:pt x="6106838" y="915096"/>
                  </a:lnTo>
                  <a:lnTo>
                    <a:pt x="6108871" y="915096"/>
                  </a:lnTo>
                  <a:lnTo>
                    <a:pt x="6110905" y="915096"/>
                  </a:lnTo>
                  <a:lnTo>
                    <a:pt x="6112938" y="915096"/>
                  </a:lnTo>
                  <a:lnTo>
                    <a:pt x="6114972" y="915096"/>
                  </a:lnTo>
                  <a:lnTo>
                    <a:pt x="6117006" y="915096"/>
                  </a:lnTo>
                  <a:lnTo>
                    <a:pt x="6119039" y="915096"/>
                  </a:lnTo>
                  <a:lnTo>
                    <a:pt x="6121073" y="915096"/>
                  </a:lnTo>
                  <a:lnTo>
                    <a:pt x="6123106" y="915096"/>
                  </a:lnTo>
                  <a:lnTo>
                    <a:pt x="6125140" y="915096"/>
                  </a:lnTo>
                  <a:lnTo>
                    <a:pt x="6127173" y="915096"/>
                  </a:lnTo>
                  <a:lnTo>
                    <a:pt x="6129207" y="915096"/>
                  </a:lnTo>
                  <a:lnTo>
                    <a:pt x="6131241" y="915096"/>
                  </a:lnTo>
                  <a:lnTo>
                    <a:pt x="6133274" y="915096"/>
                  </a:lnTo>
                  <a:lnTo>
                    <a:pt x="6135308" y="915096"/>
                  </a:lnTo>
                  <a:lnTo>
                    <a:pt x="6137341" y="915096"/>
                  </a:lnTo>
                  <a:lnTo>
                    <a:pt x="6139375" y="915096"/>
                  </a:lnTo>
                  <a:lnTo>
                    <a:pt x="6141409" y="915096"/>
                  </a:lnTo>
                  <a:lnTo>
                    <a:pt x="6143442" y="915096"/>
                  </a:lnTo>
                  <a:lnTo>
                    <a:pt x="6145476" y="915096"/>
                  </a:lnTo>
                  <a:lnTo>
                    <a:pt x="6147509" y="915096"/>
                  </a:lnTo>
                  <a:lnTo>
                    <a:pt x="6149543" y="915096"/>
                  </a:lnTo>
                  <a:lnTo>
                    <a:pt x="6151576" y="915096"/>
                  </a:lnTo>
                  <a:lnTo>
                    <a:pt x="6153610" y="915096"/>
                  </a:lnTo>
                  <a:lnTo>
                    <a:pt x="6155644" y="915096"/>
                  </a:lnTo>
                  <a:lnTo>
                    <a:pt x="6157677" y="915096"/>
                  </a:lnTo>
                  <a:lnTo>
                    <a:pt x="6159711" y="915096"/>
                  </a:lnTo>
                  <a:lnTo>
                    <a:pt x="6161744" y="915096"/>
                  </a:lnTo>
                  <a:lnTo>
                    <a:pt x="6163778" y="915096"/>
                  </a:lnTo>
                  <a:lnTo>
                    <a:pt x="6165811" y="915096"/>
                  </a:lnTo>
                  <a:lnTo>
                    <a:pt x="6167845" y="915096"/>
                  </a:lnTo>
                  <a:lnTo>
                    <a:pt x="6169879" y="915096"/>
                  </a:lnTo>
                  <a:lnTo>
                    <a:pt x="6171912" y="915096"/>
                  </a:lnTo>
                  <a:lnTo>
                    <a:pt x="6173946" y="915096"/>
                  </a:lnTo>
                  <a:lnTo>
                    <a:pt x="6175979" y="915096"/>
                  </a:lnTo>
                  <a:lnTo>
                    <a:pt x="6178013" y="915096"/>
                  </a:lnTo>
                  <a:lnTo>
                    <a:pt x="6180047" y="915096"/>
                  </a:lnTo>
                  <a:lnTo>
                    <a:pt x="6182080" y="915096"/>
                  </a:lnTo>
                  <a:lnTo>
                    <a:pt x="6184114" y="915096"/>
                  </a:lnTo>
                  <a:lnTo>
                    <a:pt x="6186147" y="915096"/>
                  </a:lnTo>
                  <a:lnTo>
                    <a:pt x="6188181" y="915096"/>
                  </a:lnTo>
                  <a:lnTo>
                    <a:pt x="6190214" y="915096"/>
                  </a:lnTo>
                  <a:lnTo>
                    <a:pt x="6192248" y="915096"/>
                  </a:lnTo>
                  <a:lnTo>
                    <a:pt x="6194282" y="915096"/>
                  </a:lnTo>
                  <a:lnTo>
                    <a:pt x="6196315" y="915096"/>
                  </a:lnTo>
                  <a:lnTo>
                    <a:pt x="6198349" y="915096"/>
                  </a:lnTo>
                  <a:lnTo>
                    <a:pt x="6200382" y="915096"/>
                  </a:lnTo>
                  <a:lnTo>
                    <a:pt x="6202416" y="915096"/>
                  </a:lnTo>
                  <a:lnTo>
                    <a:pt x="6204449" y="915096"/>
                  </a:lnTo>
                  <a:lnTo>
                    <a:pt x="6206483" y="915096"/>
                  </a:lnTo>
                  <a:lnTo>
                    <a:pt x="6208517" y="915096"/>
                  </a:lnTo>
                  <a:lnTo>
                    <a:pt x="6210550" y="915096"/>
                  </a:lnTo>
                  <a:lnTo>
                    <a:pt x="6212584" y="915096"/>
                  </a:lnTo>
                  <a:lnTo>
                    <a:pt x="6214617" y="915096"/>
                  </a:lnTo>
                  <a:lnTo>
                    <a:pt x="6216651" y="915096"/>
                  </a:lnTo>
                  <a:lnTo>
                    <a:pt x="6218685" y="915096"/>
                  </a:lnTo>
                  <a:lnTo>
                    <a:pt x="6220718" y="915096"/>
                  </a:lnTo>
                  <a:lnTo>
                    <a:pt x="6222752" y="915096"/>
                  </a:lnTo>
                  <a:lnTo>
                    <a:pt x="6224785" y="915096"/>
                  </a:lnTo>
                  <a:lnTo>
                    <a:pt x="6226819" y="915096"/>
                  </a:lnTo>
                  <a:lnTo>
                    <a:pt x="6228852" y="915096"/>
                  </a:lnTo>
                  <a:lnTo>
                    <a:pt x="6230886" y="915096"/>
                  </a:lnTo>
                  <a:lnTo>
                    <a:pt x="6232920" y="915096"/>
                  </a:lnTo>
                  <a:lnTo>
                    <a:pt x="6234953" y="915096"/>
                  </a:lnTo>
                  <a:lnTo>
                    <a:pt x="6236987" y="915096"/>
                  </a:lnTo>
                  <a:lnTo>
                    <a:pt x="6239020" y="915096"/>
                  </a:lnTo>
                  <a:lnTo>
                    <a:pt x="6241054" y="915096"/>
                  </a:lnTo>
                  <a:lnTo>
                    <a:pt x="6243087" y="915096"/>
                  </a:lnTo>
                  <a:lnTo>
                    <a:pt x="6245121" y="915096"/>
                  </a:lnTo>
                  <a:lnTo>
                    <a:pt x="6247155" y="915096"/>
                  </a:lnTo>
                  <a:lnTo>
                    <a:pt x="6249188" y="915096"/>
                  </a:lnTo>
                  <a:lnTo>
                    <a:pt x="6251222" y="915096"/>
                  </a:lnTo>
                  <a:lnTo>
                    <a:pt x="6253255" y="915096"/>
                  </a:lnTo>
                  <a:lnTo>
                    <a:pt x="6255289" y="915096"/>
                  </a:lnTo>
                  <a:lnTo>
                    <a:pt x="6257323" y="915096"/>
                  </a:lnTo>
                  <a:lnTo>
                    <a:pt x="6259356" y="915096"/>
                  </a:lnTo>
                  <a:lnTo>
                    <a:pt x="6261390" y="915096"/>
                  </a:lnTo>
                  <a:lnTo>
                    <a:pt x="6263423" y="915096"/>
                  </a:lnTo>
                  <a:lnTo>
                    <a:pt x="6265457" y="915096"/>
                  </a:lnTo>
                  <a:lnTo>
                    <a:pt x="6267490" y="915096"/>
                  </a:lnTo>
                  <a:lnTo>
                    <a:pt x="6269524" y="915096"/>
                  </a:lnTo>
                  <a:lnTo>
                    <a:pt x="6271558" y="915096"/>
                  </a:lnTo>
                  <a:lnTo>
                    <a:pt x="6273591" y="915096"/>
                  </a:lnTo>
                  <a:lnTo>
                    <a:pt x="6275625" y="915096"/>
                  </a:lnTo>
                  <a:lnTo>
                    <a:pt x="6277658" y="915096"/>
                  </a:lnTo>
                  <a:lnTo>
                    <a:pt x="6279692" y="915096"/>
                  </a:lnTo>
                  <a:lnTo>
                    <a:pt x="6281725" y="915096"/>
                  </a:lnTo>
                  <a:lnTo>
                    <a:pt x="6283759" y="915096"/>
                  </a:lnTo>
                  <a:lnTo>
                    <a:pt x="6285793" y="915096"/>
                  </a:lnTo>
                  <a:lnTo>
                    <a:pt x="6287826" y="915096"/>
                  </a:lnTo>
                  <a:lnTo>
                    <a:pt x="6289860" y="915096"/>
                  </a:lnTo>
                  <a:lnTo>
                    <a:pt x="6291893" y="915096"/>
                  </a:lnTo>
                  <a:lnTo>
                    <a:pt x="6293927" y="915096"/>
                  </a:lnTo>
                  <a:lnTo>
                    <a:pt x="6295961" y="915096"/>
                  </a:lnTo>
                  <a:lnTo>
                    <a:pt x="6297994" y="915096"/>
                  </a:lnTo>
                  <a:lnTo>
                    <a:pt x="6300028" y="915096"/>
                  </a:lnTo>
                  <a:lnTo>
                    <a:pt x="6302061" y="915096"/>
                  </a:lnTo>
                  <a:lnTo>
                    <a:pt x="6304095" y="915096"/>
                  </a:lnTo>
                  <a:lnTo>
                    <a:pt x="6306128" y="915096"/>
                  </a:lnTo>
                  <a:lnTo>
                    <a:pt x="6308162" y="915096"/>
                  </a:lnTo>
                  <a:lnTo>
                    <a:pt x="6310196" y="915096"/>
                  </a:lnTo>
                  <a:lnTo>
                    <a:pt x="6312229" y="915096"/>
                  </a:lnTo>
                  <a:lnTo>
                    <a:pt x="6314263" y="915096"/>
                  </a:lnTo>
                  <a:lnTo>
                    <a:pt x="6316296" y="915096"/>
                  </a:lnTo>
                  <a:lnTo>
                    <a:pt x="6318330" y="915096"/>
                  </a:lnTo>
                  <a:lnTo>
                    <a:pt x="6320363" y="915096"/>
                  </a:lnTo>
                  <a:lnTo>
                    <a:pt x="6322397" y="915096"/>
                  </a:lnTo>
                  <a:lnTo>
                    <a:pt x="6324431" y="915096"/>
                  </a:lnTo>
                  <a:lnTo>
                    <a:pt x="6326464" y="915096"/>
                  </a:lnTo>
                  <a:lnTo>
                    <a:pt x="6328498" y="915096"/>
                  </a:lnTo>
                  <a:lnTo>
                    <a:pt x="6330531" y="915096"/>
                  </a:lnTo>
                  <a:lnTo>
                    <a:pt x="6332565" y="915096"/>
                  </a:lnTo>
                  <a:lnTo>
                    <a:pt x="6334599" y="915096"/>
                  </a:lnTo>
                  <a:lnTo>
                    <a:pt x="6336632" y="915096"/>
                  </a:lnTo>
                  <a:lnTo>
                    <a:pt x="6338666" y="915096"/>
                  </a:lnTo>
                  <a:lnTo>
                    <a:pt x="6340699" y="915096"/>
                  </a:lnTo>
                  <a:lnTo>
                    <a:pt x="6342733" y="915096"/>
                  </a:lnTo>
                  <a:lnTo>
                    <a:pt x="6344766" y="915096"/>
                  </a:lnTo>
                  <a:lnTo>
                    <a:pt x="6346800" y="915096"/>
                  </a:lnTo>
                  <a:lnTo>
                    <a:pt x="6348834" y="915096"/>
                  </a:lnTo>
                  <a:lnTo>
                    <a:pt x="6350867" y="915096"/>
                  </a:lnTo>
                  <a:lnTo>
                    <a:pt x="6352901" y="915096"/>
                  </a:lnTo>
                  <a:lnTo>
                    <a:pt x="6354934" y="915096"/>
                  </a:lnTo>
                  <a:lnTo>
                    <a:pt x="6356968" y="915096"/>
                  </a:lnTo>
                  <a:lnTo>
                    <a:pt x="6359001" y="915096"/>
                  </a:lnTo>
                  <a:lnTo>
                    <a:pt x="6361035" y="915096"/>
                  </a:lnTo>
                  <a:lnTo>
                    <a:pt x="6363069" y="915096"/>
                  </a:lnTo>
                  <a:lnTo>
                    <a:pt x="6365102" y="915096"/>
                  </a:lnTo>
                  <a:lnTo>
                    <a:pt x="6367136" y="915096"/>
                  </a:lnTo>
                  <a:lnTo>
                    <a:pt x="6369169" y="915096"/>
                  </a:lnTo>
                  <a:lnTo>
                    <a:pt x="6371203" y="915096"/>
                  </a:lnTo>
                  <a:lnTo>
                    <a:pt x="6373237" y="915096"/>
                  </a:lnTo>
                  <a:lnTo>
                    <a:pt x="6375270" y="915096"/>
                  </a:lnTo>
                  <a:lnTo>
                    <a:pt x="6377304" y="915096"/>
                  </a:lnTo>
                  <a:lnTo>
                    <a:pt x="6379337" y="915096"/>
                  </a:lnTo>
                  <a:lnTo>
                    <a:pt x="6381371" y="915096"/>
                  </a:lnTo>
                  <a:lnTo>
                    <a:pt x="6383404" y="915096"/>
                  </a:lnTo>
                  <a:lnTo>
                    <a:pt x="6385438" y="915096"/>
                  </a:lnTo>
                  <a:lnTo>
                    <a:pt x="6387472" y="915096"/>
                  </a:lnTo>
                  <a:lnTo>
                    <a:pt x="6389505" y="915096"/>
                  </a:lnTo>
                  <a:lnTo>
                    <a:pt x="6391539" y="915096"/>
                  </a:lnTo>
                  <a:lnTo>
                    <a:pt x="6393572" y="915096"/>
                  </a:lnTo>
                  <a:lnTo>
                    <a:pt x="6395606" y="915096"/>
                  </a:lnTo>
                  <a:lnTo>
                    <a:pt x="6397639" y="915096"/>
                  </a:lnTo>
                  <a:lnTo>
                    <a:pt x="6399673" y="915096"/>
                  </a:lnTo>
                  <a:lnTo>
                    <a:pt x="6401707" y="915096"/>
                  </a:lnTo>
                  <a:lnTo>
                    <a:pt x="6403740" y="915096"/>
                  </a:lnTo>
                  <a:lnTo>
                    <a:pt x="6405774" y="915096"/>
                  </a:lnTo>
                  <a:lnTo>
                    <a:pt x="6407807" y="915096"/>
                  </a:lnTo>
                  <a:lnTo>
                    <a:pt x="6409841" y="915096"/>
                  </a:lnTo>
                  <a:lnTo>
                    <a:pt x="6411875" y="915096"/>
                  </a:lnTo>
                  <a:lnTo>
                    <a:pt x="6413908" y="915096"/>
                  </a:lnTo>
                  <a:lnTo>
                    <a:pt x="6415942" y="915096"/>
                  </a:lnTo>
                  <a:lnTo>
                    <a:pt x="6417975" y="915096"/>
                  </a:lnTo>
                  <a:lnTo>
                    <a:pt x="6420009" y="915096"/>
                  </a:lnTo>
                  <a:lnTo>
                    <a:pt x="6422042" y="915096"/>
                  </a:lnTo>
                  <a:lnTo>
                    <a:pt x="6424076" y="915096"/>
                  </a:lnTo>
                  <a:lnTo>
                    <a:pt x="6426110" y="915096"/>
                  </a:lnTo>
                  <a:lnTo>
                    <a:pt x="6428143" y="915096"/>
                  </a:lnTo>
                  <a:lnTo>
                    <a:pt x="6430177" y="915096"/>
                  </a:lnTo>
                  <a:lnTo>
                    <a:pt x="6432210" y="915096"/>
                  </a:lnTo>
                  <a:lnTo>
                    <a:pt x="6434244" y="915096"/>
                  </a:lnTo>
                  <a:lnTo>
                    <a:pt x="6436277" y="915096"/>
                  </a:lnTo>
                </a:path>
              </a:pathLst>
            </a:custGeom>
            <a:ln w="13550" cap="flat">
              <a:solidFill>
                <a:srgbClr val="24B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2" name="pl11"/>
            <p:cNvSpPr/>
            <p:nvPr/>
          </p:nvSpPr>
          <p:spPr>
            <a:xfrm>
              <a:off x="5997111" y="4618358"/>
              <a:ext cx="3341170" cy="368144"/>
            </a:xfrm>
            <a:custGeom>
              <a:avLst/>
              <a:gdLst/>
              <a:ahLst/>
              <a:cxnLst/>
              <a:rect l="0" t="0" r="0" b="0"/>
              <a:pathLst>
                <a:path w="3341170" h="368144">
                  <a:moveTo>
                    <a:pt x="0" y="26381"/>
                  </a:moveTo>
                  <a:lnTo>
                    <a:pt x="2033" y="26381"/>
                  </a:lnTo>
                  <a:lnTo>
                    <a:pt x="4067" y="26381"/>
                  </a:lnTo>
                  <a:lnTo>
                    <a:pt x="6100" y="26381"/>
                  </a:lnTo>
                  <a:lnTo>
                    <a:pt x="8134" y="26381"/>
                  </a:lnTo>
                  <a:lnTo>
                    <a:pt x="10167" y="26381"/>
                  </a:lnTo>
                  <a:lnTo>
                    <a:pt x="12201" y="26381"/>
                  </a:lnTo>
                  <a:lnTo>
                    <a:pt x="14235" y="26381"/>
                  </a:lnTo>
                  <a:lnTo>
                    <a:pt x="16268" y="26381"/>
                  </a:lnTo>
                  <a:lnTo>
                    <a:pt x="18302" y="26381"/>
                  </a:lnTo>
                  <a:lnTo>
                    <a:pt x="20335" y="26381"/>
                  </a:lnTo>
                  <a:lnTo>
                    <a:pt x="22369" y="26381"/>
                  </a:lnTo>
                  <a:lnTo>
                    <a:pt x="24402" y="26381"/>
                  </a:lnTo>
                  <a:lnTo>
                    <a:pt x="26436" y="26381"/>
                  </a:lnTo>
                  <a:lnTo>
                    <a:pt x="28470" y="26381"/>
                  </a:lnTo>
                  <a:lnTo>
                    <a:pt x="30503" y="26381"/>
                  </a:lnTo>
                  <a:lnTo>
                    <a:pt x="32537" y="26381"/>
                  </a:lnTo>
                  <a:lnTo>
                    <a:pt x="34570" y="26381"/>
                  </a:lnTo>
                  <a:lnTo>
                    <a:pt x="36604" y="26381"/>
                  </a:lnTo>
                  <a:lnTo>
                    <a:pt x="38638" y="26381"/>
                  </a:lnTo>
                  <a:lnTo>
                    <a:pt x="40671" y="26381"/>
                  </a:lnTo>
                  <a:lnTo>
                    <a:pt x="42705" y="26381"/>
                  </a:lnTo>
                  <a:lnTo>
                    <a:pt x="44738" y="26381"/>
                  </a:lnTo>
                  <a:lnTo>
                    <a:pt x="46772" y="26381"/>
                  </a:lnTo>
                  <a:lnTo>
                    <a:pt x="48805" y="26381"/>
                  </a:lnTo>
                  <a:lnTo>
                    <a:pt x="50839" y="26381"/>
                  </a:lnTo>
                  <a:lnTo>
                    <a:pt x="52873" y="26381"/>
                  </a:lnTo>
                  <a:lnTo>
                    <a:pt x="54906" y="26381"/>
                  </a:lnTo>
                  <a:lnTo>
                    <a:pt x="56940" y="26381"/>
                  </a:lnTo>
                  <a:lnTo>
                    <a:pt x="58973" y="26381"/>
                  </a:lnTo>
                  <a:lnTo>
                    <a:pt x="61007" y="26381"/>
                  </a:lnTo>
                  <a:lnTo>
                    <a:pt x="63040" y="26381"/>
                  </a:lnTo>
                  <a:lnTo>
                    <a:pt x="65074" y="26381"/>
                  </a:lnTo>
                  <a:lnTo>
                    <a:pt x="67108" y="26381"/>
                  </a:lnTo>
                  <a:lnTo>
                    <a:pt x="69141" y="26381"/>
                  </a:lnTo>
                  <a:lnTo>
                    <a:pt x="71175" y="26381"/>
                  </a:lnTo>
                  <a:lnTo>
                    <a:pt x="73208" y="26381"/>
                  </a:lnTo>
                  <a:lnTo>
                    <a:pt x="75242" y="26381"/>
                  </a:lnTo>
                  <a:lnTo>
                    <a:pt x="77276" y="26381"/>
                  </a:lnTo>
                  <a:lnTo>
                    <a:pt x="79309" y="26381"/>
                  </a:lnTo>
                  <a:lnTo>
                    <a:pt x="81343" y="26381"/>
                  </a:lnTo>
                  <a:lnTo>
                    <a:pt x="83376" y="26381"/>
                  </a:lnTo>
                  <a:lnTo>
                    <a:pt x="85410" y="26381"/>
                  </a:lnTo>
                  <a:lnTo>
                    <a:pt x="87443" y="26381"/>
                  </a:lnTo>
                  <a:lnTo>
                    <a:pt x="89477" y="26381"/>
                  </a:lnTo>
                  <a:lnTo>
                    <a:pt x="91511" y="26381"/>
                  </a:lnTo>
                  <a:lnTo>
                    <a:pt x="93544" y="26381"/>
                  </a:lnTo>
                  <a:lnTo>
                    <a:pt x="95578" y="26381"/>
                  </a:lnTo>
                  <a:lnTo>
                    <a:pt x="97611" y="26381"/>
                  </a:lnTo>
                  <a:lnTo>
                    <a:pt x="99645" y="26381"/>
                  </a:lnTo>
                  <a:lnTo>
                    <a:pt x="101678" y="26381"/>
                  </a:lnTo>
                  <a:lnTo>
                    <a:pt x="103712" y="26381"/>
                  </a:lnTo>
                  <a:lnTo>
                    <a:pt x="105746" y="26381"/>
                  </a:lnTo>
                  <a:lnTo>
                    <a:pt x="107779" y="26381"/>
                  </a:lnTo>
                  <a:lnTo>
                    <a:pt x="109813" y="26381"/>
                  </a:lnTo>
                  <a:lnTo>
                    <a:pt x="111846" y="26381"/>
                  </a:lnTo>
                  <a:lnTo>
                    <a:pt x="113880" y="26381"/>
                  </a:lnTo>
                  <a:lnTo>
                    <a:pt x="115914" y="26381"/>
                  </a:lnTo>
                  <a:lnTo>
                    <a:pt x="117947" y="26381"/>
                  </a:lnTo>
                  <a:lnTo>
                    <a:pt x="119981" y="26381"/>
                  </a:lnTo>
                  <a:lnTo>
                    <a:pt x="122014" y="26381"/>
                  </a:lnTo>
                  <a:lnTo>
                    <a:pt x="124048" y="26381"/>
                  </a:lnTo>
                  <a:lnTo>
                    <a:pt x="126081" y="26381"/>
                  </a:lnTo>
                  <a:lnTo>
                    <a:pt x="128115" y="26381"/>
                  </a:lnTo>
                  <a:lnTo>
                    <a:pt x="130149" y="26381"/>
                  </a:lnTo>
                  <a:lnTo>
                    <a:pt x="132182" y="26381"/>
                  </a:lnTo>
                  <a:lnTo>
                    <a:pt x="134216" y="26381"/>
                  </a:lnTo>
                  <a:lnTo>
                    <a:pt x="136249" y="26381"/>
                  </a:lnTo>
                  <a:lnTo>
                    <a:pt x="138283" y="26381"/>
                  </a:lnTo>
                  <a:lnTo>
                    <a:pt x="140316" y="26381"/>
                  </a:lnTo>
                  <a:lnTo>
                    <a:pt x="142350" y="26381"/>
                  </a:lnTo>
                  <a:lnTo>
                    <a:pt x="144384" y="26381"/>
                  </a:lnTo>
                  <a:lnTo>
                    <a:pt x="146417" y="26381"/>
                  </a:lnTo>
                  <a:lnTo>
                    <a:pt x="148451" y="26381"/>
                  </a:lnTo>
                  <a:lnTo>
                    <a:pt x="150484" y="26381"/>
                  </a:lnTo>
                  <a:lnTo>
                    <a:pt x="152518" y="26381"/>
                  </a:lnTo>
                  <a:lnTo>
                    <a:pt x="154552" y="26381"/>
                  </a:lnTo>
                  <a:lnTo>
                    <a:pt x="156585" y="26381"/>
                  </a:lnTo>
                  <a:lnTo>
                    <a:pt x="158619" y="26381"/>
                  </a:lnTo>
                  <a:lnTo>
                    <a:pt x="160652" y="26381"/>
                  </a:lnTo>
                  <a:lnTo>
                    <a:pt x="162686" y="26381"/>
                  </a:lnTo>
                  <a:lnTo>
                    <a:pt x="164719" y="26381"/>
                  </a:lnTo>
                  <a:lnTo>
                    <a:pt x="166753" y="26381"/>
                  </a:lnTo>
                  <a:lnTo>
                    <a:pt x="168787" y="26381"/>
                  </a:lnTo>
                  <a:lnTo>
                    <a:pt x="170820" y="26381"/>
                  </a:lnTo>
                  <a:lnTo>
                    <a:pt x="172854" y="26381"/>
                  </a:lnTo>
                  <a:lnTo>
                    <a:pt x="174887" y="26381"/>
                  </a:lnTo>
                  <a:lnTo>
                    <a:pt x="176921" y="26381"/>
                  </a:lnTo>
                  <a:lnTo>
                    <a:pt x="178954" y="26381"/>
                  </a:lnTo>
                  <a:lnTo>
                    <a:pt x="180988" y="26381"/>
                  </a:lnTo>
                  <a:lnTo>
                    <a:pt x="183022" y="26381"/>
                  </a:lnTo>
                  <a:lnTo>
                    <a:pt x="185055" y="26381"/>
                  </a:lnTo>
                  <a:lnTo>
                    <a:pt x="187089" y="26381"/>
                  </a:lnTo>
                  <a:lnTo>
                    <a:pt x="189122" y="26381"/>
                  </a:lnTo>
                  <a:lnTo>
                    <a:pt x="191156" y="26381"/>
                  </a:lnTo>
                  <a:lnTo>
                    <a:pt x="193190" y="26381"/>
                  </a:lnTo>
                  <a:lnTo>
                    <a:pt x="195223" y="26381"/>
                  </a:lnTo>
                  <a:lnTo>
                    <a:pt x="197257" y="26381"/>
                  </a:lnTo>
                  <a:lnTo>
                    <a:pt x="199290" y="26381"/>
                  </a:lnTo>
                  <a:lnTo>
                    <a:pt x="201324" y="26381"/>
                  </a:lnTo>
                  <a:lnTo>
                    <a:pt x="203357" y="26381"/>
                  </a:lnTo>
                  <a:lnTo>
                    <a:pt x="205391" y="26381"/>
                  </a:lnTo>
                  <a:lnTo>
                    <a:pt x="207425" y="26381"/>
                  </a:lnTo>
                  <a:lnTo>
                    <a:pt x="209458" y="26381"/>
                  </a:lnTo>
                  <a:lnTo>
                    <a:pt x="211492" y="26381"/>
                  </a:lnTo>
                  <a:lnTo>
                    <a:pt x="213525" y="26381"/>
                  </a:lnTo>
                  <a:lnTo>
                    <a:pt x="215559" y="26381"/>
                  </a:lnTo>
                  <a:lnTo>
                    <a:pt x="217592" y="26381"/>
                  </a:lnTo>
                  <a:lnTo>
                    <a:pt x="219626" y="26381"/>
                  </a:lnTo>
                  <a:lnTo>
                    <a:pt x="221660" y="26381"/>
                  </a:lnTo>
                  <a:lnTo>
                    <a:pt x="223693" y="26381"/>
                  </a:lnTo>
                  <a:lnTo>
                    <a:pt x="225727" y="26381"/>
                  </a:lnTo>
                  <a:lnTo>
                    <a:pt x="227760" y="26381"/>
                  </a:lnTo>
                  <a:lnTo>
                    <a:pt x="229794" y="26381"/>
                  </a:lnTo>
                  <a:lnTo>
                    <a:pt x="231828" y="26381"/>
                  </a:lnTo>
                  <a:lnTo>
                    <a:pt x="233861" y="26381"/>
                  </a:lnTo>
                  <a:lnTo>
                    <a:pt x="235895" y="26381"/>
                  </a:lnTo>
                  <a:lnTo>
                    <a:pt x="237928" y="26381"/>
                  </a:lnTo>
                  <a:lnTo>
                    <a:pt x="239962" y="26381"/>
                  </a:lnTo>
                  <a:lnTo>
                    <a:pt x="241995" y="26381"/>
                  </a:lnTo>
                  <a:lnTo>
                    <a:pt x="244029" y="26381"/>
                  </a:lnTo>
                  <a:lnTo>
                    <a:pt x="246063" y="26381"/>
                  </a:lnTo>
                  <a:lnTo>
                    <a:pt x="248096" y="26381"/>
                  </a:lnTo>
                  <a:lnTo>
                    <a:pt x="250130" y="26381"/>
                  </a:lnTo>
                  <a:lnTo>
                    <a:pt x="252163" y="26381"/>
                  </a:lnTo>
                  <a:lnTo>
                    <a:pt x="254197" y="26381"/>
                  </a:lnTo>
                  <a:lnTo>
                    <a:pt x="256230" y="26381"/>
                  </a:lnTo>
                  <a:lnTo>
                    <a:pt x="258264" y="26381"/>
                  </a:lnTo>
                  <a:lnTo>
                    <a:pt x="260298" y="26381"/>
                  </a:lnTo>
                  <a:lnTo>
                    <a:pt x="262331" y="26381"/>
                  </a:lnTo>
                  <a:lnTo>
                    <a:pt x="264365" y="26381"/>
                  </a:lnTo>
                  <a:lnTo>
                    <a:pt x="266398" y="26381"/>
                  </a:lnTo>
                  <a:lnTo>
                    <a:pt x="268432" y="26381"/>
                  </a:lnTo>
                  <a:lnTo>
                    <a:pt x="270466" y="26381"/>
                  </a:lnTo>
                  <a:lnTo>
                    <a:pt x="272499" y="26381"/>
                  </a:lnTo>
                  <a:lnTo>
                    <a:pt x="274533" y="26381"/>
                  </a:lnTo>
                  <a:lnTo>
                    <a:pt x="276566" y="26381"/>
                  </a:lnTo>
                  <a:lnTo>
                    <a:pt x="278600" y="26381"/>
                  </a:lnTo>
                  <a:lnTo>
                    <a:pt x="280633" y="26381"/>
                  </a:lnTo>
                  <a:lnTo>
                    <a:pt x="282667" y="26381"/>
                  </a:lnTo>
                  <a:lnTo>
                    <a:pt x="284701" y="26381"/>
                  </a:lnTo>
                  <a:lnTo>
                    <a:pt x="286734" y="26381"/>
                  </a:lnTo>
                  <a:lnTo>
                    <a:pt x="288768" y="26381"/>
                  </a:lnTo>
                  <a:lnTo>
                    <a:pt x="290801" y="26381"/>
                  </a:lnTo>
                  <a:lnTo>
                    <a:pt x="292835" y="26381"/>
                  </a:lnTo>
                  <a:lnTo>
                    <a:pt x="294868" y="26381"/>
                  </a:lnTo>
                  <a:lnTo>
                    <a:pt x="296902" y="26381"/>
                  </a:lnTo>
                  <a:lnTo>
                    <a:pt x="298936" y="26381"/>
                  </a:lnTo>
                  <a:lnTo>
                    <a:pt x="300969" y="26381"/>
                  </a:lnTo>
                  <a:lnTo>
                    <a:pt x="303003" y="26381"/>
                  </a:lnTo>
                  <a:lnTo>
                    <a:pt x="305036" y="26381"/>
                  </a:lnTo>
                  <a:lnTo>
                    <a:pt x="307070" y="26381"/>
                  </a:lnTo>
                  <a:lnTo>
                    <a:pt x="309104" y="26381"/>
                  </a:lnTo>
                  <a:lnTo>
                    <a:pt x="311137" y="26381"/>
                  </a:lnTo>
                  <a:lnTo>
                    <a:pt x="313171" y="26381"/>
                  </a:lnTo>
                  <a:lnTo>
                    <a:pt x="315204" y="26381"/>
                  </a:lnTo>
                  <a:lnTo>
                    <a:pt x="317238" y="26381"/>
                  </a:lnTo>
                  <a:lnTo>
                    <a:pt x="319271" y="26381"/>
                  </a:lnTo>
                  <a:lnTo>
                    <a:pt x="321305" y="26381"/>
                  </a:lnTo>
                  <a:lnTo>
                    <a:pt x="323339" y="26381"/>
                  </a:lnTo>
                  <a:lnTo>
                    <a:pt x="325372" y="26381"/>
                  </a:lnTo>
                  <a:lnTo>
                    <a:pt x="327406" y="26381"/>
                  </a:lnTo>
                  <a:lnTo>
                    <a:pt x="329439" y="26381"/>
                  </a:lnTo>
                  <a:lnTo>
                    <a:pt x="331473" y="26381"/>
                  </a:lnTo>
                  <a:lnTo>
                    <a:pt x="333506" y="26381"/>
                  </a:lnTo>
                  <a:lnTo>
                    <a:pt x="335540" y="26381"/>
                  </a:lnTo>
                  <a:lnTo>
                    <a:pt x="337574" y="26381"/>
                  </a:lnTo>
                  <a:lnTo>
                    <a:pt x="339607" y="26381"/>
                  </a:lnTo>
                  <a:lnTo>
                    <a:pt x="341641" y="26381"/>
                  </a:lnTo>
                  <a:lnTo>
                    <a:pt x="343674" y="26381"/>
                  </a:lnTo>
                  <a:lnTo>
                    <a:pt x="345708" y="26381"/>
                  </a:lnTo>
                  <a:lnTo>
                    <a:pt x="347742" y="26381"/>
                  </a:lnTo>
                  <a:lnTo>
                    <a:pt x="349775" y="26381"/>
                  </a:lnTo>
                  <a:lnTo>
                    <a:pt x="351809" y="26381"/>
                  </a:lnTo>
                  <a:lnTo>
                    <a:pt x="353842" y="26381"/>
                  </a:lnTo>
                  <a:lnTo>
                    <a:pt x="355876" y="26381"/>
                  </a:lnTo>
                  <a:lnTo>
                    <a:pt x="357909" y="26381"/>
                  </a:lnTo>
                  <a:lnTo>
                    <a:pt x="359943" y="26381"/>
                  </a:lnTo>
                  <a:lnTo>
                    <a:pt x="361977" y="26381"/>
                  </a:lnTo>
                  <a:lnTo>
                    <a:pt x="364010" y="26381"/>
                  </a:lnTo>
                  <a:lnTo>
                    <a:pt x="366044" y="26381"/>
                  </a:lnTo>
                  <a:lnTo>
                    <a:pt x="368077" y="26381"/>
                  </a:lnTo>
                  <a:lnTo>
                    <a:pt x="370111" y="26381"/>
                  </a:lnTo>
                  <a:lnTo>
                    <a:pt x="372144" y="26381"/>
                  </a:lnTo>
                  <a:lnTo>
                    <a:pt x="374178" y="26381"/>
                  </a:lnTo>
                  <a:lnTo>
                    <a:pt x="376212" y="26381"/>
                  </a:lnTo>
                  <a:lnTo>
                    <a:pt x="378245" y="26381"/>
                  </a:lnTo>
                  <a:lnTo>
                    <a:pt x="380279" y="26381"/>
                  </a:lnTo>
                  <a:lnTo>
                    <a:pt x="382312" y="26381"/>
                  </a:lnTo>
                  <a:lnTo>
                    <a:pt x="384346" y="26381"/>
                  </a:lnTo>
                  <a:lnTo>
                    <a:pt x="386380" y="26381"/>
                  </a:lnTo>
                  <a:lnTo>
                    <a:pt x="388413" y="26381"/>
                  </a:lnTo>
                  <a:lnTo>
                    <a:pt x="390447" y="26381"/>
                  </a:lnTo>
                  <a:lnTo>
                    <a:pt x="392480" y="26381"/>
                  </a:lnTo>
                  <a:lnTo>
                    <a:pt x="394514" y="26381"/>
                  </a:lnTo>
                  <a:lnTo>
                    <a:pt x="396547" y="26381"/>
                  </a:lnTo>
                  <a:lnTo>
                    <a:pt x="398581" y="26381"/>
                  </a:lnTo>
                  <a:lnTo>
                    <a:pt x="400615" y="26381"/>
                  </a:lnTo>
                  <a:lnTo>
                    <a:pt x="402648" y="26381"/>
                  </a:lnTo>
                  <a:lnTo>
                    <a:pt x="404682" y="26381"/>
                  </a:lnTo>
                  <a:lnTo>
                    <a:pt x="406715" y="26381"/>
                  </a:lnTo>
                  <a:lnTo>
                    <a:pt x="408749" y="26381"/>
                  </a:lnTo>
                  <a:lnTo>
                    <a:pt x="410782" y="26381"/>
                  </a:lnTo>
                  <a:lnTo>
                    <a:pt x="412816" y="26381"/>
                  </a:lnTo>
                  <a:lnTo>
                    <a:pt x="414850" y="26381"/>
                  </a:lnTo>
                  <a:lnTo>
                    <a:pt x="416883" y="26381"/>
                  </a:lnTo>
                  <a:lnTo>
                    <a:pt x="418917" y="26381"/>
                  </a:lnTo>
                  <a:lnTo>
                    <a:pt x="420950" y="26381"/>
                  </a:lnTo>
                  <a:lnTo>
                    <a:pt x="422984" y="26381"/>
                  </a:lnTo>
                  <a:lnTo>
                    <a:pt x="425018" y="26381"/>
                  </a:lnTo>
                  <a:lnTo>
                    <a:pt x="427051" y="26381"/>
                  </a:lnTo>
                  <a:lnTo>
                    <a:pt x="429085" y="26381"/>
                  </a:lnTo>
                  <a:lnTo>
                    <a:pt x="431118" y="26381"/>
                  </a:lnTo>
                  <a:lnTo>
                    <a:pt x="433152" y="26381"/>
                  </a:lnTo>
                  <a:lnTo>
                    <a:pt x="435185" y="26381"/>
                  </a:lnTo>
                  <a:lnTo>
                    <a:pt x="437219" y="26381"/>
                  </a:lnTo>
                  <a:lnTo>
                    <a:pt x="439253" y="26381"/>
                  </a:lnTo>
                  <a:lnTo>
                    <a:pt x="441286" y="26381"/>
                  </a:lnTo>
                  <a:lnTo>
                    <a:pt x="443320" y="26381"/>
                  </a:lnTo>
                  <a:lnTo>
                    <a:pt x="445353" y="26381"/>
                  </a:lnTo>
                  <a:lnTo>
                    <a:pt x="447387" y="26381"/>
                  </a:lnTo>
                  <a:lnTo>
                    <a:pt x="449420" y="26381"/>
                  </a:lnTo>
                  <a:lnTo>
                    <a:pt x="451454" y="26381"/>
                  </a:lnTo>
                  <a:lnTo>
                    <a:pt x="453488" y="26381"/>
                  </a:lnTo>
                  <a:lnTo>
                    <a:pt x="455521" y="26381"/>
                  </a:lnTo>
                  <a:lnTo>
                    <a:pt x="457555" y="26381"/>
                  </a:lnTo>
                  <a:lnTo>
                    <a:pt x="459588" y="26381"/>
                  </a:lnTo>
                  <a:lnTo>
                    <a:pt x="461622" y="26381"/>
                  </a:lnTo>
                  <a:lnTo>
                    <a:pt x="463656" y="26381"/>
                  </a:lnTo>
                  <a:lnTo>
                    <a:pt x="465689" y="26381"/>
                  </a:lnTo>
                  <a:lnTo>
                    <a:pt x="467723" y="26381"/>
                  </a:lnTo>
                  <a:lnTo>
                    <a:pt x="469756" y="26381"/>
                  </a:lnTo>
                  <a:lnTo>
                    <a:pt x="471790" y="26381"/>
                  </a:lnTo>
                  <a:lnTo>
                    <a:pt x="473823" y="26381"/>
                  </a:lnTo>
                  <a:lnTo>
                    <a:pt x="475857" y="26381"/>
                  </a:lnTo>
                  <a:lnTo>
                    <a:pt x="477891" y="26381"/>
                  </a:lnTo>
                  <a:lnTo>
                    <a:pt x="479924" y="26381"/>
                  </a:lnTo>
                  <a:lnTo>
                    <a:pt x="481958" y="26381"/>
                  </a:lnTo>
                  <a:lnTo>
                    <a:pt x="483991" y="26381"/>
                  </a:lnTo>
                  <a:lnTo>
                    <a:pt x="486025" y="26381"/>
                  </a:lnTo>
                  <a:lnTo>
                    <a:pt x="488058" y="26381"/>
                  </a:lnTo>
                  <a:lnTo>
                    <a:pt x="490092" y="26381"/>
                  </a:lnTo>
                  <a:lnTo>
                    <a:pt x="492126" y="26381"/>
                  </a:lnTo>
                  <a:lnTo>
                    <a:pt x="494159" y="58233"/>
                  </a:lnTo>
                  <a:lnTo>
                    <a:pt x="496193" y="58233"/>
                  </a:lnTo>
                  <a:lnTo>
                    <a:pt x="498226" y="58233"/>
                  </a:lnTo>
                  <a:lnTo>
                    <a:pt x="500260" y="58233"/>
                  </a:lnTo>
                  <a:lnTo>
                    <a:pt x="502294" y="58233"/>
                  </a:lnTo>
                  <a:lnTo>
                    <a:pt x="504327" y="58233"/>
                  </a:lnTo>
                  <a:lnTo>
                    <a:pt x="506361" y="58233"/>
                  </a:lnTo>
                  <a:lnTo>
                    <a:pt x="508394" y="58233"/>
                  </a:lnTo>
                  <a:lnTo>
                    <a:pt x="510428" y="58233"/>
                  </a:lnTo>
                  <a:lnTo>
                    <a:pt x="512461" y="58233"/>
                  </a:lnTo>
                  <a:lnTo>
                    <a:pt x="514495" y="58233"/>
                  </a:lnTo>
                  <a:lnTo>
                    <a:pt x="516529" y="58233"/>
                  </a:lnTo>
                  <a:lnTo>
                    <a:pt x="518562" y="58233"/>
                  </a:lnTo>
                  <a:lnTo>
                    <a:pt x="520596" y="58233"/>
                  </a:lnTo>
                  <a:lnTo>
                    <a:pt x="522629" y="58233"/>
                  </a:lnTo>
                  <a:lnTo>
                    <a:pt x="524663" y="58233"/>
                  </a:lnTo>
                  <a:lnTo>
                    <a:pt x="526696" y="58233"/>
                  </a:lnTo>
                  <a:lnTo>
                    <a:pt x="528730" y="58233"/>
                  </a:lnTo>
                  <a:lnTo>
                    <a:pt x="530764" y="58233"/>
                  </a:lnTo>
                  <a:lnTo>
                    <a:pt x="532797" y="58233"/>
                  </a:lnTo>
                  <a:lnTo>
                    <a:pt x="534831" y="58233"/>
                  </a:lnTo>
                  <a:lnTo>
                    <a:pt x="536864" y="58233"/>
                  </a:lnTo>
                  <a:lnTo>
                    <a:pt x="538898" y="58233"/>
                  </a:lnTo>
                  <a:lnTo>
                    <a:pt x="540932" y="58233"/>
                  </a:lnTo>
                  <a:lnTo>
                    <a:pt x="542965" y="58233"/>
                  </a:lnTo>
                  <a:lnTo>
                    <a:pt x="544999" y="58233"/>
                  </a:lnTo>
                  <a:lnTo>
                    <a:pt x="547032" y="58233"/>
                  </a:lnTo>
                  <a:lnTo>
                    <a:pt x="549066" y="58233"/>
                  </a:lnTo>
                  <a:lnTo>
                    <a:pt x="551099" y="58233"/>
                  </a:lnTo>
                  <a:lnTo>
                    <a:pt x="553133" y="58233"/>
                  </a:lnTo>
                  <a:lnTo>
                    <a:pt x="555167" y="58233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58233"/>
                  </a:lnTo>
                  <a:lnTo>
                    <a:pt x="620241" y="58233"/>
                  </a:lnTo>
                  <a:lnTo>
                    <a:pt x="622275" y="58233"/>
                  </a:lnTo>
                  <a:lnTo>
                    <a:pt x="624308" y="58233"/>
                  </a:lnTo>
                  <a:lnTo>
                    <a:pt x="626342" y="58233"/>
                  </a:lnTo>
                  <a:lnTo>
                    <a:pt x="628375" y="58233"/>
                  </a:lnTo>
                  <a:lnTo>
                    <a:pt x="630409" y="58233"/>
                  </a:lnTo>
                  <a:lnTo>
                    <a:pt x="632443" y="58233"/>
                  </a:lnTo>
                  <a:lnTo>
                    <a:pt x="634476" y="58233"/>
                  </a:lnTo>
                  <a:lnTo>
                    <a:pt x="636510" y="58233"/>
                  </a:lnTo>
                  <a:lnTo>
                    <a:pt x="638543" y="58233"/>
                  </a:lnTo>
                  <a:lnTo>
                    <a:pt x="640577" y="58233"/>
                  </a:lnTo>
                  <a:lnTo>
                    <a:pt x="642611" y="58233"/>
                  </a:lnTo>
                  <a:lnTo>
                    <a:pt x="644644" y="58233"/>
                  </a:lnTo>
                  <a:lnTo>
                    <a:pt x="646678" y="58233"/>
                  </a:lnTo>
                  <a:lnTo>
                    <a:pt x="648711" y="58233"/>
                  </a:lnTo>
                  <a:lnTo>
                    <a:pt x="650745" y="58233"/>
                  </a:lnTo>
                  <a:lnTo>
                    <a:pt x="652778" y="58233"/>
                  </a:lnTo>
                  <a:lnTo>
                    <a:pt x="654812" y="58233"/>
                  </a:lnTo>
                  <a:lnTo>
                    <a:pt x="656846" y="58233"/>
                  </a:lnTo>
                  <a:lnTo>
                    <a:pt x="658879" y="58233"/>
                  </a:lnTo>
                  <a:lnTo>
                    <a:pt x="660913" y="58233"/>
                  </a:lnTo>
                  <a:lnTo>
                    <a:pt x="662946" y="58233"/>
                  </a:lnTo>
                  <a:lnTo>
                    <a:pt x="664980" y="58233"/>
                  </a:lnTo>
                  <a:lnTo>
                    <a:pt x="667013" y="58233"/>
                  </a:lnTo>
                  <a:lnTo>
                    <a:pt x="669047" y="58233"/>
                  </a:lnTo>
                  <a:lnTo>
                    <a:pt x="671081" y="58233"/>
                  </a:lnTo>
                  <a:lnTo>
                    <a:pt x="673114" y="58233"/>
                  </a:lnTo>
                  <a:lnTo>
                    <a:pt x="675148" y="58233"/>
                  </a:lnTo>
                  <a:lnTo>
                    <a:pt x="677181" y="58233"/>
                  </a:lnTo>
                  <a:lnTo>
                    <a:pt x="679215" y="58233"/>
                  </a:lnTo>
                  <a:lnTo>
                    <a:pt x="681249" y="58233"/>
                  </a:lnTo>
                  <a:lnTo>
                    <a:pt x="683282" y="58233"/>
                  </a:lnTo>
                  <a:lnTo>
                    <a:pt x="685316" y="58233"/>
                  </a:lnTo>
                  <a:lnTo>
                    <a:pt x="687349" y="58233"/>
                  </a:lnTo>
                  <a:lnTo>
                    <a:pt x="689383" y="58233"/>
                  </a:lnTo>
                  <a:lnTo>
                    <a:pt x="691416" y="58233"/>
                  </a:lnTo>
                  <a:lnTo>
                    <a:pt x="693450" y="58233"/>
                  </a:lnTo>
                  <a:lnTo>
                    <a:pt x="695484" y="58233"/>
                  </a:lnTo>
                  <a:lnTo>
                    <a:pt x="697517" y="58233"/>
                  </a:lnTo>
                  <a:lnTo>
                    <a:pt x="699551" y="58233"/>
                  </a:lnTo>
                  <a:lnTo>
                    <a:pt x="701584" y="58233"/>
                  </a:lnTo>
                  <a:lnTo>
                    <a:pt x="703618" y="58233"/>
                  </a:lnTo>
                  <a:lnTo>
                    <a:pt x="705651" y="58233"/>
                  </a:lnTo>
                  <a:lnTo>
                    <a:pt x="707685" y="58233"/>
                  </a:lnTo>
                  <a:lnTo>
                    <a:pt x="709719" y="58233"/>
                  </a:lnTo>
                  <a:lnTo>
                    <a:pt x="711752" y="58233"/>
                  </a:lnTo>
                  <a:lnTo>
                    <a:pt x="713786" y="58233"/>
                  </a:lnTo>
                  <a:lnTo>
                    <a:pt x="715819" y="58233"/>
                  </a:lnTo>
                  <a:lnTo>
                    <a:pt x="717853" y="58233"/>
                  </a:lnTo>
                  <a:lnTo>
                    <a:pt x="719887" y="58233"/>
                  </a:lnTo>
                  <a:lnTo>
                    <a:pt x="721920" y="58233"/>
                  </a:lnTo>
                  <a:lnTo>
                    <a:pt x="723954" y="58233"/>
                  </a:lnTo>
                  <a:lnTo>
                    <a:pt x="725987" y="58233"/>
                  </a:lnTo>
                  <a:lnTo>
                    <a:pt x="728021" y="58233"/>
                  </a:lnTo>
                  <a:lnTo>
                    <a:pt x="730054" y="58233"/>
                  </a:lnTo>
                  <a:lnTo>
                    <a:pt x="732088" y="58233"/>
                  </a:lnTo>
                  <a:lnTo>
                    <a:pt x="734122" y="58233"/>
                  </a:lnTo>
                  <a:lnTo>
                    <a:pt x="736155" y="58233"/>
                  </a:lnTo>
                  <a:lnTo>
                    <a:pt x="738189" y="58233"/>
                  </a:lnTo>
                  <a:lnTo>
                    <a:pt x="740222" y="58233"/>
                  </a:lnTo>
                  <a:lnTo>
                    <a:pt x="742256" y="58233"/>
                  </a:lnTo>
                  <a:lnTo>
                    <a:pt x="744289" y="58233"/>
                  </a:lnTo>
                  <a:lnTo>
                    <a:pt x="746323" y="58233"/>
                  </a:lnTo>
                  <a:lnTo>
                    <a:pt x="748357" y="58233"/>
                  </a:lnTo>
                  <a:lnTo>
                    <a:pt x="750390" y="58233"/>
                  </a:lnTo>
                  <a:lnTo>
                    <a:pt x="752424" y="58233"/>
                  </a:lnTo>
                  <a:lnTo>
                    <a:pt x="754457" y="58233"/>
                  </a:lnTo>
                  <a:lnTo>
                    <a:pt x="756491" y="58233"/>
                  </a:lnTo>
                  <a:lnTo>
                    <a:pt x="758525" y="58233"/>
                  </a:lnTo>
                  <a:lnTo>
                    <a:pt x="760558" y="58233"/>
                  </a:lnTo>
                  <a:lnTo>
                    <a:pt x="762592" y="58233"/>
                  </a:lnTo>
                  <a:lnTo>
                    <a:pt x="764625" y="58233"/>
                  </a:lnTo>
                  <a:lnTo>
                    <a:pt x="766659" y="58233"/>
                  </a:lnTo>
                  <a:lnTo>
                    <a:pt x="768692" y="58233"/>
                  </a:lnTo>
                  <a:lnTo>
                    <a:pt x="770726" y="58233"/>
                  </a:lnTo>
                  <a:lnTo>
                    <a:pt x="772760" y="58233"/>
                  </a:lnTo>
                  <a:lnTo>
                    <a:pt x="774793" y="58233"/>
                  </a:lnTo>
                  <a:lnTo>
                    <a:pt x="776827" y="58233"/>
                  </a:lnTo>
                  <a:lnTo>
                    <a:pt x="778860" y="58233"/>
                  </a:lnTo>
                  <a:lnTo>
                    <a:pt x="780894" y="58233"/>
                  </a:lnTo>
                  <a:lnTo>
                    <a:pt x="782927" y="58233"/>
                  </a:lnTo>
                  <a:lnTo>
                    <a:pt x="784961" y="58233"/>
                  </a:lnTo>
                  <a:lnTo>
                    <a:pt x="786995" y="58233"/>
                  </a:lnTo>
                  <a:lnTo>
                    <a:pt x="789028" y="58233"/>
                  </a:lnTo>
                  <a:lnTo>
                    <a:pt x="791062" y="58233"/>
                  </a:lnTo>
                  <a:lnTo>
                    <a:pt x="793095" y="58233"/>
                  </a:lnTo>
                  <a:lnTo>
                    <a:pt x="795129" y="58233"/>
                  </a:lnTo>
                  <a:lnTo>
                    <a:pt x="797163" y="58233"/>
                  </a:lnTo>
                  <a:lnTo>
                    <a:pt x="799196" y="58233"/>
                  </a:lnTo>
                  <a:lnTo>
                    <a:pt x="801230" y="58233"/>
                  </a:lnTo>
                  <a:lnTo>
                    <a:pt x="803263" y="58233"/>
                  </a:lnTo>
                  <a:lnTo>
                    <a:pt x="805297" y="58233"/>
                  </a:lnTo>
                  <a:lnTo>
                    <a:pt x="807330" y="58233"/>
                  </a:lnTo>
                  <a:lnTo>
                    <a:pt x="809364" y="58233"/>
                  </a:lnTo>
                  <a:lnTo>
                    <a:pt x="811398" y="58233"/>
                  </a:lnTo>
                  <a:lnTo>
                    <a:pt x="813431" y="58233"/>
                  </a:lnTo>
                  <a:lnTo>
                    <a:pt x="815465" y="58233"/>
                  </a:lnTo>
                  <a:lnTo>
                    <a:pt x="817498" y="58233"/>
                  </a:lnTo>
                  <a:lnTo>
                    <a:pt x="819532" y="58233"/>
                  </a:lnTo>
                  <a:lnTo>
                    <a:pt x="821565" y="58233"/>
                  </a:lnTo>
                  <a:lnTo>
                    <a:pt x="823599" y="58233"/>
                  </a:lnTo>
                  <a:lnTo>
                    <a:pt x="825633" y="58233"/>
                  </a:lnTo>
                  <a:lnTo>
                    <a:pt x="827666" y="58233"/>
                  </a:lnTo>
                  <a:lnTo>
                    <a:pt x="829700" y="58233"/>
                  </a:lnTo>
                  <a:lnTo>
                    <a:pt x="831733" y="58233"/>
                  </a:lnTo>
                  <a:lnTo>
                    <a:pt x="833767" y="58233"/>
                  </a:lnTo>
                  <a:lnTo>
                    <a:pt x="835801" y="58233"/>
                  </a:lnTo>
                  <a:lnTo>
                    <a:pt x="837834" y="58233"/>
                  </a:lnTo>
                  <a:lnTo>
                    <a:pt x="839868" y="58233"/>
                  </a:lnTo>
                  <a:lnTo>
                    <a:pt x="841901" y="58233"/>
                  </a:lnTo>
                  <a:lnTo>
                    <a:pt x="843935" y="58233"/>
                  </a:lnTo>
                  <a:lnTo>
                    <a:pt x="845968" y="58233"/>
                  </a:lnTo>
                  <a:lnTo>
                    <a:pt x="848002" y="58233"/>
                  </a:lnTo>
                  <a:lnTo>
                    <a:pt x="850036" y="58233"/>
                  </a:lnTo>
                  <a:lnTo>
                    <a:pt x="852069" y="58233"/>
                  </a:lnTo>
                  <a:lnTo>
                    <a:pt x="854103" y="58233"/>
                  </a:lnTo>
                  <a:lnTo>
                    <a:pt x="856136" y="58233"/>
                  </a:lnTo>
                  <a:lnTo>
                    <a:pt x="858170" y="58233"/>
                  </a:lnTo>
                  <a:lnTo>
                    <a:pt x="860203" y="58233"/>
                  </a:lnTo>
                  <a:lnTo>
                    <a:pt x="862237" y="58233"/>
                  </a:lnTo>
                  <a:lnTo>
                    <a:pt x="864271" y="58233"/>
                  </a:lnTo>
                  <a:lnTo>
                    <a:pt x="866304" y="58233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0"/>
                  </a:lnTo>
                  <a:lnTo>
                    <a:pt x="1860724" y="0"/>
                  </a:lnTo>
                  <a:lnTo>
                    <a:pt x="1862758" y="0"/>
                  </a:lnTo>
                  <a:lnTo>
                    <a:pt x="1864792" y="0"/>
                  </a:lnTo>
                  <a:lnTo>
                    <a:pt x="1866825" y="0"/>
                  </a:lnTo>
                  <a:lnTo>
                    <a:pt x="1868859" y="0"/>
                  </a:lnTo>
                  <a:lnTo>
                    <a:pt x="1870892" y="0"/>
                  </a:lnTo>
                  <a:lnTo>
                    <a:pt x="1872926" y="0"/>
                  </a:lnTo>
                  <a:lnTo>
                    <a:pt x="1874959" y="0"/>
                  </a:lnTo>
                  <a:lnTo>
                    <a:pt x="1876993" y="0"/>
                  </a:lnTo>
                  <a:lnTo>
                    <a:pt x="1879027" y="0"/>
                  </a:lnTo>
                  <a:lnTo>
                    <a:pt x="1881060" y="0"/>
                  </a:lnTo>
                  <a:lnTo>
                    <a:pt x="1883094" y="0"/>
                  </a:lnTo>
                  <a:lnTo>
                    <a:pt x="1885127" y="0"/>
                  </a:lnTo>
                  <a:lnTo>
                    <a:pt x="1887161" y="0"/>
                  </a:lnTo>
                  <a:lnTo>
                    <a:pt x="1889195" y="0"/>
                  </a:lnTo>
                  <a:lnTo>
                    <a:pt x="1891228" y="0"/>
                  </a:lnTo>
                  <a:lnTo>
                    <a:pt x="1893262" y="0"/>
                  </a:lnTo>
                  <a:lnTo>
                    <a:pt x="1895295" y="0"/>
                  </a:lnTo>
                  <a:lnTo>
                    <a:pt x="1897329" y="0"/>
                  </a:lnTo>
                  <a:lnTo>
                    <a:pt x="1899362" y="0"/>
                  </a:lnTo>
                  <a:lnTo>
                    <a:pt x="1901396" y="0"/>
                  </a:lnTo>
                  <a:lnTo>
                    <a:pt x="1903430" y="0"/>
                  </a:lnTo>
                  <a:lnTo>
                    <a:pt x="1905463" y="0"/>
                  </a:lnTo>
                  <a:lnTo>
                    <a:pt x="1907497" y="0"/>
                  </a:lnTo>
                  <a:lnTo>
                    <a:pt x="1909530" y="0"/>
                  </a:lnTo>
                  <a:lnTo>
                    <a:pt x="1911564" y="0"/>
                  </a:lnTo>
                  <a:lnTo>
                    <a:pt x="1913597" y="0"/>
                  </a:lnTo>
                  <a:lnTo>
                    <a:pt x="1915631" y="0"/>
                  </a:lnTo>
                  <a:lnTo>
                    <a:pt x="1917665" y="0"/>
                  </a:lnTo>
                  <a:lnTo>
                    <a:pt x="1919698" y="0"/>
                  </a:lnTo>
                  <a:lnTo>
                    <a:pt x="1921732" y="0"/>
                  </a:lnTo>
                  <a:lnTo>
                    <a:pt x="1923765" y="0"/>
                  </a:lnTo>
                  <a:lnTo>
                    <a:pt x="1925799" y="0"/>
                  </a:lnTo>
                  <a:lnTo>
                    <a:pt x="1927833" y="0"/>
                  </a:lnTo>
                  <a:lnTo>
                    <a:pt x="1929866" y="0"/>
                  </a:lnTo>
                  <a:lnTo>
                    <a:pt x="1931900" y="0"/>
                  </a:lnTo>
                  <a:lnTo>
                    <a:pt x="1933933" y="0"/>
                  </a:lnTo>
                  <a:lnTo>
                    <a:pt x="1935967" y="0"/>
                  </a:lnTo>
                  <a:lnTo>
                    <a:pt x="1938000" y="0"/>
                  </a:lnTo>
                  <a:lnTo>
                    <a:pt x="1940034" y="0"/>
                  </a:lnTo>
                  <a:lnTo>
                    <a:pt x="1942068" y="0"/>
                  </a:lnTo>
                  <a:lnTo>
                    <a:pt x="1944101" y="0"/>
                  </a:lnTo>
                  <a:lnTo>
                    <a:pt x="1946135" y="0"/>
                  </a:lnTo>
                  <a:lnTo>
                    <a:pt x="1948168" y="0"/>
                  </a:lnTo>
                  <a:lnTo>
                    <a:pt x="1950202" y="0"/>
                  </a:lnTo>
                  <a:lnTo>
                    <a:pt x="1952235" y="0"/>
                  </a:lnTo>
                  <a:lnTo>
                    <a:pt x="1954269" y="0"/>
                  </a:lnTo>
                  <a:lnTo>
                    <a:pt x="1956303" y="0"/>
                  </a:lnTo>
                  <a:lnTo>
                    <a:pt x="1958336" y="0"/>
                  </a:lnTo>
                  <a:lnTo>
                    <a:pt x="1960370" y="0"/>
                  </a:lnTo>
                  <a:lnTo>
                    <a:pt x="1962403" y="0"/>
                  </a:lnTo>
                  <a:lnTo>
                    <a:pt x="1964437" y="0"/>
                  </a:lnTo>
                  <a:lnTo>
                    <a:pt x="1966471" y="0"/>
                  </a:lnTo>
                  <a:lnTo>
                    <a:pt x="1968504" y="0"/>
                  </a:lnTo>
                  <a:lnTo>
                    <a:pt x="1970538" y="0"/>
                  </a:lnTo>
                  <a:lnTo>
                    <a:pt x="1972571" y="0"/>
                  </a:lnTo>
                  <a:lnTo>
                    <a:pt x="1974605" y="0"/>
                  </a:lnTo>
                  <a:lnTo>
                    <a:pt x="1976638" y="0"/>
                  </a:lnTo>
                  <a:lnTo>
                    <a:pt x="1978672" y="0"/>
                  </a:lnTo>
                  <a:lnTo>
                    <a:pt x="1980706" y="368144"/>
                  </a:lnTo>
                  <a:lnTo>
                    <a:pt x="1982739" y="368144"/>
                  </a:lnTo>
                  <a:lnTo>
                    <a:pt x="1984773" y="368144"/>
                  </a:lnTo>
                  <a:lnTo>
                    <a:pt x="1986806" y="368144"/>
                  </a:lnTo>
                  <a:lnTo>
                    <a:pt x="1988840" y="368144"/>
                  </a:lnTo>
                  <a:lnTo>
                    <a:pt x="1990873" y="368144"/>
                  </a:lnTo>
                  <a:lnTo>
                    <a:pt x="1992907" y="368144"/>
                  </a:lnTo>
                  <a:lnTo>
                    <a:pt x="1994941" y="368144"/>
                  </a:lnTo>
                  <a:lnTo>
                    <a:pt x="1996974" y="368144"/>
                  </a:lnTo>
                  <a:lnTo>
                    <a:pt x="1999008" y="368144"/>
                  </a:lnTo>
                  <a:lnTo>
                    <a:pt x="2001041" y="368144"/>
                  </a:lnTo>
                  <a:lnTo>
                    <a:pt x="2003075" y="368144"/>
                  </a:lnTo>
                  <a:lnTo>
                    <a:pt x="2005109" y="368144"/>
                  </a:lnTo>
                  <a:lnTo>
                    <a:pt x="2007142" y="368144"/>
                  </a:lnTo>
                  <a:lnTo>
                    <a:pt x="2009176" y="368144"/>
                  </a:lnTo>
                  <a:lnTo>
                    <a:pt x="2011209" y="368144"/>
                  </a:lnTo>
                  <a:lnTo>
                    <a:pt x="2013243" y="368144"/>
                  </a:lnTo>
                  <a:lnTo>
                    <a:pt x="2015276" y="368144"/>
                  </a:lnTo>
                  <a:lnTo>
                    <a:pt x="2017310" y="368144"/>
                  </a:lnTo>
                  <a:lnTo>
                    <a:pt x="2019344" y="368144"/>
                  </a:lnTo>
                  <a:lnTo>
                    <a:pt x="2021377" y="368144"/>
                  </a:lnTo>
                  <a:lnTo>
                    <a:pt x="2023411" y="368144"/>
                  </a:lnTo>
                  <a:lnTo>
                    <a:pt x="2025444" y="368144"/>
                  </a:lnTo>
                  <a:lnTo>
                    <a:pt x="2027478" y="368144"/>
                  </a:lnTo>
                  <a:lnTo>
                    <a:pt x="2029511" y="368144"/>
                  </a:lnTo>
                  <a:lnTo>
                    <a:pt x="2031545" y="368144"/>
                  </a:lnTo>
                  <a:lnTo>
                    <a:pt x="2033579" y="368144"/>
                  </a:lnTo>
                  <a:lnTo>
                    <a:pt x="2035612" y="368144"/>
                  </a:lnTo>
                  <a:lnTo>
                    <a:pt x="2037646" y="368144"/>
                  </a:lnTo>
                  <a:lnTo>
                    <a:pt x="2039679" y="368144"/>
                  </a:lnTo>
                  <a:lnTo>
                    <a:pt x="2041713" y="368144"/>
                  </a:lnTo>
                  <a:lnTo>
                    <a:pt x="2043747" y="368144"/>
                  </a:lnTo>
                  <a:lnTo>
                    <a:pt x="2045780" y="368144"/>
                  </a:lnTo>
                  <a:lnTo>
                    <a:pt x="2047814" y="368144"/>
                  </a:lnTo>
                  <a:lnTo>
                    <a:pt x="2049847" y="368144"/>
                  </a:lnTo>
                  <a:lnTo>
                    <a:pt x="2051881" y="368144"/>
                  </a:lnTo>
                  <a:lnTo>
                    <a:pt x="2053914" y="368144"/>
                  </a:lnTo>
                  <a:lnTo>
                    <a:pt x="2055948" y="368144"/>
                  </a:lnTo>
                  <a:lnTo>
                    <a:pt x="2057982" y="368144"/>
                  </a:lnTo>
                  <a:lnTo>
                    <a:pt x="2060015" y="368144"/>
                  </a:lnTo>
                  <a:lnTo>
                    <a:pt x="2062049" y="368144"/>
                  </a:lnTo>
                  <a:lnTo>
                    <a:pt x="2064082" y="368144"/>
                  </a:lnTo>
                  <a:lnTo>
                    <a:pt x="2066116" y="368144"/>
                  </a:lnTo>
                  <a:lnTo>
                    <a:pt x="2068149" y="368144"/>
                  </a:lnTo>
                  <a:lnTo>
                    <a:pt x="2070183" y="368144"/>
                  </a:lnTo>
                  <a:lnTo>
                    <a:pt x="2072217" y="368144"/>
                  </a:lnTo>
                  <a:lnTo>
                    <a:pt x="2074250" y="368144"/>
                  </a:lnTo>
                  <a:lnTo>
                    <a:pt x="2076284" y="368144"/>
                  </a:lnTo>
                  <a:lnTo>
                    <a:pt x="2078317" y="368144"/>
                  </a:lnTo>
                  <a:lnTo>
                    <a:pt x="2080351" y="368144"/>
                  </a:lnTo>
                  <a:lnTo>
                    <a:pt x="2082385" y="368144"/>
                  </a:lnTo>
                  <a:lnTo>
                    <a:pt x="2084418" y="368144"/>
                  </a:lnTo>
                  <a:lnTo>
                    <a:pt x="2086452" y="368144"/>
                  </a:lnTo>
                  <a:lnTo>
                    <a:pt x="2088485" y="368144"/>
                  </a:lnTo>
                  <a:lnTo>
                    <a:pt x="2090519" y="368144"/>
                  </a:lnTo>
                  <a:lnTo>
                    <a:pt x="2092552" y="368144"/>
                  </a:lnTo>
                  <a:lnTo>
                    <a:pt x="2094586" y="368144"/>
                  </a:lnTo>
                  <a:lnTo>
                    <a:pt x="2096620" y="368144"/>
                  </a:lnTo>
                  <a:lnTo>
                    <a:pt x="2098653" y="368144"/>
                  </a:lnTo>
                  <a:lnTo>
                    <a:pt x="2100687" y="368144"/>
                  </a:lnTo>
                  <a:lnTo>
                    <a:pt x="2102720" y="368144"/>
                  </a:lnTo>
                  <a:lnTo>
                    <a:pt x="2104754" y="368144"/>
                  </a:lnTo>
                  <a:lnTo>
                    <a:pt x="2106787" y="368144"/>
                  </a:lnTo>
                  <a:lnTo>
                    <a:pt x="2108821" y="368144"/>
                  </a:lnTo>
                  <a:lnTo>
                    <a:pt x="2110855" y="368144"/>
                  </a:lnTo>
                  <a:lnTo>
                    <a:pt x="2112888" y="368144"/>
                  </a:lnTo>
                  <a:lnTo>
                    <a:pt x="2114922" y="368144"/>
                  </a:lnTo>
                  <a:lnTo>
                    <a:pt x="2116955" y="368144"/>
                  </a:lnTo>
                  <a:lnTo>
                    <a:pt x="2118989" y="368144"/>
                  </a:lnTo>
                  <a:lnTo>
                    <a:pt x="2121023" y="368144"/>
                  </a:lnTo>
                  <a:lnTo>
                    <a:pt x="2123056" y="368144"/>
                  </a:lnTo>
                  <a:lnTo>
                    <a:pt x="2125090" y="368144"/>
                  </a:lnTo>
                  <a:lnTo>
                    <a:pt x="2127123" y="368144"/>
                  </a:lnTo>
                  <a:lnTo>
                    <a:pt x="2129157" y="368144"/>
                  </a:lnTo>
                  <a:lnTo>
                    <a:pt x="2131190" y="368144"/>
                  </a:lnTo>
                  <a:lnTo>
                    <a:pt x="2133224" y="368144"/>
                  </a:lnTo>
                  <a:lnTo>
                    <a:pt x="2135258" y="368144"/>
                  </a:lnTo>
                  <a:lnTo>
                    <a:pt x="2137291" y="368144"/>
                  </a:lnTo>
                  <a:lnTo>
                    <a:pt x="2139325" y="368144"/>
                  </a:lnTo>
                  <a:lnTo>
                    <a:pt x="2141358" y="368144"/>
                  </a:lnTo>
                  <a:lnTo>
                    <a:pt x="2143392" y="368144"/>
                  </a:lnTo>
                  <a:lnTo>
                    <a:pt x="2145425" y="368144"/>
                  </a:lnTo>
                  <a:lnTo>
                    <a:pt x="2147459" y="368144"/>
                  </a:lnTo>
                  <a:lnTo>
                    <a:pt x="2149493" y="368144"/>
                  </a:lnTo>
                  <a:lnTo>
                    <a:pt x="2151526" y="368144"/>
                  </a:lnTo>
                  <a:lnTo>
                    <a:pt x="2153560" y="368144"/>
                  </a:lnTo>
                  <a:lnTo>
                    <a:pt x="2155593" y="368144"/>
                  </a:lnTo>
                  <a:lnTo>
                    <a:pt x="2157627" y="368144"/>
                  </a:lnTo>
                  <a:lnTo>
                    <a:pt x="2159661" y="368144"/>
                  </a:lnTo>
                  <a:lnTo>
                    <a:pt x="2161694" y="368144"/>
                  </a:lnTo>
                  <a:lnTo>
                    <a:pt x="2163728" y="368144"/>
                  </a:lnTo>
                  <a:lnTo>
                    <a:pt x="2165761" y="368144"/>
                  </a:lnTo>
                  <a:lnTo>
                    <a:pt x="2167795" y="368144"/>
                  </a:lnTo>
                  <a:lnTo>
                    <a:pt x="2169828" y="368144"/>
                  </a:lnTo>
                  <a:lnTo>
                    <a:pt x="2171862" y="368144"/>
                  </a:lnTo>
                  <a:lnTo>
                    <a:pt x="2173896" y="368144"/>
                  </a:lnTo>
                  <a:lnTo>
                    <a:pt x="2175929" y="368144"/>
                  </a:lnTo>
                  <a:lnTo>
                    <a:pt x="2177963" y="368144"/>
                  </a:lnTo>
                  <a:lnTo>
                    <a:pt x="2179996" y="368144"/>
                  </a:lnTo>
                  <a:lnTo>
                    <a:pt x="2182030" y="368144"/>
                  </a:lnTo>
                  <a:lnTo>
                    <a:pt x="2184064" y="368144"/>
                  </a:lnTo>
                  <a:lnTo>
                    <a:pt x="2186097" y="368144"/>
                  </a:lnTo>
                  <a:lnTo>
                    <a:pt x="2188131" y="368144"/>
                  </a:lnTo>
                  <a:lnTo>
                    <a:pt x="2190164" y="368144"/>
                  </a:lnTo>
                  <a:lnTo>
                    <a:pt x="2192198" y="368144"/>
                  </a:lnTo>
                  <a:lnTo>
                    <a:pt x="2194231" y="368144"/>
                  </a:lnTo>
                  <a:lnTo>
                    <a:pt x="2196265" y="368144"/>
                  </a:lnTo>
                  <a:lnTo>
                    <a:pt x="2198299" y="368144"/>
                  </a:lnTo>
                  <a:lnTo>
                    <a:pt x="2200332" y="368144"/>
                  </a:lnTo>
                  <a:lnTo>
                    <a:pt x="2202366" y="368144"/>
                  </a:lnTo>
                  <a:lnTo>
                    <a:pt x="2204399" y="368144"/>
                  </a:lnTo>
                  <a:lnTo>
                    <a:pt x="2206433" y="368144"/>
                  </a:lnTo>
                  <a:lnTo>
                    <a:pt x="2208466" y="368144"/>
                  </a:lnTo>
                  <a:lnTo>
                    <a:pt x="2210500" y="368144"/>
                  </a:lnTo>
                  <a:lnTo>
                    <a:pt x="2212534" y="368144"/>
                  </a:lnTo>
                  <a:lnTo>
                    <a:pt x="2214567" y="368144"/>
                  </a:lnTo>
                  <a:lnTo>
                    <a:pt x="2216601" y="368144"/>
                  </a:lnTo>
                  <a:lnTo>
                    <a:pt x="2218634" y="368144"/>
                  </a:lnTo>
                  <a:lnTo>
                    <a:pt x="2220668" y="368144"/>
                  </a:lnTo>
                  <a:lnTo>
                    <a:pt x="2222702" y="368144"/>
                  </a:lnTo>
                  <a:lnTo>
                    <a:pt x="2224735" y="368144"/>
                  </a:lnTo>
                  <a:lnTo>
                    <a:pt x="2226769" y="368144"/>
                  </a:lnTo>
                  <a:lnTo>
                    <a:pt x="2228802" y="368144"/>
                  </a:lnTo>
                  <a:lnTo>
                    <a:pt x="2230836" y="368144"/>
                  </a:lnTo>
                  <a:lnTo>
                    <a:pt x="2232869" y="368144"/>
                  </a:lnTo>
                  <a:lnTo>
                    <a:pt x="2234903" y="368144"/>
                  </a:lnTo>
                  <a:lnTo>
                    <a:pt x="2236937" y="368144"/>
                  </a:lnTo>
                  <a:lnTo>
                    <a:pt x="2238970" y="368144"/>
                  </a:lnTo>
                  <a:lnTo>
                    <a:pt x="2241004" y="368144"/>
                  </a:lnTo>
                  <a:lnTo>
                    <a:pt x="2243037" y="368144"/>
                  </a:lnTo>
                  <a:lnTo>
                    <a:pt x="2245071" y="368144"/>
                  </a:lnTo>
                  <a:lnTo>
                    <a:pt x="2247104" y="368144"/>
                  </a:lnTo>
                  <a:lnTo>
                    <a:pt x="2249138" y="368144"/>
                  </a:lnTo>
                  <a:lnTo>
                    <a:pt x="2251172" y="368144"/>
                  </a:lnTo>
                  <a:lnTo>
                    <a:pt x="2253205" y="368144"/>
                  </a:lnTo>
                  <a:lnTo>
                    <a:pt x="2255239" y="368144"/>
                  </a:lnTo>
                  <a:lnTo>
                    <a:pt x="2257272" y="368144"/>
                  </a:lnTo>
                  <a:lnTo>
                    <a:pt x="2259306" y="368144"/>
                  </a:lnTo>
                  <a:lnTo>
                    <a:pt x="2261340" y="368144"/>
                  </a:lnTo>
                  <a:lnTo>
                    <a:pt x="2263373" y="368144"/>
                  </a:lnTo>
                  <a:lnTo>
                    <a:pt x="2265407" y="368144"/>
                  </a:lnTo>
                  <a:lnTo>
                    <a:pt x="2267440" y="368144"/>
                  </a:lnTo>
                  <a:lnTo>
                    <a:pt x="2269474" y="368144"/>
                  </a:lnTo>
                  <a:lnTo>
                    <a:pt x="2271507" y="368144"/>
                  </a:lnTo>
                  <a:lnTo>
                    <a:pt x="2273541" y="368144"/>
                  </a:lnTo>
                  <a:lnTo>
                    <a:pt x="2275575" y="368144"/>
                  </a:lnTo>
                  <a:lnTo>
                    <a:pt x="2277608" y="368144"/>
                  </a:lnTo>
                  <a:lnTo>
                    <a:pt x="2279642" y="368144"/>
                  </a:lnTo>
                  <a:lnTo>
                    <a:pt x="2281675" y="368144"/>
                  </a:lnTo>
                  <a:lnTo>
                    <a:pt x="2283709" y="368144"/>
                  </a:lnTo>
                  <a:lnTo>
                    <a:pt x="2285742" y="368144"/>
                  </a:lnTo>
                  <a:lnTo>
                    <a:pt x="2287776" y="368144"/>
                  </a:lnTo>
                  <a:lnTo>
                    <a:pt x="2289810" y="368144"/>
                  </a:lnTo>
                  <a:lnTo>
                    <a:pt x="2291843" y="368144"/>
                  </a:lnTo>
                  <a:lnTo>
                    <a:pt x="2293877" y="368144"/>
                  </a:lnTo>
                  <a:lnTo>
                    <a:pt x="2295910" y="368144"/>
                  </a:lnTo>
                  <a:lnTo>
                    <a:pt x="2297944" y="368144"/>
                  </a:lnTo>
                  <a:lnTo>
                    <a:pt x="2299978" y="368144"/>
                  </a:lnTo>
                  <a:lnTo>
                    <a:pt x="2302011" y="368144"/>
                  </a:lnTo>
                  <a:lnTo>
                    <a:pt x="2304045" y="368144"/>
                  </a:lnTo>
                  <a:lnTo>
                    <a:pt x="2306078" y="368144"/>
                  </a:lnTo>
                  <a:lnTo>
                    <a:pt x="2308112" y="368144"/>
                  </a:lnTo>
                  <a:lnTo>
                    <a:pt x="2310145" y="368144"/>
                  </a:lnTo>
                  <a:lnTo>
                    <a:pt x="2312179" y="368144"/>
                  </a:lnTo>
                  <a:lnTo>
                    <a:pt x="2314213" y="368144"/>
                  </a:lnTo>
                  <a:lnTo>
                    <a:pt x="2316246" y="368144"/>
                  </a:lnTo>
                  <a:lnTo>
                    <a:pt x="2318280" y="368144"/>
                  </a:lnTo>
                  <a:lnTo>
                    <a:pt x="2320313" y="368144"/>
                  </a:lnTo>
                  <a:lnTo>
                    <a:pt x="2322347" y="368144"/>
                  </a:lnTo>
                  <a:lnTo>
                    <a:pt x="2324380" y="368144"/>
                  </a:lnTo>
                  <a:lnTo>
                    <a:pt x="2326414" y="368144"/>
                  </a:lnTo>
                  <a:lnTo>
                    <a:pt x="2328448" y="368144"/>
                  </a:lnTo>
                  <a:lnTo>
                    <a:pt x="2330481" y="368144"/>
                  </a:lnTo>
                  <a:lnTo>
                    <a:pt x="2332515" y="368144"/>
                  </a:lnTo>
                  <a:lnTo>
                    <a:pt x="2334548" y="368144"/>
                  </a:lnTo>
                  <a:lnTo>
                    <a:pt x="2336582" y="368144"/>
                  </a:lnTo>
                  <a:lnTo>
                    <a:pt x="2338616" y="368144"/>
                  </a:lnTo>
                  <a:lnTo>
                    <a:pt x="2340649" y="368144"/>
                  </a:lnTo>
                  <a:lnTo>
                    <a:pt x="2342683" y="368144"/>
                  </a:lnTo>
                  <a:lnTo>
                    <a:pt x="2344716" y="368144"/>
                  </a:lnTo>
                  <a:lnTo>
                    <a:pt x="2346750" y="368144"/>
                  </a:lnTo>
                  <a:lnTo>
                    <a:pt x="2348783" y="368144"/>
                  </a:lnTo>
                  <a:lnTo>
                    <a:pt x="2350817" y="368144"/>
                  </a:lnTo>
                  <a:lnTo>
                    <a:pt x="2352851" y="368144"/>
                  </a:lnTo>
                  <a:lnTo>
                    <a:pt x="2354884" y="368144"/>
                  </a:lnTo>
                  <a:lnTo>
                    <a:pt x="2356918" y="368144"/>
                  </a:lnTo>
                  <a:lnTo>
                    <a:pt x="2358951" y="368144"/>
                  </a:lnTo>
                  <a:lnTo>
                    <a:pt x="2360985" y="368144"/>
                  </a:lnTo>
                  <a:lnTo>
                    <a:pt x="2363018" y="368144"/>
                  </a:lnTo>
                  <a:lnTo>
                    <a:pt x="2365052" y="368144"/>
                  </a:lnTo>
                  <a:lnTo>
                    <a:pt x="2367086" y="368144"/>
                  </a:lnTo>
                  <a:lnTo>
                    <a:pt x="2369119" y="368144"/>
                  </a:lnTo>
                  <a:lnTo>
                    <a:pt x="2371153" y="368144"/>
                  </a:lnTo>
                  <a:lnTo>
                    <a:pt x="2373186" y="368144"/>
                  </a:lnTo>
                  <a:lnTo>
                    <a:pt x="2375220" y="368144"/>
                  </a:lnTo>
                  <a:lnTo>
                    <a:pt x="2377254" y="368144"/>
                  </a:lnTo>
                  <a:lnTo>
                    <a:pt x="2379287" y="368144"/>
                  </a:lnTo>
                  <a:lnTo>
                    <a:pt x="2381321" y="368144"/>
                  </a:lnTo>
                  <a:lnTo>
                    <a:pt x="2383354" y="368144"/>
                  </a:lnTo>
                  <a:lnTo>
                    <a:pt x="2385388" y="368144"/>
                  </a:lnTo>
                  <a:lnTo>
                    <a:pt x="2387421" y="368144"/>
                  </a:lnTo>
                  <a:lnTo>
                    <a:pt x="2389455" y="368144"/>
                  </a:lnTo>
                  <a:lnTo>
                    <a:pt x="2391489" y="368144"/>
                  </a:lnTo>
                  <a:lnTo>
                    <a:pt x="2393522" y="368144"/>
                  </a:lnTo>
                  <a:lnTo>
                    <a:pt x="2395556" y="368144"/>
                  </a:lnTo>
                  <a:lnTo>
                    <a:pt x="2397589" y="368144"/>
                  </a:lnTo>
                  <a:lnTo>
                    <a:pt x="2399623" y="368144"/>
                  </a:lnTo>
                  <a:lnTo>
                    <a:pt x="2401656" y="368144"/>
                  </a:lnTo>
                  <a:lnTo>
                    <a:pt x="2403690" y="368144"/>
                  </a:lnTo>
                  <a:lnTo>
                    <a:pt x="2405724" y="368144"/>
                  </a:lnTo>
                  <a:lnTo>
                    <a:pt x="2407757" y="368144"/>
                  </a:lnTo>
                  <a:lnTo>
                    <a:pt x="2409791" y="368144"/>
                  </a:lnTo>
                  <a:lnTo>
                    <a:pt x="2411824" y="368144"/>
                  </a:lnTo>
                  <a:lnTo>
                    <a:pt x="2413858" y="368144"/>
                  </a:lnTo>
                  <a:lnTo>
                    <a:pt x="2415892" y="368144"/>
                  </a:lnTo>
                  <a:lnTo>
                    <a:pt x="2417925" y="368144"/>
                  </a:lnTo>
                  <a:lnTo>
                    <a:pt x="2419959" y="368144"/>
                  </a:lnTo>
                  <a:lnTo>
                    <a:pt x="2421992" y="368144"/>
                  </a:lnTo>
                  <a:lnTo>
                    <a:pt x="2424026" y="368144"/>
                  </a:lnTo>
                  <a:lnTo>
                    <a:pt x="2426059" y="368144"/>
                  </a:lnTo>
                  <a:lnTo>
                    <a:pt x="2428093" y="368144"/>
                  </a:lnTo>
                  <a:lnTo>
                    <a:pt x="2430127" y="368144"/>
                  </a:lnTo>
                  <a:lnTo>
                    <a:pt x="2432160" y="368144"/>
                  </a:lnTo>
                  <a:lnTo>
                    <a:pt x="2434194" y="368144"/>
                  </a:lnTo>
                  <a:lnTo>
                    <a:pt x="2436227" y="368144"/>
                  </a:lnTo>
                  <a:lnTo>
                    <a:pt x="2438261" y="368144"/>
                  </a:lnTo>
                  <a:lnTo>
                    <a:pt x="2440294" y="368144"/>
                  </a:lnTo>
                  <a:lnTo>
                    <a:pt x="2442328" y="368144"/>
                  </a:lnTo>
                  <a:lnTo>
                    <a:pt x="2444362" y="368144"/>
                  </a:lnTo>
                  <a:lnTo>
                    <a:pt x="2446395" y="368144"/>
                  </a:lnTo>
                  <a:lnTo>
                    <a:pt x="2448429" y="368144"/>
                  </a:lnTo>
                  <a:lnTo>
                    <a:pt x="2450462" y="368144"/>
                  </a:lnTo>
                  <a:lnTo>
                    <a:pt x="2452496" y="368144"/>
                  </a:lnTo>
                  <a:lnTo>
                    <a:pt x="2454530" y="368144"/>
                  </a:lnTo>
                  <a:lnTo>
                    <a:pt x="2456563" y="368144"/>
                  </a:lnTo>
                  <a:lnTo>
                    <a:pt x="2458597" y="368144"/>
                  </a:lnTo>
                  <a:lnTo>
                    <a:pt x="2460630" y="368144"/>
                  </a:lnTo>
                  <a:lnTo>
                    <a:pt x="2462664" y="368144"/>
                  </a:lnTo>
                  <a:lnTo>
                    <a:pt x="2464697" y="368144"/>
                  </a:lnTo>
                  <a:lnTo>
                    <a:pt x="2466731" y="368144"/>
                  </a:lnTo>
                  <a:lnTo>
                    <a:pt x="2468765" y="368144"/>
                  </a:lnTo>
                  <a:lnTo>
                    <a:pt x="2470798" y="368144"/>
                  </a:lnTo>
                  <a:lnTo>
                    <a:pt x="2472832" y="368144"/>
                  </a:lnTo>
                  <a:lnTo>
                    <a:pt x="2474865" y="368144"/>
                  </a:lnTo>
                  <a:lnTo>
                    <a:pt x="2476899" y="368144"/>
                  </a:lnTo>
                  <a:lnTo>
                    <a:pt x="2478932" y="368144"/>
                  </a:lnTo>
                  <a:lnTo>
                    <a:pt x="2480966" y="368144"/>
                  </a:lnTo>
                  <a:lnTo>
                    <a:pt x="2483000" y="368144"/>
                  </a:lnTo>
                  <a:lnTo>
                    <a:pt x="2485033" y="368144"/>
                  </a:lnTo>
                  <a:lnTo>
                    <a:pt x="2487067" y="368144"/>
                  </a:lnTo>
                  <a:lnTo>
                    <a:pt x="2489100" y="368144"/>
                  </a:lnTo>
                  <a:lnTo>
                    <a:pt x="2491134" y="368144"/>
                  </a:lnTo>
                  <a:lnTo>
                    <a:pt x="2493168" y="368144"/>
                  </a:lnTo>
                  <a:lnTo>
                    <a:pt x="2495201" y="368144"/>
                  </a:lnTo>
                  <a:lnTo>
                    <a:pt x="2497235" y="368144"/>
                  </a:lnTo>
                  <a:lnTo>
                    <a:pt x="2499268" y="368144"/>
                  </a:lnTo>
                  <a:lnTo>
                    <a:pt x="2501302" y="368144"/>
                  </a:lnTo>
                  <a:lnTo>
                    <a:pt x="2503335" y="368144"/>
                  </a:lnTo>
                  <a:lnTo>
                    <a:pt x="2505369" y="368144"/>
                  </a:lnTo>
                  <a:lnTo>
                    <a:pt x="2507403" y="368144"/>
                  </a:lnTo>
                  <a:lnTo>
                    <a:pt x="2509436" y="368144"/>
                  </a:lnTo>
                  <a:lnTo>
                    <a:pt x="2511470" y="368144"/>
                  </a:lnTo>
                  <a:lnTo>
                    <a:pt x="2513503" y="368144"/>
                  </a:lnTo>
                  <a:lnTo>
                    <a:pt x="2515537" y="368144"/>
                  </a:lnTo>
                  <a:lnTo>
                    <a:pt x="2517570" y="368144"/>
                  </a:lnTo>
                  <a:lnTo>
                    <a:pt x="2519604" y="368144"/>
                  </a:lnTo>
                  <a:lnTo>
                    <a:pt x="2521638" y="368144"/>
                  </a:lnTo>
                  <a:lnTo>
                    <a:pt x="2523671" y="368144"/>
                  </a:lnTo>
                  <a:lnTo>
                    <a:pt x="2525705" y="368144"/>
                  </a:lnTo>
                  <a:lnTo>
                    <a:pt x="2527738" y="368144"/>
                  </a:lnTo>
                  <a:lnTo>
                    <a:pt x="2529772" y="368144"/>
                  </a:lnTo>
                  <a:lnTo>
                    <a:pt x="2531806" y="368144"/>
                  </a:lnTo>
                  <a:lnTo>
                    <a:pt x="2533839" y="368144"/>
                  </a:lnTo>
                  <a:lnTo>
                    <a:pt x="2535873" y="368144"/>
                  </a:lnTo>
                  <a:lnTo>
                    <a:pt x="2537906" y="368144"/>
                  </a:lnTo>
                  <a:lnTo>
                    <a:pt x="2539940" y="368144"/>
                  </a:lnTo>
                  <a:lnTo>
                    <a:pt x="2541973" y="368144"/>
                  </a:lnTo>
                  <a:lnTo>
                    <a:pt x="2544007" y="368144"/>
                  </a:lnTo>
                  <a:lnTo>
                    <a:pt x="2546041" y="368144"/>
                  </a:lnTo>
                  <a:lnTo>
                    <a:pt x="2548074" y="368144"/>
                  </a:lnTo>
                  <a:lnTo>
                    <a:pt x="2550108" y="368144"/>
                  </a:lnTo>
                  <a:lnTo>
                    <a:pt x="2552141" y="368144"/>
                  </a:lnTo>
                  <a:lnTo>
                    <a:pt x="2554175" y="368144"/>
                  </a:lnTo>
                  <a:lnTo>
                    <a:pt x="2556208" y="368144"/>
                  </a:lnTo>
                  <a:lnTo>
                    <a:pt x="2558242" y="368144"/>
                  </a:lnTo>
                  <a:lnTo>
                    <a:pt x="2560276" y="368144"/>
                  </a:lnTo>
                  <a:lnTo>
                    <a:pt x="2562309" y="368144"/>
                  </a:lnTo>
                  <a:lnTo>
                    <a:pt x="2564343" y="368144"/>
                  </a:lnTo>
                  <a:lnTo>
                    <a:pt x="2566376" y="368144"/>
                  </a:lnTo>
                  <a:lnTo>
                    <a:pt x="2568410" y="368144"/>
                  </a:lnTo>
                  <a:lnTo>
                    <a:pt x="2570444" y="368144"/>
                  </a:lnTo>
                  <a:lnTo>
                    <a:pt x="2572477" y="368144"/>
                  </a:lnTo>
                  <a:lnTo>
                    <a:pt x="2574511" y="368144"/>
                  </a:lnTo>
                  <a:lnTo>
                    <a:pt x="2576544" y="368144"/>
                  </a:lnTo>
                  <a:lnTo>
                    <a:pt x="2578578" y="368144"/>
                  </a:lnTo>
                  <a:lnTo>
                    <a:pt x="2580611" y="368144"/>
                  </a:lnTo>
                  <a:lnTo>
                    <a:pt x="2582645" y="368144"/>
                  </a:lnTo>
                  <a:lnTo>
                    <a:pt x="2584679" y="368144"/>
                  </a:lnTo>
                  <a:lnTo>
                    <a:pt x="2586712" y="368144"/>
                  </a:lnTo>
                  <a:lnTo>
                    <a:pt x="2588746" y="368144"/>
                  </a:lnTo>
                  <a:lnTo>
                    <a:pt x="2590779" y="368144"/>
                  </a:lnTo>
                  <a:lnTo>
                    <a:pt x="2592813" y="368144"/>
                  </a:lnTo>
                  <a:lnTo>
                    <a:pt x="2594846" y="368144"/>
                  </a:lnTo>
                  <a:lnTo>
                    <a:pt x="2596880" y="368144"/>
                  </a:lnTo>
                  <a:lnTo>
                    <a:pt x="2598914" y="368144"/>
                  </a:lnTo>
                  <a:lnTo>
                    <a:pt x="2600947" y="368144"/>
                  </a:lnTo>
                  <a:lnTo>
                    <a:pt x="2602981" y="368144"/>
                  </a:lnTo>
                  <a:lnTo>
                    <a:pt x="2605014" y="368144"/>
                  </a:lnTo>
                  <a:lnTo>
                    <a:pt x="2607048" y="368144"/>
                  </a:lnTo>
                  <a:lnTo>
                    <a:pt x="2609082" y="368144"/>
                  </a:lnTo>
                  <a:lnTo>
                    <a:pt x="2611115" y="368144"/>
                  </a:lnTo>
                  <a:lnTo>
                    <a:pt x="2613149" y="368144"/>
                  </a:lnTo>
                  <a:lnTo>
                    <a:pt x="2615182" y="368144"/>
                  </a:lnTo>
                  <a:lnTo>
                    <a:pt x="2617216" y="368144"/>
                  </a:lnTo>
                  <a:lnTo>
                    <a:pt x="2619249" y="368144"/>
                  </a:lnTo>
                  <a:lnTo>
                    <a:pt x="2621283" y="368144"/>
                  </a:lnTo>
                  <a:lnTo>
                    <a:pt x="2623317" y="368144"/>
                  </a:lnTo>
                  <a:lnTo>
                    <a:pt x="2625350" y="368144"/>
                  </a:lnTo>
                  <a:lnTo>
                    <a:pt x="2627384" y="368144"/>
                  </a:lnTo>
                  <a:lnTo>
                    <a:pt x="2629417" y="368144"/>
                  </a:lnTo>
                  <a:lnTo>
                    <a:pt x="2631451" y="368144"/>
                  </a:lnTo>
                  <a:lnTo>
                    <a:pt x="2633484" y="368144"/>
                  </a:lnTo>
                  <a:lnTo>
                    <a:pt x="2635518" y="368144"/>
                  </a:lnTo>
                  <a:lnTo>
                    <a:pt x="2637552" y="368144"/>
                  </a:lnTo>
                  <a:lnTo>
                    <a:pt x="2639585" y="368144"/>
                  </a:lnTo>
                  <a:lnTo>
                    <a:pt x="2641619" y="368144"/>
                  </a:lnTo>
                  <a:lnTo>
                    <a:pt x="2643652" y="368144"/>
                  </a:lnTo>
                  <a:lnTo>
                    <a:pt x="2645686" y="368144"/>
                  </a:lnTo>
                  <a:lnTo>
                    <a:pt x="2647720" y="368144"/>
                  </a:lnTo>
                  <a:lnTo>
                    <a:pt x="2649753" y="368144"/>
                  </a:lnTo>
                  <a:lnTo>
                    <a:pt x="2651787" y="368144"/>
                  </a:lnTo>
                  <a:lnTo>
                    <a:pt x="2653820" y="368144"/>
                  </a:lnTo>
                  <a:lnTo>
                    <a:pt x="2655854" y="368144"/>
                  </a:lnTo>
                  <a:lnTo>
                    <a:pt x="2657887" y="368144"/>
                  </a:lnTo>
                  <a:lnTo>
                    <a:pt x="2659921" y="368144"/>
                  </a:lnTo>
                  <a:lnTo>
                    <a:pt x="2661955" y="368144"/>
                  </a:lnTo>
                  <a:lnTo>
                    <a:pt x="2663988" y="368144"/>
                  </a:lnTo>
                  <a:lnTo>
                    <a:pt x="2666022" y="368144"/>
                  </a:lnTo>
                  <a:lnTo>
                    <a:pt x="2668055" y="368144"/>
                  </a:lnTo>
                  <a:lnTo>
                    <a:pt x="2670089" y="368144"/>
                  </a:lnTo>
                  <a:lnTo>
                    <a:pt x="2672122" y="368144"/>
                  </a:lnTo>
                  <a:lnTo>
                    <a:pt x="2674156" y="368144"/>
                  </a:lnTo>
                  <a:lnTo>
                    <a:pt x="2676190" y="368144"/>
                  </a:lnTo>
                  <a:lnTo>
                    <a:pt x="2678223" y="368144"/>
                  </a:lnTo>
                  <a:lnTo>
                    <a:pt x="2680257" y="368144"/>
                  </a:lnTo>
                  <a:lnTo>
                    <a:pt x="2682290" y="368144"/>
                  </a:lnTo>
                  <a:lnTo>
                    <a:pt x="2684324" y="368144"/>
                  </a:lnTo>
                  <a:lnTo>
                    <a:pt x="2686358" y="368144"/>
                  </a:lnTo>
                  <a:lnTo>
                    <a:pt x="2688391" y="368144"/>
                  </a:lnTo>
                  <a:lnTo>
                    <a:pt x="2690425" y="368144"/>
                  </a:lnTo>
                  <a:lnTo>
                    <a:pt x="2692458" y="368144"/>
                  </a:lnTo>
                  <a:lnTo>
                    <a:pt x="2694492" y="368144"/>
                  </a:lnTo>
                  <a:lnTo>
                    <a:pt x="2696525" y="368144"/>
                  </a:lnTo>
                  <a:lnTo>
                    <a:pt x="2698559" y="368144"/>
                  </a:lnTo>
                  <a:lnTo>
                    <a:pt x="2700593" y="368144"/>
                  </a:lnTo>
                  <a:lnTo>
                    <a:pt x="2702626" y="368144"/>
                  </a:lnTo>
                  <a:lnTo>
                    <a:pt x="2704660" y="368144"/>
                  </a:lnTo>
                  <a:lnTo>
                    <a:pt x="2706693" y="368144"/>
                  </a:lnTo>
                  <a:lnTo>
                    <a:pt x="2708727" y="368144"/>
                  </a:lnTo>
                  <a:lnTo>
                    <a:pt x="2710760" y="368144"/>
                  </a:lnTo>
                  <a:lnTo>
                    <a:pt x="2712794" y="368144"/>
                  </a:lnTo>
                  <a:lnTo>
                    <a:pt x="2714828" y="368144"/>
                  </a:lnTo>
                  <a:lnTo>
                    <a:pt x="2716861" y="368144"/>
                  </a:lnTo>
                  <a:lnTo>
                    <a:pt x="2718895" y="368144"/>
                  </a:lnTo>
                  <a:lnTo>
                    <a:pt x="2720928" y="368144"/>
                  </a:lnTo>
                  <a:lnTo>
                    <a:pt x="2722962" y="368144"/>
                  </a:lnTo>
                  <a:lnTo>
                    <a:pt x="2724996" y="368144"/>
                  </a:lnTo>
                  <a:lnTo>
                    <a:pt x="2727029" y="368144"/>
                  </a:lnTo>
                  <a:lnTo>
                    <a:pt x="2729063" y="368144"/>
                  </a:lnTo>
                  <a:lnTo>
                    <a:pt x="2731096" y="368144"/>
                  </a:lnTo>
                  <a:lnTo>
                    <a:pt x="2733130" y="368144"/>
                  </a:lnTo>
                  <a:lnTo>
                    <a:pt x="2735163" y="368144"/>
                  </a:lnTo>
                  <a:lnTo>
                    <a:pt x="2737197" y="368144"/>
                  </a:lnTo>
                  <a:lnTo>
                    <a:pt x="2739231" y="368144"/>
                  </a:lnTo>
                  <a:lnTo>
                    <a:pt x="2741264" y="368144"/>
                  </a:lnTo>
                  <a:lnTo>
                    <a:pt x="2743298" y="368144"/>
                  </a:lnTo>
                  <a:lnTo>
                    <a:pt x="2745331" y="368144"/>
                  </a:lnTo>
                  <a:lnTo>
                    <a:pt x="2747365" y="368144"/>
                  </a:lnTo>
                  <a:lnTo>
                    <a:pt x="2749399" y="368144"/>
                  </a:lnTo>
                  <a:lnTo>
                    <a:pt x="2751432" y="368144"/>
                  </a:lnTo>
                  <a:lnTo>
                    <a:pt x="2753466" y="368144"/>
                  </a:lnTo>
                  <a:lnTo>
                    <a:pt x="2755499" y="368144"/>
                  </a:lnTo>
                  <a:lnTo>
                    <a:pt x="2757533" y="368144"/>
                  </a:lnTo>
                  <a:lnTo>
                    <a:pt x="2759566" y="368144"/>
                  </a:lnTo>
                  <a:lnTo>
                    <a:pt x="2761600" y="368144"/>
                  </a:lnTo>
                  <a:lnTo>
                    <a:pt x="2763634" y="368144"/>
                  </a:lnTo>
                  <a:lnTo>
                    <a:pt x="2765667" y="368144"/>
                  </a:lnTo>
                  <a:lnTo>
                    <a:pt x="2767701" y="368144"/>
                  </a:lnTo>
                  <a:lnTo>
                    <a:pt x="2769734" y="368144"/>
                  </a:lnTo>
                  <a:lnTo>
                    <a:pt x="2771768" y="368144"/>
                  </a:lnTo>
                  <a:lnTo>
                    <a:pt x="2773801" y="368144"/>
                  </a:lnTo>
                  <a:lnTo>
                    <a:pt x="2775835" y="368144"/>
                  </a:lnTo>
                  <a:lnTo>
                    <a:pt x="2777869" y="368144"/>
                  </a:lnTo>
                  <a:lnTo>
                    <a:pt x="2779902" y="368144"/>
                  </a:lnTo>
                  <a:lnTo>
                    <a:pt x="2781936" y="368144"/>
                  </a:lnTo>
                  <a:lnTo>
                    <a:pt x="2783969" y="368144"/>
                  </a:lnTo>
                  <a:lnTo>
                    <a:pt x="2786003" y="368144"/>
                  </a:lnTo>
                  <a:lnTo>
                    <a:pt x="2788037" y="368144"/>
                  </a:lnTo>
                  <a:lnTo>
                    <a:pt x="2790070" y="368144"/>
                  </a:lnTo>
                  <a:lnTo>
                    <a:pt x="2792104" y="368144"/>
                  </a:lnTo>
                  <a:lnTo>
                    <a:pt x="2794137" y="368144"/>
                  </a:lnTo>
                  <a:lnTo>
                    <a:pt x="2796171" y="368144"/>
                  </a:lnTo>
                  <a:lnTo>
                    <a:pt x="2798204" y="368144"/>
                  </a:lnTo>
                  <a:lnTo>
                    <a:pt x="2800238" y="368144"/>
                  </a:lnTo>
                  <a:lnTo>
                    <a:pt x="2802272" y="368144"/>
                  </a:lnTo>
                  <a:lnTo>
                    <a:pt x="2804305" y="368144"/>
                  </a:lnTo>
                  <a:lnTo>
                    <a:pt x="2806339" y="368144"/>
                  </a:lnTo>
                  <a:lnTo>
                    <a:pt x="2808372" y="368144"/>
                  </a:lnTo>
                  <a:lnTo>
                    <a:pt x="2810406" y="368144"/>
                  </a:lnTo>
                  <a:lnTo>
                    <a:pt x="2812439" y="368144"/>
                  </a:lnTo>
                  <a:lnTo>
                    <a:pt x="2814473" y="368144"/>
                  </a:lnTo>
                  <a:lnTo>
                    <a:pt x="2816507" y="368144"/>
                  </a:lnTo>
                  <a:lnTo>
                    <a:pt x="2818540" y="368144"/>
                  </a:lnTo>
                  <a:lnTo>
                    <a:pt x="2820574" y="368144"/>
                  </a:lnTo>
                  <a:lnTo>
                    <a:pt x="2822607" y="368144"/>
                  </a:lnTo>
                  <a:lnTo>
                    <a:pt x="2824641" y="368144"/>
                  </a:lnTo>
                  <a:lnTo>
                    <a:pt x="2826675" y="368144"/>
                  </a:lnTo>
                  <a:lnTo>
                    <a:pt x="2828708" y="368144"/>
                  </a:lnTo>
                  <a:lnTo>
                    <a:pt x="2830742" y="368144"/>
                  </a:lnTo>
                  <a:lnTo>
                    <a:pt x="2832775" y="368144"/>
                  </a:lnTo>
                  <a:lnTo>
                    <a:pt x="2834809" y="368144"/>
                  </a:lnTo>
                  <a:lnTo>
                    <a:pt x="2836842" y="368144"/>
                  </a:lnTo>
                  <a:lnTo>
                    <a:pt x="2838876" y="368144"/>
                  </a:lnTo>
                  <a:lnTo>
                    <a:pt x="2840910" y="368144"/>
                  </a:lnTo>
                  <a:lnTo>
                    <a:pt x="2842943" y="368144"/>
                  </a:lnTo>
                  <a:lnTo>
                    <a:pt x="2844977" y="368144"/>
                  </a:lnTo>
                  <a:lnTo>
                    <a:pt x="2847010" y="368144"/>
                  </a:lnTo>
                  <a:lnTo>
                    <a:pt x="2849044" y="368144"/>
                  </a:lnTo>
                  <a:lnTo>
                    <a:pt x="2851077" y="368144"/>
                  </a:lnTo>
                  <a:lnTo>
                    <a:pt x="2853111" y="368144"/>
                  </a:lnTo>
                  <a:lnTo>
                    <a:pt x="2855145" y="368144"/>
                  </a:lnTo>
                  <a:lnTo>
                    <a:pt x="2857178" y="368144"/>
                  </a:lnTo>
                  <a:lnTo>
                    <a:pt x="2859212" y="368144"/>
                  </a:lnTo>
                  <a:lnTo>
                    <a:pt x="2861245" y="368144"/>
                  </a:lnTo>
                  <a:lnTo>
                    <a:pt x="2863279" y="368144"/>
                  </a:lnTo>
                  <a:lnTo>
                    <a:pt x="2865313" y="368144"/>
                  </a:lnTo>
                  <a:lnTo>
                    <a:pt x="2867346" y="368144"/>
                  </a:lnTo>
                  <a:lnTo>
                    <a:pt x="2869380" y="368144"/>
                  </a:lnTo>
                  <a:lnTo>
                    <a:pt x="2871413" y="368144"/>
                  </a:lnTo>
                  <a:lnTo>
                    <a:pt x="2873447" y="368144"/>
                  </a:lnTo>
                  <a:lnTo>
                    <a:pt x="2875480" y="368144"/>
                  </a:lnTo>
                  <a:lnTo>
                    <a:pt x="2877514" y="368144"/>
                  </a:lnTo>
                  <a:lnTo>
                    <a:pt x="2879548" y="368144"/>
                  </a:lnTo>
                  <a:lnTo>
                    <a:pt x="2881581" y="368144"/>
                  </a:lnTo>
                  <a:lnTo>
                    <a:pt x="2883615" y="368144"/>
                  </a:lnTo>
                  <a:lnTo>
                    <a:pt x="2885648" y="368144"/>
                  </a:lnTo>
                  <a:lnTo>
                    <a:pt x="2887682" y="368144"/>
                  </a:lnTo>
                  <a:lnTo>
                    <a:pt x="2889715" y="368144"/>
                  </a:lnTo>
                  <a:lnTo>
                    <a:pt x="2891749" y="368144"/>
                  </a:lnTo>
                  <a:lnTo>
                    <a:pt x="2893783" y="368144"/>
                  </a:lnTo>
                  <a:lnTo>
                    <a:pt x="2895816" y="368144"/>
                  </a:lnTo>
                  <a:lnTo>
                    <a:pt x="2897850" y="368144"/>
                  </a:lnTo>
                  <a:lnTo>
                    <a:pt x="2899883" y="368144"/>
                  </a:lnTo>
                  <a:lnTo>
                    <a:pt x="2901917" y="368144"/>
                  </a:lnTo>
                  <a:lnTo>
                    <a:pt x="2903951" y="368144"/>
                  </a:lnTo>
                  <a:lnTo>
                    <a:pt x="2905984" y="368144"/>
                  </a:lnTo>
                  <a:lnTo>
                    <a:pt x="2908018" y="368144"/>
                  </a:lnTo>
                  <a:lnTo>
                    <a:pt x="2910051" y="368144"/>
                  </a:lnTo>
                  <a:lnTo>
                    <a:pt x="2912085" y="368144"/>
                  </a:lnTo>
                  <a:lnTo>
                    <a:pt x="2914118" y="368144"/>
                  </a:lnTo>
                  <a:lnTo>
                    <a:pt x="2916152" y="368144"/>
                  </a:lnTo>
                  <a:lnTo>
                    <a:pt x="2918186" y="368144"/>
                  </a:lnTo>
                  <a:lnTo>
                    <a:pt x="2920219" y="368144"/>
                  </a:lnTo>
                  <a:lnTo>
                    <a:pt x="2922253" y="368144"/>
                  </a:lnTo>
                  <a:lnTo>
                    <a:pt x="2924286" y="368144"/>
                  </a:lnTo>
                  <a:lnTo>
                    <a:pt x="2926320" y="368144"/>
                  </a:lnTo>
                  <a:lnTo>
                    <a:pt x="2928353" y="368144"/>
                  </a:lnTo>
                  <a:lnTo>
                    <a:pt x="2930387" y="368144"/>
                  </a:lnTo>
                  <a:lnTo>
                    <a:pt x="2932421" y="368144"/>
                  </a:lnTo>
                  <a:lnTo>
                    <a:pt x="2934454" y="368144"/>
                  </a:lnTo>
                  <a:lnTo>
                    <a:pt x="2936488" y="368144"/>
                  </a:lnTo>
                  <a:lnTo>
                    <a:pt x="2938521" y="368144"/>
                  </a:lnTo>
                  <a:lnTo>
                    <a:pt x="2940555" y="368144"/>
                  </a:lnTo>
                  <a:lnTo>
                    <a:pt x="2942589" y="368144"/>
                  </a:lnTo>
                  <a:lnTo>
                    <a:pt x="2944622" y="368144"/>
                  </a:lnTo>
                  <a:lnTo>
                    <a:pt x="2946656" y="368144"/>
                  </a:lnTo>
                  <a:lnTo>
                    <a:pt x="2948689" y="368144"/>
                  </a:lnTo>
                  <a:lnTo>
                    <a:pt x="2950723" y="368144"/>
                  </a:lnTo>
                  <a:lnTo>
                    <a:pt x="2952756" y="368144"/>
                  </a:lnTo>
                  <a:lnTo>
                    <a:pt x="2954790" y="368144"/>
                  </a:lnTo>
                  <a:lnTo>
                    <a:pt x="2956824" y="368144"/>
                  </a:lnTo>
                  <a:lnTo>
                    <a:pt x="2958857" y="368144"/>
                  </a:lnTo>
                  <a:lnTo>
                    <a:pt x="2960891" y="368144"/>
                  </a:lnTo>
                  <a:lnTo>
                    <a:pt x="2962924" y="368144"/>
                  </a:lnTo>
                  <a:lnTo>
                    <a:pt x="2964958" y="368144"/>
                  </a:lnTo>
                  <a:lnTo>
                    <a:pt x="2966991" y="368144"/>
                  </a:lnTo>
                  <a:lnTo>
                    <a:pt x="2969025" y="368144"/>
                  </a:lnTo>
                  <a:lnTo>
                    <a:pt x="2971059" y="368144"/>
                  </a:lnTo>
                  <a:lnTo>
                    <a:pt x="2973092" y="368144"/>
                  </a:lnTo>
                  <a:lnTo>
                    <a:pt x="2975126" y="368144"/>
                  </a:lnTo>
                  <a:lnTo>
                    <a:pt x="2977159" y="368144"/>
                  </a:lnTo>
                  <a:lnTo>
                    <a:pt x="2979193" y="368144"/>
                  </a:lnTo>
                  <a:lnTo>
                    <a:pt x="2981227" y="368144"/>
                  </a:lnTo>
                  <a:lnTo>
                    <a:pt x="2983260" y="368144"/>
                  </a:lnTo>
                  <a:lnTo>
                    <a:pt x="2985294" y="368144"/>
                  </a:lnTo>
                  <a:lnTo>
                    <a:pt x="2987327" y="368144"/>
                  </a:lnTo>
                  <a:lnTo>
                    <a:pt x="2989361" y="368144"/>
                  </a:lnTo>
                  <a:lnTo>
                    <a:pt x="2991394" y="368144"/>
                  </a:lnTo>
                  <a:lnTo>
                    <a:pt x="2993428" y="368144"/>
                  </a:lnTo>
                  <a:lnTo>
                    <a:pt x="2995462" y="368144"/>
                  </a:lnTo>
                  <a:lnTo>
                    <a:pt x="2997495" y="368144"/>
                  </a:lnTo>
                  <a:lnTo>
                    <a:pt x="2999529" y="368144"/>
                  </a:lnTo>
                  <a:lnTo>
                    <a:pt x="3001562" y="368144"/>
                  </a:lnTo>
                  <a:lnTo>
                    <a:pt x="3003596" y="368144"/>
                  </a:lnTo>
                  <a:lnTo>
                    <a:pt x="3005629" y="368144"/>
                  </a:lnTo>
                  <a:lnTo>
                    <a:pt x="3007663" y="368144"/>
                  </a:lnTo>
                  <a:lnTo>
                    <a:pt x="3009697" y="368144"/>
                  </a:lnTo>
                  <a:lnTo>
                    <a:pt x="3011730" y="368144"/>
                  </a:lnTo>
                  <a:lnTo>
                    <a:pt x="3013764" y="368144"/>
                  </a:lnTo>
                  <a:lnTo>
                    <a:pt x="3015797" y="368144"/>
                  </a:lnTo>
                  <a:lnTo>
                    <a:pt x="3017831" y="368144"/>
                  </a:lnTo>
                  <a:lnTo>
                    <a:pt x="3019865" y="368144"/>
                  </a:lnTo>
                  <a:lnTo>
                    <a:pt x="3021898" y="368144"/>
                  </a:lnTo>
                  <a:lnTo>
                    <a:pt x="3023932" y="368144"/>
                  </a:lnTo>
                  <a:lnTo>
                    <a:pt x="3025965" y="368144"/>
                  </a:lnTo>
                  <a:lnTo>
                    <a:pt x="3027999" y="368144"/>
                  </a:lnTo>
                  <a:lnTo>
                    <a:pt x="3030032" y="368144"/>
                  </a:lnTo>
                  <a:lnTo>
                    <a:pt x="3032066" y="368144"/>
                  </a:lnTo>
                  <a:lnTo>
                    <a:pt x="3034100" y="368144"/>
                  </a:lnTo>
                  <a:lnTo>
                    <a:pt x="3036133" y="368144"/>
                  </a:lnTo>
                  <a:lnTo>
                    <a:pt x="3038167" y="368144"/>
                  </a:lnTo>
                  <a:lnTo>
                    <a:pt x="3040200" y="368144"/>
                  </a:lnTo>
                  <a:lnTo>
                    <a:pt x="3042234" y="368144"/>
                  </a:lnTo>
                  <a:lnTo>
                    <a:pt x="3044267" y="368144"/>
                  </a:lnTo>
                  <a:lnTo>
                    <a:pt x="3046301" y="368144"/>
                  </a:lnTo>
                  <a:lnTo>
                    <a:pt x="3048335" y="368144"/>
                  </a:lnTo>
                  <a:lnTo>
                    <a:pt x="3050368" y="368144"/>
                  </a:lnTo>
                  <a:lnTo>
                    <a:pt x="3052402" y="368144"/>
                  </a:lnTo>
                  <a:lnTo>
                    <a:pt x="3054435" y="368144"/>
                  </a:lnTo>
                  <a:lnTo>
                    <a:pt x="3056469" y="368144"/>
                  </a:lnTo>
                  <a:lnTo>
                    <a:pt x="3058503" y="368144"/>
                  </a:lnTo>
                  <a:lnTo>
                    <a:pt x="3060536" y="368144"/>
                  </a:lnTo>
                  <a:lnTo>
                    <a:pt x="3062570" y="368144"/>
                  </a:lnTo>
                  <a:lnTo>
                    <a:pt x="3064603" y="368144"/>
                  </a:lnTo>
                  <a:lnTo>
                    <a:pt x="3066637" y="368144"/>
                  </a:lnTo>
                  <a:lnTo>
                    <a:pt x="3068670" y="368144"/>
                  </a:lnTo>
                  <a:lnTo>
                    <a:pt x="3070704" y="368144"/>
                  </a:lnTo>
                  <a:lnTo>
                    <a:pt x="3072738" y="368144"/>
                  </a:lnTo>
                  <a:lnTo>
                    <a:pt x="3074771" y="368144"/>
                  </a:lnTo>
                  <a:lnTo>
                    <a:pt x="3076805" y="368144"/>
                  </a:lnTo>
                  <a:lnTo>
                    <a:pt x="3078838" y="368144"/>
                  </a:lnTo>
                  <a:lnTo>
                    <a:pt x="3080872" y="368144"/>
                  </a:lnTo>
                  <a:lnTo>
                    <a:pt x="3082905" y="368144"/>
                  </a:lnTo>
                  <a:lnTo>
                    <a:pt x="3084939" y="368144"/>
                  </a:lnTo>
                  <a:lnTo>
                    <a:pt x="3086973" y="368144"/>
                  </a:lnTo>
                  <a:lnTo>
                    <a:pt x="3089006" y="368144"/>
                  </a:lnTo>
                  <a:lnTo>
                    <a:pt x="3091040" y="368144"/>
                  </a:lnTo>
                  <a:lnTo>
                    <a:pt x="3093073" y="368144"/>
                  </a:lnTo>
                  <a:lnTo>
                    <a:pt x="3095107" y="368144"/>
                  </a:lnTo>
                  <a:lnTo>
                    <a:pt x="3097141" y="368144"/>
                  </a:lnTo>
                  <a:lnTo>
                    <a:pt x="3099174" y="368144"/>
                  </a:lnTo>
                  <a:lnTo>
                    <a:pt x="3101208" y="368144"/>
                  </a:lnTo>
                  <a:lnTo>
                    <a:pt x="3103241" y="368144"/>
                  </a:lnTo>
                  <a:lnTo>
                    <a:pt x="3105275" y="368144"/>
                  </a:lnTo>
                  <a:lnTo>
                    <a:pt x="3107308" y="368144"/>
                  </a:lnTo>
                  <a:lnTo>
                    <a:pt x="3109342" y="368144"/>
                  </a:lnTo>
                  <a:lnTo>
                    <a:pt x="3111376" y="368144"/>
                  </a:lnTo>
                  <a:lnTo>
                    <a:pt x="3113409" y="368144"/>
                  </a:lnTo>
                  <a:lnTo>
                    <a:pt x="3115443" y="368144"/>
                  </a:lnTo>
                  <a:lnTo>
                    <a:pt x="3117476" y="368144"/>
                  </a:lnTo>
                  <a:lnTo>
                    <a:pt x="3119510" y="368144"/>
                  </a:lnTo>
                  <a:lnTo>
                    <a:pt x="3121543" y="368144"/>
                  </a:lnTo>
                  <a:lnTo>
                    <a:pt x="3123577" y="368144"/>
                  </a:lnTo>
                  <a:lnTo>
                    <a:pt x="3125611" y="368144"/>
                  </a:lnTo>
                  <a:lnTo>
                    <a:pt x="3127644" y="368144"/>
                  </a:lnTo>
                  <a:lnTo>
                    <a:pt x="3129678" y="368144"/>
                  </a:lnTo>
                  <a:lnTo>
                    <a:pt x="3131711" y="368144"/>
                  </a:lnTo>
                  <a:lnTo>
                    <a:pt x="3133745" y="368144"/>
                  </a:lnTo>
                  <a:lnTo>
                    <a:pt x="3135779" y="368144"/>
                  </a:lnTo>
                  <a:lnTo>
                    <a:pt x="3137812" y="368144"/>
                  </a:lnTo>
                  <a:lnTo>
                    <a:pt x="3139846" y="368144"/>
                  </a:lnTo>
                  <a:lnTo>
                    <a:pt x="3141879" y="368144"/>
                  </a:lnTo>
                  <a:lnTo>
                    <a:pt x="3143913" y="368144"/>
                  </a:lnTo>
                  <a:lnTo>
                    <a:pt x="3145946" y="368144"/>
                  </a:lnTo>
                  <a:lnTo>
                    <a:pt x="3147980" y="368144"/>
                  </a:lnTo>
                  <a:lnTo>
                    <a:pt x="3150014" y="368144"/>
                  </a:lnTo>
                  <a:lnTo>
                    <a:pt x="3152047" y="368144"/>
                  </a:lnTo>
                  <a:lnTo>
                    <a:pt x="3154081" y="368144"/>
                  </a:lnTo>
                  <a:lnTo>
                    <a:pt x="3156114" y="368144"/>
                  </a:lnTo>
                  <a:lnTo>
                    <a:pt x="3158148" y="368144"/>
                  </a:lnTo>
                  <a:lnTo>
                    <a:pt x="3160181" y="368144"/>
                  </a:lnTo>
                  <a:lnTo>
                    <a:pt x="3162215" y="368144"/>
                  </a:lnTo>
                  <a:lnTo>
                    <a:pt x="3164249" y="368144"/>
                  </a:lnTo>
                  <a:lnTo>
                    <a:pt x="3166282" y="368144"/>
                  </a:lnTo>
                  <a:lnTo>
                    <a:pt x="3168316" y="368144"/>
                  </a:lnTo>
                  <a:lnTo>
                    <a:pt x="3170349" y="368144"/>
                  </a:lnTo>
                  <a:lnTo>
                    <a:pt x="3172383" y="368144"/>
                  </a:lnTo>
                  <a:lnTo>
                    <a:pt x="3174417" y="368144"/>
                  </a:lnTo>
                  <a:lnTo>
                    <a:pt x="3176450" y="368144"/>
                  </a:lnTo>
                  <a:lnTo>
                    <a:pt x="3178484" y="368144"/>
                  </a:lnTo>
                  <a:lnTo>
                    <a:pt x="3180517" y="368144"/>
                  </a:lnTo>
                  <a:lnTo>
                    <a:pt x="3182551" y="368144"/>
                  </a:lnTo>
                  <a:lnTo>
                    <a:pt x="3184584" y="368144"/>
                  </a:lnTo>
                  <a:lnTo>
                    <a:pt x="3186618" y="368144"/>
                  </a:lnTo>
                  <a:lnTo>
                    <a:pt x="3188652" y="368144"/>
                  </a:lnTo>
                  <a:lnTo>
                    <a:pt x="3190685" y="368144"/>
                  </a:lnTo>
                  <a:lnTo>
                    <a:pt x="3192719" y="368144"/>
                  </a:lnTo>
                  <a:lnTo>
                    <a:pt x="3194752" y="368144"/>
                  </a:lnTo>
                  <a:lnTo>
                    <a:pt x="3196786" y="368144"/>
                  </a:lnTo>
                  <a:lnTo>
                    <a:pt x="3198819" y="368144"/>
                  </a:lnTo>
                  <a:lnTo>
                    <a:pt x="3200853" y="368144"/>
                  </a:lnTo>
                  <a:lnTo>
                    <a:pt x="3202887" y="368144"/>
                  </a:lnTo>
                  <a:lnTo>
                    <a:pt x="3204920" y="368144"/>
                  </a:lnTo>
                  <a:lnTo>
                    <a:pt x="3206954" y="368144"/>
                  </a:lnTo>
                  <a:lnTo>
                    <a:pt x="3208987" y="368144"/>
                  </a:lnTo>
                  <a:lnTo>
                    <a:pt x="3211021" y="368144"/>
                  </a:lnTo>
                  <a:lnTo>
                    <a:pt x="3213055" y="368144"/>
                  </a:lnTo>
                  <a:lnTo>
                    <a:pt x="3215088" y="368144"/>
                  </a:lnTo>
                  <a:lnTo>
                    <a:pt x="3217122" y="368144"/>
                  </a:lnTo>
                  <a:lnTo>
                    <a:pt x="3219155" y="368144"/>
                  </a:lnTo>
                  <a:lnTo>
                    <a:pt x="3221189" y="368144"/>
                  </a:lnTo>
                  <a:lnTo>
                    <a:pt x="3223222" y="368144"/>
                  </a:lnTo>
                  <a:lnTo>
                    <a:pt x="3225256" y="368144"/>
                  </a:lnTo>
                  <a:lnTo>
                    <a:pt x="3227290" y="368144"/>
                  </a:lnTo>
                  <a:lnTo>
                    <a:pt x="3229323" y="368144"/>
                  </a:lnTo>
                  <a:lnTo>
                    <a:pt x="3231357" y="368144"/>
                  </a:lnTo>
                  <a:lnTo>
                    <a:pt x="3233390" y="368144"/>
                  </a:lnTo>
                  <a:lnTo>
                    <a:pt x="3235424" y="368144"/>
                  </a:lnTo>
                  <a:lnTo>
                    <a:pt x="3237457" y="368144"/>
                  </a:lnTo>
                  <a:lnTo>
                    <a:pt x="3239491" y="368144"/>
                  </a:lnTo>
                  <a:lnTo>
                    <a:pt x="3241525" y="368144"/>
                  </a:lnTo>
                  <a:lnTo>
                    <a:pt x="3243558" y="368144"/>
                  </a:lnTo>
                  <a:lnTo>
                    <a:pt x="3245592" y="368144"/>
                  </a:lnTo>
                  <a:lnTo>
                    <a:pt x="3247625" y="368144"/>
                  </a:lnTo>
                  <a:lnTo>
                    <a:pt x="3249659" y="368144"/>
                  </a:lnTo>
                  <a:lnTo>
                    <a:pt x="3251693" y="368144"/>
                  </a:lnTo>
                  <a:lnTo>
                    <a:pt x="3253726" y="368144"/>
                  </a:lnTo>
                  <a:lnTo>
                    <a:pt x="3255760" y="368144"/>
                  </a:lnTo>
                  <a:lnTo>
                    <a:pt x="3257793" y="368144"/>
                  </a:lnTo>
                  <a:lnTo>
                    <a:pt x="3259827" y="368144"/>
                  </a:lnTo>
                  <a:lnTo>
                    <a:pt x="3261860" y="368144"/>
                  </a:lnTo>
                  <a:lnTo>
                    <a:pt x="3263894" y="368144"/>
                  </a:lnTo>
                  <a:lnTo>
                    <a:pt x="3265928" y="368144"/>
                  </a:lnTo>
                  <a:lnTo>
                    <a:pt x="3267961" y="368144"/>
                  </a:lnTo>
                  <a:lnTo>
                    <a:pt x="3269995" y="368144"/>
                  </a:lnTo>
                  <a:lnTo>
                    <a:pt x="3272028" y="368144"/>
                  </a:lnTo>
                  <a:lnTo>
                    <a:pt x="3274062" y="368144"/>
                  </a:lnTo>
                  <a:lnTo>
                    <a:pt x="3276096" y="368144"/>
                  </a:lnTo>
                  <a:lnTo>
                    <a:pt x="3278129" y="368144"/>
                  </a:lnTo>
                  <a:lnTo>
                    <a:pt x="3280163" y="368144"/>
                  </a:lnTo>
                  <a:lnTo>
                    <a:pt x="3282196" y="368144"/>
                  </a:lnTo>
                  <a:lnTo>
                    <a:pt x="3284230" y="368144"/>
                  </a:lnTo>
                  <a:lnTo>
                    <a:pt x="3286263" y="368144"/>
                  </a:lnTo>
                  <a:lnTo>
                    <a:pt x="3288297" y="368144"/>
                  </a:lnTo>
                  <a:lnTo>
                    <a:pt x="3290331" y="368144"/>
                  </a:lnTo>
                  <a:lnTo>
                    <a:pt x="3292364" y="368144"/>
                  </a:lnTo>
                  <a:lnTo>
                    <a:pt x="3294398" y="368144"/>
                  </a:lnTo>
                  <a:lnTo>
                    <a:pt x="3296431" y="368144"/>
                  </a:lnTo>
                  <a:lnTo>
                    <a:pt x="3298465" y="368144"/>
                  </a:lnTo>
                  <a:lnTo>
                    <a:pt x="3300498" y="368144"/>
                  </a:lnTo>
                  <a:lnTo>
                    <a:pt x="3302532" y="368144"/>
                  </a:lnTo>
                  <a:lnTo>
                    <a:pt x="3304566" y="368144"/>
                  </a:lnTo>
                  <a:lnTo>
                    <a:pt x="3306599" y="368144"/>
                  </a:lnTo>
                  <a:lnTo>
                    <a:pt x="3308633" y="368144"/>
                  </a:lnTo>
                  <a:lnTo>
                    <a:pt x="3310666" y="368144"/>
                  </a:lnTo>
                  <a:lnTo>
                    <a:pt x="3312700" y="368144"/>
                  </a:lnTo>
                  <a:lnTo>
                    <a:pt x="3314734" y="368144"/>
                  </a:lnTo>
                  <a:lnTo>
                    <a:pt x="3316767" y="368144"/>
                  </a:lnTo>
                  <a:lnTo>
                    <a:pt x="3318801" y="368144"/>
                  </a:lnTo>
                  <a:lnTo>
                    <a:pt x="3320834" y="368144"/>
                  </a:lnTo>
                  <a:lnTo>
                    <a:pt x="3322868" y="368144"/>
                  </a:lnTo>
                  <a:lnTo>
                    <a:pt x="3324901" y="368144"/>
                  </a:lnTo>
                  <a:lnTo>
                    <a:pt x="3326935" y="368144"/>
                  </a:lnTo>
                  <a:lnTo>
                    <a:pt x="3328969" y="368144"/>
                  </a:lnTo>
                  <a:lnTo>
                    <a:pt x="3331002" y="368144"/>
                  </a:lnTo>
                  <a:lnTo>
                    <a:pt x="3333036" y="368144"/>
                  </a:lnTo>
                  <a:lnTo>
                    <a:pt x="3335069" y="368144"/>
                  </a:lnTo>
                  <a:lnTo>
                    <a:pt x="3337103" y="368144"/>
                  </a:lnTo>
                  <a:lnTo>
                    <a:pt x="3339136" y="368144"/>
                  </a:lnTo>
                  <a:lnTo>
                    <a:pt x="3341170" y="368144"/>
                  </a:lnTo>
                </a:path>
              </a:pathLst>
            </a:custGeom>
            <a:ln w="13550" cap="flat">
              <a:solidFill>
                <a:srgbClr val="00BE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3" name="pl12"/>
            <p:cNvSpPr/>
            <p:nvPr/>
          </p:nvSpPr>
          <p:spPr>
            <a:xfrm>
              <a:off x="4695620" y="4645042"/>
              <a:ext cx="4642661" cy="1516699"/>
            </a:xfrm>
            <a:custGeom>
              <a:avLst/>
              <a:gdLst/>
              <a:ahLst/>
              <a:cxnLst/>
              <a:rect l="0" t="0" r="0" b="0"/>
              <a:pathLst>
                <a:path w="4642661" h="1516699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303188"/>
                  </a:lnTo>
                  <a:lnTo>
                    <a:pt x="1860724" y="303188"/>
                  </a:lnTo>
                  <a:lnTo>
                    <a:pt x="1862758" y="303188"/>
                  </a:lnTo>
                  <a:lnTo>
                    <a:pt x="1864792" y="303188"/>
                  </a:lnTo>
                  <a:lnTo>
                    <a:pt x="1866825" y="303188"/>
                  </a:lnTo>
                  <a:lnTo>
                    <a:pt x="1868859" y="303188"/>
                  </a:lnTo>
                  <a:lnTo>
                    <a:pt x="1870892" y="303188"/>
                  </a:lnTo>
                  <a:lnTo>
                    <a:pt x="1872926" y="303188"/>
                  </a:lnTo>
                  <a:lnTo>
                    <a:pt x="1874959" y="303188"/>
                  </a:lnTo>
                  <a:lnTo>
                    <a:pt x="1876993" y="303188"/>
                  </a:lnTo>
                  <a:lnTo>
                    <a:pt x="1879027" y="303188"/>
                  </a:lnTo>
                  <a:lnTo>
                    <a:pt x="1881060" y="303188"/>
                  </a:lnTo>
                  <a:lnTo>
                    <a:pt x="1883094" y="303188"/>
                  </a:lnTo>
                  <a:lnTo>
                    <a:pt x="1885127" y="303188"/>
                  </a:lnTo>
                  <a:lnTo>
                    <a:pt x="1887161" y="303188"/>
                  </a:lnTo>
                  <a:lnTo>
                    <a:pt x="1889195" y="303188"/>
                  </a:lnTo>
                  <a:lnTo>
                    <a:pt x="1891228" y="303188"/>
                  </a:lnTo>
                  <a:lnTo>
                    <a:pt x="1893262" y="303188"/>
                  </a:lnTo>
                  <a:lnTo>
                    <a:pt x="1895295" y="303188"/>
                  </a:lnTo>
                  <a:lnTo>
                    <a:pt x="1897329" y="303188"/>
                  </a:lnTo>
                  <a:lnTo>
                    <a:pt x="1899362" y="303188"/>
                  </a:lnTo>
                  <a:lnTo>
                    <a:pt x="1901396" y="303188"/>
                  </a:lnTo>
                  <a:lnTo>
                    <a:pt x="1903430" y="303188"/>
                  </a:lnTo>
                  <a:lnTo>
                    <a:pt x="1905463" y="303188"/>
                  </a:lnTo>
                  <a:lnTo>
                    <a:pt x="1907497" y="303188"/>
                  </a:lnTo>
                  <a:lnTo>
                    <a:pt x="1909530" y="303188"/>
                  </a:lnTo>
                  <a:lnTo>
                    <a:pt x="1911564" y="303188"/>
                  </a:lnTo>
                  <a:lnTo>
                    <a:pt x="1913597" y="303188"/>
                  </a:lnTo>
                  <a:lnTo>
                    <a:pt x="1915631" y="303188"/>
                  </a:lnTo>
                  <a:lnTo>
                    <a:pt x="1917665" y="303188"/>
                  </a:lnTo>
                  <a:lnTo>
                    <a:pt x="1919698" y="355425"/>
                  </a:lnTo>
                  <a:lnTo>
                    <a:pt x="1921732" y="355425"/>
                  </a:lnTo>
                  <a:lnTo>
                    <a:pt x="1923765" y="355425"/>
                  </a:lnTo>
                  <a:lnTo>
                    <a:pt x="1925799" y="355425"/>
                  </a:lnTo>
                  <a:lnTo>
                    <a:pt x="1927833" y="355425"/>
                  </a:lnTo>
                  <a:lnTo>
                    <a:pt x="1929866" y="355425"/>
                  </a:lnTo>
                  <a:lnTo>
                    <a:pt x="1931900" y="355425"/>
                  </a:lnTo>
                  <a:lnTo>
                    <a:pt x="1933933" y="355425"/>
                  </a:lnTo>
                  <a:lnTo>
                    <a:pt x="1935967" y="355425"/>
                  </a:lnTo>
                  <a:lnTo>
                    <a:pt x="1938000" y="355425"/>
                  </a:lnTo>
                  <a:lnTo>
                    <a:pt x="1940034" y="355425"/>
                  </a:lnTo>
                  <a:lnTo>
                    <a:pt x="1942068" y="355425"/>
                  </a:lnTo>
                  <a:lnTo>
                    <a:pt x="1944101" y="355425"/>
                  </a:lnTo>
                  <a:lnTo>
                    <a:pt x="1946135" y="355425"/>
                  </a:lnTo>
                  <a:lnTo>
                    <a:pt x="1948168" y="355425"/>
                  </a:lnTo>
                  <a:lnTo>
                    <a:pt x="1950202" y="355425"/>
                  </a:lnTo>
                  <a:lnTo>
                    <a:pt x="1952235" y="355425"/>
                  </a:lnTo>
                  <a:lnTo>
                    <a:pt x="1954269" y="355425"/>
                  </a:lnTo>
                  <a:lnTo>
                    <a:pt x="1956303" y="355425"/>
                  </a:lnTo>
                  <a:lnTo>
                    <a:pt x="1958336" y="355425"/>
                  </a:lnTo>
                  <a:lnTo>
                    <a:pt x="1960370" y="355425"/>
                  </a:lnTo>
                  <a:lnTo>
                    <a:pt x="1962403" y="355425"/>
                  </a:lnTo>
                  <a:lnTo>
                    <a:pt x="1964437" y="355425"/>
                  </a:lnTo>
                  <a:lnTo>
                    <a:pt x="1966471" y="355425"/>
                  </a:lnTo>
                  <a:lnTo>
                    <a:pt x="1968504" y="355425"/>
                  </a:lnTo>
                  <a:lnTo>
                    <a:pt x="1970538" y="355425"/>
                  </a:lnTo>
                  <a:lnTo>
                    <a:pt x="1972571" y="355425"/>
                  </a:lnTo>
                  <a:lnTo>
                    <a:pt x="1974605" y="355425"/>
                  </a:lnTo>
                  <a:lnTo>
                    <a:pt x="1976638" y="355425"/>
                  </a:lnTo>
                  <a:lnTo>
                    <a:pt x="1978672" y="355425"/>
                  </a:lnTo>
                  <a:lnTo>
                    <a:pt x="1980706" y="355425"/>
                  </a:lnTo>
                  <a:lnTo>
                    <a:pt x="1982739" y="355425"/>
                  </a:lnTo>
                  <a:lnTo>
                    <a:pt x="1984773" y="355425"/>
                  </a:lnTo>
                  <a:lnTo>
                    <a:pt x="1986806" y="355425"/>
                  </a:lnTo>
                  <a:lnTo>
                    <a:pt x="1988840" y="355425"/>
                  </a:lnTo>
                  <a:lnTo>
                    <a:pt x="1990873" y="355425"/>
                  </a:lnTo>
                  <a:lnTo>
                    <a:pt x="1992907" y="355425"/>
                  </a:lnTo>
                  <a:lnTo>
                    <a:pt x="1994941" y="355425"/>
                  </a:lnTo>
                  <a:lnTo>
                    <a:pt x="1996974" y="355425"/>
                  </a:lnTo>
                  <a:lnTo>
                    <a:pt x="1999008" y="355425"/>
                  </a:lnTo>
                  <a:lnTo>
                    <a:pt x="2001041" y="355425"/>
                  </a:lnTo>
                  <a:lnTo>
                    <a:pt x="2003075" y="355425"/>
                  </a:lnTo>
                  <a:lnTo>
                    <a:pt x="2005109" y="355425"/>
                  </a:lnTo>
                  <a:lnTo>
                    <a:pt x="2007142" y="355425"/>
                  </a:lnTo>
                  <a:lnTo>
                    <a:pt x="2009176" y="355425"/>
                  </a:lnTo>
                  <a:lnTo>
                    <a:pt x="2011209" y="355425"/>
                  </a:lnTo>
                  <a:lnTo>
                    <a:pt x="2013243" y="355425"/>
                  </a:lnTo>
                  <a:lnTo>
                    <a:pt x="2015276" y="355425"/>
                  </a:lnTo>
                  <a:lnTo>
                    <a:pt x="2017310" y="355425"/>
                  </a:lnTo>
                  <a:lnTo>
                    <a:pt x="2019344" y="355425"/>
                  </a:lnTo>
                  <a:lnTo>
                    <a:pt x="2021377" y="355425"/>
                  </a:lnTo>
                  <a:lnTo>
                    <a:pt x="2023411" y="355425"/>
                  </a:lnTo>
                  <a:lnTo>
                    <a:pt x="2025444" y="355425"/>
                  </a:lnTo>
                  <a:lnTo>
                    <a:pt x="2027478" y="355425"/>
                  </a:lnTo>
                  <a:lnTo>
                    <a:pt x="2029511" y="355425"/>
                  </a:lnTo>
                  <a:lnTo>
                    <a:pt x="2031545" y="355425"/>
                  </a:lnTo>
                  <a:lnTo>
                    <a:pt x="2033579" y="355425"/>
                  </a:lnTo>
                  <a:lnTo>
                    <a:pt x="2035612" y="355425"/>
                  </a:lnTo>
                  <a:lnTo>
                    <a:pt x="2037646" y="355425"/>
                  </a:lnTo>
                  <a:lnTo>
                    <a:pt x="2039679" y="355425"/>
                  </a:lnTo>
                  <a:lnTo>
                    <a:pt x="2041713" y="355425"/>
                  </a:lnTo>
                  <a:lnTo>
                    <a:pt x="2043747" y="355425"/>
                  </a:lnTo>
                  <a:lnTo>
                    <a:pt x="2045780" y="355425"/>
                  </a:lnTo>
                  <a:lnTo>
                    <a:pt x="2047814" y="355425"/>
                  </a:lnTo>
                  <a:lnTo>
                    <a:pt x="2049847" y="355425"/>
                  </a:lnTo>
                  <a:lnTo>
                    <a:pt x="2051881" y="355425"/>
                  </a:lnTo>
                  <a:lnTo>
                    <a:pt x="2053914" y="355425"/>
                  </a:lnTo>
                  <a:lnTo>
                    <a:pt x="2055948" y="355425"/>
                  </a:lnTo>
                  <a:lnTo>
                    <a:pt x="2057982" y="355425"/>
                  </a:lnTo>
                  <a:lnTo>
                    <a:pt x="2060015" y="355425"/>
                  </a:lnTo>
                  <a:lnTo>
                    <a:pt x="2062049" y="355425"/>
                  </a:lnTo>
                  <a:lnTo>
                    <a:pt x="2064082" y="355425"/>
                  </a:lnTo>
                  <a:lnTo>
                    <a:pt x="2066116" y="355425"/>
                  </a:lnTo>
                  <a:lnTo>
                    <a:pt x="2068149" y="355425"/>
                  </a:lnTo>
                  <a:lnTo>
                    <a:pt x="2070183" y="355425"/>
                  </a:lnTo>
                  <a:lnTo>
                    <a:pt x="2072217" y="355425"/>
                  </a:lnTo>
                  <a:lnTo>
                    <a:pt x="2074250" y="355425"/>
                  </a:lnTo>
                  <a:lnTo>
                    <a:pt x="2076284" y="355425"/>
                  </a:lnTo>
                  <a:lnTo>
                    <a:pt x="2078317" y="355425"/>
                  </a:lnTo>
                  <a:lnTo>
                    <a:pt x="2080351" y="355425"/>
                  </a:lnTo>
                  <a:lnTo>
                    <a:pt x="2082385" y="355425"/>
                  </a:lnTo>
                  <a:lnTo>
                    <a:pt x="2084418" y="355425"/>
                  </a:lnTo>
                  <a:lnTo>
                    <a:pt x="2086452" y="355425"/>
                  </a:lnTo>
                  <a:lnTo>
                    <a:pt x="2088485" y="355425"/>
                  </a:lnTo>
                  <a:lnTo>
                    <a:pt x="2090519" y="355425"/>
                  </a:lnTo>
                  <a:lnTo>
                    <a:pt x="2092552" y="355425"/>
                  </a:lnTo>
                  <a:lnTo>
                    <a:pt x="2094586" y="355425"/>
                  </a:lnTo>
                  <a:lnTo>
                    <a:pt x="2096620" y="355425"/>
                  </a:lnTo>
                  <a:lnTo>
                    <a:pt x="2098653" y="355425"/>
                  </a:lnTo>
                  <a:lnTo>
                    <a:pt x="2100687" y="355425"/>
                  </a:lnTo>
                  <a:lnTo>
                    <a:pt x="2102720" y="355425"/>
                  </a:lnTo>
                  <a:lnTo>
                    <a:pt x="2104754" y="355425"/>
                  </a:lnTo>
                  <a:lnTo>
                    <a:pt x="2106787" y="355425"/>
                  </a:lnTo>
                  <a:lnTo>
                    <a:pt x="2108821" y="355425"/>
                  </a:lnTo>
                  <a:lnTo>
                    <a:pt x="2110855" y="355425"/>
                  </a:lnTo>
                  <a:lnTo>
                    <a:pt x="2112888" y="355425"/>
                  </a:lnTo>
                  <a:lnTo>
                    <a:pt x="2114922" y="355425"/>
                  </a:lnTo>
                  <a:lnTo>
                    <a:pt x="2116955" y="355425"/>
                  </a:lnTo>
                  <a:lnTo>
                    <a:pt x="2118989" y="355425"/>
                  </a:lnTo>
                  <a:lnTo>
                    <a:pt x="2121023" y="355425"/>
                  </a:lnTo>
                  <a:lnTo>
                    <a:pt x="2123056" y="355425"/>
                  </a:lnTo>
                  <a:lnTo>
                    <a:pt x="2125090" y="355425"/>
                  </a:lnTo>
                  <a:lnTo>
                    <a:pt x="2127123" y="355425"/>
                  </a:lnTo>
                  <a:lnTo>
                    <a:pt x="2129157" y="355425"/>
                  </a:lnTo>
                  <a:lnTo>
                    <a:pt x="2131190" y="355425"/>
                  </a:lnTo>
                  <a:lnTo>
                    <a:pt x="2133224" y="355425"/>
                  </a:lnTo>
                  <a:lnTo>
                    <a:pt x="2135258" y="355425"/>
                  </a:lnTo>
                  <a:lnTo>
                    <a:pt x="2137291" y="355425"/>
                  </a:lnTo>
                  <a:lnTo>
                    <a:pt x="2139325" y="355425"/>
                  </a:lnTo>
                  <a:lnTo>
                    <a:pt x="2141358" y="355425"/>
                  </a:lnTo>
                  <a:lnTo>
                    <a:pt x="2143392" y="355425"/>
                  </a:lnTo>
                  <a:lnTo>
                    <a:pt x="2145425" y="355425"/>
                  </a:lnTo>
                  <a:lnTo>
                    <a:pt x="2147459" y="355425"/>
                  </a:lnTo>
                  <a:lnTo>
                    <a:pt x="2149493" y="355425"/>
                  </a:lnTo>
                  <a:lnTo>
                    <a:pt x="2151526" y="355425"/>
                  </a:lnTo>
                  <a:lnTo>
                    <a:pt x="2153560" y="355425"/>
                  </a:lnTo>
                  <a:lnTo>
                    <a:pt x="2155593" y="355425"/>
                  </a:lnTo>
                  <a:lnTo>
                    <a:pt x="2157627" y="355425"/>
                  </a:lnTo>
                  <a:lnTo>
                    <a:pt x="2159661" y="355425"/>
                  </a:lnTo>
                  <a:lnTo>
                    <a:pt x="2161694" y="355425"/>
                  </a:lnTo>
                  <a:lnTo>
                    <a:pt x="2163728" y="355425"/>
                  </a:lnTo>
                  <a:lnTo>
                    <a:pt x="2165761" y="355425"/>
                  </a:lnTo>
                  <a:lnTo>
                    <a:pt x="2167795" y="355425"/>
                  </a:lnTo>
                  <a:lnTo>
                    <a:pt x="2169828" y="807001"/>
                  </a:lnTo>
                  <a:lnTo>
                    <a:pt x="2171862" y="807001"/>
                  </a:lnTo>
                  <a:lnTo>
                    <a:pt x="2173896" y="807001"/>
                  </a:lnTo>
                  <a:lnTo>
                    <a:pt x="2175929" y="807001"/>
                  </a:lnTo>
                  <a:lnTo>
                    <a:pt x="2177963" y="807001"/>
                  </a:lnTo>
                  <a:lnTo>
                    <a:pt x="2179996" y="807001"/>
                  </a:lnTo>
                  <a:lnTo>
                    <a:pt x="2182030" y="807001"/>
                  </a:lnTo>
                  <a:lnTo>
                    <a:pt x="2184064" y="807001"/>
                  </a:lnTo>
                  <a:lnTo>
                    <a:pt x="2186097" y="807001"/>
                  </a:lnTo>
                  <a:lnTo>
                    <a:pt x="2188131" y="807001"/>
                  </a:lnTo>
                  <a:lnTo>
                    <a:pt x="2190164" y="807001"/>
                  </a:lnTo>
                  <a:lnTo>
                    <a:pt x="2192198" y="807001"/>
                  </a:lnTo>
                  <a:lnTo>
                    <a:pt x="2194231" y="807001"/>
                  </a:lnTo>
                  <a:lnTo>
                    <a:pt x="2196265" y="807001"/>
                  </a:lnTo>
                  <a:lnTo>
                    <a:pt x="2198299" y="807001"/>
                  </a:lnTo>
                  <a:lnTo>
                    <a:pt x="2200332" y="807001"/>
                  </a:lnTo>
                  <a:lnTo>
                    <a:pt x="2202366" y="807001"/>
                  </a:lnTo>
                  <a:lnTo>
                    <a:pt x="2204399" y="807001"/>
                  </a:lnTo>
                  <a:lnTo>
                    <a:pt x="2206433" y="807001"/>
                  </a:lnTo>
                  <a:lnTo>
                    <a:pt x="2208466" y="807001"/>
                  </a:lnTo>
                  <a:lnTo>
                    <a:pt x="2210500" y="807001"/>
                  </a:lnTo>
                  <a:lnTo>
                    <a:pt x="2212534" y="807001"/>
                  </a:lnTo>
                  <a:lnTo>
                    <a:pt x="2214567" y="807001"/>
                  </a:lnTo>
                  <a:lnTo>
                    <a:pt x="2216601" y="807001"/>
                  </a:lnTo>
                  <a:lnTo>
                    <a:pt x="2218634" y="807001"/>
                  </a:lnTo>
                  <a:lnTo>
                    <a:pt x="2220668" y="807001"/>
                  </a:lnTo>
                  <a:lnTo>
                    <a:pt x="2222702" y="807001"/>
                  </a:lnTo>
                  <a:lnTo>
                    <a:pt x="2224735" y="807001"/>
                  </a:lnTo>
                  <a:lnTo>
                    <a:pt x="2226769" y="807001"/>
                  </a:lnTo>
                  <a:lnTo>
                    <a:pt x="2228802" y="807001"/>
                  </a:lnTo>
                  <a:lnTo>
                    <a:pt x="2230836" y="807001"/>
                  </a:lnTo>
                  <a:lnTo>
                    <a:pt x="2232869" y="807001"/>
                  </a:lnTo>
                  <a:lnTo>
                    <a:pt x="2234903" y="807001"/>
                  </a:lnTo>
                  <a:lnTo>
                    <a:pt x="2236937" y="807001"/>
                  </a:lnTo>
                  <a:lnTo>
                    <a:pt x="2238970" y="807001"/>
                  </a:lnTo>
                  <a:lnTo>
                    <a:pt x="2241004" y="807001"/>
                  </a:lnTo>
                  <a:lnTo>
                    <a:pt x="2243037" y="807001"/>
                  </a:lnTo>
                  <a:lnTo>
                    <a:pt x="2245071" y="807001"/>
                  </a:lnTo>
                  <a:lnTo>
                    <a:pt x="2247104" y="807001"/>
                  </a:lnTo>
                  <a:lnTo>
                    <a:pt x="2249138" y="807001"/>
                  </a:lnTo>
                  <a:lnTo>
                    <a:pt x="2251172" y="807001"/>
                  </a:lnTo>
                  <a:lnTo>
                    <a:pt x="2253205" y="807001"/>
                  </a:lnTo>
                  <a:lnTo>
                    <a:pt x="2255239" y="807001"/>
                  </a:lnTo>
                  <a:lnTo>
                    <a:pt x="2257272" y="807001"/>
                  </a:lnTo>
                  <a:lnTo>
                    <a:pt x="2259306" y="807001"/>
                  </a:lnTo>
                  <a:lnTo>
                    <a:pt x="2261340" y="807001"/>
                  </a:lnTo>
                  <a:lnTo>
                    <a:pt x="2263373" y="807001"/>
                  </a:lnTo>
                  <a:lnTo>
                    <a:pt x="2265407" y="807001"/>
                  </a:lnTo>
                  <a:lnTo>
                    <a:pt x="2267440" y="807001"/>
                  </a:lnTo>
                  <a:lnTo>
                    <a:pt x="2269474" y="807001"/>
                  </a:lnTo>
                  <a:lnTo>
                    <a:pt x="2271507" y="807001"/>
                  </a:lnTo>
                  <a:lnTo>
                    <a:pt x="2273541" y="807001"/>
                  </a:lnTo>
                  <a:lnTo>
                    <a:pt x="2275575" y="807001"/>
                  </a:lnTo>
                  <a:lnTo>
                    <a:pt x="2277608" y="807001"/>
                  </a:lnTo>
                  <a:lnTo>
                    <a:pt x="2279642" y="807001"/>
                  </a:lnTo>
                  <a:lnTo>
                    <a:pt x="2281675" y="807001"/>
                  </a:lnTo>
                  <a:lnTo>
                    <a:pt x="2283709" y="807001"/>
                  </a:lnTo>
                  <a:lnTo>
                    <a:pt x="2285742" y="807001"/>
                  </a:lnTo>
                  <a:lnTo>
                    <a:pt x="2287776" y="807001"/>
                  </a:lnTo>
                  <a:lnTo>
                    <a:pt x="2289810" y="807001"/>
                  </a:lnTo>
                  <a:lnTo>
                    <a:pt x="2291843" y="1301182"/>
                  </a:lnTo>
                  <a:lnTo>
                    <a:pt x="2293877" y="1301182"/>
                  </a:lnTo>
                  <a:lnTo>
                    <a:pt x="2295910" y="1301182"/>
                  </a:lnTo>
                  <a:lnTo>
                    <a:pt x="2297944" y="1301182"/>
                  </a:lnTo>
                  <a:lnTo>
                    <a:pt x="2299978" y="1301182"/>
                  </a:lnTo>
                  <a:lnTo>
                    <a:pt x="2302011" y="1301182"/>
                  </a:lnTo>
                  <a:lnTo>
                    <a:pt x="2304045" y="1301182"/>
                  </a:lnTo>
                  <a:lnTo>
                    <a:pt x="2306078" y="1301182"/>
                  </a:lnTo>
                  <a:lnTo>
                    <a:pt x="2308112" y="1301182"/>
                  </a:lnTo>
                  <a:lnTo>
                    <a:pt x="2310145" y="1301182"/>
                  </a:lnTo>
                  <a:lnTo>
                    <a:pt x="2312179" y="1301182"/>
                  </a:lnTo>
                  <a:lnTo>
                    <a:pt x="2314213" y="1301182"/>
                  </a:lnTo>
                  <a:lnTo>
                    <a:pt x="2316246" y="1301182"/>
                  </a:lnTo>
                  <a:lnTo>
                    <a:pt x="2318280" y="1301182"/>
                  </a:lnTo>
                  <a:lnTo>
                    <a:pt x="2320313" y="1301182"/>
                  </a:lnTo>
                  <a:lnTo>
                    <a:pt x="2322347" y="1301182"/>
                  </a:lnTo>
                  <a:lnTo>
                    <a:pt x="2324380" y="1301182"/>
                  </a:lnTo>
                  <a:lnTo>
                    <a:pt x="2326414" y="1301182"/>
                  </a:lnTo>
                  <a:lnTo>
                    <a:pt x="2328448" y="1301182"/>
                  </a:lnTo>
                  <a:lnTo>
                    <a:pt x="2330481" y="1301182"/>
                  </a:lnTo>
                  <a:lnTo>
                    <a:pt x="2332515" y="1301182"/>
                  </a:lnTo>
                  <a:lnTo>
                    <a:pt x="2334548" y="1301182"/>
                  </a:lnTo>
                  <a:lnTo>
                    <a:pt x="2336582" y="1301182"/>
                  </a:lnTo>
                  <a:lnTo>
                    <a:pt x="2338616" y="1301182"/>
                  </a:lnTo>
                  <a:lnTo>
                    <a:pt x="2340649" y="1301182"/>
                  </a:lnTo>
                  <a:lnTo>
                    <a:pt x="2342683" y="1301182"/>
                  </a:lnTo>
                  <a:lnTo>
                    <a:pt x="2344716" y="1301182"/>
                  </a:lnTo>
                  <a:lnTo>
                    <a:pt x="2346750" y="1301182"/>
                  </a:lnTo>
                  <a:lnTo>
                    <a:pt x="2348783" y="1301182"/>
                  </a:lnTo>
                  <a:lnTo>
                    <a:pt x="2350817" y="1301182"/>
                  </a:lnTo>
                  <a:lnTo>
                    <a:pt x="2352851" y="1301182"/>
                  </a:lnTo>
                  <a:lnTo>
                    <a:pt x="2354884" y="1301182"/>
                  </a:lnTo>
                  <a:lnTo>
                    <a:pt x="2356918" y="1301182"/>
                  </a:lnTo>
                  <a:lnTo>
                    <a:pt x="2358951" y="1301182"/>
                  </a:lnTo>
                  <a:lnTo>
                    <a:pt x="2360985" y="1301182"/>
                  </a:lnTo>
                  <a:lnTo>
                    <a:pt x="2363018" y="1301182"/>
                  </a:lnTo>
                  <a:lnTo>
                    <a:pt x="2365052" y="1301182"/>
                  </a:lnTo>
                  <a:lnTo>
                    <a:pt x="2367086" y="1301182"/>
                  </a:lnTo>
                  <a:lnTo>
                    <a:pt x="2369119" y="1301182"/>
                  </a:lnTo>
                  <a:lnTo>
                    <a:pt x="2371153" y="1301182"/>
                  </a:lnTo>
                  <a:lnTo>
                    <a:pt x="2373186" y="1301182"/>
                  </a:lnTo>
                  <a:lnTo>
                    <a:pt x="2375220" y="1301182"/>
                  </a:lnTo>
                  <a:lnTo>
                    <a:pt x="2377254" y="1301182"/>
                  </a:lnTo>
                  <a:lnTo>
                    <a:pt x="2379287" y="1301182"/>
                  </a:lnTo>
                  <a:lnTo>
                    <a:pt x="2381321" y="1301182"/>
                  </a:lnTo>
                  <a:lnTo>
                    <a:pt x="2383354" y="1301182"/>
                  </a:lnTo>
                  <a:lnTo>
                    <a:pt x="2385388" y="1301182"/>
                  </a:lnTo>
                  <a:lnTo>
                    <a:pt x="2387421" y="1301182"/>
                  </a:lnTo>
                  <a:lnTo>
                    <a:pt x="2389455" y="1301182"/>
                  </a:lnTo>
                  <a:lnTo>
                    <a:pt x="2391489" y="1301182"/>
                  </a:lnTo>
                  <a:lnTo>
                    <a:pt x="2393522" y="1301182"/>
                  </a:lnTo>
                  <a:lnTo>
                    <a:pt x="2395556" y="1301182"/>
                  </a:lnTo>
                  <a:lnTo>
                    <a:pt x="2397589" y="1301182"/>
                  </a:lnTo>
                  <a:lnTo>
                    <a:pt x="2399623" y="1301182"/>
                  </a:lnTo>
                  <a:lnTo>
                    <a:pt x="2401656" y="1301182"/>
                  </a:lnTo>
                  <a:lnTo>
                    <a:pt x="2403690" y="1301182"/>
                  </a:lnTo>
                  <a:lnTo>
                    <a:pt x="2405724" y="1301182"/>
                  </a:lnTo>
                  <a:lnTo>
                    <a:pt x="2407757" y="1301182"/>
                  </a:lnTo>
                  <a:lnTo>
                    <a:pt x="2409791" y="1301182"/>
                  </a:lnTo>
                  <a:lnTo>
                    <a:pt x="2411824" y="1301182"/>
                  </a:lnTo>
                  <a:lnTo>
                    <a:pt x="2413858" y="1301182"/>
                  </a:lnTo>
                  <a:lnTo>
                    <a:pt x="2415892" y="1301182"/>
                  </a:lnTo>
                  <a:lnTo>
                    <a:pt x="2417925" y="1301182"/>
                  </a:lnTo>
                  <a:lnTo>
                    <a:pt x="2419959" y="1301182"/>
                  </a:lnTo>
                  <a:lnTo>
                    <a:pt x="2421992" y="1301182"/>
                  </a:lnTo>
                  <a:lnTo>
                    <a:pt x="2424026" y="1301182"/>
                  </a:lnTo>
                  <a:lnTo>
                    <a:pt x="2426059" y="1301182"/>
                  </a:lnTo>
                  <a:lnTo>
                    <a:pt x="2428093" y="1301182"/>
                  </a:lnTo>
                  <a:lnTo>
                    <a:pt x="2430127" y="1301182"/>
                  </a:lnTo>
                  <a:lnTo>
                    <a:pt x="2432160" y="1301182"/>
                  </a:lnTo>
                  <a:lnTo>
                    <a:pt x="2434194" y="1301182"/>
                  </a:lnTo>
                  <a:lnTo>
                    <a:pt x="2436227" y="1301182"/>
                  </a:lnTo>
                  <a:lnTo>
                    <a:pt x="2438261" y="1301182"/>
                  </a:lnTo>
                  <a:lnTo>
                    <a:pt x="2440294" y="1301182"/>
                  </a:lnTo>
                  <a:lnTo>
                    <a:pt x="2442328" y="1301182"/>
                  </a:lnTo>
                  <a:lnTo>
                    <a:pt x="2444362" y="1301182"/>
                  </a:lnTo>
                  <a:lnTo>
                    <a:pt x="2446395" y="1301182"/>
                  </a:lnTo>
                  <a:lnTo>
                    <a:pt x="2448429" y="1301182"/>
                  </a:lnTo>
                  <a:lnTo>
                    <a:pt x="2450462" y="1301182"/>
                  </a:lnTo>
                  <a:lnTo>
                    <a:pt x="2452496" y="1301182"/>
                  </a:lnTo>
                  <a:lnTo>
                    <a:pt x="2454530" y="1301182"/>
                  </a:lnTo>
                  <a:lnTo>
                    <a:pt x="2456563" y="1301182"/>
                  </a:lnTo>
                  <a:lnTo>
                    <a:pt x="2458597" y="1301182"/>
                  </a:lnTo>
                  <a:lnTo>
                    <a:pt x="2460630" y="1301182"/>
                  </a:lnTo>
                  <a:lnTo>
                    <a:pt x="2462664" y="1301182"/>
                  </a:lnTo>
                  <a:lnTo>
                    <a:pt x="2464697" y="1301182"/>
                  </a:lnTo>
                  <a:lnTo>
                    <a:pt x="2466731" y="1301182"/>
                  </a:lnTo>
                  <a:lnTo>
                    <a:pt x="2468765" y="1301182"/>
                  </a:lnTo>
                  <a:lnTo>
                    <a:pt x="2470798" y="1301182"/>
                  </a:lnTo>
                  <a:lnTo>
                    <a:pt x="2472832" y="1301182"/>
                  </a:lnTo>
                  <a:lnTo>
                    <a:pt x="2474865" y="1301182"/>
                  </a:lnTo>
                  <a:lnTo>
                    <a:pt x="2476899" y="1301182"/>
                  </a:lnTo>
                  <a:lnTo>
                    <a:pt x="2478932" y="1301182"/>
                  </a:lnTo>
                  <a:lnTo>
                    <a:pt x="2480966" y="1301182"/>
                  </a:lnTo>
                  <a:lnTo>
                    <a:pt x="2483000" y="1301182"/>
                  </a:lnTo>
                  <a:lnTo>
                    <a:pt x="2485033" y="1301182"/>
                  </a:lnTo>
                  <a:lnTo>
                    <a:pt x="2487067" y="1301182"/>
                  </a:lnTo>
                  <a:lnTo>
                    <a:pt x="2489100" y="1301182"/>
                  </a:lnTo>
                  <a:lnTo>
                    <a:pt x="2491134" y="1301182"/>
                  </a:lnTo>
                  <a:lnTo>
                    <a:pt x="2493168" y="1301182"/>
                  </a:lnTo>
                  <a:lnTo>
                    <a:pt x="2495201" y="1301182"/>
                  </a:lnTo>
                  <a:lnTo>
                    <a:pt x="2497235" y="1301182"/>
                  </a:lnTo>
                  <a:lnTo>
                    <a:pt x="2499268" y="1301182"/>
                  </a:lnTo>
                  <a:lnTo>
                    <a:pt x="2501302" y="1301182"/>
                  </a:lnTo>
                  <a:lnTo>
                    <a:pt x="2503335" y="1301182"/>
                  </a:lnTo>
                  <a:lnTo>
                    <a:pt x="2505369" y="1301182"/>
                  </a:lnTo>
                  <a:lnTo>
                    <a:pt x="2507403" y="1301182"/>
                  </a:lnTo>
                  <a:lnTo>
                    <a:pt x="2509436" y="1301182"/>
                  </a:lnTo>
                  <a:lnTo>
                    <a:pt x="2511470" y="1301182"/>
                  </a:lnTo>
                  <a:lnTo>
                    <a:pt x="2513503" y="1301182"/>
                  </a:lnTo>
                  <a:lnTo>
                    <a:pt x="2515537" y="1301182"/>
                  </a:lnTo>
                  <a:lnTo>
                    <a:pt x="2517570" y="1301182"/>
                  </a:lnTo>
                  <a:lnTo>
                    <a:pt x="2519604" y="1301182"/>
                  </a:lnTo>
                  <a:lnTo>
                    <a:pt x="2521638" y="1301182"/>
                  </a:lnTo>
                  <a:lnTo>
                    <a:pt x="2523671" y="1301182"/>
                  </a:lnTo>
                  <a:lnTo>
                    <a:pt x="2525705" y="1301182"/>
                  </a:lnTo>
                  <a:lnTo>
                    <a:pt x="2527738" y="1301182"/>
                  </a:lnTo>
                  <a:lnTo>
                    <a:pt x="2529772" y="1301182"/>
                  </a:lnTo>
                  <a:lnTo>
                    <a:pt x="2531806" y="1301182"/>
                  </a:lnTo>
                  <a:lnTo>
                    <a:pt x="2533839" y="1301182"/>
                  </a:lnTo>
                  <a:lnTo>
                    <a:pt x="2535873" y="1301182"/>
                  </a:lnTo>
                  <a:lnTo>
                    <a:pt x="2537906" y="1301182"/>
                  </a:lnTo>
                  <a:lnTo>
                    <a:pt x="2539940" y="1301182"/>
                  </a:lnTo>
                  <a:lnTo>
                    <a:pt x="2541973" y="1301182"/>
                  </a:lnTo>
                  <a:lnTo>
                    <a:pt x="2544007" y="1301182"/>
                  </a:lnTo>
                  <a:lnTo>
                    <a:pt x="2546041" y="1301182"/>
                  </a:lnTo>
                  <a:lnTo>
                    <a:pt x="2548074" y="1301182"/>
                  </a:lnTo>
                  <a:lnTo>
                    <a:pt x="2550108" y="1301182"/>
                  </a:lnTo>
                  <a:lnTo>
                    <a:pt x="2552141" y="1301182"/>
                  </a:lnTo>
                  <a:lnTo>
                    <a:pt x="2554175" y="1301182"/>
                  </a:lnTo>
                  <a:lnTo>
                    <a:pt x="2556208" y="1301182"/>
                  </a:lnTo>
                  <a:lnTo>
                    <a:pt x="2558242" y="1301182"/>
                  </a:lnTo>
                  <a:lnTo>
                    <a:pt x="2560276" y="1301182"/>
                  </a:lnTo>
                  <a:lnTo>
                    <a:pt x="2562309" y="1301182"/>
                  </a:lnTo>
                  <a:lnTo>
                    <a:pt x="2564343" y="1301182"/>
                  </a:lnTo>
                  <a:lnTo>
                    <a:pt x="2566376" y="1301182"/>
                  </a:lnTo>
                  <a:lnTo>
                    <a:pt x="2568410" y="1301182"/>
                  </a:lnTo>
                  <a:lnTo>
                    <a:pt x="2570444" y="1301182"/>
                  </a:lnTo>
                  <a:lnTo>
                    <a:pt x="2572477" y="1301182"/>
                  </a:lnTo>
                  <a:lnTo>
                    <a:pt x="2574511" y="1301182"/>
                  </a:lnTo>
                  <a:lnTo>
                    <a:pt x="2576544" y="1301182"/>
                  </a:lnTo>
                  <a:lnTo>
                    <a:pt x="2578578" y="1301182"/>
                  </a:lnTo>
                  <a:lnTo>
                    <a:pt x="2580611" y="1301182"/>
                  </a:lnTo>
                  <a:lnTo>
                    <a:pt x="2582645" y="1301182"/>
                  </a:lnTo>
                  <a:lnTo>
                    <a:pt x="2584679" y="1301182"/>
                  </a:lnTo>
                  <a:lnTo>
                    <a:pt x="2586712" y="1301182"/>
                  </a:lnTo>
                  <a:lnTo>
                    <a:pt x="2588746" y="1301182"/>
                  </a:lnTo>
                  <a:lnTo>
                    <a:pt x="2590779" y="1301182"/>
                  </a:lnTo>
                  <a:lnTo>
                    <a:pt x="2592813" y="1301182"/>
                  </a:lnTo>
                  <a:lnTo>
                    <a:pt x="2594846" y="1301182"/>
                  </a:lnTo>
                  <a:lnTo>
                    <a:pt x="2596880" y="1301182"/>
                  </a:lnTo>
                  <a:lnTo>
                    <a:pt x="2598914" y="1301182"/>
                  </a:lnTo>
                  <a:lnTo>
                    <a:pt x="2600947" y="1301182"/>
                  </a:lnTo>
                  <a:lnTo>
                    <a:pt x="2602981" y="1301182"/>
                  </a:lnTo>
                  <a:lnTo>
                    <a:pt x="2605014" y="1301182"/>
                  </a:lnTo>
                  <a:lnTo>
                    <a:pt x="2607048" y="1301182"/>
                  </a:lnTo>
                  <a:lnTo>
                    <a:pt x="2609082" y="1301182"/>
                  </a:lnTo>
                  <a:lnTo>
                    <a:pt x="2611115" y="1301182"/>
                  </a:lnTo>
                  <a:lnTo>
                    <a:pt x="2613149" y="1301182"/>
                  </a:lnTo>
                  <a:lnTo>
                    <a:pt x="2615182" y="1301182"/>
                  </a:lnTo>
                  <a:lnTo>
                    <a:pt x="2617216" y="1301182"/>
                  </a:lnTo>
                  <a:lnTo>
                    <a:pt x="2619249" y="1301182"/>
                  </a:lnTo>
                  <a:lnTo>
                    <a:pt x="2621283" y="1301182"/>
                  </a:lnTo>
                  <a:lnTo>
                    <a:pt x="2623317" y="1301182"/>
                  </a:lnTo>
                  <a:lnTo>
                    <a:pt x="2625350" y="1301182"/>
                  </a:lnTo>
                  <a:lnTo>
                    <a:pt x="2627384" y="1301182"/>
                  </a:lnTo>
                  <a:lnTo>
                    <a:pt x="2629417" y="1301182"/>
                  </a:lnTo>
                  <a:lnTo>
                    <a:pt x="2631451" y="1301182"/>
                  </a:lnTo>
                  <a:lnTo>
                    <a:pt x="2633484" y="1301182"/>
                  </a:lnTo>
                  <a:lnTo>
                    <a:pt x="2635518" y="1301182"/>
                  </a:lnTo>
                  <a:lnTo>
                    <a:pt x="2637552" y="1301182"/>
                  </a:lnTo>
                  <a:lnTo>
                    <a:pt x="2639585" y="1301182"/>
                  </a:lnTo>
                  <a:lnTo>
                    <a:pt x="2641619" y="1301182"/>
                  </a:lnTo>
                  <a:lnTo>
                    <a:pt x="2643652" y="1301182"/>
                  </a:lnTo>
                  <a:lnTo>
                    <a:pt x="2645686" y="1301182"/>
                  </a:lnTo>
                  <a:lnTo>
                    <a:pt x="2647720" y="1301182"/>
                  </a:lnTo>
                  <a:lnTo>
                    <a:pt x="2649753" y="1301182"/>
                  </a:lnTo>
                  <a:lnTo>
                    <a:pt x="2651787" y="1301182"/>
                  </a:lnTo>
                  <a:lnTo>
                    <a:pt x="2653820" y="1301182"/>
                  </a:lnTo>
                  <a:lnTo>
                    <a:pt x="2655854" y="1301182"/>
                  </a:lnTo>
                  <a:lnTo>
                    <a:pt x="2657887" y="1301182"/>
                  </a:lnTo>
                  <a:lnTo>
                    <a:pt x="2659921" y="1301182"/>
                  </a:lnTo>
                  <a:lnTo>
                    <a:pt x="2661955" y="1301182"/>
                  </a:lnTo>
                  <a:lnTo>
                    <a:pt x="2663988" y="1301182"/>
                  </a:lnTo>
                  <a:lnTo>
                    <a:pt x="2666022" y="1301182"/>
                  </a:lnTo>
                  <a:lnTo>
                    <a:pt x="2668055" y="1301182"/>
                  </a:lnTo>
                  <a:lnTo>
                    <a:pt x="2670089" y="1301182"/>
                  </a:lnTo>
                  <a:lnTo>
                    <a:pt x="2672122" y="1301182"/>
                  </a:lnTo>
                  <a:lnTo>
                    <a:pt x="2674156" y="1301182"/>
                  </a:lnTo>
                  <a:lnTo>
                    <a:pt x="2676190" y="1301182"/>
                  </a:lnTo>
                  <a:lnTo>
                    <a:pt x="2678223" y="1301182"/>
                  </a:lnTo>
                  <a:lnTo>
                    <a:pt x="2680257" y="1301182"/>
                  </a:lnTo>
                  <a:lnTo>
                    <a:pt x="2682290" y="1301182"/>
                  </a:lnTo>
                  <a:lnTo>
                    <a:pt x="2684324" y="1301182"/>
                  </a:lnTo>
                  <a:lnTo>
                    <a:pt x="2686358" y="1301182"/>
                  </a:lnTo>
                  <a:lnTo>
                    <a:pt x="2688391" y="1301182"/>
                  </a:lnTo>
                  <a:lnTo>
                    <a:pt x="2690425" y="1301182"/>
                  </a:lnTo>
                  <a:lnTo>
                    <a:pt x="2692458" y="1301182"/>
                  </a:lnTo>
                  <a:lnTo>
                    <a:pt x="2694492" y="1301182"/>
                  </a:lnTo>
                  <a:lnTo>
                    <a:pt x="2696525" y="1301182"/>
                  </a:lnTo>
                  <a:lnTo>
                    <a:pt x="2698559" y="1301182"/>
                  </a:lnTo>
                  <a:lnTo>
                    <a:pt x="2700593" y="1301182"/>
                  </a:lnTo>
                  <a:lnTo>
                    <a:pt x="2702626" y="1301182"/>
                  </a:lnTo>
                  <a:lnTo>
                    <a:pt x="2704660" y="1301182"/>
                  </a:lnTo>
                  <a:lnTo>
                    <a:pt x="2706693" y="1301182"/>
                  </a:lnTo>
                  <a:lnTo>
                    <a:pt x="2708727" y="1301182"/>
                  </a:lnTo>
                  <a:lnTo>
                    <a:pt x="2710760" y="1301182"/>
                  </a:lnTo>
                  <a:lnTo>
                    <a:pt x="2712794" y="1301182"/>
                  </a:lnTo>
                  <a:lnTo>
                    <a:pt x="2714828" y="1301182"/>
                  </a:lnTo>
                  <a:lnTo>
                    <a:pt x="2716861" y="1301182"/>
                  </a:lnTo>
                  <a:lnTo>
                    <a:pt x="2718895" y="1301182"/>
                  </a:lnTo>
                  <a:lnTo>
                    <a:pt x="2720928" y="1301182"/>
                  </a:lnTo>
                  <a:lnTo>
                    <a:pt x="2722962" y="1301182"/>
                  </a:lnTo>
                  <a:lnTo>
                    <a:pt x="2724996" y="1301182"/>
                  </a:lnTo>
                  <a:lnTo>
                    <a:pt x="2727029" y="1301182"/>
                  </a:lnTo>
                  <a:lnTo>
                    <a:pt x="2729063" y="1301182"/>
                  </a:lnTo>
                  <a:lnTo>
                    <a:pt x="2731096" y="1301182"/>
                  </a:lnTo>
                  <a:lnTo>
                    <a:pt x="2733130" y="1301182"/>
                  </a:lnTo>
                  <a:lnTo>
                    <a:pt x="2735163" y="1301182"/>
                  </a:lnTo>
                  <a:lnTo>
                    <a:pt x="2737197" y="1301182"/>
                  </a:lnTo>
                  <a:lnTo>
                    <a:pt x="2739231" y="1301182"/>
                  </a:lnTo>
                  <a:lnTo>
                    <a:pt x="2741264" y="1301182"/>
                  </a:lnTo>
                  <a:lnTo>
                    <a:pt x="2743298" y="1301182"/>
                  </a:lnTo>
                  <a:lnTo>
                    <a:pt x="2745331" y="1301182"/>
                  </a:lnTo>
                  <a:lnTo>
                    <a:pt x="2747365" y="1301182"/>
                  </a:lnTo>
                  <a:lnTo>
                    <a:pt x="2749399" y="1301182"/>
                  </a:lnTo>
                  <a:lnTo>
                    <a:pt x="2751432" y="1301182"/>
                  </a:lnTo>
                  <a:lnTo>
                    <a:pt x="2753466" y="1301182"/>
                  </a:lnTo>
                  <a:lnTo>
                    <a:pt x="2755499" y="1301182"/>
                  </a:lnTo>
                  <a:lnTo>
                    <a:pt x="2757533" y="1301182"/>
                  </a:lnTo>
                  <a:lnTo>
                    <a:pt x="2759566" y="1301182"/>
                  </a:lnTo>
                  <a:lnTo>
                    <a:pt x="2761600" y="1301182"/>
                  </a:lnTo>
                  <a:lnTo>
                    <a:pt x="2763634" y="1301182"/>
                  </a:lnTo>
                  <a:lnTo>
                    <a:pt x="2765667" y="1301182"/>
                  </a:lnTo>
                  <a:lnTo>
                    <a:pt x="2767701" y="1301182"/>
                  </a:lnTo>
                  <a:lnTo>
                    <a:pt x="2769734" y="1301182"/>
                  </a:lnTo>
                  <a:lnTo>
                    <a:pt x="2771768" y="1301182"/>
                  </a:lnTo>
                  <a:lnTo>
                    <a:pt x="2773801" y="1301182"/>
                  </a:lnTo>
                  <a:lnTo>
                    <a:pt x="2775835" y="1301182"/>
                  </a:lnTo>
                  <a:lnTo>
                    <a:pt x="2777869" y="1301182"/>
                  </a:lnTo>
                  <a:lnTo>
                    <a:pt x="2779902" y="1301182"/>
                  </a:lnTo>
                  <a:lnTo>
                    <a:pt x="2781936" y="1301182"/>
                  </a:lnTo>
                  <a:lnTo>
                    <a:pt x="2783969" y="1301182"/>
                  </a:lnTo>
                  <a:lnTo>
                    <a:pt x="2786003" y="1301182"/>
                  </a:lnTo>
                  <a:lnTo>
                    <a:pt x="2788037" y="1301182"/>
                  </a:lnTo>
                  <a:lnTo>
                    <a:pt x="2790070" y="1301182"/>
                  </a:lnTo>
                  <a:lnTo>
                    <a:pt x="2792104" y="1301182"/>
                  </a:lnTo>
                  <a:lnTo>
                    <a:pt x="2794137" y="1301182"/>
                  </a:lnTo>
                  <a:lnTo>
                    <a:pt x="2796171" y="1301182"/>
                  </a:lnTo>
                  <a:lnTo>
                    <a:pt x="2798204" y="1301182"/>
                  </a:lnTo>
                  <a:lnTo>
                    <a:pt x="2800238" y="1301182"/>
                  </a:lnTo>
                  <a:lnTo>
                    <a:pt x="2802272" y="1301182"/>
                  </a:lnTo>
                  <a:lnTo>
                    <a:pt x="2804305" y="1301182"/>
                  </a:lnTo>
                  <a:lnTo>
                    <a:pt x="2806339" y="1301182"/>
                  </a:lnTo>
                  <a:lnTo>
                    <a:pt x="2808372" y="1301182"/>
                  </a:lnTo>
                  <a:lnTo>
                    <a:pt x="2810406" y="1301182"/>
                  </a:lnTo>
                  <a:lnTo>
                    <a:pt x="2812439" y="1301182"/>
                  </a:lnTo>
                  <a:lnTo>
                    <a:pt x="2814473" y="1301182"/>
                  </a:lnTo>
                  <a:lnTo>
                    <a:pt x="2816507" y="1301182"/>
                  </a:lnTo>
                  <a:lnTo>
                    <a:pt x="2818540" y="1301182"/>
                  </a:lnTo>
                  <a:lnTo>
                    <a:pt x="2820574" y="1301182"/>
                  </a:lnTo>
                  <a:lnTo>
                    <a:pt x="2822607" y="1301182"/>
                  </a:lnTo>
                  <a:lnTo>
                    <a:pt x="2824641" y="1301182"/>
                  </a:lnTo>
                  <a:lnTo>
                    <a:pt x="2826675" y="1301182"/>
                  </a:lnTo>
                  <a:lnTo>
                    <a:pt x="2828708" y="1301182"/>
                  </a:lnTo>
                  <a:lnTo>
                    <a:pt x="2830742" y="1301182"/>
                  </a:lnTo>
                  <a:lnTo>
                    <a:pt x="2832775" y="1301182"/>
                  </a:lnTo>
                  <a:lnTo>
                    <a:pt x="2834809" y="1301182"/>
                  </a:lnTo>
                  <a:lnTo>
                    <a:pt x="2836842" y="1301182"/>
                  </a:lnTo>
                  <a:lnTo>
                    <a:pt x="2838876" y="1301182"/>
                  </a:lnTo>
                  <a:lnTo>
                    <a:pt x="2840910" y="1301182"/>
                  </a:lnTo>
                  <a:lnTo>
                    <a:pt x="2842943" y="1301182"/>
                  </a:lnTo>
                  <a:lnTo>
                    <a:pt x="2844977" y="1301182"/>
                  </a:lnTo>
                  <a:lnTo>
                    <a:pt x="2847010" y="1301182"/>
                  </a:lnTo>
                  <a:lnTo>
                    <a:pt x="2849044" y="1301182"/>
                  </a:lnTo>
                  <a:lnTo>
                    <a:pt x="2851077" y="1301182"/>
                  </a:lnTo>
                  <a:lnTo>
                    <a:pt x="2853111" y="1301182"/>
                  </a:lnTo>
                  <a:lnTo>
                    <a:pt x="2855145" y="1301182"/>
                  </a:lnTo>
                  <a:lnTo>
                    <a:pt x="2857178" y="1301182"/>
                  </a:lnTo>
                  <a:lnTo>
                    <a:pt x="2859212" y="1301182"/>
                  </a:lnTo>
                  <a:lnTo>
                    <a:pt x="2861245" y="1301182"/>
                  </a:lnTo>
                  <a:lnTo>
                    <a:pt x="2863279" y="1301182"/>
                  </a:lnTo>
                  <a:lnTo>
                    <a:pt x="2865313" y="1301182"/>
                  </a:lnTo>
                  <a:lnTo>
                    <a:pt x="2867346" y="1301182"/>
                  </a:lnTo>
                  <a:lnTo>
                    <a:pt x="2869380" y="1301182"/>
                  </a:lnTo>
                  <a:lnTo>
                    <a:pt x="2871413" y="1301182"/>
                  </a:lnTo>
                  <a:lnTo>
                    <a:pt x="2873447" y="1301182"/>
                  </a:lnTo>
                  <a:lnTo>
                    <a:pt x="2875480" y="1301182"/>
                  </a:lnTo>
                  <a:lnTo>
                    <a:pt x="2877514" y="1301182"/>
                  </a:lnTo>
                  <a:lnTo>
                    <a:pt x="2879548" y="1301182"/>
                  </a:lnTo>
                  <a:lnTo>
                    <a:pt x="2881581" y="1301182"/>
                  </a:lnTo>
                  <a:lnTo>
                    <a:pt x="2883615" y="1301182"/>
                  </a:lnTo>
                  <a:lnTo>
                    <a:pt x="2885648" y="1301182"/>
                  </a:lnTo>
                  <a:lnTo>
                    <a:pt x="2887682" y="1301182"/>
                  </a:lnTo>
                  <a:lnTo>
                    <a:pt x="2889715" y="1301182"/>
                  </a:lnTo>
                  <a:lnTo>
                    <a:pt x="2891749" y="1301182"/>
                  </a:lnTo>
                  <a:lnTo>
                    <a:pt x="2893783" y="1301182"/>
                  </a:lnTo>
                  <a:lnTo>
                    <a:pt x="2895816" y="1301182"/>
                  </a:lnTo>
                  <a:lnTo>
                    <a:pt x="2897850" y="1301182"/>
                  </a:lnTo>
                  <a:lnTo>
                    <a:pt x="2899883" y="1301182"/>
                  </a:lnTo>
                  <a:lnTo>
                    <a:pt x="2901917" y="1301182"/>
                  </a:lnTo>
                  <a:lnTo>
                    <a:pt x="2903951" y="1301182"/>
                  </a:lnTo>
                  <a:lnTo>
                    <a:pt x="2905984" y="1301182"/>
                  </a:lnTo>
                  <a:lnTo>
                    <a:pt x="2908018" y="1301182"/>
                  </a:lnTo>
                  <a:lnTo>
                    <a:pt x="2910051" y="1301182"/>
                  </a:lnTo>
                  <a:lnTo>
                    <a:pt x="2912085" y="1301182"/>
                  </a:lnTo>
                  <a:lnTo>
                    <a:pt x="2914118" y="1301182"/>
                  </a:lnTo>
                  <a:lnTo>
                    <a:pt x="2916152" y="1301182"/>
                  </a:lnTo>
                  <a:lnTo>
                    <a:pt x="2918186" y="1301182"/>
                  </a:lnTo>
                  <a:lnTo>
                    <a:pt x="2920219" y="1301182"/>
                  </a:lnTo>
                  <a:lnTo>
                    <a:pt x="2922253" y="1301182"/>
                  </a:lnTo>
                  <a:lnTo>
                    <a:pt x="2924286" y="1301182"/>
                  </a:lnTo>
                  <a:lnTo>
                    <a:pt x="2926320" y="1301182"/>
                  </a:lnTo>
                  <a:lnTo>
                    <a:pt x="2928353" y="1301182"/>
                  </a:lnTo>
                  <a:lnTo>
                    <a:pt x="2930387" y="1301182"/>
                  </a:lnTo>
                  <a:lnTo>
                    <a:pt x="2932421" y="1301182"/>
                  </a:lnTo>
                  <a:lnTo>
                    <a:pt x="2934454" y="1301182"/>
                  </a:lnTo>
                  <a:lnTo>
                    <a:pt x="2936488" y="1301182"/>
                  </a:lnTo>
                  <a:lnTo>
                    <a:pt x="2938521" y="1301182"/>
                  </a:lnTo>
                  <a:lnTo>
                    <a:pt x="2940555" y="1301182"/>
                  </a:lnTo>
                  <a:lnTo>
                    <a:pt x="2942589" y="1301182"/>
                  </a:lnTo>
                  <a:lnTo>
                    <a:pt x="2944622" y="1301182"/>
                  </a:lnTo>
                  <a:lnTo>
                    <a:pt x="2946656" y="1301182"/>
                  </a:lnTo>
                  <a:lnTo>
                    <a:pt x="2948689" y="1301182"/>
                  </a:lnTo>
                  <a:lnTo>
                    <a:pt x="2950723" y="1301182"/>
                  </a:lnTo>
                  <a:lnTo>
                    <a:pt x="2952756" y="1301182"/>
                  </a:lnTo>
                  <a:lnTo>
                    <a:pt x="2954790" y="1301182"/>
                  </a:lnTo>
                  <a:lnTo>
                    <a:pt x="2956824" y="1301182"/>
                  </a:lnTo>
                  <a:lnTo>
                    <a:pt x="2958857" y="1301182"/>
                  </a:lnTo>
                  <a:lnTo>
                    <a:pt x="2960891" y="1301182"/>
                  </a:lnTo>
                  <a:lnTo>
                    <a:pt x="2962924" y="1301182"/>
                  </a:lnTo>
                  <a:lnTo>
                    <a:pt x="2964958" y="1301182"/>
                  </a:lnTo>
                  <a:lnTo>
                    <a:pt x="2966991" y="1301182"/>
                  </a:lnTo>
                  <a:lnTo>
                    <a:pt x="2969025" y="1301182"/>
                  </a:lnTo>
                  <a:lnTo>
                    <a:pt x="2971059" y="1301182"/>
                  </a:lnTo>
                  <a:lnTo>
                    <a:pt x="2973092" y="1301182"/>
                  </a:lnTo>
                  <a:lnTo>
                    <a:pt x="2975126" y="1301182"/>
                  </a:lnTo>
                  <a:lnTo>
                    <a:pt x="2977159" y="1301182"/>
                  </a:lnTo>
                  <a:lnTo>
                    <a:pt x="2979193" y="1301182"/>
                  </a:lnTo>
                  <a:lnTo>
                    <a:pt x="2981227" y="1301182"/>
                  </a:lnTo>
                  <a:lnTo>
                    <a:pt x="2983260" y="1301182"/>
                  </a:lnTo>
                  <a:lnTo>
                    <a:pt x="2985294" y="1301182"/>
                  </a:lnTo>
                  <a:lnTo>
                    <a:pt x="2987327" y="1301182"/>
                  </a:lnTo>
                  <a:lnTo>
                    <a:pt x="2989361" y="1301182"/>
                  </a:lnTo>
                  <a:lnTo>
                    <a:pt x="2991394" y="1301182"/>
                  </a:lnTo>
                  <a:lnTo>
                    <a:pt x="2993428" y="1301182"/>
                  </a:lnTo>
                  <a:lnTo>
                    <a:pt x="2995462" y="1301182"/>
                  </a:lnTo>
                  <a:lnTo>
                    <a:pt x="2997495" y="1301182"/>
                  </a:lnTo>
                  <a:lnTo>
                    <a:pt x="2999529" y="1301182"/>
                  </a:lnTo>
                  <a:lnTo>
                    <a:pt x="3001562" y="1301182"/>
                  </a:lnTo>
                  <a:lnTo>
                    <a:pt x="3003596" y="1301182"/>
                  </a:lnTo>
                  <a:lnTo>
                    <a:pt x="3005629" y="1301182"/>
                  </a:lnTo>
                  <a:lnTo>
                    <a:pt x="3007663" y="1301182"/>
                  </a:lnTo>
                  <a:lnTo>
                    <a:pt x="3009697" y="1301182"/>
                  </a:lnTo>
                  <a:lnTo>
                    <a:pt x="3011730" y="1301182"/>
                  </a:lnTo>
                  <a:lnTo>
                    <a:pt x="3013764" y="1301182"/>
                  </a:lnTo>
                  <a:lnTo>
                    <a:pt x="3015797" y="1301182"/>
                  </a:lnTo>
                  <a:lnTo>
                    <a:pt x="3017831" y="1301182"/>
                  </a:lnTo>
                  <a:lnTo>
                    <a:pt x="3019865" y="1301182"/>
                  </a:lnTo>
                  <a:lnTo>
                    <a:pt x="3021898" y="1301182"/>
                  </a:lnTo>
                  <a:lnTo>
                    <a:pt x="3023932" y="1301182"/>
                  </a:lnTo>
                  <a:lnTo>
                    <a:pt x="3025965" y="1301182"/>
                  </a:lnTo>
                  <a:lnTo>
                    <a:pt x="3027999" y="1301182"/>
                  </a:lnTo>
                  <a:lnTo>
                    <a:pt x="3030032" y="1301182"/>
                  </a:lnTo>
                  <a:lnTo>
                    <a:pt x="3032066" y="1301182"/>
                  </a:lnTo>
                  <a:lnTo>
                    <a:pt x="3034100" y="1301182"/>
                  </a:lnTo>
                  <a:lnTo>
                    <a:pt x="3036133" y="1301182"/>
                  </a:lnTo>
                  <a:lnTo>
                    <a:pt x="3038167" y="1301182"/>
                  </a:lnTo>
                  <a:lnTo>
                    <a:pt x="3040200" y="1301182"/>
                  </a:lnTo>
                  <a:lnTo>
                    <a:pt x="3042234" y="1301182"/>
                  </a:lnTo>
                  <a:lnTo>
                    <a:pt x="3044267" y="1301182"/>
                  </a:lnTo>
                  <a:lnTo>
                    <a:pt x="3046301" y="1301182"/>
                  </a:lnTo>
                  <a:lnTo>
                    <a:pt x="3048335" y="1301182"/>
                  </a:lnTo>
                  <a:lnTo>
                    <a:pt x="3050368" y="1301182"/>
                  </a:lnTo>
                  <a:lnTo>
                    <a:pt x="3052402" y="1301182"/>
                  </a:lnTo>
                  <a:lnTo>
                    <a:pt x="3054435" y="1301182"/>
                  </a:lnTo>
                  <a:lnTo>
                    <a:pt x="3056469" y="1301182"/>
                  </a:lnTo>
                  <a:lnTo>
                    <a:pt x="3058503" y="1301182"/>
                  </a:lnTo>
                  <a:lnTo>
                    <a:pt x="3060536" y="1301182"/>
                  </a:lnTo>
                  <a:lnTo>
                    <a:pt x="3062570" y="1301182"/>
                  </a:lnTo>
                  <a:lnTo>
                    <a:pt x="3064603" y="1301182"/>
                  </a:lnTo>
                  <a:lnTo>
                    <a:pt x="3066637" y="1301182"/>
                  </a:lnTo>
                  <a:lnTo>
                    <a:pt x="3068670" y="1301182"/>
                  </a:lnTo>
                  <a:lnTo>
                    <a:pt x="3070704" y="1301182"/>
                  </a:lnTo>
                  <a:lnTo>
                    <a:pt x="3072738" y="1301182"/>
                  </a:lnTo>
                  <a:lnTo>
                    <a:pt x="3074771" y="1301182"/>
                  </a:lnTo>
                  <a:lnTo>
                    <a:pt x="3076805" y="1301182"/>
                  </a:lnTo>
                  <a:lnTo>
                    <a:pt x="3078838" y="1301182"/>
                  </a:lnTo>
                  <a:lnTo>
                    <a:pt x="3080872" y="1301182"/>
                  </a:lnTo>
                  <a:lnTo>
                    <a:pt x="3082905" y="1301182"/>
                  </a:lnTo>
                  <a:lnTo>
                    <a:pt x="3084939" y="1301182"/>
                  </a:lnTo>
                  <a:lnTo>
                    <a:pt x="3086973" y="1301182"/>
                  </a:lnTo>
                  <a:lnTo>
                    <a:pt x="3089006" y="1301182"/>
                  </a:lnTo>
                  <a:lnTo>
                    <a:pt x="3091040" y="1301182"/>
                  </a:lnTo>
                  <a:lnTo>
                    <a:pt x="3093073" y="1301182"/>
                  </a:lnTo>
                  <a:lnTo>
                    <a:pt x="3095107" y="1301182"/>
                  </a:lnTo>
                  <a:lnTo>
                    <a:pt x="3097141" y="1301182"/>
                  </a:lnTo>
                  <a:lnTo>
                    <a:pt x="3099174" y="1301182"/>
                  </a:lnTo>
                  <a:lnTo>
                    <a:pt x="3101208" y="1301182"/>
                  </a:lnTo>
                  <a:lnTo>
                    <a:pt x="3103241" y="1301182"/>
                  </a:lnTo>
                  <a:lnTo>
                    <a:pt x="3105275" y="1301182"/>
                  </a:lnTo>
                  <a:lnTo>
                    <a:pt x="3107308" y="1301182"/>
                  </a:lnTo>
                  <a:lnTo>
                    <a:pt x="3109342" y="1301182"/>
                  </a:lnTo>
                  <a:lnTo>
                    <a:pt x="3111376" y="1301182"/>
                  </a:lnTo>
                  <a:lnTo>
                    <a:pt x="3113409" y="1301182"/>
                  </a:lnTo>
                  <a:lnTo>
                    <a:pt x="3115443" y="1301182"/>
                  </a:lnTo>
                  <a:lnTo>
                    <a:pt x="3117476" y="1301182"/>
                  </a:lnTo>
                  <a:lnTo>
                    <a:pt x="3119510" y="1301182"/>
                  </a:lnTo>
                  <a:lnTo>
                    <a:pt x="3121543" y="1301182"/>
                  </a:lnTo>
                  <a:lnTo>
                    <a:pt x="3123577" y="1301182"/>
                  </a:lnTo>
                  <a:lnTo>
                    <a:pt x="3125611" y="1301182"/>
                  </a:lnTo>
                  <a:lnTo>
                    <a:pt x="3127644" y="1301182"/>
                  </a:lnTo>
                  <a:lnTo>
                    <a:pt x="3129678" y="1301182"/>
                  </a:lnTo>
                  <a:lnTo>
                    <a:pt x="3131711" y="1301182"/>
                  </a:lnTo>
                  <a:lnTo>
                    <a:pt x="3133745" y="1301182"/>
                  </a:lnTo>
                  <a:lnTo>
                    <a:pt x="3135779" y="1301182"/>
                  </a:lnTo>
                  <a:lnTo>
                    <a:pt x="3137812" y="1301182"/>
                  </a:lnTo>
                  <a:lnTo>
                    <a:pt x="3139846" y="1301182"/>
                  </a:lnTo>
                  <a:lnTo>
                    <a:pt x="3141879" y="1301182"/>
                  </a:lnTo>
                  <a:lnTo>
                    <a:pt x="3143913" y="1301182"/>
                  </a:lnTo>
                  <a:lnTo>
                    <a:pt x="3145946" y="1301182"/>
                  </a:lnTo>
                  <a:lnTo>
                    <a:pt x="3147980" y="1301182"/>
                  </a:lnTo>
                  <a:lnTo>
                    <a:pt x="3150014" y="1301182"/>
                  </a:lnTo>
                  <a:lnTo>
                    <a:pt x="3152047" y="1301182"/>
                  </a:lnTo>
                  <a:lnTo>
                    <a:pt x="3154081" y="1301182"/>
                  </a:lnTo>
                  <a:lnTo>
                    <a:pt x="3156114" y="1301182"/>
                  </a:lnTo>
                  <a:lnTo>
                    <a:pt x="3158148" y="1301182"/>
                  </a:lnTo>
                  <a:lnTo>
                    <a:pt x="3160181" y="1301182"/>
                  </a:lnTo>
                  <a:lnTo>
                    <a:pt x="3162215" y="1301182"/>
                  </a:lnTo>
                  <a:lnTo>
                    <a:pt x="3164249" y="1301182"/>
                  </a:lnTo>
                  <a:lnTo>
                    <a:pt x="3166282" y="1301182"/>
                  </a:lnTo>
                  <a:lnTo>
                    <a:pt x="3168316" y="1301182"/>
                  </a:lnTo>
                  <a:lnTo>
                    <a:pt x="3170349" y="1301182"/>
                  </a:lnTo>
                  <a:lnTo>
                    <a:pt x="3172383" y="1301182"/>
                  </a:lnTo>
                  <a:lnTo>
                    <a:pt x="3174417" y="1301182"/>
                  </a:lnTo>
                  <a:lnTo>
                    <a:pt x="3176450" y="1301182"/>
                  </a:lnTo>
                  <a:lnTo>
                    <a:pt x="3178484" y="1301182"/>
                  </a:lnTo>
                  <a:lnTo>
                    <a:pt x="3180517" y="1301182"/>
                  </a:lnTo>
                  <a:lnTo>
                    <a:pt x="3182551" y="1301182"/>
                  </a:lnTo>
                  <a:lnTo>
                    <a:pt x="3184584" y="1301182"/>
                  </a:lnTo>
                  <a:lnTo>
                    <a:pt x="3186618" y="1301182"/>
                  </a:lnTo>
                  <a:lnTo>
                    <a:pt x="3188652" y="1301182"/>
                  </a:lnTo>
                  <a:lnTo>
                    <a:pt x="3190685" y="1301182"/>
                  </a:lnTo>
                  <a:lnTo>
                    <a:pt x="3192719" y="1301182"/>
                  </a:lnTo>
                  <a:lnTo>
                    <a:pt x="3194752" y="1301182"/>
                  </a:lnTo>
                  <a:lnTo>
                    <a:pt x="3196786" y="1301182"/>
                  </a:lnTo>
                  <a:lnTo>
                    <a:pt x="3198819" y="1301182"/>
                  </a:lnTo>
                  <a:lnTo>
                    <a:pt x="3200853" y="1301182"/>
                  </a:lnTo>
                  <a:lnTo>
                    <a:pt x="3202887" y="1301182"/>
                  </a:lnTo>
                  <a:lnTo>
                    <a:pt x="3204920" y="1301182"/>
                  </a:lnTo>
                  <a:lnTo>
                    <a:pt x="3206954" y="1301182"/>
                  </a:lnTo>
                  <a:lnTo>
                    <a:pt x="3208987" y="1301182"/>
                  </a:lnTo>
                  <a:lnTo>
                    <a:pt x="3211021" y="1301182"/>
                  </a:lnTo>
                  <a:lnTo>
                    <a:pt x="3213055" y="1301182"/>
                  </a:lnTo>
                  <a:lnTo>
                    <a:pt x="3215088" y="1301182"/>
                  </a:lnTo>
                  <a:lnTo>
                    <a:pt x="3217122" y="1301182"/>
                  </a:lnTo>
                  <a:lnTo>
                    <a:pt x="3219155" y="1301182"/>
                  </a:lnTo>
                  <a:lnTo>
                    <a:pt x="3221189" y="1301182"/>
                  </a:lnTo>
                  <a:lnTo>
                    <a:pt x="3223222" y="1301182"/>
                  </a:lnTo>
                  <a:lnTo>
                    <a:pt x="3225256" y="1301182"/>
                  </a:lnTo>
                  <a:lnTo>
                    <a:pt x="3227290" y="1301182"/>
                  </a:lnTo>
                  <a:lnTo>
                    <a:pt x="3229323" y="1301182"/>
                  </a:lnTo>
                  <a:lnTo>
                    <a:pt x="3231357" y="1301182"/>
                  </a:lnTo>
                  <a:lnTo>
                    <a:pt x="3233390" y="1301182"/>
                  </a:lnTo>
                  <a:lnTo>
                    <a:pt x="3235424" y="1301182"/>
                  </a:lnTo>
                  <a:lnTo>
                    <a:pt x="3237457" y="1301182"/>
                  </a:lnTo>
                  <a:lnTo>
                    <a:pt x="3239491" y="1301182"/>
                  </a:lnTo>
                  <a:lnTo>
                    <a:pt x="3241525" y="1301182"/>
                  </a:lnTo>
                  <a:lnTo>
                    <a:pt x="3243558" y="1301182"/>
                  </a:lnTo>
                  <a:lnTo>
                    <a:pt x="3245592" y="1301182"/>
                  </a:lnTo>
                  <a:lnTo>
                    <a:pt x="3247625" y="1301182"/>
                  </a:lnTo>
                  <a:lnTo>
                    <a:pt x="3249659" y="1301182"/>
                  </a:lnTo>
                  <a:lnTo>
                    <a:pt x="3251693" y="1301182"/>
                  </a:lnTo>
                  <a:lnTo>
                    <a:pt x="3253726" y="1301182"/>
                  </a:lnTo>
                  <a:lnTo>
                    <a:pt x="3255760" y="1301182"/>
                  </a:lnTo>
                  <a:lnTo>
                    <a:pt x="3257793" y="1301182"/>
                  </a:lnTo>
                  <a:lnTo>
                    <a:pt x="3259827" y="1301182"/>
                  </a:lnTo>
                  <a:lnTo>
                    <a:pt x="3261860" y="1301182"/>
                  </a:lnTo>
                  <a:lnTo>
                    <a:pt x="3263894" y="1301182"/>
                  </a:lnTo>
                  <a:lnTo>
                    <a:pt x="3265928" y="1301182"/>
                  </a:lnTo>
                  <a:lnTo>
                    <a:pt x="3267961" y="1301182"/>
                  </a:lnTo>
                  <a:lnTo>
                    <a:pt x="3269995" y="1301182"/>
                  </a:lnTo>
                  <a:lnTo>
                    <a:pt x="3272028" y="1301182"/>
                  </a:lnTo>
                  <a:lnTo>
                    <a:pt x="3274062" y="1301182"/>
                  </a:lnTo>
                  <a:lnTo>
                    <a:pt x="3276096" y="1301182"/>
                  </a:lnTo>
                  <a:lnTo>
                    <a:pt x="3278129" y="1301182"/>
                  </a:lnTo>
                  <a:lnTo>
                    <a:pt x="3280163" y="1301182"/>
                  </a:lnTo>
                  <a:lnTo>
                    <a:pt x="3282196" y="1516699"/>
                  </a:lnTo>
                  <a:lnTo>
                    <a:pt x="3284230" y="1516699"/>
                  </a:lnTo>
                  <a:lnTo>
                    <a:pt x="3286263" y="1516699"/>
                  </a:lnTo>
                  <a:lnTo>
                    <a:pt x="3288297" y="1516699"/>
                  </a:lnTo>
                  <a:lnTo>
                    <a:pt x="3290331" y="1516699"/>
                  </a:lnTo>
                  <a:lnTo>
                    <a:pt x="3292364" y="1516699"/>
                  </a:lnTo>
                  <a:lnTo>
                    <a:pt x="3294398" y="1516699"/>
                  </a:lnTo>
                  <a:lnTo>
                    <a:pt x="3296431" y="1516699"/>
                  </a:lnTo>
                  <a:lnTo>
                    <a:pt x="3298465" y="1516699"/>
                  </a:lnTo>
                  <a:lnTo>
                    <a:pt x="3300498" y="1516699"/>
                  </a:lnTo>
                  <a:lnTo>
                    <a:pt x="3302532" y="1516699"/>
                  </a:lnTo>
                  <a:lnTo>
                    <a:pt x="3304566" y="1516699"/>
                  </a:lnTo>
                  <a:lnTo>
                    <a:pt x="3306599" y="1516699"/>
                  </a:lnTo>
                  <a:lnTo>
                    <a:pt x="3308633" y="1516699"/>
                  </a:lnTo>
                  <a:lnTo>
                    <a:pt x="3310666" y="1516699"/>
                  </a:lnTo>
                  <a:lnTo>
                    <a:pt x="3312700" y="1516699"/>
                  </a:lnTo>
                  <a:lnTo>
                    <a:pt x="3314734" y="1516699"/>
                  </a:lnTo>
                  <a:lnTo>
                    <a:pt x="3316767" y="1516699"/>
                  </a:lnTo>
                  <a:lnTo>
                    <a:pt x="3318801" y="1516699"/>
                  </a:lnTo>
                  <a:lnTo>
                    <a:pt x="3320834" y="1516699"/>
                  </a:lnTo>
                  <a:lnTo>
                    <a:pt x="3322868" y="1516699"/>
                  </a:lnTo>
                  <a:lnTo>
                    <a:pt x="3324901" y="1516699"/>
                  </a:lnTo>
                  <a:lnTo>
                    <a:pt x="3326935" y="1516699"/>
                  </a:lnTo>
                  <a:lnTo>
                    <a:pt x="3328969" y="1516699"/>
                  </a:lnTo>
                  <a:lnTo>
                    <a:pt x="3331002" y="1516699"/>
                  </a:lnTo>
                  <a:lnTo>
                    <a:pt x="3333036" y="1516699"/>
                  </a:lnTo>
                  <a:lnTo>
                    <a:pt x="3335069" y="1516699"/>
                  </a:lnTo>
                  <a:lnTo>
                    <a:pt x="3337103" y="1516699"/>
                  </a:lnTo>
                  <a:lnTo>
                    <a:pt x="3339136" y="1516699"/>
                  </a:lnTo>
                  <a:lnTo>
                    <a:pt x="3341170" y="1516699"/>
                  </a:lnTo>
                  <a:lnTo>
                    <a:pt x="3343204" y="1516699"/>
                  </a:lnTo>
                  <a:lnTo>
                    <a:pt x="3345237" y="1516699"/>
                  </a:lnTo>
                  <a:lnTo>
                    <a:pt x="3347271" y="1516699"/>
                  </a:lnTo>
                  <a:lnTo>
                    <a:pt x="3349304" y="1516699"/>
                  </a:lnTo>
                  <a:lnTo>
                    <a:pt x="3351338" y="1516699"/>
                  </a:lnTo>
                  <a:lnTo>
                    <a:pt x="3353372" y="1516699"/>
                  </a:lnTo>
                  <a:lnTo>
                    <a:pt x="3355405" y="1516699"/>
                  </a:lnTo>
                  <a:lnTo>
                    <a:pt x="3357439" y="1516699"/>
                  </a:lnTo>
                  <a:lnTo>
                    <a:pt x="3359472" y="1516699"/>
                  </a:lnTo>
                  <a:lnTo>
                    <a:pt x="3361506" y="1516699"/>
                  </a:lnTo>
                  <a:lnTo>
                    <a:pt x="3363539" y="1516699"/>
                  </a:lnTo>
                  <a:lnTo>
                    <a:pt x="3365573" y="1516699"/>
                  </a:lnTo>
                  <a:lnTo>
                    <a:pt x="3367607" y="1516699"/>
                  </a:lnTo>
                  <a:lnTo>
                    <a:pt x="3369640" y="1516699"/>
                  </a:lnTo>
                  <a:lnTo>
                    <a:pt x="3371674" y="1516699"/>
                  </a:lnTo>
                  <a:lnTo>
                    <a:pt x="3373707" y="1516699"/>
                  </a:lnTo>
                  <a:lnTo>
                    <a:pt x="3375741" y="1516699"/>
                  </a:lnTo>
                  <a:lnTo>
                    <a:pt x="3377774" y="1516699"/>
                  </a:lnTo>
                  <a:lnTo>
                    <a:pt x="3379808" y="1516699"/>
                  </a:lnTo>
                  <a:lnTo>
                    <a:pt x="3381842" y="1516699"/>
                  </a:lnTo>
                  <a:lnTo>
                    <a:pt x="3383875" y="1516699"/>
                  </a:lnTo>
                  <a:lnTo>
                    <a:pt x="3385909" y="1516699"/>
                  </a:lnTo>
                  <a:lnTo>
                    <a:pt x="3387942" y="1516699"/>
                  </a:lnTo>
                  <a:lnTo>
                    <a:pt x="3389976" y="1516699"/>
                  </a:lnTo>
                  <a:lnTo>
                    <a:pt x="3392010" y="1516699"/>
                  </a:lnTo>
                  <a:lnTo>
                    <a:pt x="3394043" y="1516699"/>
                  </a:lnTo>
                  <a:lnTo>
                    <a:pt x="3396077" y="1516699"/>
                  </a:lnTo>
                  <a:lnTo>
                    <a:pt x="3398110" y="1516699"/>
                  </a:lnTo>
                  <a:lnTo>
                    <a:pt x="3400144" y="1516699"/>
                  </a:lnTo>
                  <a:lnTo>
                    <a:pt x="3402177" y="1516699"/>
                  </a:lnTo>
                  <a:lnTo>
                    <a:pt x="3404211" y="1516699"/>
                  </a:lnTo>
                  <a:lnTo>
                    <a:pt x="3406245" y="1516699"/>
                  </a:lnTo>
                  <a:lnTo>
                    <a:pt x="3408278" y="1516699"/>
                  </a:lnTo>
                  <a:lnTo>
                    <a:pt x="3410312" y="1516699"/>
                  </a:lnTo>
                  <a:lnTo>
                    <a:pt x="3412345" y="1516699"/>
                  </a:lnTo>
                  <a:lnTo>
                    <a:pt x="3414379" y="1516699"/>
                  </a:lnTo>
                  <a:lnTo>
                    <a:pt x="3416412" y="1516699"/>
                  </a:lnTo>
                  <a:lnTo>
                    <a:pt x="3418446" y="1516699"/>
                  </a:lnTo>
                  <a:lnTo>
                    <a:pt x="3420480" y="1516699"/>
                  </a:lnTo>
                  <a:lnTo>
                    <a:pt x="3422513" y="1516699"/>
                  </a:lnTo>
                  <a:lnTo>
                    <a:pt x="3424547" y="1516699"/>
                  </a:lnTo>
                  <a:lnTo>
                    <a:pt x="3426580" y="1516699"/>
                  </a:lnTo>
                  <a:lnTo>
                    <a:pt x="3428614" y="1516699"/>
                  </a:lnTo>
                  <a:lnTo>
                    <a:pt x="3430648" y="1516699"/>
                  </a:lnTo>
                  <a:lnTo>
                    <a:pt x="3432681" y="1516699"/>
                  </a:lnTo>
                  <a:lnTo>
                    <a:pt x="3434715" y="1516699"/>
                  </a:lnTo>
                  <a:lnTo>
                    <a:pt x="3436748" y="1516699"/>
                  </a:lnTo>
                  <a:lnTo>
                    <a:pt x="3438782" y="1516699"/>
                  </a:lnTo>
                  <a:lnTo>
                    <a:pt x="3440815" y="1516699"/>
                  </a:lnTo>
                  <a:lnTo>
                    <a:pt x="3442849" y="1516699"/>
                  </a:lnTo>
                  <a:lnTo>
                    <a:pt x="3444883" y="1516699"/>
                  </a:lnTo>
                  <a:lnTo>
                    <a:pt x="3446916" y="1516699"/>
                  </a:lnTo>
                  <a:lnTo>
                    <a:pt x="3448950" y="1516699"/>
                  </a:lnTo>
                  <a:lnTo>
                    <a:pt x="3450983" y="1516699"/>
                  </a:lnTo>
                  <a:lnTo>
                    <a:pt x="3453017" y="1516699"/>
                  </a:lnTo>
                  <a:lnTo>
                    <a:pt x="3455050" y="1516699"/>
                  </a:lnTo>
                  <a:lnTo>
                    <a:pt x="3457084" y="1516699"/>
                  </a:lnTo>
                  <a:lnTo>
                    <a:pt x="3459118" y="1516699"/>
                  </a:lnTo>
                  <a:lnTo>
                    <a:pt x="3461151" y="1516699"/>
                  </a:lnTo>
                  <a:lnTo>
                    <a:pt x="3463185" y="1516699"/>
                  </a:lnTo>
                  <a:lnTo>
                    <a:pt x="3465218" y="1516699"/>
                  </a:lnTo>
                  <a:lnTo>
                    <a:pt x="3467252" y="1516699"/>
                  </a:lnTo>
                  <a:lnTo>
                    <a:pt x="3469286" y="1516699"/>
                  </a:lnTo>
                  <a:lnTo>
                    <a:pt x="3471319" y="1516699"/>
                  </a:lnTo>
                  <a:lnTo>
                    <a:pt x="3473353" y="1516699"/>
                  </a:lnTo>
                  <a:lnTo>
                    <a:pt x="3475386" y="1516699"/>
                  </a:lnTo>
                  <a:lnTo>
                    <a:pt x="3477420" y="1516699"/>
                  </a:lnTo>
                  <a:lnTo>
                    <a:pt x="3479453" y="1516699"/>
                  </a:lnTo>
                  <a:lnTo>
                    <a:pt x="3481487" y="1516699"/>
                  </a:lnTo>
                  <a:lnTo>
                    <a:pt x="3483521" y="1516699"/>
                  </a:lnTo>
                  <a:lnTo>
                    <a:pt x="3485554" y="1516699"/>
                  </a:lnTo>
                  <a:lnTo>
                    <a:pt x="3487588" y="1516699"/>
                  </a:lnTo>
                  <a:lnTo>
                    <a:pt x="3489621" y="1516699"/>
                  </a:lnTo>
                  <a:lnTo>
                    <a:pt x="3491655" y="1516699"/>
                  </a:lnTo>
                  <a:lnTo>
                    <a:pt x="3493688" y="1516699"/>
                  </a:lnTo>
                  <a:lnTo>
                    <a:pt x="3495722" y="1516699"/>
                  </a:lnTo>
                  <a:lnTo>
                    <a:pt x="3497756" y="1516699"/>
                  </a:lnTo>
                  <a:lnTo>
                    <a:pt x="3499789" y="1516699"/>
                  </a:lnTo>
                  <a:lnTo>
                    <a:pt x="3501823" y="1516699"/>
                  </a:lnTo>
                  <a:lnTo>
                    <a:pt x="3503856" y="1516699"/>
                  </a:lnTo>
                  <a:lnTo>
                    <a:pt x="3505890" y="1516699"/>
                  </a:lnTo>
                  <a:lnTo>
                    <a:pt x="3507924" y="1516699"/>
                  </a:lnTo>
                  <a:lnTo>
                    <a:pt x="3509957" y="1516699"/>
                  </a:lnTo>
                  <a:lnTo>
                    <a:pt x="3511991" y="1516699"/>
                  </a:lnTo>
                  <a:lnTo>
                    <a:pt x="3514024" y="1516699"/>
                  </a:lnTo>
                  <a:lnTo>
                    <a:pt x="3516058" y="1516699"/>
                  </a:lnTo>
                  <a:lnTo>
                    <a:pt x="3518091" y="1516699"/>
                  </a:lnTo>
                  <a:lnTo>
                    <a:pt x="3520125" y="1516699"/>
                  </a:lnTo>
                  <a:lnTo>
                    <a:pt x="3522159" y="1516699"/>
                  </a:lnTo>
                  <a:lnTo>
                    <a:pt x="3524192" y="1516699"/>
                  </a:lnTo>
                  <a:lnTo>
                    <a:pt x="3526226" y="1516699"/>
                  </a:lnTo>
                  <a:lnTo>
                    <a:pt x="3528259" y="1516699"/>
                  </a:lnTo>
                  <a:lnTo>
                    <a:pt x="3530293" y="1516699"/>
                  </a:lnTo>
                  <a:lnTo>
                    <a:pt x="3532326" y="1516699"/>
                  </a:lnTo>
                  <a:lnTo>
                    <a:pt x="3534360" y="1516699"/>
                  </a:lnTo>
                  <a:lnTo>
                    <a:pt x="3536394" y="1516699"/>
                  </a:lnTo>
                  <a:lnTo>
                    <a:pt x="3538427" y="1516699"/>
                  </a:lnTo>
                  <a:lnTo>
                    <a:pt x="3540461" y="1516699"/>
                  </a:lnTo>
                  <a:lnTo>
                    <a:pt x="3542494" y="1516699"/>
                  </a:lnTo>
                  <a:lnTo>
                    <a:pt x="3544528" y="1516699"/>
                  </a:lnTo>
                  <a:lnTo>
                    <a:pt x="3546562" y="1516699"/>
                  </a:lnTo>
                  <a:lnTo>
                    <a:pt x="3548595" y="1516699"/>
                  </a:lnTo>
                  <a:lnTo>
                    <a:pt x="3550629" y="1516699"/>
                  </a:lnTo>
                  <a:lnTo>
                    <a:pt x="3552662" y="1516699"/>
                  </a:lnTo>
                  <a:lnTo>
                    <a:pt x="3554696" y="1516699"/>
                  </a:lnTo>
                  <a:lnTo>
                    <a:pt x="3556729" y="1516699"/>
                  </a:lnTo>
                  <a:lnTo>
                    <a:pt x="3558763" y="1516699"/>
                  </a:lnTo>
                  <a:lnTo>
                    <a:pt x="3560797" y="1516699"/>
                  </a:lnTo>
                  <a:lnTo>
                    <a:pt x="3562830" y="1516699"/>
                  </a:lnTo>
                  <a:lnTo>
                    <a:pt x="3564864" y="1516699"/>
                  </a:lnTo>
                  <a:lnTo>
                    <a:pt x="3566897" y="1516699"/>
                  </a:lnTo>
                  <a:lnTo>
                    <a:pt x="3568931" y="1516699"/>
                  </a:lnTo>
                  <a:lnTo>
                    <a:pt x="3570964" y="1516699"/>
                  </a:lnTo>
                  <a:lnTo>
                    <a:pt x="3572998" y="1516699"/>
                  </a:lnTo>
                  <a:lnTo>
                    <a:pt x="3575032" y="1516699"/>
                  </a:lnTo>
                  <a:lnTo>
                    <a:pt x="3577065" y="1516699"/>
                  </a:lnTo>
                  <a:lnTo>
                    <a:pt x="3579099" y="1516699"/>
                  </a:lnTo>
                  <a:lnTo>
                    <a:pt x="3581132" y="1516699"/>
                  </a:lnTo>
                  <a:lnTo>
                    <a:pt x="3583166" y="1516699"/>
                  </a:lnTo>
                  <a:lnTo>
                    <a:pt x="3585200" y="1516699"/>
                  </a:lnTo>
                  <a:lnTo>
                    <a:pt x="3587233" y="1516699"/>
                  </a:lnTo>
                  <a:lnTo>
                    <a:pt x="3589267" y="1516699"/>
                  </a:lnTo>
                  <a:lnTo>
                    <a:pt x="3591300" y="1516699"/>
                  </a:lnTo>
                  <a:lnTo>
                    <a:pt x="3593334" y="1516699"/>
                  </a:lnTo>
                  <a:lnTo>
                    <a:pt x="3595367" y="1516699"/>
                  </a:lnTo>
                  <a:lnTo>
                    <a:pt x="3597401" y="1516699"/>
                  </a:lnTo>
                  <a:lnTo>
                    <a:pt x="3599435" y="1516699"/>
                  </a:lnTo>
                  <a:lnTo>
                    <a:pt x="3601468" y="1516699"/>
                  </a:lnTo>
                  <a:lnTo>
                    <a:pt x="3603502" y="1516699"/>
                  </a:lnTo>
                  <a:lnTo>
                    <a:pt x="3605535" y="1516699"/>
                  </a:lnTo>
                  <a:lnTo>
                    <a:pt x="3607569" y="1516699"/>
                  </a:lnTo>
                  <a:lnTo>
                    <a:pt x="3609602" y="1516699"/>
                  </a:lnTo>
                  <a:lnTo>
                    <a:pt x="3611636" y="1516699"/>
                  </a:lnTo>
                  <a:lnTo>
                    <a:pt x="3613670" y="1516699"/>
                  </a:lnTo>
                  <a:lnTo>
                    <a:pt x="3615703" y="1516699"/>
                  </a:lnTo>
                  <a:lnTo>
                    <a:pt x="3617737" y="1516699"/>
                  </a:lnTo>
                  <a:lnTo>
                    <a:pt x="3619770" y="1516699"/>
                  </a:lnTo>
                  <a:lnTo>
                    <a:pt x="3621804" y="1516699"/>
                  </a:lnTo>
                  <a:lnTo>
                    <a:pt x="3623838" y="1516699"/>
                  </a:lnTo>
                  <a:lnTo>
                    <a:pt x="3625871" y="1516699"/>
                  </a:lnTo>
                  <a:lnTo>
                    <a:pt x="3627905" y="1516699"/>
                  </a:lnTo>
                  <a:lnTo>
                    <a:pt x="3629938" y="1516699"/>
                  </a:lnTo>
                  <a:lnTo>
                    <a:pt x="3631972" y="1516699"/>
                  </a:lnTo>
                  <a:lnTo>
                    <a:pt x="3634005" y="1516699"/>
                  </a:lnTo>
                  <a:lnTo>
                    <a:pt x="3636039" y="1516699"/>
                  </a:lnTo>
                  <a:lnTo>
                    <a:pt x="3638073" y="1516699"/>
                  </a:lnTo>
                  <a:lnTo>
                    <a:pt x="3640106" y="1516699"/>
                  </a:lnTo>
                  <a:lnTo>
                    <a:pt x="3642140" y="1516699"/>
                  </a:lnTo>
                  <a:lnTo>
                    <a:pt x="3644173" y="1516699"/>
                  </a:lnTo>
                  <a:lnTo>
                    <a:pt x="3646207" y="1516699"/>
                  </a:lnTo>
                  <a:lnTo>
                    <a:pt x="3648240" y="1516699"/>
                  </a:lnTo>
                  <a:lnTo>
                    <a:pt x="3650274" y="1516699"/>
                  </a:lnTo>
                  <a:lnTo>
                    <a:pt x="3652308" y="1516699"/>
                  </a:lnTo>
                  <a:lnTo>
                    <a:pt x="3654341" y="1516699"/>
                  </a:lnTo>
                  <a:lnTo>
                    <a:pt x="3656375" y="1516699"/>
                  </a:lnTo>
                  <a:lnTo>
                    <a:pt x="3658408" y="1516699"/>
                  </a:lnTo>
                  <a:lnTo>
                    <a:pt x="3660442" y="1516699"/>
                  </a:lnTo>
                  <a:lnTo>
                    <a:pt x="3662476" y="1516699"/>
                  </a:lnTo>
                  <a:lnTo>
                    <a:pt x="3664509" y="1516699"/>
                  </a:lnTo>
                  <a:lnTo>
                    <a:pt x="3666543" y="1516699"/>
                  </a:lnTo>
                  <a:lnTo>
                    <a:pt x="3668576" y="1516699"/>
                  </a:lnTo>
                  <a:lnTo>
                    <a:pt x="3670610" y="1516699"/>
                  </a:lnTo>
                  <a:lnTo>
                    <a:pt x="3672643" y="1516699"/>
                  </a:lnTo>
                  <a:lnTo>
                    <a:pt x="3674677" y="1516699"/>
                  </a:lnTo>
                  <a:lnTo>
                    <a:pt x="3676711" y="1516699"/>
                  </a:lnTo>
                  <a:lnTo>
                    <a:pt x="3678744" y="1516699"/>
                  </a:lnTo>
                  <a:lnTo>
                    <a:pt x="3680778" y="1516699"/>
                  </a:lnTo>
                  <a:lnTo>
                    <a:pt x="3682811" y="1516699"/>
                  </a:lnTo>
                  <a:lnTo>
                    <a:pt x="3684845" y="1516699"/>
                  </a:lnTo>
                  <a:lnTo>
                    <a:pt x="3686878" y="1516699"/>
                  </a:lnTo>
                  <a:lnTo>
                    <a:pt x="3688912" y="1516699"/>
                  </a:lnTo>
                  <a:lnTo>
                    <a:pt x="3690946" y="1516699"/>
                  </a:lnTo>
                  <a:lnTo>
                    <a:pt x="3692979" y="1516699"/>
                  </a:lnTo>
                  <a:lnTo>
                    <a:pt x="3695013" y="1516699"/>
                  </a:lnTo>
                  <a:lnTo>
                    <a:pt x="3697046" y="1516699"/>
                  </a:lnTo>
                  <a:lnTo>
                    <a:pt x="3699080" y="1516699"/>
                  </a:lnTo>
                  <a:lnTo>
                    <a:pt x="3701114" y="1516699"/>
                  </a:lnTo>
                  <a:lnTo>
                    <a:pt x="3703147" y="1516699"/>
                  </a:lnTo>
                  <a:lnTo>
                    <a:pt x="3705181" y="1516699"/>
                  </a:lnTo>
                  <a:lnTo>
                    <a:pt x="3707214" y="1516699"/>
                  </a:lnTo>
                  <a:lnTo>
                    <a:pt x="3709248" y="1516699"/>
                  </a:lnTo>
                  <a:lnTo>
                    <a:pt x="3711281" y="1516699"/>
                  </a:lnTo>
                  <a:lnTo>
                    <a:pt x="3713315" y="1516699"/>
                  </a:lnTo>
                  <a:lnTo>
                    <a:pt x="3715349" y="1516699"/>
                  </a:lnTo>
                  <a:lnTo>
                    <a:pt x="3717382" y="1516699"/>
                  </a:lnTo>
                  <a:lnTo>
                    <a:pt x="3719416" y="1516699"/>
                  </a:lnTo>
                  <a:lnTo>
                    <a:pt x="3721449" y="1516699"/>
                  </a:lnTo>
                  <a:lnTo>
                    <a:pt x="3723483" y="1516699"/>
                  </a:lnTo>
                  <a:lnTo>
                    <a:pt x="3725516" y="1516699"/>
                  </a:lnTo>
                  <a:lnTo>
                    <a:pt x="3727550" y="1516699"/>
                  </a:lnTo>
                  <a:lnTo>
                    <a:pt x="3729584" y="1516699"/>
                  </a:lnTo>
                  <a:lnTo>
                    <a:pt x="3731617" y="1516699"/>
                  </a:lnTo>
                  <a:lnTo>
                    <a:pt x="3733651" y="1516699"/>
                  </a:lnTo>
                  <a:lnTo>
                    <a:pt x="3735684" y="1516699"/>
                  </a:lnTo>
                  <a:lnTo>
                    <a:pt x="3737718" y="1516699"/>
                  </a:lnTo>
                  <a:lnTo>
                    <a:pt x="3739752" y="1516699"/>
                  </a:lnTo>
                  <a:lnTo>
                    <a:pt x="3741785" y="1516699"/>
                  </a:lnTo>
                  <a:lnTo>
                    <a:pt x="3743819" y="1516699"/>
                  </a:lnTo>
                  <a:lnTo>
                    <a:pt x="3745852" y="1516699"/>
                  </a:lnTo>
                  <a:lnTo>
                    <a:pt x="3747886" y="1516699"/>
                  </a:lnTo>
                  <a:lnTo>
                    <a:pt x="3749919" y="1516699"/>
                  </a:lnTo>
                  <a:lnTo>
                    <a:pt x="3751953" y="1516699"/>
                  </a:lnTo>
                  <a:lnTo>
                    <a:pt x="3753987" y="1516699"/>
                  </a:lnTo>
                  <a:lnTo>
                    <a:pt x="3756020" y="1516699"/>
                  </a:lnTo>
                  <a:lnTo>
                    <a:pt x="3758054" y="1516699"/>
                  </a:lnTo>
                  <a:lnTo>
                    <a:pt x="3760087" y="1516699"/>
                  </a:lnTo>
                  <a:lnTo>
                    <a:pt x="3762121" y="1516699"/>
                  </a:lnTo>
                  <a:lnTo>
                    <a:pt x="3764154" y="1516699"/>
                  </a:lnTo>
                  <a:lnTo>
                    <a:pt x="3766188" y="1516699"/>
                  </a:lnTo>
                  <a:lnTo>
                    <a:pt x="3768222" y="1516699"/>
                  </a:lnTo>
                  <a:lnTo>
                    <a:pt x="3770255" y="1516699"/>
                  </a:lnTo>
                  <a:lnTo>
                    <a:pt x="3772289" y="1516699"/>
                  </a:lnTo>
                  <a:lnTo>
                    <a:pt x="3774322" y="1516699"/>
                  </a:lnTo>
                  <a:lnTo>
                    <a:pt x="3776356" y="1516699"/>
                  </a:lnTo>
                  <a:lnTo>
                    <a:pt x="3778390" y="1516699"/>
                  </a:lnTo>
                  <a:lnTo>
                    <a:pt x="3780423" y="1516699"/>
                  </a:lnTo>
                  <a:lnTo>
                    <a:pt x="3782457" y="1516699"/>
                  </a:lnTo>
                  <a:lnTo>
                    <a:pt x="3784490" y="1516699"/>
                  </a:lnTo>
                  <a:lnTo>
                    <a:pt x="3786524" y="1516699"/>
                  </a:lnTo>
                  <a:lnTo>
                    <a:pt x="3788557" y="1516699"/>
                  </a:lnTo>
                  <a:lnTo>
                    <a:pt x="3790591" y="1516699"/>
                  </a:lnTo>
                  <a:lnTo>
                    <a:pt x="3792625" y="1516699"/>
                  </a:lnTo>
                  <a:lnTo>
                    <a:pt x="3794658" y="1516699"/>
                  </a:lnTo>
                  <a:lnTo>
                    <a:pt x="3796692" y="1516699"/>
                  </a:lnTo>
                  <a:lnTo>
                    <a:pt x="3798725" y="1516699"/>
                  </a:lnTo>
                  <a:lnTo>
                    <a:pt x="3800759" y="1516699"/>
                  </a:lnTo>
                  <a:lnTo>
                    <a:pt x="3802793" y="1516699"/>
                  </a:lnTo>
                  <a:lnTo>
                    <a:pt x="3804826" y="1516699"/>
                  </a:lnTo>
                  <a:lnTo>
                    <a:pt x="3806860" y="1516699"/>
                  </a:lnTo>
                  <a:lnTo>
                    <a:pt x="3808893" y="1516699"/>
                  </a:lnTo>
                  <a:lnTo>
                    <a:pt x="3810927" y="1516699"/>
                  </a:lnTo>
                  <a:lnTo>
                    <a:pt x="3812960" y="1516699"/>
                  </a:lnTo>
                  <a:lnTo>
                    <a:pt x="3814994" y="1516699"/>
                  </a:lnTo>
                  <a:lnTo>
                    <a:pt x="3817028" y="1516699"/>
                  </a:lnTo>
                  <a:lnTo>
                    <a:pt x="3819061" y="1516699"/>
                  </a:lnTo>
                  <a:lnTo>
                    <a:pt x="3821095" y="1516699"/>
                  </a:lnTo>
                  <a:lnTo>
                    <a:pt x="3823128" y="1516699"/>
                  </a:lnTo>
                  <a:lnTo>
                    <a:pt x="3825162" y="1516699"/>
                  </a:lnTo>
                  <a:lnTo>
                    <a:pt x="3827195" y="1516699"/>
                  </a:lnTo>
                  <a:lnTo>
                    <a:pt x="3829229" y="1516699"/>
                  </a:lnTo>
                  <a:lnTo>
                    <a:pt x="3831263" y="1516699"/>
                  </a:lnTo>
                  <a:lnTo>
                    <a:pt x="3833296" y="1516699"/>
                  </a:lnTo>
                  <a:lnTo>
                    <a:pt x="3835330" y="1516699"/>
                  </a:lnTo>
                  <a:lnTo>
                    <a:pt x="3837363" y="1516699"/>
                  </a:lnTo>
                  <a:lnTo>
                    <a:pt x="3839397" y="1516699"/>
                  </a:lnTo>
                  <a:lnTo>
                    <a:pt x="3841431" y="1516699"/>
                  </a:lnTo>
                  <a:lnTo>
                    <a:pt x="3843464" y="1516699"/>
                  </a:lnTo>
                  <a:lnTo>
                    <a:pt x="3845498" y="1516699"/>
                  </a:lnTo>
                  <a:lnTo>
                    <a:pt x="3847531" y="1516699"/>
                  </a:lnTo>
                  <a:lnTo>
                    <a:pt x="3849565" y="1516699"/>
                  </a:lnTo>
                  <a:lnTo>
                    <a:pt x="3851598" y="1516699"/>
                  </a:lnTo>
                  <a:lnTo>
                    <a:pt x="3853632" y="1516699"/>
                  </a:lnTo>
                  <a:lnTo>
                    <a:pt x="3855666" y="1516699"/>
                  </a:lnTo>
                  <a:lnTo>
                    <a:pt x="3857699" y="1516699"/>
                  </a:lnTo>
                  <a:lnTo>
                    <a:pt x="3859733" y="1516699"/>
                  </a:lnTo>
                  <a:lnTo>
                    <a:pt x="3861766" y="1516699"/>
                  </a:lnTo>
                  <a:lnTo>
                    <a:pt x="3863800" y="1516699"/>
                  </a:lnTo>
                  <a:lnTo>
                    <a:pt x="3865833" y="1516699"/>
                  </a:lnTo>
                  <a:lnTo>
                    <a:pt x="3867867" y="1516699"/>
                  </a:lnTo>
                  <a:lnTo>
                    <a:pt x="3869901" y="1516699"/>
                  </a:lnTo>
                  <a:lnTo>
                    <a:pt x="3871934" y="1516699"/>
                  </a:lnTo>
                  <a:lnTo>
                    <a:pt x="3873968" y="1516699"/>
                  </a:lnTo>
                  <a:lnTo>
                    <a:pt x="3876001" y="1516699"/>
                  </a:lnTo>
                  <a:lnTo>
                    <a:pt x="3878035" y="1516699"/>
                  </a:lnTo>
                  <a:lnTo>
                    <a:pt x="3880069" y="1516699"/>
                  </a:lnTo>
                  <a:lnTo>
                    <a:pt x="3882102" y="1516699"/>
                  </a:lnTo>
                  <a:lnTo>
                    <a:pt x="3884136" y="1516699"/>
                  </a:lnTo>
                  <a:lnTo>
                    <a:pt x="3886169" y="1516699"/>
                  </a:lnTo>
                  <a:lnTo>
                    <a:pt x="3888203" y="1516699"/>
                  </a:lnTo>
                  <a:lnTo>
                    <a:pt x="3890236" y="1516699"/>
                  </a:lnTo>
                  <a:lnTo>
                    <a:pt x="3892270" y="1516699"/>
                  </a:lnTo>
                  <a:lnTo>
                    <a:pt x="3894304" y="1516699"/>
                  </a:lnTo>
                  <a:lnTo>
                    <a:pt x="3896337" y="1516699"/>
                  </a:lnTo>
                  <a:lnTo>
                    <a:pt x="3898371" y="1516699"/>
                  </a:lnTo>
                  <a:lnTo>
                    <a:pt x="3900404" y="1516699"/>
                  </a:lnTo>
                  <a:lnTo>
                    <a:pt x="3902438" y="1516699"/>
                  </a:lnTo>
                  <a:lnTo>
                    <a:pt x="3904471" y="1516699"/>
                  </a:lnTo>
                  <a:lnTo>
                    <a:pt x="3906505" y="1516699"/>
                  </a:lnTo>
                  <a:lnTo>
                    <a:pt x="3908539" y="1516699"/>
                  </a:lnTo>
                  <a:lnTo>
                    <a:pt x="3910572" y="1516699"/>
                  </a:lnTo>
                  <a:lnTo>
                    <a:pt x="3912606" y="1516699"/>
                  </a:lnTo>
                  <a:lnTo>
                    <a:pt x="3914639" y="1516699"/>
                  </a:lnTo>
                  <a:lnTo>
                    <a:pt x="3916673" y="1516699"/>
                  </a:lnTo>
                  <a:lnTo>
                    <a:pt x="3918707" y="1516699"/>
                  </a:lnTo>
                  <a:lnTo>
                    <a:pt x="3920740" y="1516699"/>
                  </a:lnTo>
                  <a:lnTo>
                    <a:pt x="3922774" y="1516699"/>
                  </a:lnTo>
                  <a:lnTo>
                    <a:pt x="3924807" y="1516699"/>
                  </a:lnTo>
                  <a:lnTo>
                    <a:pt x="3926841" y="1516699"/>
                  </a:lnTo>
                  <a:lnTo>
                    <a:pt x="3928874" y="1516699"/>
                  </a:lnTo>
                  <a:lnTo>
                    <a:pt x="3930908" y="1516699"/>
                  </a:lnTo>
                  <a:lnTo>
                    <a:pt x="3932942" y="1516699"/>
                  </a:lnTo>
                  <a:lnTo>
                    <a:pt x="3934975" y="1516699"/>
                  </a:lnTo>
                  <a:lnTo>
                    <a:pt x="3937009" y="1516699"/>
                  </a:lnTo>
                  <a:lnTo>
                    <a:pt x="3939042" y="1516699"/>
                  </a:lnTo>
                  <a:lnTo>
                    <a:pt x="3941076" y="1516699"/>
                  </a:lnTo>
                  <a:lnTo>
                    <a:pt x="3943109" y="1516699"/>
                  </a:lnTo>
                  <a:lnTo>
                    <a:pt x="3945143" y="1516699"/>
                  </a:lnTo>
                  <a:lnTo>
                    <a:pt x="3947177" y="1516699"/>
                  </a:lnTo>
                  <a:lnTo>
                    <a:pt x="3949210" y="1516699"/>
                  </a:lnTo>
                  <a:lnTo>
                    <a:pt x="3951244" y="1516699"/>
                  </a:lnTo>
                  <a:lnTo>
                    <a:pt x="3953277" y="1516699"/>
                  </a:lnTo>
                  <a:lnTo>
                    <a:pt x="3955311" y="1516699"/>
                  </a:lnTo>
                  <a:lnTo>
                    <a:pt x="3957345" y="1516699"/>
                  </a:lnTo>
                  <a:lnTo>
                    <a:pt x="3959378" y="1516699"/>
                  </a:lnTo>
                  <a:lnTo>
                    <a:pt x="3961412" y="1516699"/>
                  </a:lnTo>
                  <a:lnTo>
                    <a:pt x="3963445" y="1516699"/>
                  </a:lnTo>
                  <a:lnTo>
                    <a:pt x="3965479" y="1516699"/>
                  </a:lnTo>
                  <a:lnTo>
                    <a:pt x="3967512" y="1516699"/>
                  </a:lnTo>
                  <a:lnTo>
                    <a:pt x="3969546" y="1516699"/>
                  </a:lnTo>
                  <a:lnTo>
                    <a:pt x="3971580" y="1516699"/>
                  </a:lnTo>
                  <a:lnTo>
                    <a:pt x="3973613" y="1516699"/>
                  </a:lnTo>
                  <a:lnTo>
                    <a:pt x="3975647" y="1516699"/>
                  </a:lnTo>
                  <a:lnTo>
                    <a:pt x="3977680" y="1516699"/>
                  </a:lnTo>
                  <a:lnTo>
                    <a:pt x="3979714" y="1516699"/>
                  </a:lnTo>
                  <a:lnTo>
                    <a:pt x="3981747" y="1516699"/>
                  </a:lnTo>
                  <a:lnTo>
                    <a:pt x="3983781" y="1516699"/>
                  </a:lnTo>
                  <a:lnTo>
                    <a:pt x="3985815" y="1516699"/>
                  </a:lnTo>
                  <a:lnTo>
                    <a:pt x="3987848" y="1516699"/>
                  </a:lnTo>
                  <a:lnTo>
                    <a:pt x="3989882" y="1516699"/>
                  </a:lnTo>
                  <a:lnTo>
                    <a:pt x="3991915" y="1516699"/>
                  </a:lnTo>
                  <a:lnTo>
                    <a:pt x="3993949" y="1516699"/>
                  </a:lnTo>
                  <a:lnTo>
                    <a:pt x="3995983" y="1516699"/>
                  </a:lnTo>
                  <a:lnTo>
                    <a:pt x="3998016" y="1516699"/>
                  </a:lnTo>
                  <a:lnTo>
                    <a:pt x="4000050" y="1516699"/>
                  </a:lnTo>
                  <a:lnTo>
                    <a:pt x="4002083" y="1516699"/>
                  </a:lnTo>
                  <a:lnTo>
                    <a:pt x="4004117" y="1516699"/>
                  </a:lnTo>
                  <a:lnTo>
                    <a:pt x="4006150" y="1516699"/>
                  </a:lnTo>
                  <a:lnTo>
                    <a:pt x="4008184" y="1516699"/>
                  </a:lnTo>
                  <a:lnTo>
                    <a:pt x="4010218" y="1516699"/>
                  </a:lnTo>
                  <a:lnTo>
                    <a:pt x="4012251" y="1516699"/>
                  </a:lnTo>
                  <a:lnTo>
                    <a:pt x="4014285" y="1516699"/>
                  </a:lnTo>
                  <a:lnTo>
                    <a:pt x="4016318" y="1516699"/>
                  </a:lnTo>
                  <a:lnTo>
                    <a:pt x="4018352" y="1516699"/>
                  </a:lnTo>
                  <a:lnTo>
                    <a:pt x="4020385" y="1516699"/>
                  </a:lnTo>
                  <a:lnTo>
                    <a:pt x="4022419" y="1516699"/>
                  </a:lnTo>
                  <a:lnTo>
                    <a:pt x="4024453" y="1516699"/>
                  </a:lnTo>
                  <a:lnTo>
                    <a:pt x="4026486" y="1516699"/>
                  </a:lnTo>
                  <a:lnTo>
                    <a:pt x="4028520" y="1516699"/>
                  </a:lnTo>
                  <a:lnTo>
                    <a:pt x="4030553" y="1516699"/>
                  </a:lnTo>
                  <a:lnTo>
                    <a:pt x="4032587" y="1516699"/>
                  </a:lnTo>
                  <a:lnTo>
                    <a:pt x="4034621" y="1516699"/>
                  </a:lnTo>
                  <a:lnTo>
                    <a:pt x="4036654" y="1516699"/>
                  </a:lnTo>
                  <a:lnTo>
                    <a:pt x="4038688" y="1516699"/>
                  </a:lnTo>
                  <a:lnTo>
                    <a:pt x="4040721" y="1516699"/>
                  </a:lnTo>
                  <a:lnTo>
                    <a:pt x="4042755" y="1516699"/>
                  </a:lnTo>
                  <a:lnTo>
                    <a:pt x="4044788" y="1516699"/>
                  </a:lnTo>
                  <a:lnTo>
                    <a:pt x="4046822" y="1516699"/>
                  </a:lnTo>
                  <a:lnTo>
                    <a:pt x="4048856" y="1516699"/>
                  </a:lnTo>
                  <a:lnTo>
                    <a:pt x="4050889" y="1516699"/>
                  </a:lnTo>
                  <a:lnTo>
                    <a:pt x="4052923" y="1516699"/>
                  </a:lnTo>
                  <a:lnTo>
                    <a:pt x="4054956" y="1516699"/>
                  </a:lnTo>
                  <a:lnTo>
                    <a:pt x="4056990" y="1516699"/>
                  </a:lnTo>
                  <a:lnTo>
                    <a:pt x="4059023" y="1516699"/>
                  </a:lnTo>
                  <a:lnTo>
                    <a:pt x="4061057" y="1516699"/>
                  </a:lnTo>
                  <a:lnTo>
                    <a:pt x="4063091" y="1516699"/>
                  </a:lnTo>
                  <a:lnTo>
                    <a:pt x="4065124" y="1516699"/>
                  </a:lnTo>
                  <a:lnTo>
                    <a:pt x="4067158" y="1516699"/>
                  </a:lnTo>
                  <a:lnTo>
                    <a:pt x="4069191" y="1516699"/>
                  </a:lnTo>
                  <a:lnTo>
                    <a:pt x="4071225" y="1516699"/>
                  </a:lnTo>
                  <a:lnTo>
                    <a:pt x="4073259" y="1516699"/>
                  </a:lnTo>
                  <a:lnTo>
                    <a:pt x="4075292" y="1516699"/>
                  </a:lnTo>
                  <a:lnTo>
                    <a:pt x="4077326" y="1516699"/>
                  </a:lnTo>
                  <a:lnTo>
                    <a:pt x="4079359" y="1516699"/>
                  </a:lnTo>
                  <a:lnTo>
                    <a:pt x="4081393" y="1516699"/>
                  </a:lnTo>
                  <a:lnTo>
                    <a:pt x="4083426" y="1516699"/>
                  </a:lnTo>
                  <a:lnTo>
                    <a:pt x="4085460" y="1516699"/>
                  </a:lnTo>
                  <a:lnTo>
                    <a:pt x="4087494" y="1516699"/>
                  </a:lnTo>
                  <a:lnTo>
                    <a:pt x="4089527" y="1516699"/>
                  </a:lnTo>
                  <a:lnTo>
                    <a:pt x="4091561" y="1516699"/>
                  </a:lnTo>
                  <a:lnTo>
                    <a:pt x="4093594" y="1516699"/>
                  </a:lnTo>
                  <a:lnTo>
                    <a:pt x="4095628" y="1516699"/>
                  </a:lnTo>
                  <a:lnTo>
                    <a:pt x="4097661" y="1516699"/>
                  </a:lnTo>
                  <a:lnTo>
                    <a:pt x="4099695" y="1516699"/>
                  </a:lnTo>
                  <a:lnTo>
                    <a:pt x="4101729" y="1516699"/>
                  </a:lnTo>
                  <a:lnTo>
                    <a:pt x="4103762" y="1516699"/>
                  </a:lnTo>
                  <a:lnTo>
                    <a:pt x="4105796" y="1516699"/>
                  </a:lnTo>
                  <a:lnTo>
                    <a:pt x="4107829" y="1516699"/>
                  </a:lnTo>
                  <a:lnTo>
                    <a:pt x="4109863" y="1516699"/>
                  </a:lnTo>
                  <a:lnTo>
                    <a:pt x="4111897" y="1516699"/>
                  </a:lnTo>
                  <a:lnTo>
                    <a:pt x="4113930" y="1516699"/>
                  </a:lnTo>
                  <a:lnTo>
                    <a:pt x="4115964" y="1516699"/>
                  </a:lnTo>
                  <a:lnTo>
                    <a:pt x="4117997" y="1516699"/>
                  </a:lnTo>
                  <a:lnTo>
                    <a:pt x="4120031" y="1516699"/>
                  </a:lnTo>
                  <a:lnTo>
                    <a:pt x="4122064" y="1516699"/>
                  </a:lnTo>
                  <a:lnTo>
                    <a:pt x="4124098" y="1516699"/>
                  </a:lnTo>
                  <a:lnTo>
                    <a:pt x="4126132" y="1516699"/>
                  </a:lnTo>
                  <a:lnTo>
                    <a:pt x="4128165" y="1516699"/>
                  </a:lnTo>
                  <a:lnTo>
                    <a:pt x="4130199" y="1516699"/>
                  </a:lnTo>
                  <a:lnTo>
                    <a:pt x="4132232" y="1516699"/>
                  </a:lnTo>
                  <a:lnTo>
                    <a:pt x="4134266" y="1516699"/>
                  </a:lnTo>
                  <a:lnTo>
                    <a:pt x="4136299" y="1516699"/>
                  </a:lnTo>
                  <a:lnTo>
                    <a:pt x="4138333" y="1516699"/>
                  </a:lnTo>
                  <a:lnTo>
                    <a:pt x="4140367" y="1516699"/>
                  </a:lnTo>
                  <a:lnTo>
                    <a:pt x="4142400" y="1516699"/>
                  </a:lnTo>
                  <a:lnTo>
                    <a:pt x="4144434" y="1516699"/>
                  </a:lnTo>
                  <a:lnTo>
                    <a:pt x="4146467" y="1516699"/>
                  </a:lnTo>
                  <a:lnTo>
                    <a:pt x="4148501" y="1516699"/>
                  </a:lnTo>
                  <a:lnTo>
                    <a:pt x="4150535" y="1516699"/>
                  </a:lnTo>
                  <a:lnTo>
                    <a:pt x="4152568" y="1516699"/>
                  </a:lnTo>
                  <a:lnTo>
                    <a:pt x="4154602" y="1516699"/>
                  </a:lnTo>
                  <a:lnTo>
                    <a:pt x="4156635" y="1516699"/>
                  </a:lnTo>
                  <a:lnTo>
                    <a:pt x="4158669" y="1516699"/>
                  </a:lnTo>
                  <a:lnTo>
                    <a:pt x="4160702" y="1516699"/>
                  </a:lnTo>
                  <a:lnTo>
                    <a:pt x="4162736" y="1516699"/>
                  </a:lnTo>
                  <a:lnTo>
                    <a:pt x="4164770" y="1516699"/>
                  </a:lnTo>
                  <a:lnTo>
                    <a:pt x="4166803" y="1516699"/>
                  </a:lnTo>
                  <a:lnTo>
                    <a:pt x="4168837" y="1516699"/>
                  </a:lnTo>
                  <a:lnTo>
                    <a:pt x="4170870" y="1516699"/>
                  </a:lnTo>
                  <a:lnTo>
                    <a:pt x="4172904" y="1516699"/>
                  </a:lnTo>
                  <a:lnTo>
                    <a:pt x="4174937" y="1516699"/>
                  </a:lnTo>
                  <a:lnTo>
                    <a:pt x="4176971" y="1516699"/>
                  </a:lnTo>
                  <a:lnTo>
                    <a:pt x="4179005" y="1516699"/>
                  </a:lnTo>
                  <a:lnTo>
                    <a:pt x="4181038" y="1516699"/>
                  </a:lnTo>
                  <a:lnTo>
                    <a:pt x="4183072" y="1516699"/>
                  </a:lnTo>
                  <a:lnTo>
                    <a:pt x="4185105" y="1516699"/>
                  </a:lnTo>
                  <a:lnTo>
                    <a:pt x="4187139" y="1516699"/>
                  </a:lnTo>
                  <a:lnTo>
                    <a:pt x="4189173" y="1516699"/>
                  </a:lnTo>
                  <a:lnTo>
                    <a:pt x="4191206" y="1516699"/>
                  </a:lnTo>
                  <a:lnTo>
                    <a:pt x="4193240" y="1516699"/>
                  </a:lnTo>
                  <a:lnTo>
                    <a:pt x="4195273" y="1516699"/>
                  </a:lnTo>
                  <a:lnTo>
                    <a:pt x="4197307" y="1516699"/>
                  </a:lnTo>
                  <a:lnTo>
                    <a:pt x="4199340" y="1516699"/>
                  </a:lnTo>
                  <a:lnTo>
                    <a:pt x="4201374" y="1516699"/>
                  </a:lnTo>
                  <a:lnTo>
                    <a:pt x="4203408" y="1516699"/>
                  </a:lnTo>
                  <a:lnTo>
                    <a:pt x="4205441" y="1516699"/>
                  </a:lnTo>
                  <a:lnTo>
                    <a:pt x="4207475" y="1516699"/>
                  </a:lnTo>
                  <a:lnTo>
                    <a:pt x="4209508" y="1516699"/>
                  </a:lnTo>
                  <a:lnTo>
                    <a:pt x="4211542" y="1516699"/>
                  </a:lnTo>
                  <a:lnTo>
                    <a:pt x="4213575" y="1516699"/>
                  </a:lnTo>
                  <a:lnTo>
                    <a:pt x="4215609" y="1516699"/>
                  </a:lnTo>
                  <a:lnTo>
                    <a:pt x="4217643" y="1516699"/>
                  </a:lnTo>
                  <a:lnTo>
                    <a:pt x="4219676" y="1516699"/>
                  </a:lnTo>
                  <a:lnTo>
                    <a:pt x="4221710" y="1516699"/>
                  </a:lnTo>
                  <a:lnTo>
                    <a:pt x="4223743" y="1516699"/>
                  </a:lnTo>
                  <a:lnTo>
                    <a:pt x="4225777" y="1516699"/>
                  </a:lnTo>
                  <a:lnTo>
                    <a:pt x="4227811" y="1516699"/>
                  </a:lnTo>
                  <a:lnTo>
                    <a:pt x="4229844" y="1516699"/>
                  </a:lnTo>
                  <a:lnTo>
                    <a:pt x="4231878" y="1516699"/>
                  </a:lnTo>
                  <a:lnTo>
                    <a:pt x="4233911" y="1516699"/>
                  </a:lnTo>
                  <a:lnTo>
                    <a:pt x="4235945" y="1516699"/>
                  </a:lnTo>
                  <a:lnTo>
                    <a:pt x="4237978" y="1516699"/>
                  </a:lnTo>
                  <a:lnTo>
                    <a:pt x="4240012" y="1516699"/>
                  </a:lnTo>
                  <a:lnTo>
                    <a:pt x="4242046" y="1516699"/>
                  </a:lnTo>
                  <a:lnTo>
                    <a:pt x="4244079" y="1516699"/>
                  </a:lnTo>
                  <a:lnTo>
                    <a:pt x="4246113" y="1516699"/>
                  </a:lnTo>
                  <a:lnTo>
                    <a:pt x="4248146" y="1516699"/>
                  </a:lnTo>
                  <a:lnTo>
                    <a:pt x="4250180" y="1516699"/>
                  </a:lnTo>
                  <a:lnTo>
                    <a:pt x="4252213" y="1516699"/>
                  </a:lnTo>
                  <a:lnTo>
                    <a:pt x="4254247" y="1516699"/>
                  </a:lnTo>
                  <a:lnTo>
                    <a:pt x="4256281" y="1516699"/>
                  </a:lnTo>
                  <a:lnTo>
                    <a:pt x="4258314" y="1516699"/>
                  </a:lnTo>
                  <a:lnTo>
                    <a:pt x="4260348" y="1516699"/>
                  </a:lnTo>
                  <a:lnTo>
                    <a:pt x="4262381" y="1516699"/>
                  </a:lnTo>
                  <a:lnTo>
                    <a:pt x="4264415" y="1516699"/>
                  </a:lnTo>
                  <a:lnTo>
                    <a:pt x="4266449" y="1516699"/>
                  </a:lnTo>
                  <a:lnTo>
                    <a:pt x="4268482" y="1516699"/>
                  </a:lnTo>
                  <a:lnTo>
                    <a:pt x="4270516" y="1516699"/>
                  </a:lnTo>
                  <a:lnTo>
                    <a:pt x="4272549" y="1516699"/>
                  </a:lnTo>
                  <a:lnTo>
                    <a:pt x="4274583" y="1516699"/>
                  </a:lnTo>
                  <a:lnTo>
                    <a:pt x="4276616" y="1516699"/>
                  </a:lnTo>
                  <a:lnTo>
                    <a:pt x="4278650" y="1516699"/>
                  </a:lnTo>
                  <a:lnTo>
                    <a:pt x="4280684" y="1516699"/>
                  </a:lnTo>
                  <a:lnTo>
                    <a:pt x="4282717" y="1516699"/>
                  </a:lnTo>
                  <a:lnTo>
                    <a:pt x="4284751" y="1516699"/>
                  </a:lnTo>
                  <a:lnTo>
                    <a:pt x="4286784" y="1516699"/>
                  </a:lnTo>
                  <a:lnTo>
                    <a:pt x="4288818" y="1516699"/>
                  </a:lnTo>
                  <a:lnTo>
                    <a:pt x="4290851" y="1516699"/>
                  </a:lnTo>
                  <a:lnTo>
                    <a:pt x="4292885" y="1516699"/>
                  </a:lnTo>
                  <a:lnTo>
                    <a:pt x="4294919" y="1516699"/>
                  </a:lnTo>
                  <a:lnTo>
                    <a:pt x="4296952" y="1516699"/>
                  </a:lnTo>
                  <a:lnTo>
                    <a:pt x="4298986" y="1516699"/>
                  </a:lnTo>
                  <a:lnTo>
                    <a:pt x="4301019" y="1516699"/>
                  </a:lnTo>
                  <a:lnTo>
                    <a:pt x="4303053" y="1516699"/>
                  </a:lnTo>
                  <a:lnTo>
                    <a:pt x="4305087" y="1516699"/>
                  </a:lnTo>
                  <a:lnTo>
                    <a:pt x="4307120" y="1516699"/>
                  </a:lnTo>
                  <a:lnTo>
                    <a:pt x="4309154" y="1516699"/>
                  </a:lnTo>
                  <a:lnTo>
                    <a:pt x="4311187" y="1516699"/>
                  </a:lnTo>
                  <a:lnTo>
                    <a:pt x="4313221" y="1516699"/>
                  </a:lnTo>
                  <a:lnTo>
                    <a:pt x="4315254" y="1516699"/>
                  </a:lnTo>
                  <a:lnTo>
                    <a:pt x="4317288" y="1516699"/>
                  </a:lnTo>
                  <a:lnTo>
                    <a:pt x="4319322" y="1516699"/>
                  </a:lnTo>
                  <a:lnTo>
                    <a:pt x="4321355" y="1516699"/>
                  </a:lnTo>
                  <a:lnTo>
                    <a:pt x="4323389" y="1516699"/>
                  </a:lnTo>
                  <a:lnTo>
                    <a:pt x="4325422" y="1516699"/>
                  </a:lnTo>
                  <a:lnTo>
                    <a:pt x="4327456" y="1516699"/>
                  </a:lnTo>
                  <a:lnTo>
                    <a:pt x="4329489" y="1516699"/>
                  </a:lnTo>
                  <a:lnTo>
                    <a:pt x="4331523" y="1516699"/>
                  </a:lnTo>
                  <a:lnTo>
                    <a:pt x="4333557" y="1516699"/>
                  </a:lnTo>
                  <a:lnTo>
                    <a:pt x="4335590" y="1516699"/>
                  </a:lnTo>
                  <a:lnTo>
                    <a:pt x="4337624" y="1516699"/>
                  </a:lnTo>
                  <a:lnTo>
                    <a:pt x="4339657" y="1516699"/>
                  </a:lnTo>
                  <a:lnTo>
                    <a:pt x="4341691" y="1516699"/>
                  </a:lnTo>
                  <a:lnTo>
                    <a:pt x="4343725" y="1516699"/>
                  </a:lnTo>
                  <a:lnTo>
                    <a:pt x="4345758" y="1516699"/>
                  </a:lnTo>
                  <a:lnTo>
                    <a:pt x="4347792" y="1516699"/>
                  </a:lnTo>
                  <a:lnTo>
                    <a:pt x="4349825" y="1516699"/>
                  </a:lnTo>
                  <a:lnTo>
                    <a:pt x="4351859" y="1516699"/>
                  </a:lnTo>
                  <a:lnTo>
                    <a:pt x="4353892" y="1516699"/>
                  </a:lnTo>
                  <a:lnTo>
                    <a:pt x="4355926" y="1516699"/>
                  </a:lnTo>
                  <a:lnTo>
                    <a:pt x="4357960" y="1516699"/>
                  </a:lnTo>
                  <a:lnTo>
                    <a:pt x="4359993" y="1516699"/>
                  </a:lnTo>
                  <a:lnTo>
                    <a:pt x="4362027" y="1516699"/>
                  </a:lnTo>
                  <a:lnTo>
                    <a:pt x="4364060" y="1516699"/>
                  </a:lnTo>
                  <a:lnTo>
                    <a:pt x="4366094" y="1516699"/>
                  </a:lnTo>
                  <a:lnTo>
                    <a:pt x="4368128" y="1516699"/>
                  </a:lnTo>
                  <a:lnTo>
                    <a:pt x="4370161" y="1516699"/>
                  </a:lnTo>
                  <a:lnTo>
                    <a:pt x="4372195" y="1516699"/>
                  </a:lnTo>
                  <a:lnTo>
                    <a:pt x="4374228" y="1516699"/>
                  </a:lnTo>
                  <a:lnTo>
                    <a:pt x="4376262" y="1516699"/>
                  </a:lnTo>
                  <a:lnTo>
                    <a:pt x="4378295" y="1516699"/>
                  </a:lnTo>
                  <a:lnTo>
                    <a:pt x="4380329" y="1516699"/>
                  </a:lnTo>
                  <a:lnTo>
                    <a:pt x="4382363" y="1516699"/>
                  </a:lnTo>
                  <a:lnTo>
                    <a:pt x="4384396" y="1516699"/>
                  </a:lnTo>
                  <a:lnTo>
                    <a:pt x="4386430" y="1516699"/>
                  </a:lnTo>
                  <a:lnTo>
                    <a:pt x="4388463" y="1516699"/>
                  </a:lnTo>
                  <a:lnTo>
                    <a:pt x="4390497" y="1516699"/>
                  </a:lnTo>
                  <a:lnTo>
                    <a:pt x="4392530" y="1516699"/>
                  </a:lnTo>
                  <a:lnTo>
                    <a:pt x="4394564" y="1516699"/>
                  </a:lnTo>
                  <a:lnTo>
                    <a:pt x="4396598" y="1516699"/>
                  </a:lnTo>
                  <a:lnTo>
                    <a:pt x="4398631" y="1516699"/>
                  </a:lnTo>
                  <a:lnTo>
                    <a:pt x="4400665" y="1516699"/>
                  </a:lnTo>
                  <a:lnTo>
                    <a:pt x="4402698" y="1516699"/>
                  </a:lnTo>
                  <a:lnTo>
                    <a:pt x="4404732" y="1516699"/>
                  </a:lnTo>
                  <a:lnTo>
                    <a:pt x="4406766" y="1516699"/>
                  </a:lnTo>
                  <a:lnTo>
                    <a:pt x="4408799" y="1516699"/>
                  </a:lnTo>
                  <a:lnTo>
                    <a:pt x="4410833" y="1516699"/>
                  </a:lnTo>
                  <a:lnTo>
                    <a:pt x="4412866" y="1516699"/>
                  </a:lnTo>
                  <a:lnTo>
                    <a:pt x="4414900" y="1516699"/>
                  </a:lnTo>
                  <a:lnTo>
                    <a:pt x="4416933" y="1516699"/>
                  </a:lnTo>
                  <a:lnTo>
                    <a:pt x="4418967" y="1516699"/>
                  </a:lnTo>
                  <a:lnTo>
                    <a:pt x="4421001" y="1516699"/>
                  </a:lnTo>
                  <a:lnTo>
                    <a:pt x="4423034" y="1516699"/>
                  </a:lnTo>
                  <a:lnTo>
                    <a:pt x="4425068" y="1516699"/>
                  </a:lnTo>
                  <a:lnTo>
                    <a:pt x="4427101" y="1516699"/>
                  </a:lnTo>
                  <a:lnTo>
                    <a:pt x="4429135" y="1516699"/>
                  </a:lnTo>
                  <a:lnTo>
                    <a:pt x="4431168" y="1516699"/>
                  </a:lnTo>
                  <a:lnTo>
                    <a:pt x="4433202" y="1516699"/>
                  </a:lnTo>
                  <a:lnTo>
                    <a:pt x="4435236" y="1516699"/>
                  </a:lnTo>
                  <a:lnTo>
                    <a:pt x="4437269" y="1516699"/>
                  </a:lnTo>
                  <a:lnTo>
                    <a:pt x="4439303" y="1516699"/>
                  </a:lnTo>
                  <a:lnTo>
                    <a:pt x="4441336" y="1516699"/>
                  </a:lnTo>
                  <a:lnTo>
                    <a:pt x="4443370" y="1516699"/>
                  </a:lnTo>
                  <a:lnTo>
                    <a:pt x="4445404" y="1516699"/>
                  </a:lnTo>
                  <a:lnTo>
                    <a:pt x="4447437" y="1516699"/>
                  </a:lnTo>
                  <a:lnTo>
                    <a:pt x="4449471" y="1516699"/>
                  </a:lnTo>
                  <a:lnTo>
                    <a:pt x="4451504" y="1516699"/>
                  </a:lnTo>
                  <a:lnTo>
                    <a:pt x="4453538" y="1516699"/>
                  </a:lnTo>
                  <a:lnTo>
                    <a:pt x="4455571" y="1516699"/>
                  </a:lnTo>
                  <a:lnTo>
                    <a:pt x="4457605" y="1516699"/>
                  </a:lnTo>
                  <a:lnTo>
                    <a:pt x="4459639" y="1516699"/>
                  </a:lnTo>
                  <a:lnTo>
                    <a:pt x="4461672" y="1516699"/>
                  </a:lnTo>
                  <a:lnTo>
                    <a:pt x="4463706" y="1516699"/>
                  </a:lnTo>
                  <a:lnTo>
                    <a:pt x="4465739" y="1516699"/>
                  </a:lnTo>
                  <a:lnTo>
                    <a:pt x="4467773" y="1516699"/>
                  </a:lnTo>
                  <a:lnTo>
                    <a:pt x="4469806" y="1516699"/>
                  </a:lnTo>
                  <a:lnTo>
                    <a:pt x="4471840" y="1516699"/>
                  </a:lnTo>
                  <a:lnTo>
                    <a:pt x="4473874" y="1516699"/>
                  </a:lnTo>
                  <a:lnTo>
                    <a:pt x="4475907" y="1516699"/>
                  </a:lnTo>
                  <a:lnTo>
                    <a:pt x="4477941" y="1516699"/>
                  </a:lnTo>
                  <a:lnTo>
                    <a:pt x="4479974" y="1516699"/>
                  </a:lnTo>
                  <a:lnTo>
                    <a:pt x="4482008" y="1516699"/>
                  </a:lnTo>
                  <a:lnTo>
                    <a:pt x="4484042" y="1516699"/>
                  </a:lnTo>
                  <a:lnTo>
                    <a:pt x="4486075" y="1516699"/>
                  </a:lnTo>
                  <a:lnTo>
                    <a:pt x="4488109" y="1516699"/>
                  </a:lnTo>
                  <a:lnTo>
                    <a:pt x="4490142" y="1516699"/>
                  </a:lnTo>
                  <a:lnTo>
                    <a:pt x="4492176" y="1516699"/>
                  </a:lnTo>
                  <a:lnTo>
                    <a:pt x="4494209" y="1516699"/>
                  </a:lnTo>
                  <a:lnTo>
                    <a:pt x="4496243" y="1516699"/>
                  </a:lnTo>
                  <a:lnTo>
                    <a:pt x="4498277" y="1516699"/>
                  </a:lnTo>
                  <a:lnTo>
                    <a:pt x="4500310" y="1516699"/>
                  </a:lnTo>
                  <a:lnTo>
                    <a:pt x="4502344" y="1516699"/>
                  </a:lnTo>
                  <a:lnTo>
                    <a:pt x="4504377" y="1516699"/>
                  </a:lnTo>
                  <a:lnTo>
                    <a:pt x="4506411" y="1516699"/>
                  </a:lnTo>
                  <a:lnTo>
                    <a:pt x="4508444" y="1516699"/>
                  </a:lnTo>
                  <a:lnTo>
                    <a:pt x="4510478" y="1516699"/>
                  </a:lnTo>
                  <a:lnTo>
                    <a:pt x="4512512" y="1516699"/>
                  </a:lnTo>
                  <a:lnTo>
                    <a:pt x="4514545" y="1516699"/>
                  </a:lnTo>
                  <a:lnTo>
                    <a:pt x="4516579" y="1516699"/>
                  </a:lnTo>
                  <a:lnTo>
                    <a:pt x="4518612" y="1516699"/>
                  </a:lnTo>
                  <a:lnTo>
                    <a:pt x="4520646" y="1516699"/>
                  </a:lnTo>
                  <a:lnTo>
                    <a:pt x="4522680" y="1516699"/>
                  </a:lnTo>
                  <a:lnTo>
                    <a:pt x="4524713" y="1516699"/>
                  </a:lnTo>
                  <a:lnTo>
                    <a:pt x="4526747" y="1516699"/>
                  </a:lnTo>
                  <a:lnTo>
                    <a:pt x="4528780" y="1516699"/>
                  </a:lnTo>
                  <a:lnTo>
                    <a:pt x="4530814" y="1516699"/>
                  </a:lnTo>
                  <a:lnTo>
                    <a:pt x="4532847" y="1516699"/>
                  </a:lnTo>
                  <a:lnTo>
                    <a:pt x="4534881" y="1516699"/>
                  </a:lnTo>
                  <a:lnTo>
                    <a:pt x="4536915" y="1516699"/>
                  </a:lnTo>
                  <a:lnTo>
                    <a:pt x="4538948" y="1516699"/>
                  </a:lnTo>
                  <a:lnTo>
                    <a:pt x="4540982" y="1516699"/>
                  </a:lnTo>
                  <a:lnTo>
                    <a:pt x="4543015" y="1516699"/>
                  </a:lnTo>
                  <a:lnTo>
                    <a:pt x="4545049" y="1516699"/>
                  </a:lnTo>
                  <a:lnTo>
                    <a:pt x="4547082" y="1516699"/>
                  </a:lnTo>
                  <a:lnTo>
                    <a:pt x="4549116" y="1516699"/>
                  </a:lnTo>
                  <a:lnTo>
                    <a:pt x="4551150" y="1516699"/>
                  </a:lnTo>
                  <a:lnTo>
                    <a:pt x="4553183" y="1516699"/>
                  </a:lnTo>
                  <a:lnTo>
                    <a:pt x="4555217" y="1516699"/>
                  </a:lnTo>
                  <a:lnTo>
                    <a:pt x="4557250" y="1516699"/>
                  </a:lnTo>
                  <a:lnTo>
                    <a:pt x="4559284" y="1516699"/>
                  </a:lnTo>
                  <a:lnTo>
                    <a:pt x="4561318" y="1516699"/>
                  </a:lnTo>
                  <a:lnTo>
                    <a:pt x="4563351" y="1516699"/>
                  </a:lnTo>
                  <a:lnTo>
                    <a:pt x="4565385" y="1516699"/>
                  </a:lnTo>
                  <a:lnTo>
                    <a:pt x="4567418" y="1516699"/>
                  </a:lnTo>
                  <a:lnTo>
                    <a:pt x="4569452" y="1516699"/>
                  </a:lnTo>
                  <a:lnTo>
                    <a:pt x="4571485" y="1516699"/>
                  </a:lnTo>
                  <a:lnTo>
                    <a:pt x="4573519" y="1516699"/>
                  </a:lnTo>
                  <a:lnTo>
                    <a:pt x="4575553" y="1516699"/>
                  </a:lnTo>
                  <a:lnTo>
                    <a:pt x="4577586" y="1516699"/>
                  </a:lnTo>
                  <a:lnTo>
                    <a:pt x="4579620" y="1516699"/>
                  </a:lnTo>
                  <a:lnTo>
                    <a:pt x="4581653" y="1516699"/>
                  </a:lnTo>
                  <a:lnTo>
                    <a:pt x="4583687" y="1516699"/>
                  </a:lnTo>
                  <a:lnTo>
                    <a:pt x="4585720" y="1516699"/>
                  </a:lnTo>
                  <a:lnTo>
                    <a:pt x="4587754" y="1516699"/>
                  </a:lnTo>
                  <a:lnTo>
                    <a:pt x="4589788" y="1516699"/>
                  </a:lnTo>
                  <a:lnTo>
                    <a:pt x="4591821" y="1516699"/>
                  </a:lnTo>
                  <a:lnTo>
                    <a:pt x="4593855" y="1516699"/>
                  </a:lnTo>
                  <a:lnTo>
                    <a:pt x="4595888" y="1516699"/>
                  </a:lnTo>
                  <a:lnTo>
                    <a:pt x="4597922" y="1516699"/>
                  </a:lnTo>
                  <a:lnTo>
                    <a:pt x="4599956" y="1516699"/>
                  </a:lnTo>
                  <a:lnTo>
                    <a:pt x="4601989" y="1516699"/>
                  </a:lnTo>
                  <a:lnTo>
                    <a:pt x="4604023" y="1516699"/>
                  </a:lnTo>
                  <a:lnTo>
                    <a:pt x="4606056" y="1516699"/>
                  </a:lnTo>
                  <a:lnTo>
                    <a:pt x="4608090" y="1516699"/>
                  </a:lnTo>
                  <a:lnTo>
                    <a:pt x="4610123" y="1516699"/>
                  </a:lnTo>
                  <a:lnTo>
                    <a:pt x="4612157" y="1516699"/>
                  </a:lnTo>
                  <a:lnTo>
                    <a:pt x="4614191" y="1516699"/>
                  </a:lnTo>
                  <a:lnTo>
                    <a:pt x="4616224" y="1516699"/>
                  </a:lnTo>
                  <a:lnTo>
                    <a:pt x="4618258" y="1516699"/>
                  </a:lnTo>
                  <a:lnTo>
                    <a:pt x="4620291" y="1516699"/>
                  </a:lnTo>
                  <a:lnTo>
                    <a:pt x="4622325" y="1516699"/>
                  </a:lnTo>
                  <a:lnTo>
                    <a:pt x="4624358" y="1516699"/>
                  </a:lnTo>
                  <a:lnTo>
                    <a:pt x="4626392" y="1516699"/>
                  </a:lnTo>
                  <a:lnTo>
                    <a:pt x="4628426" y="1516699"/>
                  </a:lnTo>
                  <a:lnTo>
                    <a:pt x="4630459" y="1516699"/>
                  </a:lnTo>
                  <a:lnTo>
                    <a:pt x="4632493" y="1516699"/>
                  </a:lnTo>
                  <a:lnTo>
                    <a:pt x="4634526" y="1516699"/>
                  </a:lnTo>
                  <a:lnTo>
                    <a:pt x="4636560" y="1516699"/>
                  </a:lnTo>
                  <a:lnTo>
                    <a:pt x="4638594" y="1516699"/>
                  </a:lnTo>
                  <a:lnTo>
                    <a:pt x="4640627" y="1516699"/>
                  </a:lnTo>
                  <a:lnTo>
                    <a:pt x="4642661" y="1516699"/>
                  </a:lnTo>
                </a:path>
              </a:pathLst>
            </a:custGeom>
            <a:ln w="13550" cap="flat">
              <a:solidFill>
                <a:srgbClr val="00C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4" name="pl13"/>
            <p:cNvSpPr/>
            <p:nvPr/>
          </p:nvSpPr>
          <p:spPr>
            <a:xfrm>
              <a:off x="4695620" y="7167572"/>
              <a:ext cx="2289810" cy="165647"/>
            </a:xfrm>
            <a:custGeom>
              <a:avLst/>
              <a:gdLst/>
              <a:ahLst/>
              <a:cxnLst/>
              <a:rect l="0" t="0" r="0" b="0"/>
              <a:pathLst>
                <a:path w="2289810" h="165647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61869"/>
                  </a:lnTo>
                  <a:lnTo>
                    <a:pt x="1860724" y="61869"/>
                  </a:lnTo>
                  <a:lnTo>
                    <a:pt x="1862758" y="61869"/>
                  </a:lnTo>
                  <a:lnTo>
                    <a:pt x="1864792" y="61869"/>
                  </a:lnTo>
                  <a:lnTo>
                    <a:pt x="1866825" y="61869"/>
                  </a:lnTo>
                  <a:lnTo>
                    <a:pt x="1868859" y="61869"/>
                  </a:lnTo>
                  <a:lnTo>
                    <a:pt x="1870892" y="61869"/>
                  </a:lnTo>
                  <a:lnTo>
                    <a:pt x="1872926" y="61869"/>
                  </a:lnTo>
                  <a:lnTo>
                    <a:pt x="1874959" y="61869"/>
                  </a:lnTo>
                  <a:lnTo>
                    <a:pt x="1876993" y="61869"/>
                  </a:lnTo>
                  <a:lnTo>
                    <a:pt x="1879027" y="61869"/>
                  </a:lnTo>
                  <a:lnTo>
                    <a:pt x="1881060" y="61869"/>
                  </a:lnTo>
                  <a:lnTo>
                    <a:pt x="1883094" y="61869"/>
                  </a:lnTo>
                  <a:lnTo>
                    <a:pt x="1885127" y="61869"/>
                  </a:lnTo>
                  <a:lnTo>
                    <a:pt x="1887161" y="61869"/>
                  </a:lnTo>
                  <a:lnTo>
                    <a:pt x="1889195" y="61869"/>
                  </a:lnTo>
                  <a:lnTo>
                    <a:pt x="1891228" y="61869"/>
                  </a:lnTo>
                  <a:lnTo>
                    <a:pt x="1893262" y="61869"/>
                  </a:lnTo>
                  <a:lnTo>
                    <a:pt x="1895295" y="61869"/>
                  </a:lnTo>
                  <a:lnTo>
                    <a:pt x="1897329" y="61869"/>
                  </a:lnTo>
                  <a:lnTo>
                    <a:pt x="1899362" y="61869"/>
                  </a:lnTo>
                  <a:lnTo>
                    <a:pt x="1901396" y="61869"/>
                  </a:lnTo>
                  <a:lnTo>
                    <a:pt x="1903430" y="61869"/>
                  </a:lnTo>
                  <a:lnTo>
                    <a:pt x="1905463" y="61869"/>
                  </a:lnTo>
                  <a:lnTo>
                    <a:pt x="1907497" y="61869"/>
                  </a:lnTo>
                  <a:lnTo>
                    <a:pt x="1909530" y="61869"/>
                  </a:lnTo>
                  <a:lnTo>
                    <a:pt x="1911564" y="61869"/>
                  </a:lnTo>
                  <a:lnTo>
                    <a:pt x="1913597" y="61869"/>
                  </a:lnTo>
                  <a:lnTo>
                    <a:pt x="1915631" y="61869"/>
                  </a:lnTo>
                  <a:lnTo>
                    <a:pt x="1917665" y="61869"/>
                  </a:lnTo>
                  <a:lnTo>
                    <a:pt x="1919698" y="72630"/>
                  </a:lnTo>
                  <a:lnTo>
                    <a:pt x="1921732" y="72630"/>
                  </a:lnTo>
                  <a:lnTo>
                    <a:pt x="1923765" y="72630"/>
                  </a:lnTo>
                  <a:lnTo>
                    <a:pt x="1925799" y="72630"/>
                  </a:lnTo>
                  <a:lnTo>
                    <a:pt x="1927833" y="72630"/>
                  </a:lnTo>
                  <a:lnTo>
                    <a:pt x="1929866" y="72630"/>
                  </a:lnTo>
                  <a:lnTo>
                    <a:pt x="1931900" y="72630"/>
                  </a:lnTo>
                  <a:lnTo>
                    <a:pt x="1933933" y="72630"/>
                  </a:lnTo>
                  <a:lnTo>
                    <a:pt x="1935967" y="72630"/>
                  </a:lnTo>
                  <a:lnTo>
                    <a:pt x="1938000" y="72630"/>
                  </a:lnTo>
                  <a:lnTo>
                    <a:pt x="1940034" y="72630"/>
                  </a:lnTo>
                  <a:lnTo>
                    <a:pt x="1942068" y="72630"/>
                  </a:lnTo>
                  <a:lnTo>
                    <a:pt x="1944101" y="72630"/>
                  </a:lnTo>
                  <a:lnTo>
                    <a:pt x="1946135" y="72630"/>
                  </a:lnTo>
                  <a:lnTo>
                    <a:pt x="1948168" y="72630"/>
                  </a:lnTo>
                  <a:lnTo>
                    <a:pt x="1950202" y="72630"/>
                  </a:lnTo>
                  <a:lnTo>
                    <a:pt x="1952235" y="72630"/>
                  </a:lnTo>
                  <a:lnTo>
                    <a:pt x="1954269" y="72630"/>
                  </a:lnTo>
                  <a:lnTo>
                    <a:pt x="1956303" y="72630"/>
                  </a:lnTo>
                  <a:lnTo>
                    <a:pt x="1958336" y="72630"/>
                  </a:lnTo>
                  <a:lnTo>
                    <a:pt x="1960370" y="72630"/>
                  </a:lnTo>
                  <a:lnTo>
                    <a:pt x="1962403" y="72630"/>
                  </a:lnTo>
                  <a:lnTo>
                    <a:pt x="1964437" y="72630"/>
                  </a:lnTo>
                  <a:lnTo>
                    <a:pt x="1966471" y="72630"/>
                  </a:lnTo>
                  <a:lnTo>
                    <a:pt x="1968504" y="72630"/>
                  </a:lnTo>
                  <a:lnTo>
                    <a:pt x="1970538" y="72630"/>
                  </a:lnTo>
                  <a:lnTo>
                    <a:pt x="1972571" y="72630"/>
                  </a:lnTo>
                  <a:lnTo>
                    <a:pt x="1974605" y="72630"/>
                  </a:lnTo>
                  <a:lnTo>
                    <a:pt x="1976638" y="72630"/>
                  </a:lnTo>
                  <a:lnTo>
                    <a:pt x="1978672" y="72630"/>
                  </a:lnTo>
                  <a:lnTo>
                    <a:pt x="1980706" y="72630"/>
                  </a:lnTo>
                  <a:lnTo>
                    <a:pt x="1982739" y="72630"/>
                  </a:lnTo>
                  <a:lnTo>
                    <a:pt x="1984773" y="72630"/>
                  </a:lnTo>
                  <a:lnTo>
                    <a:pt x="1986806" y="72630"/>
                  </a:lnTo>
                  <a:lnTo>
                    <a:pt x="1988840" y="72630"/>
                  </a:lnTo>
                  <a:lnTo>
                    <a:pt x="1990873" y="72630"/>
                  </a:lnTo>
                  <a:lnTo>
                    <a:pt x="1992907" y="72630"/>
                  </a:lnTo>
                  <a:lnTo>
                    <a:pt x="1994941" y="72630"/>
                  </a:lnTo>
                  <a:lnTo>
                    <a:pt x="1996974" y="72630"/>
                  </a:lnTo>
                  <a:lnTo>
                    <a:pt x="1999008" y="72630"/>
                  </a:lnTo>
                  <a:lnTo>
                    <a:pt x="2001041" y="72630"/>
                  </a:lnTo>
                  <a:lnTo>
                    <a:pt x="2003075" y="72630"/>
                  </a:lnTo>
                  <a:lnTo>
                    <a:pt x="2005109" y="72630"/>
                  </a:lnTo>
                  <a:lnTo>
                    <a:pt x="2007142" y="72630"/>
                  </a:lnTo>
                  <a:lnTo>
                    <a:pt x="2009176" y="72630"/>
                  </a:lnTo>
                  <a:lnTo>
                    <a:pt x="2011209" y="72630"/>
                  </a:lnTo>
                  <a:lnTo>
                    <a:pt x="2013243" y="72630"/>
                  </a:lnTo>
                  <a:lnTo>
                    <a:pt x="2015276" y="72630"/>
                  </a:lnTo>
                  <a:lnTo>
                    <a:pt x="2017310" y="72630"/>
                  </a:lnTo>
                  <a:lnTo>
                    <a:pt x="2019344" y="72630"/>
                  </a:lnTo>
                  <a:lnTo>
                    <a:pt x="2021377" y="72630"/>
                  </a:lnTo>
                  <a:lnTo>
                    <a:pt x="2023411" y="72630"/>
                  </a:lnTo>
                  <a:lnTo>
                    <a:pt x="2025444" y="72630"/>
                  </a:lnTo>
                  <a:lnTo>
                    <a:pt x="2027478" y="72630"/>
                  </a:lnTo>
                  <a:lnTo>
                    <a:pt x="2029511" y="72630"/>
                  </a:lnTo>
                  <a:lnTo>
                    <a:pt x="2031545" y="72630"/>
                  </a:lnTo>
                  <a:lnTo>
                    <a:pt x="2033579" y="72630"/>
                  </a:lnTo>
                  <a:lnTo>
                    <a:pt x="2035612" y="72630"/>
                  </a:lnTo>
                  <a:lnTo>
                    <a:pt x="2037646" y="72630"/>
                  </a:lnTo>
                  <a:lnTo>
                    <a:pt x="2039679" y="72630"/>
                  </a:lnTo>
                  <a:lnTo>
                    <a:pt x="2041713" y="72630"/>
                  </a:lnTo>
                  <a:lnTo>
                    <a:pt x="2043747" y="72630"/>
                  </a:lnTo>
                  <a:lnTo>
                    <a:pt x="2045780" y="72630"/>
                  </a:lnTo>
                  <a:lnTo>
                    <a:pt x="2047814" y="72630"/>
                  </a:lnTo>
                  <a:lnTo>
                    <a:pt x="2049847" y="72630"/>
                  </a:lnTo>
                  <a:lnTo>
                    <a:pt x="2051881" y="72630"/>
                  </a:lnTo>
                  <a:lnTo>
                    <a:pt x="2053914" y="72630"/>
                  </a:lnTo>
                  <a:lnTo>
                    <a:pt x="2055948" y="72630"/>
                  </a:lnTo>
                  <a:lnTo>
                    <a:pt x="2057982" y="72630"/>
                  </a:lnTo>
                  <a:lnTo>
                    <a:pt x="2060015" y="72630"/>
                  </a:lnTo>
                  <a:lnTo>
                    <a:pt x="2062049" y="72630"/>
                  </a:lnTo>
                  <a:lnTo>
                    <a:pt x="2064082" y="72630"/>
                  </a:lnTo>
                  <a:lnTo>
                    <a:pt x="2066116" y="72630"/>
                  </a:lnTo>
                  <a:lnTo>
                    <a:pt x="2068149" y="72630"/>
                  </a:lnTo>
                  <a:lnTo>
                    <a:pt x="2070183" y="72630"/>
                  </a:lnTo>
                  <a:lnTo>
                    <a:pt x="2072217" y="72630"/>
                  </a:lnTo>
                  <a:lnTo>
                    <a:pt x="2074250" y="72630"/>
                  </a:lnTo>
                  <a:lnTo>
                    <a:pt x="2076284" y="72630"/>
                  </a:lnTo>
                  <a:lnTo>
                    <a:pt x="2078317" y="72630"/>
                  </a:lnTo>
                  <a:lnTo>
                    <a:pt x="2080351" y="72630"/>
                  </a:lnTo>
                  <a:lnTo>
                    <a:pt x="2082385" y="72630"/>
                  </a:lnTo>
                  <a:lnTo>
                    <a:pt x="2084418" y="72630"/>
                  </a:lnTo>
                  <a:lnTo>
                    <a:pt x="2086452" y="72630"/>
                  </a:lnTo>
                  <a:lnTo>
                    <a:pt x="2088485" y="72630"/>
                  </a:lnTo>
                  <a:lnTo>
                    <a:pt x="2090519" y="72630"/>
                  </a:lnTo>
                  <a:lnTo>
                    <a:pt x="2092552" y="72630"/>
                  </a:lnTo>
                  <a:lnTo>
                    <a:pt x="2094586" y="72630"/>
                  </a:lnTo>
                  <a:lnTo>
                    <a:pt x="2096620" y="72630"/>
                  </a:lnTo>
                  <a:lnTo>
                    <a:pt x="2098653" y="72630"/>
                  </a:lnTo>
                  <a:lnTo>
                    <a:pt x="2100687" y="72630"/>
                  </a:lnTo>
                  <a:lnTo>
                    <a:pt x="2102720" y="72630"/>
                  </a:lnTo>
                  <a:lnTo>
                    <a:pt x="2104754" y="72630"/>
                  </a:lnTo>
                  <a:lnTo>
                    <a:pt x="2106787" y="72630"/>
                  </a:lnTo>
                  <a:lnTo>
                    <a:pt x="2108821" y="72630"/>
                  </a:lnTo>
                  <a:lnTo>
                    <a:pt x="2110855" y="72630"/>
                  </a:lnTo>
                  <a:lnTo>
                    <a:pt x="2112888" y="72630"/>
                  </a:lnTo>
                  <a:lnTo>
                    <a:pt x="2114922" y="72630"/>
                  </a:lnTo>
                  <a:lnTo>
                    <a:pt x="2116955" y="72630"/>
                  </a:lnTo>
                  <a:lnTo>
                    <a:pt x="2118989" y="72630"/>
                  </a:lnTo>
                  <a:lnTo>
                    <a:pt x="2121023" y="72630"/>
                  </a:lnTo>
                  <a:lnTo>
                    <a:pt x="2123056" y="72630"/>
                  </a:lnTo>
                  <a:lnTo>
                    <a:pt x="2125090" y="72630"/>
                  </a:lnTo>
                  <a:lnTo>
                    <a:pt x="2127123" y="72630"/>
                  </a:lnTo>
                  <a:lnTo>
                    <a:pt x="2129157" y="72630"/>
                  </a:lnTo>
                  <a:lnTo>
                    <a:pt x="2131190" y="72630"/>
                  </a:lnTo>
                  <a:lnTo>
                    <a:pt x="2133224" y="72630"/>
                  </a:lnTo>
                  <a:lnTo>
                    <a:pt x="2135258" y="72630"/>
                  </a:lnTo>
                  <a:lnTo>
                    <a:pt x="2137291" y="72630"/>
                  </a:lnTo>
                  <a:lnTo>
                    <a:pt x="2139325" y="72630"/>
                  </a:lnTo>
                  <a:lnTo>
                    <a:pt x="2141358" y="72630"/>
                  </a:lnTo>
                  <a:lnTo>
                    <a:pt x="2143392" y="72630"/>
                  </a:lnTo>
                  <a:lnTo>
                    <a:pt x="2145425" y="72630"/>
                  </a:lnTo>
                  <a:lnTo>
                    <a:pt x="2147459" y="72630"/>
                  </a:lnTo>
                  <a:lnTo>
                    <a:pt x="2149493" y="72630"/>
                  </a:lnTo>
                  <a:lnTo>
                    <a:pt x="2151526" y="72630"/>
                  </a:lnTo>
                  <a:lnTo>
                    <a:pt x="2153560" y="72630"/>
                  </a:lnTo>
                  <a:lnTo>
                    <a:pt x="2155593" y="72630"/>
                  </a:lnTo>
                  <a:lnTo>
                    <a:pt x="2157627" y="72630"/>
                  </a:lnTo>
                  <a:lnTo>
                    <a:pt x="2159661" y="72630"/>
                  </a:lnTo>
                  <a:lnTo>
                    <a:pt x="2161694" y="72630"/>
                  </a:lnTo>
                  <a:lnTo>
                    <a:pt x="2163728" y="72630"/>
                  </a:lnTo>
                  <a:lnTo>
                    <a:pt x="2165761" y="72630"/>
                  </a:lnTo>
                  <a:lnTo>
                    <a:pt x="2167795" y="72630"/>
                  </a:lnTo>
                  <a:lnTo>
                    <a:pt x="2169828" y="165647"/>
                  </a:lnTo>
                  <a:lnTo>
                    <a:pt x="2171862" y="165647"/>
                  </a:lnTo>
                  <a:lnTo>
                    <a:pt x="2173896" y="165647"/>
                  </a:lnTo>
                  <a:lnTo>
                    <a:pt x="2175929" y="165647"/>
                  </a:lnTo>
                  <a:lnTo>
                    <a:pt x="2177963" y="165647"/>
                  </a:lnTo>
                  <a:lnTo>
                    <a:pt x="2179996" y="165647"/>
                  </a:lnTo>
                  <a:lnTo>
                    <a:pt x="2182030" y="165647"/>
                  </a:lnTo>
                  <a:lnTo>
                    <a:pt x="2184064" y="165647"/>
                  </a:lnTo>
                  <a:lnTo>
                    <a:pt x="2186097" y="165647"/>
                  </a:lnTo>
                  <a:lnTo>
                    <a:pt x="2188131" y="165647"/>
                  </a:lnTo>
                  <a:lnTo>
                    <a:pt x="2190164" y="165647"/>
                  </a:lnTo>
                  <a:lnTo>
                    <a:pt x="2192198" y="165647"/>
                  </a:lnTo>
                  <a:lnTo>
                    <a:pt x="2194231" y="165647"/>
                  </a:lnTo>
                  <a:lnTo>
                    <a:pt x="2196265" y="165647"/>
                  </a:lnTo>
                  <a:lnTo>
                    <a:pt x="2198299" y="165647"/>
                  </a:lnTo>
                  <a:lnTo>
                    <a:pt x="2200332" y="165647"/>
                  </a:lnTo>
                  <a:lnTo>
                    <a:pt x="2202366" y="165647"/>
                  </a:lnTo>
                  <a:lnTo>
                    <a:pt x="2204399" y="165647"/>
                  </a:lnTo>
                  <a:lnTo>
                    <a:pt x="2206433" y="165647"/>
                  </a:lnTo>
                  <a:lnTo>
                    <a:pt x="2208466" y="165647"/>
                  </a:lnTo>
                  <a:lnTo>
                    <a:pt x="2210500" y="165647"/>
                  </a:lnTo>
                  <a:lnTo>
                    <a:pt x="2212534" y="165647"/>
                  </a:lnTo>
                  <a:lnTo>
                    <a:pt x="2214567" y="165647"/>
                  </a:lnTo>
                  <a:lnTo>
                    <a:pt x="2216601" y="165647"/>
                  </a:lnTo>
                  <a:lnTo>
                    <a:pt x="2218634" y="165647"/>
                  </a:lnTo>
                  <a:lnTo>
                    <a:pt x="2220668" y="165647"/>
                  </a:lnTo>
                  <a:lnTo>
                    <a:pt x="2222702" y="165647"/>
                  </a:lnTo>
                  <a:lnTo>
                    <a:pt x="2224735" y="165647"/>
                  </a:lnTo>
                  <a:lnTo>
                    <a:pt x="2226769" y="165647"/>
                  </a:lnTo>
                  <a:lnTo>
                    <a:pt x="2228802" y="165647"/>
                  </a:lnTo>
                  <a:lnTo>
                    <a:pt x="2230836" y="165647"/>
                  </a:lnTo>
                  <a:lnTo>
                    <a:pt x="2232869" y="165647"/>
                  </a:lnTo>
                  <a:lnTo>
                    <a:pt x="2234903" y="165647"/>
                  </a:lnTo>
                  <a:lnTo>
                    <a:pt x="2236937" y="165647"/>
                  </a:lnTo>
                  <a:lnTo>
                    <a:pt x="2238970" y="165647"/>
                  </a:lnTo>
                  <a:lnTo>
                    <a:pt x="2241004" y="165647"/>
                  </a:lnTo>
                  <a:lnTo>
                    <a:pt x="2243037" y="165647"/>
                  </a:lnTo>
                  <a:lnTo>
                    <a:pt x="2245071" y="165647"/>
                  </a:lnTo>
                  <a:lnTo>
                    <a:pt x="2247104" y="165647"/>
                  </a:lnTo>
                  <a:lnTo>
                    <a:pt x="2249138" y="165647"/>
                  </a:lnTo>
                  <a:lnTo>
                    <a:pt x="2251172" y="165647"/>
                  </a:lnTo>
                  <a:lnTo>
                    <a:pt x="2253205" y="165647"/>
                  </a:lnTo>
                  <a:lnTo>
                    <a:pt x="2255239" y="165647"/>
                  </a:lnTo>
                  <a:lnTo>
                    <a:pt x="2257272" y="165647"/>
                  </a:lnTo>
                  <a:lnTo>
                    <a:pt x="2259306" y="165647"/>
                  </a:lnTo>
                  <a:lnTo>
                    <a:pt x="2261340" y="165647"/>
                  </a:lnTo>
                  <a:lnTo>
                    <a:pt x="2263373" y="165647"/>
                  </a:lnTo>
                  <a:lnTo>
                    <a:pt x="2265407" y="165647"/>
                  </a:lnTo>
                  <a:lnTo>
                    <a:pt x="2267440" y="165647"/>
                  </a:lnTo>
                  <a:lnTo>
                    <a:pt x="2269474" y="165647"/>
                  </a:lnTo>
                  <a:lnTo>
                    <a:pt x="2271507" y="165647"/>
                  </a:lnTo>
                  <a:lnTo>
                    <a:pt x="2273541" y="165647"/>
                  </a:lnTo>
                  <a:lnTo>
                    <a:pt x="2275575" y="165647"/>
                  </a:lnTo>
                  <a:lnTo>
                    <a:pt x="2277608" y="165647"/>
                  </a:lnTo>
                  <a:lnTo>
                    <a:pt x="2279642" y="165647"/>
                  </a:lnTo>
                  <a:lnTo>
                    <a:pt x="2281675" y="165647"/>
                  </a:lnTo>
                  <a:lnTo>
                    <a:pt x="2283709" y="165647"/>
                  </a:lnTo>
                  <a:lnTo>
                    <a:pt x="2285742" y="165647"/>
                  </a:lnTo>
                  <a:lnTo>
                    <a:pt x="2287776" y="165647"/>
                  </a:lnTo>
                  <a:lnTo>
                    <a:pt x="2289810" y="165647"/>
                  </a:lnTo>
                </a:path>
              </a:pathLst>
            </a:custGeom>
            <a:ln w="13550" cap="flat">
              <a:solidFill>
                <a:srgbClr val="00BB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5" name="pl14"/>
            <p:cNvSpPr/>
            <p:nvPr/>
          </p:nvSpPr>
          <p:spPr>
            <a:xfrm>
              <a:off x="5561925" y="2891851"/>
              <a:ext cx="3776356" cy="566587"/>
            </a:xfrm>
            <a:custGeom>
              <a:avLst/>
              <a:gdLst/>
              <a:ahLst/>
              <a:cxnLst/>
              <a:rect l="0" t="0" r="0" b="0"/>
              <a:pathLst>
                <a:path w="3776356" h="566587">
                  <a:moveTo>
                    <a:pt x="0" y="89628"/>
                  </a:moveTo>
                  <a:lnTo>
                    <a:pt x="2033" y="89628"/>
                  </a:lnTo>
                  <a:lnTo>
                    <a:pt x="4067" y="89628"/>
                  </a:lnTo>
                  <a:lnTo>
                    <a:pt x="6100" y="89628"/>
                  </a:lnTo>
                  <a:lnTo>
                    <a:pt x="8134" y="89628"/>
                  </a:lnTo>
                  <a:lnTo>
                    <a:pt x="10167" y="89628"/>
                  </a:lnTo>
                  <a:lnTo>
                    <a:pt x="12201" y="89628"/>
                  </a:lnTo>
                  <a:lnTo>
                    <a:pt x="14235" y="89628"/>
                  </a:lnTo>
                  <a:lnTo>
                    <a:pt x="16268" y="89628"/>
                  </a:lnTo>
                  <a:lnTo>
                    <a:pt x="18302" y="89628"/>
                  </a:lnTo>
                  <a:lnTo>
                    <a:pt x="20335" y="89628"/>
                  </a:lnTo>
                  <a:lnTo>
                    <a:pt x="22369" y="89628"/>
                  </a:lnTo>
                  <a:lnTo>
                    <a:pt x="24402" y="89628"/>
                  </a:lnTo>
                  <a:lnTo>
                    <a:pt x="26436" y="89628"/>
                  </a:lnTo>
                  <a:lnTo>
                    <a:pt x="28470" y="89628"/>
                  </a:lnTo>
                  <a:lnTo>
                    <a:pt x="30503" y="89628"/>
                  </a:lnTo>
                  <a:lnTo>
                    <a:pt x="32537" y="89628"/>
                  </a:lnTo>
                  <a:lnTo>
                    <a:pt x="34570" y="89628"/>
                  </a:lnTo>
                  <a:lnTo>
                    <a:pt x="36604" y="89628"/>
                  </a:lnTo>
                  <a:lnTo>
                    <a:pt x="38638" y="89628"/>
                  </a:lnTo>
                  <a:lnTo>
                    <a:pt x="40671" y="89628"/>
                  </a:lnTo>
                  <a:lnTo>
                    <a:pt x="42705" y="89628"/>
                  </a:lnTo>
                  <a:lnTo>
                    <a:pt x="44738" y="89628"/>
                  </a:lnTo>
                  <a:lnTo>
                    <a:pt x="46772" y="89628"/>
                  </a:lnTo>
                  <a:lnTo>
                    <a:pt x="48805" y="89628"/>
                  </a:lnTo>
                  <a:lnTo>
                    <a:pt x="50839" y="89628"/>
                  </a:lnTo>
                  <a:lnTo>
                    <a:pt x="52873" y="89628"/>
                  </a:lnTo>
                  <a:lnTo>
                    <a:pt x="54906" y="89628"/>
                  </a:lnTo>
                  <a:lnTo>
                    <a:pt x="56940" y="89628"/>
                  </a:lnTo>
                  <a:lnTo>
                    <a:pt x="58973" y="89628"/>
                  </a:lnTo>
                  <a:lnTo>
                    <a:pt x="61007" y="89628"/>
                  </a:lnTo>
                  <a:lnTo>
                    <a:pt x="63040" y="89628"/>
                  </a:lnTo>
                  <a:lnTo>
                    <a:pt x="65074" y="89628"/>
                  </a:lnTo>
                  <a:lnTo>
                    <a:pt x="67108" y="89628"/>
                  </a:lnTo>
                  <a:lnTo>
                    <a:pt x="69141" y="89628"/>
                  </a:lnTo>
                  <a:lnTo>
                    <a:pt x="71175" y="89628"/>
                  </a:lnTo>
                  <a:lnTo>
                    <a:pt x="73208" y="89628"/>
                  </a:lnTo>
                  <a:lnTo>
                    <a:pt x="75242" y="89628"/>
                  </a:lnTo>
                  <a:lnTo>
                    <a:pt x="77276" y="89628"/>
                  </a:lnTo>
                  <a:lnTo>
                    <a:pt x="79309" y="89628"/>
                  </a:lnTo>
                  <a:lnTo>
                    <a:pt x="81343" y="89628"/>
                  </a:lnTo>
                  <a:lnTo>
                    <a:pt x="83376" y="89628"/>
                  </a:lnTo>
                  <a:lnTo>
                    <a:pt x="85410" y="89628"/>
                  </a:lnTo>
                  <a:lnTo>
                    <a:pt x="87443" y="89628"/>
                  </a:lnTo>
                  <a:lnTo>
                    <a:pt x="89477" y="89628"/>
                  </a:lnTo>
                  <a:lnTo>
                    <a:pt x="91511" y="89628"/>
                  </a:lnTo>
                  <a:lnTo>
                    <a:pt x="93544" y="89628"/>
                  </a:lnTo>
                  <a:lnTo>
                    <a:pt x="95578" y="89628"/>
                  </a:lnTo>
                  <a:lnTo>
                    <a:pt x="97611" y="89628"/>
                  </a:lnTo>
                  <a:lnTo>
                    <a:pt x="99645" y="89628"/>
                  </a:lnTo>
                  <a:lnTo>
                    <a:pt x="101678" y="89628"/>
                  </a:lnTo>
                  <a:lnTo>
                    <a:pt x="103712" y="89628"/>
                  </a:lnTo>
                  <a:lnTo>
                    <a:pt x="105746" y="89628"/>
                  </a:lnTo>
                  <a:lnTo>
                    <a:pt x="107779" y="89628"/>
                  </a:lnTo>
                  <a:lnTo>
                    <a:pt x="109813" y="89628"/>
                  </a:lnTo>
                  <a:lnTo>
                    <a:pt x="111846" y="89628"/>
                  </a:lnTo>
                  <a:lnTo>
                    <a:pt x="113880" y="89628"/>
                  </a:lnTo>
                  <a:lnTo>
                    <a:pt x="115914" y="89628"/>
                  </a:lnTo>
                  <a:lnTo>
                    <a:pt x="117947" y="89628"/>
                  </a:lnTo>
                  <a:lnTo>
                    <a:pt x="119981" y="89628"/>
                  </a:lnTo>
                  <a:lnTo>
                    <a:pt x="122014" y="89628"/>
                  </a:lnTo>
                  <a:lnTo>
                    <a:pt x="124048" y="89628"/>
                  </a:lnTo>
                  <a:lnTo>
                    <a:pt x="126081" y="89628"/>
                  </a:lnTo>
                  <a:lnTo>
                    <a:pt x="128115" y="89628"/>
                  </a:lnTo>
                  <a:lnTo>
                    <a:pt x="130149" y="89628"/>
                  </a:lnTo>
                  <a:lnTo>
                    <a:pt x="132182" y="89628"/>
                  </a:lnTo>
                  <a:lnTo>
                    <a:pt x="134216" y="89628"/>
                  </a:lnTo>
                  <a:lnTo>
                    <a:pt x="136249" y="89628"/>
                  </a:lnTo>
                  <a:lnTo>
                    <a:pt x="138283" y="89628"/>
                  </a:lnTo>
                  <a:lnTo>
                    <a:pt x="140316" y="89628"/>
                  </a:lnTo>
                  <a:lnTo>
                    <a:pt x="142350" y="89628"/>
                  </a:lnTo>
                  <a:lnTo>
                    <a:pt x="144384" y="89628"/>
                  </a:lnTo>
                  <a:lnTo>
                    <a:pt x="146417" y="89628"/>
                  </a:lnTo>
                  <a:lnTo>
                    <a:pt x="148451" y="89628"/>
                  </a:lnTo>
                  <a:lnTo>
                    <a:pt x="150484" y="89628"/>
                  </a:lnTo>
                  <a:lnTo>
                    <a:pt x="152518" y="89628"/>
                  </a:lnTo>
                  <a:lnTo>
                    <a:pt x="154552" y="89628"/>
                  </a:lnTo>
                  <a:lnTo>
                    <a:pt x="156585" y="89628"/>
                  </a:lnTo>
                  <a:lnTo>
                    <a:pt x="158619" y="89628"/>
                  </a:lnTo>
                  <a:lnTo>
                    <a:pt x="160652" y="89628"/>
                  </a:lnTo>
                  <a:lnTo>
                    <a:pt x="162686" y="89628"/>
                  </a:lnTo>
                  <a:lnTo>
                    <a:pt x="164719" y="89628"/>
                  </a:lnTo>
                  <a:lnTo>
                    <a:pt x="166753" y="89628"/>
                  </a:lnTo>
                  <a:lnTo>
                    <a:pt x="168787" y="89628"/>
                  </a:lnTo>
                  <a:lnTo>
                    <a:pt x="170820" y="89628"/>
                  </a:lnTo>
                  <a:lnTo>
                    <a:pt x="172854" y="89628"/>
                  </a:lnTo>
                  <a:lnTo>
                    <a:pt x="174887" y="89628"/>
                  </a:lnTo>
                  <a:lnTo>
                    <a:pt x="176921" y="89628"/>
                  </a:lnTo>
                  <a:lnTo>
                    <a:pt x="178954" y="89628"/>
                  </a:lnTo>
                  <a:lnTo>
                    <a:pt x="180988" y="89628"/>
                  </a:lnTo>
                  <a:lnTo>
                    <a:pt x="183022" y="89628"/>
                  </a:lnTo>
                  <a:lnTo>
                    <a:pt x="185055" y="89628"/>
                  </a:lnTo>
                  <a:lnTo>
                    <a:pt x="187089" y="89628"/>
                  </a:lnTo>
                  <a:lnTo>
                    <a:pt x="189122" y="89628"/>
                  </a:lnTo>
                  <a:lnTo>
                    <a:pt x="191156" y="89628"/>
                  </a:lnTo>
                  <a:lnTo>
                    <a:pt x="193190" y="89628"/>
                  </a:lnTo>
                  <a:lnTo>
                    <a:pt x="195223" y="89628"/>
                  </a:lnTo>
                  <a:lnTo>
                    <a:pt x="197257" y="89628"/>
                  </a:lnTo>
                  <a:lnTo>
                    <a:pt x="199290" y="89628"/>
                  </a:lnTo>
                  <a:lnTo>
                    <a:pt x="201324" y="89628"/>
                  </a:lnTo>
                  <a:lnTo>
                    <a:pt x="203357" y="89628"/>
                  </a:lnTo>
                  <a:lnTo>
                    <a:pt x="205391" y="89628"/>
                  </a:lnTo>
                  <a:lnTo>
                    <a:pt x="207425" y="89628"/>
                  </a:lnTo>
                  <a:lnTo>
                    <a:pt x="209458" y="89628"/>
                  </a:lnTo>
                  <a:lnTo>
                    <a:pt x="211492" y="89628"/>
                  </a:lnTo>
                  <a:lnTo>
                    <a:pt x="213525" y="89628"/>
                  </a:lnTo>
                  <a:lnTo>
                    <a:pt x="215559" y="89628"/>
                  </a:lnTo>
                  <a:lnTo>
                    <a:pt x="217592" y="89628"/>
                  </a:lnTo>
                  <a:lnTo>
                    <a:pt x="219626" y="89628"/>
                  </a:lnTo>
                  <a:lnTo>
                    <a:pt x="221660" y="89628"/>
                  </a:lnTo>
                  <a:lnTo>
                    <a:pt x="223693" y="89628"/>
                  </a:lnTo>
                  <a:lnTo>
                    <a:pt x="225727" y="89628"/>
                  </a:lnTo>
                  <a:lnTo>
                    <a:pt x="227760" y="89628"/>
                  </a:lnTo>
                  <a:lnTo>
                    <a:pt x="229794" y="89628"/>
                  </a:lnTo>
                  <a:lnTo>
                    <a:pt x="231828" y="89628"/>
                  </a:lnTo>
                  <a:lnTo>
                    <a:pt x="233861" y="89628"/>
                  </a:lnTo>
                  <a:lnTo>
                    <a:pt x="235895" y="89628"/>
                  </a:lnTo>
                  <a:lnTo>
                    <a:pt x="237928" y="89628"/>
                  </a:lnTo>
                  <a:lnTo>
                    <a:pt x="239962" y="89628"/>
                  </a:lnTo>
                  <a:lnTo>
                    <a:pt x="241995" y="89628"/>
                  </a:lnTo>
                  <a:lnTo>
                    <a:pt x="244029" y="89628"/>
                  </a:lnTo>
                  <a:lnTo>
                    <a:pt x="246063" y="89628"/>
                  </a:lnTo>
                  <a:lnTo>
                    <a:pt x="248096" y="89628"/>
                  </a:lnTo>
                  <a:lnTo>
                    <a:pt x="250130" y="89628"/>
                  </a:lnTo>
                  <a:lnTo>
                    <a:pt x="252163" y="89628"/>
                  </a:lnTo>
                  <a:lnTo>
                    <a:pt x="254197" y="89628"/>
                  </a:lnTo>
                  <a:lnTo>
                    <a:pt x="256230" y="89628"/>
                  </a:lnTo>
                  <a:lnTo>
                    <a:pt x="258264" y="89628"/>
                  </a:lnTo>
                  <a:lnTo>
                    <a:pt x="260298" y="89628"/>
                  </a:lnTo>
                  <a:lnTo>
                    <a:pt x="262331" y="89628"/>
                  </a:lnTo>
                  <a:lnTo>
                    <a:pt x="264365" y="89628"/>
                  </a:lnTo>
                  <a:lnTo>
                    <a:pt x="266398" y="89628"/>
                  </a:lnTo>
                  <a:lnTo>
                    <a:pt x="268432" y="89628"/>
                  </a:lnTo>
                  <a:lnTo>
                    <a:pt x="270466" y="89628"/>
                  </a:lnTo>
                  <a:lnTo>
                    <a:pt x="272499" y="89628"/>
                  </a:lnTo>
                  <a:lnTo>
                    <a:pt x="274533" y="89628"/>
                  </a:lnTo>
                  <a:lnTo>
                    <a:pt x="276566" y="89628"/>
                  </a:lnTo>
                  <a:lnTo>
                    <a:pt x="278600" y="89628"/>
                  </a:lnTo>
                  <a:lnTo>
                    <a:pt x="280633" y="89628"/>
                  </a:lnTo>
                  <a:lnTo>
                    <a:pt x="282667" y="89628"/>
                  </a:lnTo>
                  <a:lnTo>
                    <a:pt x="284701" y="89628"/>
                  </a:lnTo>
                  <a:lnTo>
                    <a:pt x="286734" y="89628"/>
                  </a:lnTo>
                  <a:lnTo>
                    <a:pt x="288768" y="89628"/>
                  </a:lnTo>
                  <a:lnTo>
                    <a:pt x="290801" y="89628"/>
                  </a:lnTo>
                  <a:lnTo>
                    <a:pt x="292835" y="89628"/>
                  </a:lnTo>
                  <a:lnTo>
                    <a:pt x="294868" y="89628"/>
                  </a:lnTo>
                  <a:lnTo>
                    <a:pt x="296902" y="89628"/>
                  </a:lnTo>
                  <a:lnTo>
                    <a:pt x="298936" y="89628"/>
                  </a:lnTo>
                  <a:lnTo>
                    <a:pt x="300969" y="89628"/>
                  </a:lnTo>
                  <a:lnTo>
                    <a:pt x="303003" y="89628"/>
                  </a:lnTo>
                  <a:lnTo>
                    <a:pt x="305036" y="89628"/>
                  </a:lnTo>
                  <a:lnTo>
                    <a:pt x="307070" y="89628"/>
                  </a:lnTo>
                  <a:lnTo>
                    <a:pt x="309104" y="89628"/>
                  </a:lnTo>
                  <a:lnTo>
                    <a:pt x="311137" y="89628"/>
                  </a:lnTo>
                  <a:lnTo>
                    <a:pt x="313171" y="89628"/>
                  </a:lnTo>
                  <a:lnTo>
                    <a:pt x="315204" y="89628"/>
                  </a:lnTo>
                  <a:lnTo>
                    <a:pt x="317238" y="89628"/>
                  </a:lnTo>
                  <a:lnTo>
                    <a:pt x="319271" y="89628"/>
                  </a:lnTo>
                  <a:lnTo>
                    <a:pt x="321305" y="89628"/>
                  </a:lnTo>
                  <a:lnTo>
                    <a:pt x="323339" y="89628"/>
                  </a:lnTo>
                  <a:lnTo>
                    <a:pt x="325372" y="89628"/>
                  </a:lnTo>
                  <a:lnTo>
                    <a:pt x="327406" y="89628"/>
                  </a:lnTo>
                  <a:lnTo>
                    <a:pt x="329439" y="89628"/>
                  </a:lnTo>
                  <a:lnTo>
                    <a:pt x="331473" y="89628"/>
                  </a:lnTo>
                  <a:lnTo>
                    <a:pt x="333506" y="89628"/>
                  </a:lnTo>
                  <a:lnTo>
                    <a:pt x="335540" y="89628"/>
                  </a:lnTo>
                  <a:lnTo>
                    <a:pt x="337574" y="89628"/>
                  </a:lnTo>
                  <a:lnTo>
                    <a:pt x="339607" y="89628"/>
                  </a:lnTo>
                  <a:lnTo>
                    <a:pt x="341641" y="89628"/>
                  </a:lnTo>
                  <a:lnTo>
                    <a:pt x="343674" y="89628"/>
                  </a:lnTo>
                  <a:lnTo>
                    <a:pt x="345708" y="89628"/>
                  </a:lnTo>
                  <a:lnTo>
                    <a:pt x="347742" y="89628"/>
                  </a:lnTo>
                  <a:lnTo>
                    <a:pt x="349775" y="89628"/>
                  </a:lnTo>
                  <a:lnTo>
                    <a:pt x="351809" y="89628"/>
                  </a:lnTo>
                  <a:lnTo>
                    <a:pt x="353842" y="89628"/>
                  </a:lnTo>
                  <a:lnTo>
                    <a:pt x="355876" y="89628"/>
                  </a:lnTo>
                  <a:lnTo>
                    <a:pt x="357909" y="89628"/>
                  </a:lnTo>
                  <a:lnTo>
                    <a:pt x="359943" y="89628"/>
                  </a:lnTo>
                  <a:lnTo>
                    <a:pt x="361977" y="89628"/>
                  </a:lnTo>
                  <a:lnTo>
                    <a:pt x="364010" y="89628"/>
                  </a:lnTo>
                  <a:lnTo>
                    <a:pt x="366044" y="89628"/>
                  </a:lnTo>
                  <a:lnTo>
                    <a:pt x="368077" y="89628"/>
                  </a:lnTo>
                  <a:lnTo>
                    <a:pt x="370111" y="89628"/>
                  </a:lnTo>
                  <a:lnTo>
                    <a:pt x="372144" y="89628"/>
                  </a:lnTo>
                  <a:lnTo>
                    <a:pt x="374178" y="89628"/>
                  </a:lnTo>
                  <a:lnTo>
                    <a:pt x="376212" y="89628"/>
                  </a:lnTo>
                  <a:lnTo>
                    <a:pt x="378245" y="89628"/>
                  </a:lnTo>
                  <a:lnTo>
                    <a:pt x="380279" y="89628"/>
                  </a:lnTo>
                  <a:lnTo>
                    <a:pt x="382312" y="89628"/>
                  </a:lnTo>
                  <a:lnTo>
                    <a:pt x="384346" y="89628"/>
                  </a:lnTo>
                  <a:lnTo>
                    <a:pt x="386380" y="89628"/>
                  </a:lnTo>
                  <a:lnTo>
                    <a:pt x="388413" y="89628"/>
                  </a:lnTo>
                  <a:lnTo>
                    <a:pt x="390447" y="89628"/>
                  </a:lnTo>
                  <a:lnTo>
                    <a:pt x="392480" y="89628"/>
                  </a:lnTo>
                  <a:lnTo>
                    <a:pt x="394514" y="89628"/>
                  </a:lnTo>
                  <a:lnTo>
                    <a:pt x="396547" y="89628"/>
                  </a:lnTo>
                  <a:lnTo>
                    <a:pt x="398581" y="89628"/>
                  </a:lnTo>
                  <a:lnTo>
                    <a:pt x="400615" y="89628"/>
                  </a:lnTo>
                  <a:lnTo>
                    <a:pt x="402648" y="89628"/>
                  </a:lnTo>
                  <a:lnTo>
                    <a:pt x="404682" y="89628"/>
                  </a:lnTo>
                  <a:lnTo>
                    <a:pt x="406715" y="89628"/>
                  </a:lnTo>
                  <a:lnTo>
                    <a:pt x="408749" y="89628"/>
                  </a:lnTo>
                  <a:lnTo>
                    <a:pt x="410782" y="89628"/>
                  </a:lnTo>
                  <a:lnTo>
                    <a:pt x="412816" y="89628"/>
                  </a:lnTo>
                  <a:lnTo>
                    <a:pt x="414850" y="89628"/>
                  </a:lnTo>
                  <a:lnTo>
                    <a:pt x="416883" y="89628"/>
                  </a:lnTo>
                  <a:lnTo>
                    <a:pt x="418917" y="89628"/>
                  </a:lnTo>
                  <a:lnTo>
                    <a:pt x="420950" y="89628"/>
                  </a:lnTo>
                  <a:lnTo>
                    <a:pt x="422984" y="89628"/>
                  </a:lnTo>
                  <a:lnTo>
                    <a:pt x="425018" y="89628"/>
                  </a:lnTo>
                  <a:lnTo>
                    <a:pt x="427051" y="89628"/>
                  </a:lnTo>
                  <a:lnTo>
                    <a:pt x="429085" y="89628"/>
                  </a:lnTo>
                  <a:lnTo>
                    <a:pt x="431118" y="89628"/>
                  </a:lnTo>
                  <a:lnTo>
                    <a:pt x="433152" y="89628"/>
                  </a:lnTo>
                  <a:lnTo>
                    <a:pt x="435185" y="89628"/>
                  </a:lnTo>
                  <a:lnTo>
                    <a:pt x="437219" y="89628"/>
                  </a:lnTo>
                  <a:lnTo>
                    <a:pt x="439253" y="89628"/>
                  </a:lnTo>
                  <a:lnTo>
                    <a:pt x="441286" y="89628"/>
                  </a:lnTo>
                  <a:lnTo>
                    <a:pt x="443320" y="89628"/>
                  </a:lnTo>
                  <a:lnTo>
                    <a:pt x="445353" y="89628"/>
                  </a:lnTo>
                  <a:lnTo>
                    <a:pt x="447387" y="89628"/>
                  </a:lnTo>
                  <a:lnTo>
                    <a:pt x="449420" y="89628"/>
                  </a:lnTo>
                  <a:lnTo>
                    <a:pt x="451454" y="89628"/>
                  </a:lnTo>
                  <a:lnTo>
                    <a:pt x="453488" y="89628"/>
                  </a:lnTo>
                  <a:lnTo>
                    <a:pt x="455521" y="89628"/>
                  </a:lnTo>
                  <a:lnTo>
                    <a:pt x="457555" y="89628"/>
                  </a:lnTo>
                  <a:lnTo>
                    <a:pt x="459588" y="89628"/>
                  </a:lnTo>
                  <a:lnTo>
                    <a:pt x="461622" y="89628"/>
                  </a:lnTo>
                  <a:lnTo>
                    <a:pt x="463656" y="89628"/>
                  </a:lnTo>
                  <a:lnTo>
                    <a:pt x="465689" y="89628"/>
                  </a:lnTo>
                  <a:lnTo>
                    <a:pt x="467723" y="89628"/>
                  </a:lnTo>
                  <a:lnTo>
                    <a:pt x="469756" y="89628"/>
                  </a:lnTo>
                  <a:lnTo>
                    <a:pt x="471790" y="89628"/>
                  </a:lnTo>
                  <a:lnTo>
                    <a:pt x="473823" y="89628"/>
                  </a:lnTo>
                  <a:lnTo>
                    <a:pt x="475857" y="89628"/>
                  </a:lnTo>
                  <a:lnTo>
                    <a:pt x="477891" y="89628"/>
                  </a:lnTo>
                  <a:lnTo>
                    <a:pt x="479924" y="89628"/>
                  </a:lnTo>
                  <a:lnTo>
                    <a:pt x="481958" y="89628"/>
                  </a:lnTo>
                  <a:lnTo>
                    <a:pt x="483991" y="89628"/>
                  </a:lnTo>
                  <a:lnTo>
                    <a:pt x="486025" y="89628"/>
                  </a:lnTo>
                  <a:lnTo>
                    <a:pt x="488058" y="89628"/>
                  </a:lnTo>
                  <a:lnTo>
                    <a:pt x="490092" y="89628"/>
                  </a:lnTo>
                  <a:lnTo>
                    <a:pt x="492126" y="89628"/>
                  </a:lnTo>
                  <a:lnTo>
                    <a:pt x="494159" y="89628"/>
                  </a:lnTo>
                  <a:lnTo>
                    <a:pt x="496193" y="89628"/>
                  </a:lnTo>
                  <a:lnTo>
                    <a:pt x="498226" y="89628"/>
                  </a:lnTo>
                  <a:lnTo>
                    <a:pt x="500260" y="89628"/>
                  </a:lnTo>
                  <a:lnTo>
                    <a:pt x="502294" y="89628"/>
                  </a:lnTo>
                  <a:lnTo>
                    <a:pt x="504327" y="89628"/>
                  </a:lnTo>
                  <a:lnTo>
                    <a:pt x="506361" y="89628"/>
                  </a:lnTo>
                  <a:lnTo>
                    <a:pt x="508394" y="89628"/>
                  </a:lnTo>
                  <a:lnTo>
                    <a:pt x="510428" y="89628"/>
                  </a:lnTo>
                  <a:lnTo>
                    <a:pt x="512461" y="89628"/>
                  </a:lnTo>
                  <a:lnTo>
                    <a:pt x="514495" y="89628"/>
                  </a:lnTo>
                  <a:lnTo>
                    <a:pt x="516529" y="89628"/>
                  </a:lnTo>
                  <a:lnTo>
                    <a:pt x="518562" y="89628"/>
                  </a:lnTo>
                  <a:lnTo>
                    <a:pt x="520596" y="89628"/>
                  </a:lnTo>
                  <a:lnTo>
                    <a:pt x="522629" y="89628"/>
                  </a:lnTo>
                  <a:lnTo>
                    <a:pt x="524663" y="89628"/>
                  </a:lnTo>
                  <a:lnTo>
                    <a:pt x="526696" y="89628"/>
                  </a:lnTo>
                  <a:lnTo>
                    <a:pt x="528730" y="89628"/>
                  </a:lnTo>
                  <a:lnTo>
                    <a:pt x="530764" y="89628"/>
                  </a:lnTo>
                  <a:lnTo>
                    <a:pt x="532797" y="89628"/>
                  </a:lnTo>
                  <a:lnTo>
                    <a:pt x="534831" y="89628"/>
                  </a:lnTo>
                  <a:lnTo>
                    <a:pt x="536864" y="89628"/>
                  </a:lnTo>
                  <a:lnTo>
                    <a:pt x="538898" y="89628"/>
                  </a:lnTo>
                  <a:lnTo>
                    <a:pt x="540932" y="89628"/>
                  </a:lnTo>
                  <a:lnTo>
                    <a:pt x="542965" y="89628"/>
                  </a:lnTo>
                  <a:lnTo>
                    <a:pt x="544999" y="89628"/>
                  </a:lnTo>
                  <a:lnTo>
                    <a:pt x="547032" y="89628"/>
                  </a:lnTo>
                  <a:lnTo>
                    <a:pt x="549066" y="89628"/>
                  </a:lnTo>
                  <a:lnTo>
                    <a:pt x="551099" y="89628"/>
                  </a:lnTo>
                  <a:lnTo>
                    <a:pt x="553133" y="89628"/>
                  </a:lnTo>
                  <a:lnTo>
                    <a:pt x="555167" y="89628"/>
                  </a:lnTo>
                  <a:lnTo>
                    <a:pt x="557200" y="89628"/>
                  </a:lnTo>
                  <a:lnTo>
                    <a:pt x="559234" y="89628"/>
                  </a:lnTo>
                  <a:lnTo>
                    <a:pt x="561267" y="89628"/>
                  </a:lnTo>
                  <a:lnTo>
                    <a:pt x="563301" y="89628"/>
                  </a:lnTo>
                  <a:lnTo>
                    <a:pt x="565335" y="89628"/>
                  </a:lnTo>
                  <a:lnTo>
                    <a:pt x="567368" y="89628"/>
                  </a:lnTo>
                  <a:lnTo>
                    <a:pt x="569402" y="89628"/>
                  </a:lnTo>
                  <a:lnTo>
                    <a:pt x="571435" y="89628"/>
                  </a:lnTo>
                  <a:lnTo>
                    <a:pt x="573469" y="89628"/>
                  </a:lnTo>
                  <a:lnTo>
                    <a:pt x="575502" y="89628"/>
                  </a:lnTo>
                  <a:lnTo>
                    <a:pt x="577536" y="89628"/>
                  </a:lnTo>
                  <a:lnTo>
                    <a:pt x="579570" y="89628"/>
                  </a:lnTo>
                  <a:lnTo>
                    <a:pt x="581603" y="89628"/>
                  </a:lnTo>
                  <a:lnTo>
                    <a:pt x="583637" y="89628"/>
                  </a:lnTo>
                  <a:lnTo>
                    <a:pt x="585670" y="89628"/>
                  </a:lnTo>
                  <a:lnTo>
                    <a:pt x="587704" y="89628"/>
                  </a:lnTo>
                  <a:lnTo>
                    <a:pt x="589737" y="89628"/>
                  </a:lnTo>
                  <a:lnTo>
                    <a:pt x="591771" y="89628"/>
                  </a:lnTo>
                  <a:lnTo>
                    <a:pt x="593805" y="89628"/>
                  </a:lnTo>
                  <a:lnTo>
                    <a:pt x="595838" y="89628"/>
                  </a:lnTo>
                  <a:lnTo>
                    <a:pt x="597872" y="89628"/>
                  </a:lnTo>
                  <a:lnTo>
                    <a:pt x="599905" y="89628"/>
                  </a:lnTo>
                  <a:lnTo>
                    <a:pt x="601939" y="89628"/>
                  </a:lnTo>
                  <a:lnTo>
                    <a:pt x="603973" y="89628"/>
                  </a:lnTo>
                  <a:lnTo>
                    <a:pt x="606006" y="89628"/>
                  </a:lnTo>
                  <a:lnTo>
                    <a:pt x="608040" y="89628"/>
                  </a:lnTo>
                  <a:lnTo>
                    <a:pt x="610073" y="89628"/>
                  </a:lnTo>
                  <a:lnTo>
                    <a:pt x="612107" y="89628"/>
                  </a:lnTo>
                  <a:lnTo>
                    <a:pt x="614140" y="89628"/>
                  </a:lnTo>
                  <a:lnTo>
                    <a:pt x="616174" y="89628"/>
                  </a:lnTo>
                  <a:lnTo>
                    <a:pt x="618208" y="89628"/>
                  </a:lnTo>
                  <a:lnTo>
                    <a:pt x="620241" y="89628"/>
                  </a:lnTo>
                  <a:lnTo>
                    <a:pt x="622275" y="89628"/>
                  </a:lnTo>
                  <a:lnTo>
                    <a:pt x="624308" y="89628"/>
                  </a:lnTo>
                  <a:lnTo>
                    <a:pt x="626342" y="89628"/>
                  </a:lnTo>
                  <a:lnTo>
                    <a:pt x="628375" y="89628"/>
                  </a:lnTo>
                  <a:lnTo>
                    <a:pt x="630409" y="89628"/>
                  </a:lnTo>
                  <a:lnTo>
                    <a:pt x="632443" y="89628"/>
                  </a:lnTo>
                  <a:lnTo>
                    <a:pt x="634476" y="89628"/>
                  </a:lnTo>
                  <a:lnTo>
                    <a:pt x="636510" y="89628"/>
                  </a:lnTo>
                  <a:lnTo>
                    <a:pt x="638543" y="89628"/>
                  </a:lnTo>
                  <a:lnTo>
                    <a:pt x="640577" y="89628"/>
                  </a:lnTo>
                  <a:lnTo>
                    <a:pt x="642611" y="89628"/>
                  </a:lnTo>
                  <a:lnTo>
                    <a:pt x="644644" y="89628"/>
                  </a:lnTo>
                  <a:lnTo>
                    <a:pt x="646678" y="89628"/>
                  </a:lnTo>
                  <a:lnTo>
                    <a:pt x="648711" y="89628"/>
                  </a:lnTo>
                  <a:lnTo>
                    <a:pt x="650745" y="89628"/>
                  </a:lnTo>
                  <a:lnTo>
                    <a:pt x="652778" y="89628"/>
                  </a:lnTo>
                  <a:lnTo>
                    <a:pt x="654812" y="89628"/>
                  </a:lnTo>
                  <a:lnTo>
                    <a:pt x="656846" y="89628"/>
                  </a:lnTo>
                  <a:lnTo>
                    <a:pt x="658879" y="89628"/>
                  </a:lnTo>
                  <a:lnTo>
                    <a:pt x="660913" y="89628"/>
                  </a:lnTo>
                  <a:lnTo>
                    <a:pt x="662946" y="89628"/>
                  </a:lnTo>
                  <a:lnTo>
                    <a:pt x="664980" y="89628"/>
                  </a:lnTo>
                  <a:lnTo>
                    <a:pt x="667013" y="89628"/>
                  </a:lnTo>
                  <a:lnTo>
                    <a:pt x="669047" y="89628"/>
                  </a:lnTo>
                  <a:lnTo>
                    <a:pt x="671081" y="89628"/>
                  </a:lnTo>
                  <a:lnTo>
                    <a:pt x="673114" y="89628"/>
                  </a:lnTo>
                  <a:lnTo>
                    <a:pt x="675148" y="89628"/>
                  </a:lnTo>
                  <a:lnTo>
                    <a:pt x="677181" y="89628"/>
                  </a:lnTo>
                  <a:lnTo>
                    <a:pt x="679215" y="89628"/>
                  </a:lnTo>
                  <a:lnTo>
                    <a:pt x="681249" y="89628"/>
                  </a:lnTo>
                  <a:lnTo>
                    <a:pt x="683282" y="89628"/>
                  </a:lnTo>
                  <a:lnTo>
                    <a:pt x="685316" y="89628"/>
                  </a:lnTo>
                  <a:lnTo>
                    <a:pt x="687349" y="89628"/>
                  </a:lnTo>
                  <a:lnTo>
                    <a:pt x="689383" y="89628"/>
                  </a:lnTo>
                  <a:lnTo>
                    <a:pt x="691416" y="89628"/>
                  </a:lnTo>
                  <a:lnTo>
                    <a:pt x="693450" y="89628"/>
                  </a:lnTo>
                  <a:lnTo>
                    <a:pt x="695484" y="89628"/>
                  </a:lnTo>
                  <a:lnTo>
                    <a:pt x="697517" y="89628"/>
                  </a:lnTo>
                  <a:lnTo>
                    <a:pt x="699551" y="89628"/>
                  </a:lnTo>
                  <a:lnTo>
                    <a:pt x="701584" y="89628"/>
                  </a:lnTo>
                  <a:lnTo>
                    <a:pt x="703618" y="89628"/>
                  </a:lnTo>
                  <a:lnTo>
                    <a:pt x="705651" y="89628"/>
                  </a:lnTo>
                  <a:lnTo>
                    <a:pt x="707685" y="89628"/>
                  </a:lnTo>
                  <a:lnTo>
                    <a:pt x="709719" y="89628"/>
                  </a:lnTo>
                  <a:lnTo>
                    <a:pt x="711752" y="89628"/>
                  </a:lnTo>
                  <a:lnTo>
                    <a:pt x="713786" y="89628"/>
                  </a:lnTo>
                  <a:lnTo>
                    <a:pt x="715819" y="89628"/>
                  </a:lnTo>
                  <a:lnTo>
                    <a:pt x="717853" y="89628"/>
                  </a:lnTo>
                  <a:lnTo>
                    <a:pt x="719887" y="89628"/>
                  </a:lnTo>
                  <a:lnTo>
                    <a:pt x="721920" y="89628"/>
                  </a:lnTo>
                  <a:lnTo>
                    <a:pt x="723954" y="89628"/>
                  </a:lnTo>
                  <a:lnTo>
                    <a:pt x="725987" y="89628"/>
                  </a:lnTo>
                  <a:lnTo>
                    <a:pt x="728021" y="89628"/>
                  </a:lnTo>
                  <a:lnTo>
                    <a:pt x="730054" y="89628"/>
                  </a:lnTo>
                  <a:lnTo>
                    <a:pt x="732088" y="89628"/>
                  </a:lnTo>
                  <a:lnTo>
                    <a:pt x="734122" y="89628"/>
                  </a:lnTo>
                  <a:lnTo>
                    <a:pt x="736155" y="89628"/>
                  </a:lnTo>
                  <a:lnTo>
                    <a:pt x="738189" y="89628"/>
                  </a:lnTo>
                  <a:lnTo>
                    <a:pt x="740222" y="89628"/>
                  </a:lnTo>
                  <a:lnTo>
                    <a:pt x="742256" y="89628"/>
                  </a:lnTo>
                  <a:lnTo>
                    <a:pt x="744289" y="89628"/>
                  </a:lnTo>
                  <a:lnTo>
                    <a:pt x="746323" y="89628"/>
                  </a:lnTo>
                  <a:lnTo>
                    <a:pt x="748357" y="89628"/>
                  </a:lnTo>
                  <a:lnTo>
                    <a:pt x="750390" y="89628"/>
                  </a:lnTo>
                  <a:lnTo>
                    <a:pt x="752424" y="89628"/>
                  </a:lnTo>
                  <a:lnTo>
                    <a:pt x="754457" y="89628"/>
                  </a:lnTo>
                  <a:lnTo>
                    <a:pt x="756491" y="89628"/>
                  </a:lnTo>
                  <a:lnTo>
                    <a:pt x="758525" y="89628"/>
                  </a:lnTo>
                  <a:lnTo>
                    <a:pt x="760558" y="89628"/>
                  </a:lnTo>
                  <a:lnTo>
                    <a:pt x="762592" y="89628"/>
                  </a:lnTo>
                  <a:lnTo>
                    <a:pt x="764625" y="89628"/>
                  </a:lnTo>
                  <a:lnTo>
                    <a:pt x="766659" y="89628"/>
                  </a:lnTo>
                  <a:lnTo>
                    <a:pt x="768692" y="89628"/>
                  </a:lnTo>
                  <a:lnTo>
                    <a:pt x="770726" y="89628"/>
                  </a:lnTo>
                  <a:lnTo>
                    <a:pt x="772760" y="89628"/>
                  </a:lnTo>
                  <a:lnTo>
                    <a:pt x="774793" y="89628"/>
                  </a:lnTo>
                  <a:lnTo>
                    <a:pt x="776827" y="89628"/>
                  </a:lnTo>
                  <a:lnTo>
                    <a:pt x="778860" y="89628"/>
                  </a:lnTo>
                  <a:lnTo>
                    <a:pt x="780894" y="89628"/>
                  </a:lnTo>
                  <a:lnTo>
                    <a:pt x="782927" y="89628"/>
                  </a:lnTo>
                  <a:lnTo>
                    <a:pt x="784961" y="89628"/>
                  </a:lnTo>
                  <a:lnTo>
                    <a:pt x="786995" y="89628"/>
                  </a:lnTo>
                  <a:lnTo>
                    <a:pt x="789028" y="89628"/>
                  </a:lnTo>
                  <a:lnTo>
                    <a:pt x="791062" y="89628"/>
                  </a:lnTo>
                  <a:lnTo>
                    <a:pt x="793095" y="89628"/>
                  </a:lnTo>
                  <a:lnTo>
                    <a:pt x="795129" y="89628"/>
                  </a:lnTo>
                  <a:lnTo>
                    <a:pt x="797163" y="89628"/>
                  </a:lnTo>
                  <a:lnTo>
                    <a:pt x="799196" y="89628"/>
                  </a:lnTo>
                  <a:lnTo>
                    <a:pt x="801230" y="89628"/>
                  </a:lnTo>
                  <a:lnTo>
                    <a:pt x="803263" y="89628"/>
                  </a:lnTo>
                  <a:lnTo>
                    <a:pt x="805297" y="89628"/>
                  </a:lnTo>
                  <a:lnTo>
                    <a:pt x="807330" y="89628"/>
                  </a:lnTo>
                  <a:lnTo>
                    <a:pt x="809364" y="89628"/>
                  </a:lnTo>
                  <a:lnTo>
                    <a:pt x="811398" y="89628"/>
                  </a:lnTo>
                  <a:lnTo>
                    <a:pt x="813431" y="89628"/>
                  </a:lnTo>
                  <a:lnTo>
                    <a:pt x="815465" y="89628"/>
                  </a:lnTo>
                  <a:lnTo>
                    <a:pt x="817498" y="89628"/>
                  </a:lnTo>
                  <a:lnTo>
                    <a:pt x="819532" y="89628"/>
                  </a:lnTo>
                  <a:lnTo>
                    <a:pt x="821565" y="89628"/>
                  </a:lnTo>
                  <a:lnTo>
                    <a:pt x="823599" y="89628"/>
                  </a:lnTo>
                  <a:lnTo>
                    <a:pt x="825633" y="89628"/>
                  </a:lnTo>
                  <a:lnTo>
                    <a:pt x="827666" y="89628"/>
                  </a:lnTo>
                  <a:lnTo>
                    <a:pt x="829700" y="89628"/>
                  </a:lnTo>
                  <a:lnTo>
                    <a:pt x="831733" y="89628"/>
                  </a:lnTo>
                  <a:lnTo>
                    <a:pt x="833767" y="89628"/>
                  </a:lnTo>
                  <a:lnTo>
                    <a:pt x="835801" y="89628"/>
                  </a:lnTo>
                  <a:lnTo>
                    <a:pt x="837834" y="89628"/>
                  </a:lnTo>
                  <a:lnTo>
                    <a:pt x="839868" y="89628"/>
                  </a:lnTo>
                  <a:lnTo>
                    <a:pt x="841901" y="89628"/>
                  </a:lnTo>
                  <a:lnTo>
                    <a:pt x="843935" y="89628"/>
                  </a:lnTo>
                  <a:lnTo>
                    <a:pt x="845968" y="89628"/>
                  </a:lnTo>
                  <a:lnTo>
                    <a:pt x="848002" y="89628"/>
                  </a:lnTo>
                  <a:lnTo>
                    <a:pt x="850036" y="89628"/>
                  </a:lnTo>
                  <a:lnTo>
                    <a:pt x="852069" y="89628"/>
                  </a:lnTo>
                  <a:lnTo>
                    <a:pt x="854103" y="89628"/>
                  </a:lnTo>
                  <a:lnTo>
                    <a:pt x="856136" y="89628"/>
                  </a:lnTo>
                  <a:lnTo>
                    <a:pt x="858170" y="89628"/>
                  </a:lnTo>
                  <a:lnTo>
                    <a:pt x="860203" y="89628"/>
                  </a:lnTo>
                  <a:lnTo>
                    <a:pt x="862237" y="89628"/>
                  </a:lnTo>
                  <a:lnTo>
                    <a:pt x="864271" y="89628"/>
                  </a:lnTo>
                  <a:lnTo>
                    <a:pt x="866304" y="89628"/>
                  </a:lnTo>
                  <a:lnTo>
                    <a:pt x="868338" y="89628"/>
                  </a:lnTo>
                  <a:lnTo>
                    <a:pt x="870371" y="89628"/>
                  </a:lnTo>
                  <a:lnTo>
                    <a:pt x="872405" y="89628"/>
                  </a:lnTo>
                  <a:lnTo>
                    <a:pt x="874439" y="89628"/>
                  </a:lnTo>
                  <a:lnTo>
                    <a:pt x="876472" y="89628"/>
                  </a:lnTo>
                  <a:lnTo>
                    <a:pt x="878506" y="89628"/>
                  </a:lnTo>
                  <a:lnTo>
                    <a:pt x="880539" y="89628"/>
                  </a:lnTo>
                  <a:lnTo>
                    <a:pt x="882573" y="89628"/>
                  </a:lnTo>
                  <a:lnTo>
                    <a:pt x="884606" y="89628"/>
                  </a:lnTo>
                  <a:lnTo>
                    <a:pt x="886640" y="89628"/>
                  </a:lnTo>
                  <a:lnTo>
                    <a:pt x="888674" y="89628"/>
                  </a:lnTo>
                  <a:lnTo>
                    <a:pt x="890707" y="89628"/>
                  </a:lnTo>
                  <a:lnTo>
                    <a:pt x="892741" y="89628"/>
                  </a:lnTo>
                  <a:lnTo>
                    <a:pt x="894774" y="89628"/>
                  </a:lnTo>
                  <a:lnTo>
                    <a:pt x="896808" y="89628"/>
                  </a:lnTo>
                  <a:lnTo>
                    <a:pt x="898841" y="89628"/>
                  </a:lnTo>
                  <a:lnTo>
                    <a:pt x="900875" y="89628"/>
                  </a:lnTo>
                  <a:lnTo>
                    <a:pt x="902909" y="89628"/>
                  </a:lnTo>
                  <a:lnTo>
                    <a:pt x="904942" y="89628"/>
                  </a:lnTo>
                  <a:lnTo>
                    <a:pt x="906976" y="89628"/>
                  </a:lnTo>
                  <a:lnTo>
                    <a:pt x="909009" y="89628"/>
                  </a:lnTo>
                  <a:lnTo>
                    <a:pt x="911043" y="89628"/>
                  </a:lnTo>
                  <a:lnTo>
                    <a:pt x="913077" y="89628"/>
                  </a:lnTo>
                  <a:lnTo>
                    <a:pt x="915110" y="89628"/>
                  </a:lnTo>
                  <a:lnTo>
                    <a:pt x="917144" y="89628"/>
                  </a:lnTo>
                  <a:lnTo>
                    <a:pt x="919177" y="89628"/>
                  </a:lnTo>
                  <a:lnTo>
                    <a:pt x="921211" y="89628"/>
                  </a:lnTo>
                  <a:lnTo>
                    <a:pt x="923244" y="89628"/>
                  </a:lnTo>
                  <a:lnTo>
                    <a:pt x="925278" y="89628"/>
                  </a:lnTo>
                  <a:lnTo>
                    <a:pt x="927312" y="89628"/>
                  </a:lnTo>
                  <a:lnTo>
                    <a:pt x="929345" y="89628"/>
                  </a:lnTo>
                  <a:lnTo>
                    <a:pt x="931379" y="89628"/>
                  </a:lnTo>
                  <a:lnTo>
                    <a:pt x="933412" y="89628"/>
                  </a:lnTo>
                  <a:lnTo>
                    <a:pt x="935446" y="89628"/>
                  </a:lnTo>
                  <a:lnTo>
                    <a:pt x="937479" y="89628"/>
                  </a:lnTo>
                  <a:lnTo>
                    <a:pt x="939513" y="89628"/>
                  </a:lnTo>
                  <a:lnTo>
                    <a:pt x="941547" y="89628"/>
                  </a:lnTo>
                  <a:lnTo>
                    <a:pt x="943580" y="89628"/>
                  </a:lnTo>
                  <a:lnTo>
                    <a:pt x="945614" y="89628"/>
                  </a:lnTo>
                  <a:lnTo>
                    <a:pt x="947647" y="89628"/>
                  </a:lnTo>
                  <a:lnTo>
                    <a:pt x="949681" y="89628"/>
                  </a:lnTo>
                  <a:lnTo>
                    <a:pt x="951715" y="89628"/>
                  </a:lnTo>
                  <a:lnTo>
                    <a:pt x="953748" y="89628"/>
                  </a:lnTo>
                  <a:lnTo>
                    <a:pt x="955782" y="89628"/>
                  </a:lnTo>
                  <a:lnTo>
                    <a:pt x="957815" y="89628"/>
                  </a:lnTo>
                  <a:lnTo>
                    <a:pt x="959849" y="89628"/>
                  </a:lnTo>
                  <a:lnTo>
                    <a:pt x="961882" y="89628"/>
                  </a:lnTo>
                  <a:lnTo>
                    <a:pt x="963916" y="89628"/>
                  </a:lnTo>
                  <a:lnTo>
                    <a:pt x="965950" y="89628"/>
                  </a:lnTo>
                  <a:lnTo>
                    <a:pt x="967983" y="89628"/>
                  </a:lnTo>
                  <a:lnTo>
                    <a:pt x="970017" y="89628"/>
                  </a:lnTo>
                  <a:lnTo>
                    <a:pt x="972050" y="89628"/>
                  </a:lnTo>
                  <a:lnTo>
                    <a:pt x="974084" y="89628"/>
                  </a:lnTo>
                  <a:lnTo>
                    <a:pt x="976117" y="89628"/>
                  </a:lnTo>
                  <a:lnTo>
                    <a:pt x="978151" y="89628"/>
                  </a:lnTo>
                  <a:lnTo>
                    <a:pt x="980185" y="89628"/>
                  </a:lnTo>
                  <a:lnTo>
                    <a:pt x="982218" y="89628"/>
                  </a:lnTo>
                  <a:lnTo>
                    <a:pt x="984252" y="89628"/>
                  </a:lnTo>
                  <a:lnTo>
                    <a:pt x="986285" y="89628"/>
                  </a:lnTo>
                  <a:lnTo>
                    <a:pt x="988319" y="89628"/>
                  </a:lnTo>
                  <a:lnTo>
                    <a:pt x="990353" y="89628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89628"/>
                  </a:lnTo>
                  <a:lnTo>
                    <a:pt x="1055427" y="89628"/>
                  </a:lnTo>
                  <a:lnTo>
                    <a:pt x="1057461" y="89628"/>
                  </a:lnTo>
                  <a:lnTo>
                    <a:pt x="1059494" y="89628"/>
                  </a:lnTo>
                  <a:lnTo>
                    <a:pt x="1061528" y="89628"/>
                  </a:lnTo>
                  <a:lnTo>
                    <a:pt x="1063561" y="89628"/>
                  </a:lnTo>
                  <a:lnTo>
                    <a:pt x="1065595" y="89628"/>
                  </a:lnTo>
                  <a:lnTo>
                    <a:pt x="1067629" y="89628"/>
                  </a:lnTo>
                  <a:lnTo>
                    <a:pt x="1069662" y="89628"/>
                  </a:lnTo>
                  <a:lnTo>
                    <a:pt x="1071696" y="89628"/>
                  </a:lnTo>
                  <a:lnTo>
                    <a:pt x="1073729" y="89628"/>
                  </a:lnTo>
                  <a:lnTo>
                    <a:pt x="1075763" y="89628"/>
                  </a:lnTo>
                  <a:lnTo>
                    <a:pt x="1077796" y="89628"/>
                  </a:lnTo>
                  <a:lnTo>
                    <a:pt x="1079830" y="89628"/>
                  </a:lnTo>
                  <a:lnTo>
                    <a:pt x="1081864" y="89628"/>
                  </a:lnTo>
                  <a:lnTo>
                    <a:pt x="1083897" y="89628"/>
                  </a:lnTo>
                  <a:lnTo>
                    <a:pt x="1085931" y="89628"/>
                  </a:lnTo>
                  <a:lnTo>
                    <a:pt x="1087964" y="89628"/>
                  </a:lnTo>
                  <a:lnTo>
                    <a:pt x="1089998" y="89628"/>
                  </a:lnTo>
                  <a:lnTo>
                    <a:pt x="1092032" y="89628"/>
                  </a:lnTo>
                  <a:lnTo>
                    <a:pt x="1094065" y="89628"/>
                  </a:lnTo>
                  <a:lnTo>
                    <a:pt x="1096099" y="89628"/>
                  </a:lnTo>
                  <a:lnTo>
                    <a:pt x="1098132" y="89628"/>
                  </a:lnTo>
                  <a:lnTo>
                    <a:pt x="1100166" y="89628"/>
                  </a:lnTo>
                  <a:lnTo>
                    <a:pt x="1102199" y="89628"/>
                  </a:lnTo>
                  <a:lnTo>
                    <a:pt x="1104233" y="89628"/>
                  </a:lnTo>
                  <a:lnTo>
                    <a:pt x="1106267" y="89628"/>
                  </a:lnTo>
                  <a:lnTo>
                    <a:pt x="1108300" y="89628"/>
                  </a:lnTo>
                  <a:lnTo>
                    <a:pt x="1110334" y="89628"/>
                  </a:lnTo>
                  <a:lnTo>
                    <a:pt x="1112367" y="89628"/>
                  </a:lnTo>
                  <a:lnTo>
                    <a:pt x="1114401" y="89628"/>
                  </a:lnTo>
                  <a:lnTo>
                    <a:pt x="1116434" y="89628"/>
                  </a:lnTo>
                  <a:lnTo>
                    <a:pt x="1118468" y="89628"/>
                  </a:lnTo>
                  <a:lnTo>
                    <a:pt x="1120502" y="89628"/>
                  </a:lnTo>
                  <a:lnTo>
                    <a:pt x="1122535" y="89628"/>
                  </a:lnTo>
                  <a:lnTo>
                    <a:pt x="1124569" y="89628"/>
                  </a:lnTo>
                  <a:lnTo>
                    <a:pt x="1126602" y="89628"/>
                  </a:lnTo>
                  <a:lnTo>
                    <a:pt x="1128636" y="89628"/>
                  </a:lnTo>
                  <a:lnTo>
                    <a:pt x="1130670" y="89628"/>
                  </a:lnTo>
                  <a:lnTo>
                    <a:pt x="1132703" y="89628"/>
                  </a:lnTo>
                  <a:lnTo>
                    <a:pt x="1134737" y="89628"/>
                  </a:lnTo>
                  <a:lnTo>
                    <a:pt x="1136770" y="89628"/>
                  </a:lnTo>
                  <a:lnTo>
                    <a:pt x="1138804" y="89628"/>
                  </a:lnTo>
                  <a:lnTo>
                    <a:pt x="1140837" y="89628"/>
                  </a:lnTo>
                  <a:lnTo>
                    <a:pt x="1142871" y="89628"/>
                  </a:lnTo>
                  <a:lnTo>
                    <a:pt x="1144905" y="89628"/>
                  </a:lnTo>
                  <a:lnTo>
                    <a:pt x="1146938" y="89628"/>
                  </a:lnTo>
                  <a:lnTo>
                    <a:pt x="1148972" y="89628"/>
                  </a:lnTo>
                  <a:lnTo>
                    <a:pt x="1151005" y="89628"/>
                  </a:lnTo>
                  <a:lnTo>
                    <a:pt x="1153039" y="89628"/>
                  </a:lnTo>
                  <a:lnTo>
                    <a:pt x="1155072" y="89628"/>
                  </a:lnTo>
                  <a:lnTo>
                    <a:pt x="1157106" y="89628"/>
                  </a:lnTo>
                  <a:lnTo>
                    <a:pt x="1159140" y="89628"/>
                  </a:lnTo>
                  <a:lnTo>
                    <a:pt x="1161173" y="89628"/>
                  </a:lnTo>
                  <a:lnTo>
                    <a:pt x="1163207" y="89628"/>
                  </a:lnTo>
                  <a:lnTo>
                    <a:pt x="1165240" y="89628"/>
                  </a:lnTo>
                  <a:lnTo>
                    <a:pt x="1167274" y="89628"/>
                  </a:lnTo>
                  <a:lnTo>
                    <a:pt x="1169308" y="89628"/>
                  </a:lnTo>
                  <a:lnTo>
                    <a:pt x="1171341" y="89628"/>
                  </a:lnTo>
                  <a:lnTo>
                    <a:pt x="1173375" y="89628"/>
                  </a:lnTo>
                  <a:lnTo>
                    <a:pt x="1175408" y="89628"/>
                  </a:lnTo>
                  <a:lnTo>
                    <a:pt x="1177442" y="89628"/>
                  </a:lnTo>
                  <a:lnTo>
                    <a:pt x="1179475" y="89628"/>
                  </a:lnTo>
                  <a:lnTo>
                    <a:pt x="1181509" y="89628"/>
                  </a:lnTo>
                  <a:lnTo>
                    <a:pt x="1183543" y="89628"/>
                  </a:lnTo>
                  <a:lnTo>
                    <a:pt x="1185576" y="89628"/>
                  </a:lnTo>
                  <a:lnTo>
                    <a:pt x="1187610" y="89628"/>
                  </a:lnTo>
                  <a:lnTo>
                    <a:pt x="1189643" y="89628"/>
                  </a:lnTo>
                  <a:lnTo>
                    <a:pt x="1191677" y="89628"/>
                  </a:lnTo>
                  <a:lnTo>
                    <a:pt x="1193710" y="89628"/>
                  </a:lnTo>
                  <a:lnTo>
                    <a:pt x="1195744" y="89628"/>
                  </a:lnTo>
                  <a:lnTo>
                    <a:pt x="1197778" y="89628"/>
                  </a:lnTo>
                  <a:lnTo>
                    <a:pt x="1199811" y="89628"/>
                  </a:lnTo>
                  <a:lnTo>
                    <a:pt x="1201845" y="89628"/>
                  </a:lnTo>
                  <a:lnTo>
                    <a:pt x="1203878" y="89628"/>
                  </a:lnTo>
                  <a:lnTo>
                    <a:pt x="1205912" y="89628"/>
                  </a:lnTo>
                  <a:lnTo>
                    <a:pt x="1207946" y="89628"/>
                  </a:lnTo>
                  <a:lnTo>
                    <a:pt x="1209979" y="89628"/>
                  </a:lnTo>
                  <a:lnTo>
                    <a:pt x="1212013" y="89628"/>
                  </a:lnTo>
                  <a:lnTo>
                    <a:pt x="1214046" y="89628"/>
                  </a:lnTo>
                  <a:lnTo>
                    <a:pt x="1216080" y="89628"/>
                  </a:lnTo>
                  <a:lnTo>
                    <a:pt x="1218113" y="89628"/>
                  </a:lnTo>
                  <a:lnTo>
                    <a:pt x="1220147" y="89628"/>
                  </a:lnTo>
                  <a:lnTo>
                    <a:pt x="1222181" y="89628"/>
                  </a:lnTo>
                  <a:lnTo>
                    <a:pt x="1224214" y="89628"/>
                  </a:lnTo>
                  <a:lnTo>
                    <a:pt x="1226248" y="89628"/>
                  </a:lnTo>
                  <a:lnTo>
                    <a:pt x="1228281" y="89628"/>
                  </a:lnTo>
                  <a:lnTo>
                    <a:pt x="1230315" y="89628"/>
                  </a:lnTo>
                  <a:lnTo>
                    <a:pt x="1232348" y="89628"/>
                  </a:lnTo>
                  <a:lnTo>
                    <a:pt x="1234382" y="89628"/>
                  </a:lnTo>
                  <a:lnTo>
                    <a:pt x="1236416" y="89628"/>
                  </a:lnTo>
                  <a:lnTo>
                    <a:pt x="1238449" y="89628"/>
                  </a:lnTo>
                  <a:lnTo>
                    <a:pt x="1240483" y="89628"/>
                  </a:lnTo>
                  <a:lnTo>
                    <a:pt x="1242516" y="89628"/>
                  </a:lnTo>
                  <a:lnTo>
                    <a:pt x="1244550" y="89628"/>
                  </a:lnTo>
                  <a:lnTo>
                    <a:pt x="1246584" y="89628"/>
                  </a:lnTo>
                  <a:lnTo>
                    <a:pt x="1248617" y="89628"/>
                  </a:lnTo>
                  <a:lnTo>
                    <a:pt x="1250651" y="89628"/>
                  </a:lnTo>
                  <a:lnTo>
                    <a:pt x="1252684" y="89628"/>
                  </a:lnTo>
                  <a:lnTo>
                    <a:pt x="1254718" y="89628"/>
                  </a:lnTo>
                  <a:lnTo>
                    <a:pt x="1256751" y="89628"/>
                  </a:lnTo>
                  <a:lnTo>
                    <a:pt x="1258785" y="89628"/>
                  </a:lnTo>
                  <a:lnTo>
                    <a:pt x="1260819" y="89628"/>
                  </a:lnTo>
                  <a:lnTo>
                    <a:pt x="1262852" y="89628"/>
                  </a:lnTo>
                  <a:lnTo>
                    <a:pt x="1264886" y="89628"/>
                  </a:lnTo>
                  <a:lnTo>
                    <a:pt x="1266919" y="89628"/>
                  </a:lnTo>
                  <a:lnTo>
                    <a:pt x="1268953" y="89628"/>
                  </a:lnTo>
                  <a:lnTo>
                    <a:pt x="1270986" y="89628"/>
                  </a:lnTo>
                  <a:lnTo>
                    <a:pt x="1273020" y="89628"/>
                  </a:lnTo>
                  <a:lnTo>
                    <a:pt x="1275054" y="89628"/>
                  </a:lnTo>
                  <a:lnTo>
                    <a:pt x="1277087" y="89628"/>
                  </a:lnTo>
                  <a:lnTo>
                    <a:pt x="1279121" y="89628"/>
                  </a:lnTo>
                  <a:lnTo>
                    <a:pt x="1281154" y="89628"/>
                  </a:lnTo>
                  <a:lnTo>
                    <a:pt x="1283188" y="89628"/>
                  </a:lnTo>
                  <a:lnTo>
                    <a:pt x="1285222" y="89628"/>
                  </a:lnTo>
                  <a:lnTo>
                    <a:pt x="1287255" y="89628"/>
                  </a:lnTo>
                  <a:lnTo>
                    <a:pt x="1289289" y="89628"/>
                  </a:lnTo>
                  <a:lnTo>
                    <a:pt x="1291322" y="89628"/>
                  </a:lnTo>
                  <a:lnTo>
                    <a:pt x="1293356" y="89628"/>
                  </a:lnTo>
                  <a:lnTo>
                    <a:pt x="1295389" y="89628"/>
                  </a:lnTo>
                  <a:lnTo>
                    <a:pt x="1297423" y="89628"/>
                  </a:lnTo>
                  <a:lnTo>
                    <a:pt x="1299457" y="89628"/>
                  </a:lnTo>
                  <a:lnTo>
                    <a:pt x="1301490" y="89628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0"/>
                  </a:lnTo>
                  <a:lnTo>
                    <a:pt x="1734643" y="0"/>
                  </a:lnTo>
                  <a:lnTo>
                    <a:pt x="1736676" y="0"/>
                  </a:lnTo>
                  <a:lnTo>
                    <a:pt x="1738710" y="0"/>
                  </a:lnTo>
                  <a:lnTo>
                    <a:pt x="1740743" y="0"/>
                  </a:lnTo>
                  <a:lnTo>
                    <a:pt x="1742777" y="0"/>
                  </a:lnTo>
                  <a:lnTo>
                    <a:pt x="1744810" y="0"/>
                  </a:lnTo>
                  <a:lnTo>
                    <a:pt x="1746844" y="0"/>
                  </a:lnTo>
                  <a:lnTo>
                    <a:pt x="1748878" y="0"/>
                  </a:lnTo>
                  <a:lnTo>
                    <a:pt x="1750911" y="0"/>
                  </a:lnTo>
                  <a:lnTo>
                    <a:pt x="1752945" y="0"/>
                  </a:lnTo>
                  <a:lnTo>
                    <a:pt x="1754978" y="0"/>
                  </a:lnTo>
                  <a:lnTo>
                    <a:pt x="1757012" y="0"/>
                  </a:lnTo>
                  <a:lnTo>
                    <a:pt x="1759045" y="0"/>
                  </a:lnTo>
                  <a:lnTo>
                    <a:pt x="1761079" y="0"/>
                  </a:lnTo>
                  <a:lnTo>
                    <a:pt x="1763113" y="0"/>
                  </a:lnTo>
                  <a:lnTo>
                    <a:pt x="1765146" y="0"/>
                  </a:lnTo>
                  <a:lnTo>
                    <a:pt x="1767180" y="0"/>
                  </a:lnTo>
                  <a:lnTo>
                    <a:pt x="1769213" y="0"/>
                  </a:lnTo>
                  <a:lnTo>
                    <a:pt x="1771247" y="0"/>
                  </a:lnTo>
                  <a:lnTo>
                    <a:pt x="1773281" y="0"/>
                  </a:lnTo>
                  <a:lnTo>
                    <a:pt x="1775314" y="0"/>
                  </a:lnTo>
                  <a:lnTo>
                    <a:pt x="1777348" y="0"/>
                  </a:lnTo>
                  <a:lnTo>
                    <a:pt x="1779381" y="0"/>
                  </a:lnTo>
                  <a:lnTo>
                    <a:pt x="1781415" y="0"/>
                  </a:lnTo>
                  <a:lnTo>
                    <a:pt x="1783448" y="0"/>
                  </a:lnTo>
                  <a:lnTo>
                    <a:pt x="1785482" y="0"/>
                  </a:lnTo>
                  <a:lnTo>
                    <a:pt x="1787516" y="0"/>
                  </a:lnTo>
                  <a:lnTo>
                    <a:pt x="1789549" y="0"/>
                  </a:lnTo>
                  <a:lnTo>
                    <a:pt x="1791583" y="0"/>
                  </a:lnTo>
                  <a:lnTo>
                    <a:pt x="1793616" y="0"/>
                  </a:lnTo>
                  <a:lnTo>
                    <a:pt x="1795650" y="0"/>
                  </a:lnTo>
                  <a:lnTo>
                    <a:pt x="1797683" y="0"/>
                  </a:lnTo>
                  <a:lnTo>
                    <a:pt x="1799717" y="0"/>
                  </a:lnTo>
                  <a:lnTo>
                    <a:pt x="1801751" y="0"/>
                  </a:lnTo>
                  <a:lnTo>
                    <a:pt x="1803784" y="0"/>
                  </a:lnTo>
                  <a:lnTo>
                    <a:pt x="1805818" y="0"/>
                  </a:lnTo>
                  <a:lnTo>
                    <a:pt x="1807851" y="0"/>
                  </a:lnTo>
                  <a:lnTo>
                    <a:pt x="1809885" y="0"/>
                  </a:lnTo>
                  <a:lnTo>
                    <a:pt x="1811919" y="0"/>
                  </a:lnTo>
                  <a:lnTo>
                    <a:pt x="1813952" y="0"/>
                  </a:lnTo>
                  <a:lnTo>
                    <a:pt x="1815986" y="0"/>
                  </a:lnTo>
                  <a:lnTo>
                    <a:pt x="1818019" y="0"/>
                  </a:lnTo>
                  <a:lnTo>
                    <a:pt x="1820053" y="0"/>
                  </a:lnTo>
                  <a:lnTo>
                    <a:pt x="1822086" y="0"/>
                  </a:lnTo>
                  <a:lnTo>
                    <a:pt x="1824120" y="0"/>
                  </a:lnTo>
                  <a:lnTo>
                    <a:pt x="1826154" y="0"/>
                  </a:lnTo>
                  <a:lnTo>
                    <a:pt x="1828187" y="0"/>
                  </a:lnTo>
                  <a:lnTo>
                    <a:pt x="1830221" y="0"/>
                  </a:lnTo>
                  <a:lnTo>
                    <a:pt x="1832254" y="0"/>
                  </a:lnTo>
                  <a:lnTo>
                    <a:pt x="1834288" y="0"/>
                  </a:lnTo>
                  <a:lnTo>
                    <a:pt x="1836321" y="0"/>
                  </a:lnTo>
                  <a:lnTo>
                    <a:pt x="1838355" y="0"/>
                  </a:lnTo>
                  <a:lnTo>
                    <a:pt x="1840389" y="0"/>
                  </a:lnTo>
                  <a:lnTo>
                    <a:pt x="1842422" y="0"/>
                  </a:lnTo>
                  <a:lnTo>
                    <a:pt x="1844456" y="0"/>
                  </a:lnTo>
                  <a:lnTo>
                    <a:pt x="1846489" y="0"/>
                  </a:lnTo>
                  <a:lnTo>
                    <a:pt x="1848523" y="0"/>
                  </a:lnTo>
                  <a:lnTo>
                    <a:pt x="1850557" y="0"/>
                  </a:lnTo>
                  <a:lnTo>
                    <a:pt x="1852590" y="0"/>
                  </a:lnTo>
                  <a:lnTo>
                    <a:pt x="1854624" y="0"/>
                  </a:lnTo>
                  <a:lnTo>
                    <a:pt x="1856657" y="0"/>
                  </a:lnTo>
                  <a:lnTo>
                    <a:pt x="1858691" y="0"/>
                  </a:lnTo>
                  <a:lnTo>
                    <a:pt x="1860724" y="0"/>
                  </a:lnTo>
                  <a:lnTo>
                    <a:pt x="1862758" y="0"/>
                  </a:lnTo>
                  <a:lnTo>
                    <a:pt x="1864792" y="0"/>
                  </a:lnTo>
                  <a:lnTo>
                    <a:pt x="1866825" y="0"/>
                  </a:lnTo>
                  <a:lnTo>
                    <a:pt x="1868859" y="0"/>
                  </a:lnTo>
                  <a:lnTo>
                    <a:pt x="1870892" y="0"/>
                  </a:lnTo>
                  <a:lnTo>
                    <a:pt x="1872926" y="0"/>
                  </a:lnTo>
                  <a:lnTo>
                    <a:pt x="1874959" y="0"/>
                  </a:lnTo>
                  <a:lnTo>
                    <a:pt x="1876993" y="0"/>
                  </a:lnTo>
                  <a:lnTo>
                    <a:pt x="1879027" y="0"/>
                  </a:lnTo>
                  <a:lnTo>
                    <a:pt x="1881060" y="0"/>
                  </a:lnTo>
                  <a:lnTo>
                    <a:pt x="1883094" y="0"/>
                  </a:lnTo>
                  <a:lnTo>
                    <a:pt x="1885127" y="0"/>
                  </a:lnTo>
                  <a:lnTo>
                    <a:pt x="1887161" y="0"/>
                  </a:lnTo>
                  <a:lnTo>
                    <a:pt x="1889195" y="0"/>
                  </a:lnTo>
                  <a:lnTo>
                    <a:pt x="1891228" y="0"/>
                  </a:lnTo>
                  <a:lnTo>
                    <a:pt x="1893262" y="0"/>
                  </a:lnTo>
                  <a:lnTo>
                    <a:pt x="1895295" y="0"/>
                  </a:lnTo>
                  <a:lnTo>
                    <a:pt x="1897329" y="0"/>
                  </a:lnTo>
                  <a:lnTo>
                    <a:pt x="1899362" y="0"/>
                  </a:lnTo>
                  <a:lnTo>
                    <a:pt x="1901396" y="0"/>
                  </a:lnTo>
                  <a:lnTo>
                    <a:pt x="1903430" y="0"/>
                  </a:lnTo>
                  <a:lnTo>
                    <a:pt x="1905463" y="0"/>
                  </a:lnTo>
                  <a:lnTo>
                    <a:pt x="1907497" y="0"/>
                  </a:lnTo>
                  <a:lnTo>
                    <a:pt x="1909530" y="0"/>
                  </a:lnTo>
                  <a:lnTo>
                    <a:pt x="1911564" y="0"/>
                  </a:lnTo>
                  <a:lnTo>
                    <a:pt x="1913597" y="0"/>
                  </a:lnTo>
                  <a:lnTo>
                    <a:pt x="1915631" y="0"/>
                  </a:lnTo>
                  <a:lnTo>
                    <a:pt x="1917665" y="0"/>
                  </a:lnTo>
                  <a:lnTo>
                    <a:pt x="1919698" y="0"/>
                  </a:lnTo>
                  <a:lnTo>
                    <a:pt x="1921732" y="0"/>
                  </a:lnTo>
                  <a:lnTo>
                    <a:pt x="1923765" y="0"/>
                  </a:lnTo>
                  <a:lnTo>
                    <a:pt x="1925799" y="0"/>
                  </a:lnTo>
                  <a:lnTo>
                    <a:pt x="1927833" y="0"/>
                  </a:lnTo>
                  <a:lnTo>
                    <a:pt x="1929866" y="0"/>
                  </a:lnTo>
                  <a:lnTo>
                    <a:pt x="1931900" y="0"/>
                  </a:lnTo>
                  <a:lnTo>
                    <a:pt x="1933933" y="0"/>
                  </a:lnTo>
                  <a:lnTo>
                    <a:pt x="1935967" y="0"/>
                  </a:lnTo>
                  <a:lnTo>
                    <a:pt x="1938000" y="0"/>
                  </a:lnTo>
                  <a:lnTo>
                    <a:pt x="1940034" y="0"/>
                  </a:lnTo>
                  <a:lnTo>
                    <a:pt x="1942068" y="0"/>
                  </a:lnTo>
                  <a:lnTo>
                    <a:pt x="1944101" y="0"/>
                  </a:lnTo>
                  <a:lnTo>
                    <a:pt x="1946135" y="0"/>
                  </a:lnTo>
                  <a:lnTo>
                    <a:pt x="1948168" y="0"/>
                  </a:lnTo>
                  <a:lnTo>
                    <a:pt x="1950202" y="0"/>
                  </a:lnTo>
                  <a:lnTo>
                    <a:pt x="1952235" y="0"/>
                  </a:lnTo>
                  <a:lnTo>
                    <a:pt x="1954269" y="0"/>
                  </a:lnTo>
                  <a:lnTo>
                    <a:pt x="1956303" y="0"/>
                  </a:lnTo>
                  <a:lnTo>
                    <a:pt x="1958336" y="0"/>
                  </a:lnTo>
                  <a:lnTo>
                    <a:pt x="1960370" y="0"/>
                  </a:lnTo>
                  <a:lnTo>
                    <a:pt x="1962403" y="0"/>
                  </a:lnTo>
                  <a:lnTo>
                    <a:pt x="1964437" y="0"/>
                  </a:lnTo>
                  <a:lnTo>
                    <a:pt x="1966471" y="0"/>
                  </a:lnTo>
                  <a:lnTo>
                    <a:pt x="1968504" y="0"/>
                  </a:lnTo>
                  <a:lnTo>
                    <a:pt x="1970538" y="0"/>
                  </a:lnTo>
                  <a:lnTo>
                    <a:pt x="1972571" y="0"/>
                  </a:lnTo>
                  <a:lnTo>
                    <a:pt x="1974605" y="0"/>
                  </a:lnTo>
                  <a:lnTo>
                    <a:pt x="1976638" y="0"/>
                  </a:lnTo>
                  <a:lnTo>
                    <a:pt x="1978672" y="0"/>
                  </a:lnTo>
                  <a:lnTo>
                    <a:pt x="1980706" y="0"/>
                  </a:lnTo>
                  <a:lnTo>
                    <a:pt x="1982739" y="0"/>
                  </a:lnTo>
                  <a:lnTo>
                    <a:pt x="1984773" y="0"/>
                  </a:lnTo>
                  <a:lnTo>
                    <a:pt x="1986806" y="0"/>
                  </a:lnTo>
                  <a:lnTo>
                    <a:pt x="1988840" y="0"/>
                  </a:lnTo>
                  <a:lnTo>
                    <a:pt x="1990873" y="0"/>
                  </a:lnTo>
                  <a:lnTo>
                    <a:pt x="1992907" y="0"/>
                  </a:lnTo>
                  <a:lnTo>
                    <a:pt x="1994941" y="0"/>
                  </a:lnTo>
                  <a:lnTo>
                    <a:pt x="1996974" y="0"/>
                  </a:lnTo>
                  <a:lnTo>
                    <a:pt x="1999008" y="0"/>
                  </a:lnTo>
                  <a:lnTo>
                    <a:pt x="2001041" y="0"/>
                  </a:lnTo>
                  <a:lnTo>
                    <a:pt x="2003075" y="0"/>
                  </a:lnTo>
                  <a:lnTo>
                    <a:pt x="2005109" y="0"/>
                  </a:lnTo>
                  <a:lnTo>
                    <a:pt x="2007142" y="0"/>
                  </a:lnTo>
                  <a:lnTo>
                    <a:pt x="2009176" y="0"/>
                  </a:lnTo>
                  <a:lnTo>
                    <a:pt x="2011209" y="0"/>
                  </a:lnTo>
                  <a:lnTo>
                    <a:pt x="2013243" y="0"/>
                  </a:lnTo>
                  <a:lnTo>
                    <a:pt x="2015276" y="0"/>
                  </a:lnTo>
                  <a:lnTo>
                    <a:pt x="2017310" y="0"/>
                  </a:lnTo>
                  <a:lnTo>
                    <a:pt x="2019344" y="0"/>
                  </a:lnTo>
                  <a:lnTo>
                    <a:pt x="2021377" y="0"/>
                  </a:lnTo>
                  <a:lnTo>
                    <a:pt x="2023411" y="0"/>
                  </a:lnTo>
                  <a:lnTo>
                    <a:pt x="2025444" y="0"/>
                  </a:lnTo>
                  <a:lnTo>
                    <a:pt x="2027478" y="0"/>
                  </a:lnTo>
                  <a:lnTo>
                    <a:pt x="2029511" y="0"/>
                  </a:lnTo>
                  <a:lnTo>
                    <a:pt x="2031545" y="0"/>
                  </a:lnTo>
                  <a:lnTo>
                    <a:pt x="2033579" y="0"/>
                  </a:lnTo>
                  <a:lnTo>
                    <a:pt x="2035612" y="0"/>
                  </a:lnTo>
                  <a:lnTo>
                    <a:pt x="2037646" y="0"/>
                  </a:lnTo>
                  <a:lnTo>
                    <a:pt x="2039679" y="0"/>
                  </a:lnTo>
                  <a:lnTo>
                    <a:pt x="2041713" y="0"/>
                  </a:lnTo>
                  <a:lnTo>
                    <a:pt x="2043747" y="0"/>
                  </a:lnTo>
                  <a:lnTo>
                    <a:pt x="2045780" y="0"/>
                  </a:lnTo>
                  <a:lnTo>
                    <a:pt x="2047814" y="0"/>
                  </a:lnTo>
                  <a:lnTo>
                    <a:pt x="2049847" y="0"/>
                  </a:lnTo>
                  <a:lnTo>
                    <a:pt x="2051881" y="0"/>
                  </a:lnTo>
                  <a:lnTo>
                    <a:pt x="2053914" y="0"/>
                  </a:lnTo>
                  <a:lnTo>
                    <a:pt x="2055948" y="0"/>
                  </a:lnTo>
                  <a:lnTo>
                    <a:pt x="2057982" y="0"/>
                  </a:lnTo>
                  <a:lnTo>
                    <a:pt x="2060015" y="0"/>
                  </a:lnTo>
                  <a:lnTo>
                    <a:pt x="2062049" y="0"/>
                  </a:lnTo>
                  <a:lnTo>
                    <a:pt x="2064082" y="0"/>
                  </a:lnTo>
                  <a:lnTo>
                    <a:pt x="2066116" y="0"/>
                  </a:lnTo>
                  <a:lnTo>
                    <a:pt x="2068149" y="0"/>
                  </a:lnTo>
                  <a:lnTo>
                    <a:pt x="2070183" y="0"/>
                  </a:lnTo>
                  <a:lnTo>
                    <a:pt x="2072217" y="0"/>
                  </a:lnTo>
                  <a:lnTo>
                    <a:pt x="2074250" y="0"/>
                  </a:lnTo>
                  <a:lnTo>
                    <a:pt x="2076284" y="0"/>
                  </a:lnTo>
                  <a:lnTo>
                    <a:pt x="2078317" y="0"/>
                  </a:lnTo>
                  <a:lnTo>
                    <a:pt x="2080351" y="0"/>
                  </a:lnTo>
                  <a:lnTo>
                    <a:pt x="2082385" y="0"/>
                  </a:lnTo>
                  <a:lnTo>
                    <a:pt x="2084418" y="0"/>
                  </a:lnTo>
                  <a:lnTo>
                    <a:pt x="2086452" y="0"/>
                  </a:lnTo>
                  <a:lnTo>
                    <a:pt x="2088485" y="0"/>
                  </a:lnTo>
                  <a:lnTo>
                    <a:pt x="2090519" y="0"/>
                  </a:lnTo>
                  <a:lnTo>
                    <a:pt x="2092552" y="0"/>
                  </a:lnTo>
                  <a:lnTo>
                    <a:pt x="2094586" y="0"/>
                  </a:lnTo>
                  <a:lnTo>
                    <a:pt x="2096620" y="0"/>
                  </a:lnTo>
                  <a:lnTo>
                    <a:pt x="2098653" y="0"/>
                  </a:lnTo>
                  <a:lnTo>
                    <a:pt x="2100687" y="0"/>
                  </a:lnTo>
                  <a:lnTo>
                    <a:pt x="2102720" y="0"/>
                  </a:lnTo>
                  <a:lnTo>
                    <a:pt x="2104754" y="0"/>
                  </a:lnTo>
                  <a:lnTo>
                    <a:pt x="2106787" y="0"/>
                  </a:lnTo>
                  <a:lnTo>
                    <a:pt x="2108821" y="0"/>
                  </a:lnTo>
                  <a:lnTo>
                    <a:pt x="2110855" y="0"/>
                  </a:lnTo>
                  <a:lnTo>
                    <a:pt x="2112888" y="0"/>
                  </a:lnTo>
                  <a:lnTo>
                    <a:pt x="2114922" y="0"/>
                  </a:lnTo>
                  <a:lnTo>
                    <a:pt x="2116955" y="0"/>
                  </a:lnTo>
                  <a:lnTo>
                    <a:pt x="2118989" y="0"/>
                  </a:lnTo>
                  <a:lnTo>
                    <a:pt x="2121023" y="0"/>
                  </a:lnTo>
                  <a:lnTo>
                    <a:pt x="2123056" y="0"/>
                  </a:lnTo>
                  <a:lnTo>
                    <a:pt x="2125090" y="0"/>
                  </a:lnTo>
                  <a:lnTo>
                    <a:pt x="2127123" y="0"/>
                  </a:lnTo>
                  <a:lnTo>
                    <a:pt x="2129157" y="0"/>
                  </a:lnTo>
                  <a:lnTo>
                    <a:pt x="2131190" y="0"/>
                  </a:lnTo>
                  <a:lnTo>
                    <a:pt x="2133224" y="0"/>
                  </a:lnTo>
                  <a:lnTo>
                    <a:pt x="2135258" y="0"/>
                  </a:lnTo>
                  <a:lnTo>
                    <a:pt x="2137291" y="0"/>
                  </a:lnTo>
                  <a:lnTo>
                    <a:pt x="2139325" y="0"/>
                  </a:lnTo>
                  <a:lnTo>
                    <a:pt x="2141358" y="0"/>
                  </a:lnTo>
                  <a:lnTo>
                    <a:pt x="2143392" y="0"/>
                  </a:lnTo>
                  <a:lnTo>
                    <a:pt x="2145425" y="0"/>
                  </a:lnTo>
                  <a:lnTo>
                    <a:pt x="2147459" y="0"/>
                  </a:lnTo>
                  <a:lnTo>
                    <a:pt x="2149493" y="0"/>
                  </a:lnTo>
                  <a:lnTo>
                    <a:pt x="2151526" y="0"/>
                  </a:lnTo>
                  <a:lnTo>
                    <a:pt x="2153560" y="0"/>
                  </a:lnTo>
                  <a:lnTo>
                    <a:pt x="2155593" y="0"/>
                  </a:lnTo>
                  <a:lnTo>
                    <a:pt x="2157627" y="0"/>
                  </a:lnTo>
                  <a:lnTo>
                    <a:pt x="2159661" y="0"/>
                  </a:lnTo>
                  <a:lnTo>
                    <a:pt x="2161694" y="0"/>
                  </a:lnTo>
                  <a:lnTo>
                    <a:pt x="2163728" y="0"/>
                  </a:lnTo>
                  <a:lnTo>
                    <a:pt x="2165761" y="0"/>
                  </a:lnTo>
                  <a:lnTo>
                    <a:pt x="2167795" y="0"/>
                  </a:lnTo>
                  <a:lnTo>
                    <a:pt x="2169828" y="0"/>
                  </a:lnTo>
                  <a:lnTo>
                    <a:pt x="2171862" y="0"/>
                  </a:lnTo>
                  <a:lnTo>
                    <a:pt x="2173896" y="0"/>
                  </a:lnTo>
                  <a:lnTo>
                    <a:pt x="2175929" y="0"/>
                  </a:lnTo>
                  <a:lnTo>
                    <a:pt x="2177963" y="0"/>
                  </a:lnTo>
                  <a:lnTo>
                    <a:pt x="2179996" y="0"/>
                  </a:lnTo>
                  <a:lnTo>
                    <a:pt x="2182030" y="0"/>
                  </a:lnTo>
                  <a:lnTo>
                    <a:pt x="2184064" y="0"/>
                  </a:lnTo>
                  <a:lnTo>
                    <a:pt x="2186097" y="0"/>
                  </a:lnTo>
                  <a:lnTo>
                    <a:pt x="2188131" y="0"/>
                  </a:lnTo>
                  <a:lnTo>
                    <a:pt x="2190164" y="0"/>
                  </a:lnTo>
                  <a:lnTo>
                    <a:pt x="2192198" y="0"/>
                  </a:lnTo>
                  <a:lnTo>
                    <a:pt x="2194231" y="0"/>
                  </a:lnTo>
                  <a:lnTo>
                    <a:pt x="2196265" y="0"/>
                  </a:lnTo>
                  <a:lnTo>
                    <a:pt x="2198299" y="0"/>
                  </a:lnTo>
                  <a:lnTo>
                    <a:pt x="2200332" y="0"/>
                  </a:lnTo>
                  <a:lnTo>
                    <a:pt x="2202366" y="0"/>
                  </a:lnTo>
                  <a:lnTo>
                    <a:pt x="2204399" y="0"/>
                  </a:lnTo>
                  <a:lnTo>
                    <a:pt x="2206433" y="0"/>
                  </a:lnTo>
                  <a:lnTo>
                    <a:pt x="2208466" y="0"/>
                  </a:lnTo>
                  <a:lnTo>
                    <a:pt x="2210500" y="0"/>
                  </a:lnTo>
                  <a:lnTo>
                    <a:pt x="2212534" y="0"/>
                  </a:lnTo>
                  <a:lnTo>
                    <a:pt x="2214567" y="0"/>
                  </a:lnTo>
                  <a:lnTo>
                    <a:pt x="2216601" y="0"/>
                  </a:lnTo>
                  <a:lnTo>
                    <a:pt x="2218634" y="0"/>
                  </a:lnTo>
                  <a:lnTo>
                    <a:pt x="2220668" y="0"/>
                  </a:lnTo>
                  <a:lnTo>
                    <a:pt x="2222702" y="0"/>
                  </a:lnTo>
                  <a:lnTo>
                    <a:pt x="2224735" y="0"/>
                  </a:lnTo>
                  <a:lnTo>
                    <a:pt x="2226769" y="0"/>
                  </a:lnTo>
                  <a:lnTo>
                    <a:pt x="2228802" y="0"/>
                  </a:lnTo>
                  <a:lnTo>
                    <a:pt x="2230836" y="0"/>
                  </a:lnTo>
                  <a:lnTo>
                    <a:pt x="2232869" y="0"/>
                  </a:lnTo>
                  <a:lnTo>
                    <a:pt x="2234903" y="0"/>
                  </a:lnTo>
                  <a:lnTo>
                    <a:pt x="2236937" y="0"/>
                  </a:lnTo>
                  <a:lnTo>
                    <a:pt x="2238970" y="0"/>
                  </a:lnTo>
                  <a:lnTo>
                    <a:pt x="2241004" y="0"/>
                  </a:lnTo>
                  <a:lnTo>
                    <a:pt x="2243037" y="0"/>
                  </a:lnTo>
                  <a:lnTo>
                    <a:pt x="2245071" y="0"/>
                  </a:lnTo>
                  <a:lnTo>
                    <a:pt x="2247104" y="0"/>
                  </a:lnTo>
                  <a:lnTo>
                    <a:pt x="2249138" y="0"/>
                  </a:lnTo>
                  <a:lnTo>
                    <a:pt x="2251172" y="0"/>
                  </a:lnTo>
                  <a:lnTo>
                    <a:pt x="2253205" y="0"/>
                  </a:lnTo>
                  <a:lnTo>
                    <a:pt x="2255239" y="0"/>
                  </a:lnTo>
                  <a:lnTo>
                    <a:pt x="2257272" y="0"/>
                  </a:lnTo>
                  <a:lnTo>
                    <a:pt x="2259306" y="0"/>
                  </a:lnTo>
                  <a:lnTo>
                    <a:pt x="2261340" y="0"/>
                  </a:lnTo>
                  <a:lnTo>
                    <a:pt x="2263373" y="0"/>
                  </a:lnTo>
                  <a:lnTo>
                    <a:pt x="2265407" y="0"/>
                  </a:lnTo>
                  <a:lnTo>
                    <a:pt x="2267440" y="0"/>
                  </a:lnTo>
                  <a:lnTo>
                    <a:pt x="2269474" y="0"/>
                  </a:lnTo>
                  <a:lnTo>
                    <a:pt x="2271507" y="0"/>
                  </a:lnTo>
                  <a:lnTo>
                    <a:pt x="2273541" y="0"/>
                  </a:lnTo>
                  <a:lnTo>
                    <a:pt x="2275575" y="0"/>
                  </a:lnTo>
                  <a:lnTo>
                    <a:pt x="2277608" y="0"/>
                  </a:lnTo>
                  <a:lnTo>
                    <a:pt x="2279642" y="0"/>
                  </a:lnTo>
                  <a:lnTo>
                    <a:pt x="2281675" y="0"/>
                  </a:lnTo>
                  <a:lnTo>
                    <a:pt x="2283709" y="0"/>
                  </a:lnTo>
                  <a:lnTo>
                    <a:pt x="2285742" y="0"/>
                  </a:lnTo>
                  <a:lnTo>
                    <a:pt x="2287776" y="0"/>
                  </a:lnTo>
                  <a:lnTo>
                    <a:pt x="2289810" y="0"/>
                  </a:lnTo>
                  <a:lnTo>
                    <a:pt x="2291843" y="0"/>
                  </a:lnTo>
                  <a:lnTo>
                    <a:pt x="2293877" y="0"/>
                  </a:lnTo>
                  <a:lnTo>
                    <a:pt x="2295910" y="0"/>
                  </a:lnTo>
                  <a:lnTo>
                    <a:pt x="2297944" y="0"/>
                  </a:lnTo>
                  <a:lnTo>
                    <a:pt x="2299978" y="0"/>
                  </a:lnTo>
                  <a:lnTo>
                    <a:pt x="2302011" y="0"/>
                  </a:lnTo>
                  <a:lnTo>
                    <a:pt x="2304045" y="0"/>
                  </a:lnTo>
                  <a:lnTo>
                    <a:pt x="2306078" y="0"/>
                  </a:lnTo>
                  <a:lnTo>
                    <a:pt x="2308112" y="0"/>
                  </a:lnTo>
                  <a:lnTo>
                    <a:pt x="2310145" y="0"/>
                  </a:lnTo>
                  <a:lnTo>
                    <a:pt x="2312179" y="0"/>
                  </a:lnTo>
                  <a:lnTo>
                    <a:pt x="2314213" y="0"/>
                  </a:lnTo>
                  <a:lnTo>
                    <a:pt x="2316246" y="0"/>
                  </a:lnTo>
                  <a:lnTo>
                    <a:pt x="2318280" y="0"/>
                  </a:lnTo>
                  <a:lnTo>
                    <a:pt x="2320313" y="0"/>
                  </a:lnTo>
                  <a:lnTo>
                    <a:pt x="2322347" y="0"/>
                  </a:lnTo>
                  <a:lnTo>
                    <a:pt x="2324380" y="0"/>
                  </a:lnTo>
                  <a:lnTo>
                    <a:pt x="2326414" y="0"/>
                  </a:lnTo>
                  <a:lnTo>
                    <a:pt x="2328448" y="0"/>
                  </a:lnTo>
                  <a:lnTo>
                    <a:pt x="2330481" y="0"/>
                  </a:lnTo>
                  <a:lnTo>
                    <a:pt x="2332515" y="0"/>
                  </a:lnTo>
                  <a:lnTo>
                    <a:pt x="2334548" y="0"/>
                  </a:lnTo>
                  <a:lnTo>
                    <a:pt x="2336582" y="0"/>
                  </a:lnTo>
                  <a:lnTo>
                    <a:pt x="2338616" y="0"/>
                  </a:lnTo>
                  <a:lnTo>
                    <a:pt x="2340649" y="0"/>
                  </a:lnTo>
                  <a:lnTo>
                    <a:pt x="2342683" y="0"/>
                  </a:lnTo>
                  <a:lnTo>
                    <a:pt x="2344716" y="0"/>
                  </a:lnTo>
                  <a:lnTo>
                    <a:pt x="2346750" y="0"/>
                  </a:lnTo>
                  <a:lnTo>
                    <a:pt x="2348783" y="0"/>
                  </a:lnTo>
                  <a:lnTo>
                    <a:pt x="2350817" y="0"/>
                  </a:lnTo>
                  <a:lnTo>
                    <a:pt x="2352851" y="0"/>
                  </a:lnTo>
                  <a:lnTo>
                    <a:pt x="2354884" y="0"/>
                  </a:lnTo>
                  <a:lnTo>
                    <a:pt x="2356918" y="0"/>
                  </a:lnTo>
                  <a:lnTo>
                    <a:pt x="2358951" y="0"/>
                  </a:lnTo>
                  <a:lnTo>
                    <a:pt x="2360985" y="0"/>
                  </a:lnTo>
                  <a:lnTo>
                    <a:pt x="2363018" y="0"/>
                  </a:lnTo>
                  <a:lnTo>
                    <a:pt x="2365052" y="0"/>
                  </a:lnTo>
                  <a:lnTo>
                    <a:pt x="2367086" y="0"/>
                  </a:lnTo>
                  <a:lnTo>
                    <a:pt x="2369119" y="0"/>
                  </a:lnTo>
                  <a:lnTo>
                    <a:pt x="2371153" y="0"/>
                  </a:lnTo>
                  <a:lnTo>
                    <a:pt x="2373186" y="0"/>
                  </a:lnTo>
                  <a:lnTo>
                    <a:pt x="2375220" y="0"/>
                  </a:lnTo>
                  <a:lnTo>
                    <a:pt x="2377254" y="0"/>
                  </a:lnTo>
                  <a:lnTo>
                    <a:pt x="2379287" y="0"/>
                  </a:lnTo>
                  <a:lnTo>
                    <a:pt x="2381321" y="0"/>
                  </a:lnTo>
                  <a:lnTo>
                    <a:pt x="2383354" y="0"/>
                  </a:lnTo>
                  <a:lnTo>
                    <a:pt x="2385388" y="0"/>
                  </a:lnTo>
                  <a:lnTo>
                    <a:pt x="2387421" y="0"/>
                  </a:lnTo>
                  <a:lnTo>
                    <a:pt x="2389455" y="0"/>
                  </a:lnTo>
                  <a:lnTo>
                    <a:pt x="2391489" y="0"/>
                  </a:lnTo>
                  <a:lnTo>
                    <a:pt x="2393522" y="0"/>
                  </a:lnTo>
                  <a:lnTo>
                    <a:pt x="2395556" y="0"/>
                  </a:lnTo>
                  <a:lnTo>
                    <a:pt x="2397589" y="0"/>
                  </a:lnTo>
                  <a:lnTo>
                    <a:pt x="2399623" y="0"/>
                  </a:lnTo>
                  <a:lnTo>
                    <a:pt x="2401656" y="0"/>
                  </a:lnTo>
                  <a:lnTo>
                    <a:pt x="2403690" y="0"/>
                  </a:lnTo>
                  <a:lnTo>
                    <a:pt x="2405724" y="0"/>
                  </a:lnTo>
                  <a:lnTo>
                    <a:pt x="2407757" y="0"/>
                  </a:lnTo>
                  <a:lnTo>
                    <a:pt x="2409791" y="0"/>
                  </a:lnTo>
                  <a:lnTo>
                    <a:pt x="2411824" y="0"/>
                  </a:lnTo>
                  <a:lnTo>
                    <a:pt x="2413858" y="0"/>
                  </a:lnTo>
                  <a:lnTo>
                    <a:pt x="2415892" y="566587"/>
                  </a:lnTo>
                  <a:lnTo>
                    <a:pt x="2417925" y="566587"/>
                  </a:lnTo>
                  <a:lnTo>
                    <a:pt x="2419959" y="566587"/>
                  </a:lnTo>
                  <a:lnTo>
                    <a:pt x="2421992" y="566587"/>
                  </a:lnTo>
                  <a:lnTo>
                    <a:pt x="2424026" y="566587"/>
                  </a:lnTo>
                  <a:lnTo>
                    <a:pt x="2426059" y="566587"/>
                  </a:lnTo>
                  <a:lnTo>
                    <a:pt x="2428093" y="566587"/>
                  </a:lnTo>
                  <a:lnTo>
                    <a:pt x="2430127" y="566587"/>
                  </a:lnTo>
                  <a:lnTo>
                    <a:pt x="2432160" y="566587"/>
                  </a:lnTo>
                  <a:lnTo>
                    <a:pt x="2434194" y="566587"/>
                  </a:lnTo>
                  <a:lnTo>
                    <a:pt x="2436227" y="566587"/>
                  </a:lnTo>
                  <a:lnTo>
                    <a:pt x="2438261" y="566587"/>
                  </a:lnTo>
                  <a:lnTo>
                    <a:pt x="2440294" y="566587"/>
                  </a:lnTo>
                  <a:lnTo>
                    <a:pt x="2442328" y="566587"/>
                  </a:lnTo>
                  <a:lnTo>
                    <a:pt x="2444362" y="566587"/>
                  </a:lnTo>
                  <a:lnTo>
                    <a:pt x="2446395" y="566587"/>
                  </a:lnTo>
                  <a:lnTo>
                    <a:pt x="2448429" y="566587"/>
                  </a:lnTo>
                  <a:lnTo>
                    <a:pt x="2450462" y="566587"/>
                  </a:lnTo>
                  <a:lnTo>
                    <a:pt x="2452496" y="566587"/>
                  </a:lnTo>
                  <a:lnTo>
                    <a:pt x="2454530" y="566587"/>
                  </a:lnTo>
                  <a:lnTo>
                    <a:pt x="2456563" y="566587"/>
                  </a:lnTo>
                  <a:lnTo>
                    <a:pt x="2458597" y="566587"/>
                  </a:lnTo>
                  <a:lnTo>
                    <a:pt x="2460630" y="566587"/>
                  </a:lnTo>
                  <a:lnTo>
                    <a:pt x="2462664" y="566587"/>
                  </a:lnTo>
                  <a:lnTo>
                    <a:pt x="2464697" y="566587"/>
                  </a:lnTo>
                  <a:lnTo>
                    <a:pt x="2466731" y="566587"/>
                  </a:lnTo>
                  <a:lnTo>
                    <a:pt x="2468765" y="566587"/>
                  </a:lnTo>
                  <a:lnTo>
                    <a:pt x="2470798" y="566587"/>
                  </a:lnTo>
                  <a:lnTo>
                    <a:pt x="2472832" y="566587"/>
                  </a:lnTo>
                  <a:lnTo>
                    <a:pt x="2474865" y="566587"/>
                  </a:lnTo>
                  <a:lnTo>
                    <a:pt x="2476899" y="566587"/>
                  </a:lnTo>
                  <a:lnTo>
                    <a:pt x="2478932" y="566587"/>
                  </a:lnTo>
                  <a:lnTo>
                    <a:pt x="2480966" y="566587"/>
                  </a:lnTo>
                  <a:lnTo>
                    <a:pt x="2483000" y="566587"/>
                  </a:lnTo>
                  <a:lnTo>
                    <a:pt x="2485033" y="566587"/>
                  </a:lnTo>
                  <a:lnTo>
                    <a:pt x="2487067" y="566587"/>
                  </a:lnTo>
                  <a:lnTo>
                    <a:pt x="2489100" y="566587"/>
                  </a:lnTo>
                  <a:lnTo>
                    <a:pt x="2491134" y="566587"/>
                  </a:lnTo>
                  <a:lnTo>
                    <a:pt x="2493168" y="566587"/>
                  </a:lnTo>
                  <a:lnTo>
                    <a:pt x="2495201" y="566587"/>
                  </a:lnTo>
                  <a:lnTo>
                    <a:pt x="2497235" y="566587"/>
                  </a:lnTo>
                  <a:lnTo>
                    <a:pt x="2499268" y="566587"/>
                  </a:lnTo>
                  <a:lnTo>
                    <a:pt x="2501302" y="566587"/>
                  </a:lnTo>
                  <a:lnTo>
                    <a:pt x="2503335" y="566587"/>
                  </a:lnTo>
                  <a:lnTo>
                    <a:pt x="2505369" y="566587"/>
                  </a:lnTo>
                  <a:lnTo>
                    <a:pt x="2507403" y="566587"/>
                  </a:lnTo>
                  <a:lnTo>
                    <a:pt x="2509436" y="566587"/>
                  </a:lnTo>
                  <a:lnTo>
                    <a:pt x="2511470" y="566587"/>
                  </a:lnTo>
                  <a:lnTo>
                    <a:pt x="2513503" y="566587"/>
                  </a:lnTo>
                  <a:lnTo>
                    <a:pt x="2515537" y="566587"/>
                  </a:lnTo>
                  <a:lnTo>
                    <a:pt x="2517570" y="566587"/>
                  </a:lnTo>
                  <a:lnTo>
                    <a:pt x="2519604" y="566587"/>
                  </a:lnTo>
                  <a:lnTo>
                    <a:pt x="2521638" y="566587"/>
                  </a:lnTo>
                  <a:lnTo>
                    <a:pt x="2523671" y="566587"/>
                  </a:lnTo>
                  <a:lnTo>
                    <a:pt x="2525705" y="566587"/>
                  </a:lnTo>
                  <a:lnTo>
                    <a:pt x="2527738" y="566587"/>
                  </a:lnTo>
                  <a:lnTo>
                    <a:pt x="2529772" y="566587"/>
                  </a:lnTo>
                  <a:lnTo>
                    <a:pt x="2531806" y="566587"/>
                  </a:lnTo>
                  <a:lnTo>
                    <a:pt x="2533839" y="566587"/>
                  </a:lnTo>
                  <a:lnTo>
                    <a:pt x="2535873" y="566587"/>
                  </a:lnTo>
                  <a:lnTo>
                    <a:pt x="2537906" y="566587"/>
                  </a:lnTo>
                  <a:lnTo>
                    <a:pt x="2539940" y="566587"/>
                  </a:lnTo>
                  <a:lnTo>
                    <a:pt x="2541973" y="566587"/>
                  </a:lnTo>
                  <a:lnTo>
                    <a:pt x="2544007" y="566587"/>
                  </a:lnTo>
                  <a:lnTo>
                    <a:pt x="2546041" y="566587"/>
                  </a:lnTo>
                  <a:lnTo>
                    <a:pt x="2548074" y="566587"/>
                  </a:lnTo>
                  <a:lnTo>
                    <a:pt x="2550108" y="566587"/>
                  </a:lnTo>
                  <a:lnTo>
                    <a:pt x="2552141" y="566587"/>
                  </a:lnTo>
                  <a:lnTo>
                    <a:pt x="2554175" y="566587"/>
                  </a:lnTo>
                  <a:lnTo>
                    <a:pt x="2556208" y="566587"/>
                  </a:lnTo>
                  <a:lnTo>
                    <a:pt x="2558242" y="566587"/>
                  </a:lnTo>
                  <a:lnTo>
                    <a:pt x="2560276" y="566587"/>
                  </a:lnTo>
                  <a:lnTo>
                    <a:pt x="2562309" y="566587"/>
                  </a:lnTo>
                  <a:lnTo>
                    <a:pt x="2564343" y="566587"/>
                  </a:lnTo>
                  <a:lnTo>
                    <a:pt x="2566376" y="566587"/>
                  </a:lnTo>
                  <a:lnTo>
                    <a:pt x="2568410" y="566587"/>
                  </a:lnTo>
                  <a:lnTo>
                    <a:pt x="2570444" y="566587"/>
                  </a:lnTo>
                  <a:lnTo>
                    <a:pt x="2572477" y="566587"/>
                  </a:lnTo>
                  <a:lnTo>
                    <a:pt x="2574511" y="566587"/>
                  </a:lnTo>
                  <a:lnTo>
                    <a:pt x="2576544" y="566587"/>
                  </a:lnTo>
                  <a:lnTo>
                    <a:pt x="2578578" y="566587"/>
                  </a:lnTo>
                  <a:lnTo>
                    <a:pt x="2580611" y="566587"/>
                  </a:lnTo>
                  <a:lnTo>
                    <a:pt x="2582645" y="566587"/>
                  </a:lnTo>
                  <a:lnTo>
                    <a:pt x="2584679" y="566587"/>
                  </a:lnTo>
                  <a:lnTo>
                    <a:pt x="2586712" y="566587"/>
                  </a:lnTo>
                  <a:lnTo>
                    <a:pt x="2588746" y="566587"/>
                  </a:lnTo>
                  <a:lnTo>
                    <a:pt x="2590779" y="566587"/>
                  </a:lnTo>
                  <a:lnTo>
                    <a:pt x="2592813" y="566587"/>
                  </a:lnTo>
                  <a:lnTo>
                    <a:pt x="2594846" y="566587"/>
                  </a:lnTo>
                  <a:lnTo>
                    <a:pt x="2596880" y="566587"/>
                  </a:lnTo>
                  <a:lnTo>
                    <a:pt x="2598914" y="566587"/>
                  </a:lnTo>
                  <a:lnTo>
                    <a:pt x="2600947" y="566587"/>
                  </a:lnTo>
                  <a:lnTo>
                    <a:pt x="2602981" y="566587"/>
                  </a:lnTo>
                  <a:lnTo>
                    <a:pt x="2605014" y="566587"/>
                  </a:lnTo>
                  <a:lnTo>
                    <a:pt x="2607048" y="566587"/>
                  </a:lnTo>
                  <a:lnTo>
                    <a:pt x="2609082" y="566587"/>
                  </a:lnTo>
                  <a:lnTo>
                    <a:pt x="2611115" y="566587"/>
                  </a:lnTo>
                  <a:lnTo>
                    <a:pt x="2613149" y="566587"/>
                  </a:lnTo>
                  <a:lnTo>
                    <a:pt x="2615182" y="566587"/>
                  </a:lnTo>
                  <a:lnTo>
                    <a:pt x="2617216" y="566587"/>
                  </a:lnTo>
                  <a:lnTo>
                    <a:pt x="2619249" y="566587"/>
                  </a:lnTo>
                  <a:lnTo>
                    <a:pt x="2621283" y="566587"/>
                  </a:lnTo>
                  <a:lnTo>
                    <a:pt x="2623317" y="566587"/>
                  </a:lnTo>
                  <a:lnTo>
                    <a:pt x="2625350" y="566587"/>
                  </a:lnTo>
                  <a:lnTo>
                    <a:pt x="2627384" y="566587"/>
                  </a:lnTo>
                  <a:lnTo>
                    <a:pt x="2629417" y="566587"/>
                  </a:lnTo>
                  <a:lnTo>
                    <a:pt x="2631451" y="566587"/>
                  </a:lnTo>
                  <a:lnTo>
                    <a:pt x="2633484" y="566587"/>
                  </a:lnTo>
                  <a:lnTo>
                    <a:pt x="2635518" y="566587"/>
                  </a:lnTo>
                  <a:lnTo>
                    <a:pt x="2637552" y="566587"/>
                  </a:lnTo>
                  <a:lnTo>
                    <a:pt x="2639585" y="566587"/>
                  </a:lnTo>
                  <a:lnTo>
                    <a:pt x="2641619" y="566587"/>
                  </a:lnTo>
                  <a:lnTo>
                    <a:pt x="2643652" y="566587"/>
                  </a:lnTo>
                  <a:lnTo>
                    <a:pt x="2645686" y="566587"/>
                  </a:lnTo>
                  <a:lnTo>
                    <a:pt x="2647720" y="566587"/>
                  </a:lnTo>
                  <a:lnTo>
                    <a:pt x="2649753" y="566587"/>
                  </a:lnTo>
                  <a:lnTo>
                    <a:pt x="2651787" y="566587"/>
                  </a:lnTo>
                  <a:lnTo>
                    <a:pt x="2653820" y="566587"/>
                  </a:lnTo>
                  <a:lnTo>
                    <a:pt x="2655854" y="566587"/>
                  </a:lnTo>
                  <a:lnTo>
                    <a:pt x="2657887" y="566587"/>
                  </a:lnTo>
                  <a:lnTo>
                    <a:pt x="2659921" y="566587"/>
                  </a:lnTo>
                  <a:lnTo>
                    <a:pt x="2661955" y="566587"/>
                  </a:lnTo>
                  <a:lnTo>
                    <a:pt x="2663988" y="566587"/>
                  </a:lnTo>
                  <a:lnTo>
                    <a:pt x="2666022" y="566587"/>
                  </a:lnTo>
                  <a:lnTo>
                    <a:pt x="2668055" y="566587"/>
                  </a:lnTo>
                  <a:lnTo>
                    <a:pt x="2670089" y="566587"/>
                  </a:lnTo>
                  <a:lnTo>
                    <a:pt x="2672122" y="566587"/>
                  </a:lnTo>
                  <a:lnTo>
                    <a:pt x="2674156" y="566587"/>
                  </a:lnTo>
                  <a:lnTo>
                    <a:pt x="2676190" y="566587"/>
                  </a:lnTo>
                  <a:lnTo>
                    <a:pt x="2678223" y="566587"/>
                  </a:lnTo>
                  <a:lnTo>
                    <a:pt x="2680257" y="566587"/>
                  </a:lnTo>
                  <a:lnTo>
                    <a:pt x="2682290" y="566587"/>
                  </a:lnTo>
                  <a:lnTo>
                    <a:pt x="2684324" y="566587"/>
                  </a:lnTo>
                  <a:lnTo>
                    <a:pt x="2686358" y="566587"/>
                  </a:lnTo>
                  <a:lnTo>
                    <a:pt x="2688391" y="566587"/>
                  </a:lnTo>
                  <a:lnTo>
                    <a:pt x="2690425" y="566587"/>
                  </a:lnTo>
                  <a:lnTo>
                    <a:pt x="2692458" y="566587"/>
                  </a:lnTo>
                  <a:lnTo>
                    <a:pt x="2694492" y="566587"/>
                  </a:lnTo>
                  <a:lnTo>
                    <a:pt x="2696525" y="566587"/>
                  </a:lnTo>
                  <a:lnTo>
                    <a:pt x="2698559" y="566587"/>
                  </a:lnTo>
                  <a:lnTo>
                    <a:pt x="2700593" y="566587"/>
                  </a:lnTo>
                  <a:lnTo>
                    <a:pt x="2702626" y="566587"/>
                  </a:lnTo>
                  <a:lnTo>
                    <a:pt x="2704660" y="566587"/>
                  </a:lnTo>
                  <a:lnTo>
                    <a:pt x="2706693" y="566587"/>
                  </a:lnTo>
                  <a:lnTo>
                    <a:pt x="2708727" y="566587"/>
                  </a:lnTo>
                  <a:lnTo>
                    <a:pt x="2710760" y="566587"/>
                  </a:lnTo>
                  <a:lnTo>
                    <a:pt x="2712794" y="566587"/>
                  </a:lnTo>
                  <a:lnTo>
                    <a:pt x="2714828" y="566587"/>
                  </a:lnTo>
                  <a:lnTo>
                    <a:pt x="2716861" y="566587"/>
                  </a:lnTo>
                  <a:lnTo>
                    <a:pt x="2718895" y="566587"/>
                  </a:lnTo>
                  <a:lnTo>
                    <a:pt x="2720928" y="566587"/>
                  </a:lnTo>
                  <a:lnTo>
                    <a:pt x="2722962" y="566587"/>
                  </a:lnTo>
                  <a:lnTo>
                    <a:pt x="2724996" y="566587"/>
                  </a:lnTo>
                  <a:lnTo>
                    <a:pt x="2727029" y="566587"/>
                  </a:lnTo>
                  <a:lnTo>
                    <a:pt x="2729063" y="566587"/>
                  </a:lnTo>
                  <a:lnTo>
                    <a:pt x="2731096" y="566587"/>
                  </a:lnTo>
                  <a:lnTo>
                    <a:pt x="2733130" y="566587"/>
                  </a:lnTo>
                  <a:lnTo>
                    <a:pt x="2735163" y="566587"/>
                  </a:lnTo>
                  <a:lnTo>
                    <a:pt x="2737197" y="566587"/>
                  </a:lnTo>
                  <a:lnTo>
                    <a:pt x="2739231" y="566587"/>
                  </a:lnTo>
                  <a:lnTo>
                    <a:pt x="2741264" y="566587"/>
                  </a:lnTo>
                  <a:lnTo>
                    <a:pt x="2743298" y="566587"/>
                  </a:lnTo>
                  <a:lnTo>
                    <a:pt x="2745331" y="566587"/>
                  </a:lnTo>
                  <a:lnTo>
                    <a:pt x="2747365" y="566587"/>
                  </a:lnTo>
                  <a:lnTo>
                    <a:pt x="2749399" y="566587"/>
                  </a:lnTo>
                  <a:lnTo>
                    <a:pt x="2751432" y="566587"/>
                  </a:lnTo>
                  <a:lnTo>
                    <a:pt x="2753466" y="566587"/>
                  </a:lnTo>
                  <a:lnTo>
                    <a:pt x="2755499" y="566587"/>
                  </a:lnTo>
                  <a:lnTo>
                    <a:pt x="2757533" y="566587"/>
                  </a:lnTo>
                  <a:lnTo>
                    <a:pt x="2759566" y="566587"/>
                  </a:lnTo>
                  <a:lnTo>
                    <a:pt x="2761600" y="566587"/>
                  </a:lnTo>
                  <a:lnTo>
                    <a:pt x="2763634" y="566587"/>
                  </a:lnTo>
                  <a:lnTo>
                    <a:pt x="2765667" y="566587"/>
                  </a:lnTo>
                  <a:lnTo>
                    <a:pt x="2767701" y="566587"/>
                  </a:lnTo>
                  <a:lnTo>
                    <a:pt x="2769734" y="566587"/>
                  </a:lnTo>
                  <a:lnTo>
                    <a:pt x="2771768" y="566587"/>
                  </a:lnTo>
                  <a:lnTo>
                    <a:pt x="2773801" y="566587"/>
                  </a:lnTo>
                  <a:lnTo>
                    <a:pt x="2775835" y="566587"/>
                  </a:lnTo>
                  <a:lnTo>
                    <a:pt x="2777869" y="566587"/>
                  </a:lnTo>
                  <a:lnTo>
                    <a:pt x="2779902" y="566587"/>
                  </a:lnTo>
                  <a:lnTo>
                    <a:pt x="2781936" y="566587"/>
                  </a:lnTo>
                  <a:lnTo>
                    <a:pt x="2783969" y="566587"/>
                  </a:lnTo>
                  <a:lnTo>
                    <a:pt x="2786003" y="566587"/>
                  </a:lnTo>
                  <a:lnTo>
                    <a:pt x="2788037" y="566587"/>
                  </a:lnTo>
                  <a:lnTo>
                    <a:pt x="2790070" y="566587"/>
                  </a:lnTo>
                  <a:lnTo>
                    <a:pt x="2792104" y="566587"/>
                  </a:lnTo>
                  <a:lnTo>
                    <a:pt x="2794137" y="566587"/>
                  </a:lnTo>
                  <a:lnTo>
                    <a:pt x="2796171" y="566587"/>
                  </a:lnTo>
                  <a:lnTo>
                    <a:pt x="2798204" y="566587"/>
                  </a:lnTo>
                  <a:lnTo>
                    <a:pt x="2800238" y="566587"/>
                  </a:lnTo>
                  <a:lnTo>
                    <a:pt x="2802272" y="566587"/>
                  </a:lnTo>
                  <a:lnTo>
                    <a:pt x="2804305" y="566587"/>
                  </a:lnTo>
                  <a:lnTo>
                    <a:pt x="2806339" y="566587"/>
                  </a:lnTo>
                  <a:lnTo>
                    <a:pt x="2808372" y="566587"/>
                  </a:lnTo>
                  <a:lnTo>
                    <a:pt x="2810406" y="566587"/>
                  </a:lnTo>
                  <a:lnTo>
                    <a:pt x="2812439" y="566587"/>
                  </a:lnTo>
                  <a:lnTo>
                    <a:pt x="2814473" y="566587"/>
                  </a:lnTo>
                  <a:lnTo>
                    <a:pt x="2816507" y="566587"/>
                  </a:lnTo>
                  <a:lnTo>
                    <a:pt x="2818540" y="566587"/>
                  </a:lnTo>
                  <a:lnTo>
                    <a:pt x="2820574" y="566587"/>
                  </a:lnTo>
                  <a:lnTo>
                    <a:pt x="2822607" y="566587"/>
                  </a:lnTo>
                  <a:lnTo>
                    <a:pt x="2824641" y="566587"/>
                  </a:lnTo>
                  <a:lnTo>
                    <a:pt x="2826675" y="566587"/>
                  </a:lnTo>
                  <a:lnTo>
                    <a:pt x="2828708" y="566587"/>
                  </a:lnTo>
                  <a:lnTo>
                    <a:pt x="2830742" y="566587"/>
                  </a:lnTo>
                  <a:lnTo>
                    <a:pt x="2832775" y="566587"/>
                  </a:lnTo>
                  <a:lnTo>
                    <a:pt x="2834809" y="566587"/>
                  </a:lnTo>
                  <a:lnTo>
                    <a:pt x="2836842" y="566587"/>
                  </a:lnTo>
                  <a:lnTo>
                    <a:pt x="2838876" y="566587"/>
                  </a:lnTo>
                  <a:lnTo>
                    <a:pt x="2840910" y="566587"/>
                  </a:lnTo>
                  <a:lnTo>
                    <a:pt x="2842943" y="566587"/>
                  </a:lnTo>
                  <a:lnTo>
                    <a:pt x="2844977" y="566587"/>
                  </a:lnTo>
                  <a:lnTo>
                    <a:pt x="2847010" y="566587"/>
                  </a:lnTo>
                  <a:lnTo>
                    <a:pt x="2849044" y="566587"/>
                  </a:lnTo>
                  <a:lnTo>
                    <a:pt x="2851077" y="566587"/>
                  </a:lnTo>
                  <a:lnTo>
                    <a:pt x="2853111" y="566587"/>
                  </a:lnTo>
                  <a:lnTo>
                    <a:pt x="2855145" y="566587"/>
                  </a:lnTo>
                  <a:lnTo>
                    <a:pt x="2857178" y="566587"/>
                  </a:lnTo>
                  <a:lnTo>
                    <a:pt x="2859212" y="566587"/>
                  </a:lnTo>
                  <a:lnTo>
                    <a:pt x="2861245" y="566587"/>
                  </a:lnTo>
                  <a:lnTo>
                    <a:pt x="2863279" y="566587"/>
                  </a:lnTo>
                  <a:lnTo>
                    <a:pt x="2865313" y="566587"/>
                  </a:lnTo>
                  <a:lnTo>
                    <a:pt x="2867346" y="566587"/>
                  </a:lnTo>
                  <a:lnTo>
                    <a:pt x="2869380" y="566587"/>
                  </a:lnTo>
                  <a:lnTo>
                    <a:pt x="2871413" y="566587"/>
                  </a:lnTo>
                  <a:lnTo>
                    <a:pt x="2873447" y="566587"/>
                  </a:lnTo>
                  <a:lnTo>
                    <a:pt x="2875480" y="566587"/>
                  </a:lnTo>
                  <a:lnTo>
                    <a:pt x="2877514" y="566587"/>
                  </a:lnTo>
                  <a:lnTo>
                    <a:pt x="2879548" y="566587"/>
                  </a:lnTo>
                  <a:lnTo>
                    <a:pt x="2881581" y="566587"/>
                  </a:lnTo>
                  <a:lnTo>
                    <a:pt x="2883615" y="566587"/>
                  </a:lnTo>
                  <a:lnTo>
                    <a:pt x="2885648" y="566587"/>
                  </a:lnTo>
                  <a:lnTo>
                    <a:pt x="2887682" y="566587"/>
                  </a:lnTo>
                  <a:lnTo>
                    <a:pt x="2889715" y="566587"/>
                  </a:lnTo>
                  <a:lnTo>
                    <a:pt x="2891749" y="566587"/>
                  </a:lnTo>
                  <a:lnTo>
                    <a:pt x="2893783" y="566587"/>
                  </a:lnTo>
                  <a:lnTo>
                    <a:pt x="2895816" y="566587"/>
                  </a:lnTo>
                  <a:lnTo>
                    <a:pt x="2897850" y="566587"/>
                  </a:lnTo>
                  <a:lnTo>
                    <a:pt x="2899883" y="566587"/>
                  </a:lnTo>
                  <a:lnTo>
                    <a:pt x="2901917" y="566587"/>
                  </a:lnTo>
                  <a:lnTo>
                    <a:pt x="2903951" y="566587"/>
                  </a:lnTo>
                  <a:lnTo>
                    <a:pt x="2905984" y="566587"/>
                  </a:lnTo>
                  <a:lnTo>
                    <a:pt x="2908018" y="566587"/>
                  </a:lnTo>
                  <a:lnTo>
                    <a:pt x="2910051" y="566587"/>
                  </a:lnTo>
                  <a:lnTo>
                    <a:pt x="2912085" y="566587"/>
                  </a:lnTo>
                  <a:lnTo>
                    <a:pt x="2914118" y="566587"/>
                  </a:lnTo>
                  <a:lnTo>
                    <a:pt x="2916152" y="566587"/>
                  </a:lnTo>
                  <a:lnTo>
                    <a:pt x="2918186" y="566587"/>
                  </a:lnTo>
                  <a:lnTo>
                    <a:pt x="2920219" y="566587"/>
                  </a:lnTo>
                  <a:lnTo>
                    <a:pt x="2922253" y="566587"/>
                  </a:lnTo>
                  <a:lnTo>
                    <a:pt x="2924286" y="566587"/>
                  </a:lnTo>
                  <a:lnTo>
                    <a:pt x="2926320" y="566587"/>
                  </a:lnTo>
                  <a:lnTo>
                    <a:pt x="2928353" y="566587"/>
                  </a:lnTo>
                  <a:lnTo>
                    <a:pt x="2930387" y="566587"/>
                  </a:lnTo>
                  <a:lnTo>
                    <a:pt x="2932421" y="566587"/>
                  </a:lnTo>
                  <a:lnTo>
                    <a:pt x="2934454" y="566587"/>
                  </a:lnTo>
                  <a:lnTo>
                    <a:pt x="2936488" y="566587"/>
                  </a:lnTo>
                  <a:lnTo>
                    <a:pt x="2938521" y="566587"/>
                  </a:lnTo>
                  <a:lnTo>
                    <a:pt x="2940555" y="566587"/>
                  </a:lnTo>
                  <a:lnTo>
                    <a:pt x="2942589" y="566587"/>
                  </a:lnTo>
                  <a:lnTo>
                    <a:pt x="2944622" y="566587"/>
                  </a:lnTo>
                  <a:lnTo>
                    <a:pt x="2946656" y="566587"/>
                  </a:lnTo>
                  <a:lnTo>
                    <a:pt x="2948689" y="566587"/>
                  </a:lnTo>
                  <a:lnTo>
                    <a:pt x="2950723" y="566587"/>
                  </a:lnTo>
                  <a:lnTo>
                    <a:pt x="2952756" y="566587"/>
                  </a:lnTo>
                  <a:lnTo>
                    <a:pt x="2954790" y="566587"/>
                  </a:lnTo>
                  <a:lnTo>
                    <a:pt x="2956824" y="566587"/>
                  </a:lnTo>
                  <a:lnTo>
                    <a:pt x="2958857" y="566587"/>
                  </a:lnTo>
                  <a:lnTo>
                    <a:pt x="2960891" y="566587"/>
                  </a:lnTo>
                  <a:lnTo>
                    <a:pt x="2962924" y="566587"/>
                  </a:lnTo>
                  <a:lnTo>
                    <a:pt x="2964958" y="566587"/>
                  </a:lnTo>
                  <a:lnTo>
                    <a:pt x="2966991" y="566587"/>
                  </a:lnTo>
                  <a:lnTo>
                    <a:pt x="2969025" y="566587"/>
                  </a:lnTo>
                  <a:lnTo>
                    <a:pt x="2971059" y="566587"/>
                  </a:lnTo>
                  <a:lnTo>
                    <a:pt x="2973092" y="566587"/>
                  </a:lnTo>
                  <a:lnTo>
                    <a:pt x="2975126" y="566587"/>
                  </a:lnTo>
                  <a:lnTo>
                    <a:pt x="2977159" y="566587"/>
                  </a:lnTo>
                  <a:lnTo>
                    <a:pt x="2979193" y="566587"/>
                  </a:lnTo>
                  <a:lnTo>
                    <a:pt x="2981227" y="566587"/>
                  </a:lnTo>
                  <a:lnTo>
                    <a:pt x="2983260" y="566587"/>
                  </a:lnTo>
                  <a:lnTo>
                    <a:pt x="2985294" y="566587"/>
                  </a:lnTo>
                  <a:lnTo>
                    <a:pt x="2987327" y="566587"/>
                  </a:lnTo>
                  <a:lnTo>
                    <a:pt x="2989361" y="566587"/>
                  </a:lnTo>
                  <a:lnTo>
                    <a:pt x="2991394" y="566587"/>
                  </a:lnTo>
                  <a:lnTo>
                    <a:pt x="2993428" y="566587"/>
                  </a:lnTo>
                  <a:lnTo>
                    <a:pt x="2995462" y="566587"/>
                  </a:lnTo>
                  <a:lnTo>
                    <a:pt x="2997495" y="566587"/>
                  </a:lnTo>
                  <a:lnTo>
                    <a:pt x="2999529" y="566587"/>
                  </a:lnTo>
                  <a:lnTo>
                    <a:pt x="3001562" y="566587"/>
                  </a:lnTo>
                  <a:lnTo>
                    <a:pt x="3003596" y="566587"/>
                  </a:lnTo>
                  <a:lnTo>
                    <a:pt x="3005629" y="566587"/>
                  </a:lnTo>
                  <a:lnTo>
                    <a:pt x="3007663" y="566587"/>
                  </a:lnTo>
                  <a:lnTo>
                    <a:pt x="3009697" y="566587"/>
                  </a:lnTo>
                  <a:lnTo>
                    <a:pt x="3011730" y="566587"/>
                  </a:lnTo>
                  <a:lnTo>
                    <a:pt x="3013764" y="566587"/>
                  </a:lnTo>
                  <a:lnTo>
                    <a:pt x="3015797" y="566587"/>
                  </a:lnTo>
                  <a:lnTo>
                    <a:pt x="3017831" y="566587"/>
                  </a:lnTo>
                  <a:lnTo>
                    <a:pt x="3019865" y="566587"/>
                  </a:lnTo>
                  <a:lnTo>
                    <a:pt x="3021898" y="566587"/>
                  </a:lnTo>
                  <a:lnTo>
                    <a:pt x="3023932" y="566587"/>
                  </a:lnTo>
                  <a:lnTo>
                    <a:pt x="3025965" y="566587"/>
                  </a:lnTo>
                  <a:lnTo>
                    <a:pt x="3027999" y="566587"/>
                  </a:lnTo>
                  <a:lnTo>
                    <a:pt x="3030032" y="566587"/>
                  </a:lnTo>
                  <a:lnTo>
                    <a:pt x="3032066" y="566587"/>
                  </a:lnTo>
                  <a:lnTo>
                    <a:pt x="3034100" y="566587"/>
                  </a:lnTo>
                  <a:lnTo>
                    <a:pt x="3036133" y="566587"/>
                  </a:lnTo>
                  <a:lnTo>
                    <a:pt x="3038167" y="566587"/>
                  </a:lnTo>
                  <a:lnTo>
                    <a:pt x="3040200" y="566587"/>
                  </a:lnTo>
                  <a:lnTo>
                    <a:pt x="3042234" y="566587"/>
                  </a:lnTo>
                  <a:lnTo>
                    <a:pt x="3044267" y="566587"/>
                  </a:lnTo>
                  <a:lnTo>
                    <a:pt x="3046301" y="566587"/>
                  </a:lnTo>
                  <a:lnTo>
                    <a:pt x="3048335" y="566587"/>
                  </a:lnTo>
                  <a:lnTo>
                    <a:pt x="3050368" y="566587"/>
                  </a:lnTo>
                  <a:lnTo>
                    <a:pt x="3052402" y="566587"/>
                  </a:lnTo>
                  <a:lnTo>
                    <a:pt x="3054435" y="566587"/>
                  </a:lnTo>
                  <a:lnTo>
                    <a:pt x="3056469" y="566587"/>
                  </a:lnTo>
                  <a:lnTo>
                    <a:pt x="3058503" y="566587"/>
                  </a:lnTo>
                  <a:lnTo>
                    <a:pt x="3060536" y="566587"/>
                  </a:lnTo>
                  <a:lnTo>
                    <a:pt x="3062570" y="566587"/>
                  </a:lnTo>
                  <a:lnTo>
                    <a:pt x="3064603" y="566587"/>
                  </a:lnTo>
                  <a:lnTo>
                    <a:pt x="3066637" y="566587"/>
                  </a:lnTo>
                  <a:lnTo>
                    <a:pt x="3068670" y="566587"/>
                  </a:lnTo>
                  <a:lnTo>
                    <a:pt x="3070704" y="566587"/>
                  </a:lnTo>
                  <a:lnTo>
                    <a:pt x="3072738" y="566587"/>
                  </a:lnTo>
                  <a:lnTo>
                    <a:pt x="3074771" y="566587"/>
                  </a:lnTo>
                  <a:lnTo>
                    <a:pt x="3076805" y="566587"/>
                  </a:lnTo>
                  <a:lnTo>
                    <a:pt x="3078838" y="566587"/>
                  </a:lnTo>
                  <a:lnTo>
                    <a:pt x="3080872" y="566587"/>
                  </a:lnTo>
                  <a:lnTo>
                    <a:pt x="3082905" y="566587"/>
                  </a:lnTo>
                  <a:lnTo>
                    <a:pt x="3084939" y="566587"/>
                  </a:lnTo>
                  <a:lnTo>
                    <a:pt x="3086973" y="566587"/>
                  </a:lnTo>
                  <a:lnTo>
                    <a:pt x="3089006" y="566587"/>
                  </a:lnTo>
                  <a:lnTo>
                    <a:pt x="3091040" y="566587"/>
                  </a:lnTo>
                  <a:lnTo>
                    <a:pt x="3093073" y="566587"/>
                  </a:lnTo>
                  <a:lnTo>
                    <a:pt x="3095107" y="566587"/>
                  </a:lnTo>
                  <a:lnTo>
                    <a:pt x="3097141" y="566587"/>
                  </a:lnTo>
                  <a:lnTo>
                    <a:pt x="3099174" y="566587"/>
                  </a:lnTo>
                  <a:lnTo>
                    <a:pt x="3101208" y="566587"/>
                  </a:lnTo>
                  <a:lnTo>
                    <a:pt x="3103241" y="566587"/>
                  </a:lnTo>
                  <a:lnTo>
                    <a:pt x="3105275" y="566587"/>
                  </a:lnTo>
                  <a:lnTo>
                    <a:pt x="3107308" y="566587"/>
                  </a:lnTo>
                  <a:lnTo>
                    <a:pt x="3109342" y="566587"/>
                  </a:lnTo>
                  <a:lnTo>
                    <a:pt x="3111376" y="566587"/>
                  </a:lnTo>
                  <a:lnTo>
                    <a:pt x="3113409" y="566587"/>
                  </a:lnTo>
                  <a:lnTo>
                    <a:pt x="3115443" y="566587"/>
                  </a:lnTo>
                  <a:lnTo>
                    <a:pt x="3117476" y="566587"/>
                  </a:lnTo>
                  <a:lnTo>
                    <a:pt x="3119510" y="566587"/>
                  </a:lnTo>
                  <a:lnTo>
                    <a:pt x="3121543" y="566587"/>
                  </a:lnTo>
                  <a:lnTo>
                    <a:pt x="3123577" y="566587"/>
                  </a:lnTo>
                  <a:lnTo>
                    <a:pt x="3125611" y="566587"/>
                  </a:lnTo>
                  <a:lnTo>
                    <a:pt x="3127644" y="566587"/>
                  </a:lnTo>
                  <a:lnTo>
                    <a:pt x="3129678" y="566587"/>
                  </a:lnTo>
                  <a:lnTo>
                    <a:pt x="3131711" y="566587"/>
                  </a:lnTo>
                  <a:lnTo>
                    <a:pt x="3133745" y="566587"/>
                  </a:lnTo>
                  <a:lnTo>
                    <a:pt x="3135779" y="566587"/>
                  </a:lnTo>
                  <a:lnTo>
                    <a:pt x="3137812" y="566587"/>
                  </a:lnTo>
                  <a:lnTo>
                    <a:pt x="3139846" y="566587"/>
                  </a:lnTo>
                  <a:lnTo>
                    <a:pt x="3141879" y="566587"/>
                  </a:lnTo>
                  <a:lnTo>
                    <a:pt x="3143913" y="566587"/>
                  </a:lnTo>
                  <a:lnTo>
                    <a:pt x="3145946" y="566587"/>
                  </a:lnTo>
                  <a:lnTo>
                    <a:pt x="3147980" y="566587"/>
                  </a:lnTo>
                  <a:lnTo>
                    <a:pt x="3150014" y="566587"/>
                  </a:lnTo>
                  <a:lnTo>
                    <a:pt x="3152047" y="566587"/>
                  </a:lnTo>
                  <a:lnTo>
                    <a:pt x="3154081" y="566587"/>
                  </a:lnTo>
                  <a:lnTo>
                    <a:pt x="3156114" y="566587"/>
                  </a:lnTo>
                  <a:lnTo>
                    <a:pt x="3158148" y="566587"/>
                  </a:lnTo>
                  <a:lnTo>
                    <a:pt x="3160181" y="566587"/>
                  </a:lnTo>
                  <a:lnTo>
                    <a:pt x="3162215" y="566587"/>
                  </a:lnTo>
                  <a:lnTo>
                    <a:pt x="3164249" y="566587"/>
                  </a:lnTo>
                  <a:lnTo>
                    <a:pt x="3166282" y="566587"/>
                  </a:lnTo>
                  <a:lnTo>
                    <a:pt x="3168316" y="566587"/>
                  </a:lnTo>
                  <a:lnTo>
                    <a:pt x="3170349" y="566587"/>
                  </a:lnTo>
                  <a:lnTo>
                    <a:pt x="3172383" y="566587"/>
                  </a:lnTo>
                  <a:lnTo>
                    <a:pt x="3174417" y="566587"/>
                  </a:lnTo>
                  <a:lnTo>
                    <a:pt x="3176450" y="566587"/>
                  </a:lnTo>
                  <a:lnTo>
                    <a:pt x="3178484" y="566587"/>
                  </a:lnTo>
                  <a:lnTo>
                    <a:pt x="3180517" y="566587"/>
                  </a:lnTo>
                  <a:lnTo>
                    <a:pt x="3182551" y="566587"/>
                  </a:lnTo>
                  <a:lnTo>
                    <a:pt x="3184584" y="566587"/>
                  </a:lnTo>
                  <a:lnTo>
                    <a:pt x="3186618" y="566587"/>
                  </a:lnTo>
                  <a:lnTo>
                    <a:pt x="3188652" y="566587"/>
                  </a:lnTo>
                  <a:lnTo>
                    <a:pt x="3190685" y="566587"/>
                  </a:lnTo>
                  <a:lnTo>
                    <a:pt x="3192719" y="566587"/>
                  </a:lnTo>
                  <a:lnTo>
                    <a:pt x="3194752" y="566587"/>
                  </a:lnTo>
                  <a:lnTo>
                    <a:pt x="3196786" y="566587"/>
                  </a:lnTo>
                  <a:lnTo>
                    <a:pt x="3198819" y="566587"/>
                  </a:lnTo>
                  <a:lnTo>
                    <a:pt x="3200853" y="566587"/>
                  </a:lnTo>
                  <a:lnTo>
                    <a:pt x="3202887" y="566587"/>
                  </a:lnTo>
                  <a:lnTo>
                    <a:pt x="3204920" y="566587"/>
                  </a:lnTo>
                  <a:lnTo>
                    <a:pt x="3206954" y="566587"/>
                  </a:lnTo>
                  <a:lnTo>
                    <a:pt x="3208987" y="566587"/>
                  </a:lnTo>
                  <a:lnTo>
                    <a:pt x="3211021" y="566587"/>
                  </a:lnTo>
                  <a:lnTo>
                    <a:pt x="3213055" y="566587"/>
                  </a:lnTo>
                  <a:lnTo>
                    <a:pt x="3215088" y="566587"/>
                  </a:lnTo>
                  <a:lnTo>
                    <a:pt x="3217122" y="566587"/>
                  </a:lnTo>
                  <a:lnTo>
                    <a:pt x="3219155" y="566587"/>
                  </a:lnTo>
                  <a:lnTo>
                    <a:pt x="3221189" y="566587"/>
                  </a:lnTo>
                  <a:lnTo>
                    <a:pt x="3223222" y="566587"/>
                  </a:lnTo>
                  <a:lnTo>
                    <a:pt x="3225256" y="566587"/>
                  </a:lnTo>
                  <a:lnTo>
                    <a:pt x="3227290" y="566587"/>
                  </a:lnTo>
                  <a:lnTo>
                    <a:pt x="3229323" y="566587"/>
                  </a:lnTo>
                  <a:lnTo>
                    <a:pt x="3231357" y="566587"/>
                  </a:lnTo>
                  <a:lnTo>
                    <a:pt x="3233390" y="566587"/>
                  </a:lnTo>
                  <a:lnTo>
                    <a:pt x="3235424" y="566587"/>
                  </a:lnTo>
                  <a:lnTo>
                    <a:pt x="3237457" y="566587"/>
                  </a:lnTo>
                  <a:lnTo>
                    <a:pt x="3239491" y="566587"/>
                  </a:lnTo>
                  <a:lnTo>
                    <a:pt x="3241525" y="566587"/>
                  </a:lnTo>
                  <a:lnTo>
                    <a:pt x="3243558" y="566587"/>
                  </a:lnTo>
                  <a:lnTo>
                    <a:pt x="3245592" y="566587"/>
                  </a:lnTo>
                  <a:lnTo>
                    <a:pt x="3247625" y="566587"/>
                  </a:lnTo>
                  <a:lnTo>
                    <a:pt x="3249659" y="566587"/>
                  </a:lnTo>
                  <a:lnTo>
                    <a:pt x="3251693" y="566587"/>
                  </a:lnTo>
                  <a:lnTo>
                    <a:pt x="3253726" y="566587"/>
                  </a:lnTo>
                  <a:lnTo>
                    <a:pt x="3255760" y="566587"/>
                  </a:lnTo>
                  <a:lnTo>
                    <a:pt x="3257793" y="566587"/>
                  </a:lnTo>
                  <a:lnTo>
                    <a:pt x="3259827" y="566587"/>
                  </a:lnTo>
                  <a:lnTo>
                    <a:pt x="3261860" y="566587"/>
                  </a:lnTo>
                  <a:lnTo>
                    <a:pt x="3263894" y="566587"/>
                  </a:lnTo>
                  <a:lnTo>
                    <a:pt x="3265928" y="566587"/>
                  </a:lnTo>
                  <a:lnTo>
                    <a:pt x="3267961" y="566587"/>
                  </a:lnTo>
                  <a:lnTo>
                    <a:pt x="3269995" y="566587"/>
                  </a:lnTo>
                  <a:lnTo>
                    <a:pt x="3272028" y="566587"/>
                  </a:lnTo>
                  <a:lnTo>
                    <a:pt x="3274062" y="566587"/>
                  </a:lnTo>
                  <a:lnTo>
                    <a:pt x="3276096" y="566587"/>
                  </a:lnTo>
                  <a:lnTo>
                    <a:pt x="3278129" y="566587"/>
                  </a:lnTo>
                  <a:lnTo>
                    <a:pt x="3280163" y="566587"/>
                  </a:lnTo>
                  <a:lnTo>
                    <a:pt x="3282196" y="566587"/>
                  </a:lnTo>
                  <a:lnTo>
                    <a:pt x="3284230" y="566587"/>
                  </a:lnTo>
                  <a:lnTo>
                    <a:pt x="3286263" y="566587"/>
                  </a:lnTo>
                  <a:lnTo>
                    <a:pt x="3288297" y="566587"/>
                  </a:lnTo>
                  <a:lnTo>
                    <a:pt x="3290331" y="566587"/>
                  </a:lnTo>
                  <a:lnTo>
                    <a:pt x="3292364" y="566587"/>
                  </a:lnTo>
                  <a:lnTo>
                    <a:pt x="3294398" y="566587"/>
                  </a:lnTo>
                  <a:lnTo>
                    <a:pt x="3296431" y="566587"/>
                  </a:lnTo>
                  <a:lnTo>
                    <a:pt x="3298465" y="566587"/>
                  </a:lnTo>
                  <a:lnTo>
                    <a:pt x="3300498" y="566587"/>
                  </a:lnTo>
                  <a:lnTo>
                    <a:pt x="3302532" y="566587"/>
                  </a:lnTo>
                  <a:lnTo>
                    <a:pt x="3304566" y="566587"/>
                  </a:lnTo>
                  <a:lnTo>
                    <a:pt x="3306599" y="566587"/>
                  </a:lnTo>
                  <a:lnTo>
                    <a:pt x="3308633" y="566587"/>
                  </a:lnTo>
                  <a:lnTo>
                    <a:pt x="3310666" y="566587"/>
                  </a:lnTo>
                  <a:lnTo>
                    <a:pt x="3312700" y="566587"/>
                  </a:lnTo>
                  <a:lnTo>
                    <a:pt x="3314734" y="566587"/>
                  </a:lnTo>
                  <a:lnTo>
                    <a:pt x="3316767" y="566587"/>
                  </a:lnTo>
                  <a:lnTo>
                    <a:pt x="3318801" y="566587"/>
                  </a:lnTo>
                  <a:lnTo>
                    <a:pt x="3320834" y="566587"/>
                  </a:lnTo>
                  <a:lnTo>
                    <a:pt x="3322868" y="566587"/>
                  </a:lnTo>
                  <a:lnTo>
                    <a:pt x="3324901" y="566587"/>
                  </a:lnTo>
                  <a:lnTo>
                    <a:pt x="3326935" y="566587"/>
                  </a:lnTo>
                  <a:lnTo>
                    <a:pt x="3328969" y="566587"/>
                  </a:lnTo>
                  <a:lnTo>
                    <a:pt x="3331002" y="566587"/>
                  </a:lnTo>
                  <a:lnTo>
                    <a:pt x="3333036" y="566587"/>
                  </a:lnTo>
                  <a:lnTo>
                    <a:pt x="3335069" y="566587"/>
                  </a:lnTo>
                  <a:lnTo>
                    <a:pt x="3337103" y="566587"/>
                  </a:lnTo>
                  <a:lnTo>
                    <a:pt x="3339136" y="566587"/>
                  </a:lnTo>
                  <a:lnTo>
                    <a:pt x="3341170" y="566587"/>
                  </a:lnTo>
                  <a:lnTo>
                    <a:pt x="3343204" y="566587"/>
                  </a:lnTo>
                  <a:lnTo>
                    <a:pt x="3345237" y="566587"/>
                  </a:lnTo>
                  <a:lnTo>
                    <a:pt x="3347271" y="566587"/>
                  </a:lnTo>
                  <a:lnTo>
                    <a:pt x="3349304" y="566587"/>
                  </a:lnTo>
                  <a:lnTo>
                    <a:pt x="3351338" y="566587"/>
                  </a:lnTo>
                  <a:lnTo>
                    <a:pt x="3353372" y="566587"/>
                  </a:lnTo>
                  <a:lnTo>
                    <a:pt x="3355405" y="566587"/>
                  </a:lnTo>
                  <a:lnTo>
                    <a:pt x="3357439" y="566587"/>
                  </a:lnTo>
                  <a:lnTo>
                    <a:pt x="3359472" y="566587"/>
                  </a:lnTo>
                  <a:lnTo>
                    <a:pt x="3361506" y="566587"/>
                  </a:lnTo>
                  <a:lnTo>
                    <a:pt x="3363539" y="566587"/>
                  </a:lnTo>
                  <a:lnTo>
                    <a:pt x="3365573" y="566587"/>
                  </a:lnTo>
                  <a:lnTo>
                    <a:pt x="3367607" y="566587"/>
                  </a:lnTo>
                  <a:lnTo>
                    <a:pt x="3369640" y="566587"/>
                  </a:lnTo>
                  <a:lnTo>
                    <a:pt x="3371674" y="566587"/>
                  </a:lnTo>
                  <a:lnTo>
                    <a:pt x="3373707" y="566587"/>
                  </a:lnTo>
                  <a:lnTo>
                    <a:pt x="3375741" y="566587"/>
                  </a:lnTo>
                  <a:lnTo>
                    <a:pt x="3377774" y="566587"/>
                  </a:lnTo>
                  <a:lnTo>
                    <a:pt x="3379808" y="566587"/>
                  </a:lnTo>
                  <a:lnTo>
                    <a:pt x="3381842" y="566587"/>
                  </a:lnTo>
                  <a:lnTo>
                    <a:pt x="3383875" y="566587"/>
                  </a:lnTo>
                  <a:lnTo>
                    <a:pt x="3385909" y="566587"/>
                  </a:lnTo>
                  <a:lnTo>
                    <a:pt x="3387942" y="566587"/>
                  </a:lnTo>
                  <a:lnTo>
                    <a:pt x="3389976" y="566587"/>
                  </a:lnTo>
                  <a:lnTo>
                    <a:pt x="3392010" y="566587"/>
                  </a:lnTo>
                  <a:lnTo>
                    <a:pt x="3394043" y="566587"/>
                  </a:lnTo>
                  <a:lnTo>
                    <a:pt x="3396077" y="566587"/>
                  </a:lnTo>
                  <a:lnTo>
                    <a:pt x="3398110" y="566587"/>
                  </a:lnTo>
                  <a:lnTo>
                    <a:pt x="3400144" y="566587"/>
                  </a:lnTo>
                  <a:lnTo>
                    <a:pt x="3402177" y="566587"/>
                  </a:lnTo>
                  <a:lnTo>
                    <a:pt x="3404211" y="566587"/>
                  </a:lnTo>
                  <a:lnTo>
                    <a:pt x="3406245" y="566587"/>
                  </a:lnTo>
                  <a:lnTo>
                    <a:pt x="3408278" y="566587"/>
                  </a:lnTo>
                  <a:lnTo>
                    <a:pt x="3410312" y="566587"/>
                  </a:lnTo>
                  <a:lnTo>
                    <a:pt x="3412345" y="566587"/>
                  </a:lnTo>
                  <a:lnTo>
                    <a:pt x="3414379" y="566587"/>
                  </a:lnTo>
                  <a:lnTo>
                    <a:pt x="3416412" y="566587"/>
                  </a:lnTo>
                  <a:lnTo>
                    <a:pt x="3418446" y="566587"/>
                  </a:lnTo>
                  <a:lnTo>
                    <a:pt x="3420480" y="566587"/>
                  </a:lnTo>
                  <a:lnTo>
                    <a:pt x="3422513" y="566587"/>
                  </a:lnTo>
                  <a:lnTo>
                    <a:pt x="3424547" y="566587"/>
                  </a:lnTo>
                  <a:lnTo>
                    <a:pt x="3426580" y="566587"/>
                  </a:lnTo>
                  <a:lnTo>
                    <a:pt x="3428614" y="566587"/>
                  </a:lnTo>
                  <a:lnTo>
                    <a:pt x="3430648" y="566587"/>
                  </a:lnTo>
                  <a:lnTo>
                    <a:pt x="3432681" y="566587"/>
                  </a:lnTo>
                  <a:lnTo>
                    <a:pt x="3434715" y="566587"/>
                  </a:lnTo>
                  <a:lnTo>
                    <a:pt x="3436748" y="566587"/>
                  </a:lnTo>
                  <a:lnTo>
                    <a:pt x="3438782" y="566587"/>
                  </a:lnTo>
                  <a:lnTo>
                    <a:pt x="3440815" y="566587"/>
                  </a:lnTo>
                  <a:lnTo>
                    <a:pt x="3442849" y="566587"/>
                  </a:lnTo>
                  <a:lnTo>
                    <a:pt x="3444883" y="566587"/>
                  </a:lnTo>
                  <a:lnTo>
                    <a:pt x="3446916" y="566587"/>
                  </a:lnTo>
                  <a:lnTo>
                    <a:pt x="3448950" y="566587"/>
                  </a:lnTo>
                  <a:lnTo>
                    <a:pt x="3450983" y="566587"/>
                  </a:lnTo>
                  <a:lnTo>
                    <a:pt x="3453017" y="566587"/>
                  </a:lnTo>
                  <a:lnTo>
                    <a:pt x="3455050" y="566587"/>
                  </a:lnTo>
                  <a:lnTo>
                    <a:pt x="3457084" y="566587"/>
                  </a:lnTo>
                  <a:lnTo>
                    <a:pt x="3459118" y="566587"/>
                  </a:lnTo>
                  <a:lnTo>
                    <a:pt x="3461151" y="566587"/>
                  </a:lnTo>
                  <a:lnTo>
                    <a:pt x="3463185" y="566587"/>
                  </a:lnTo>
                  <a:lnTo>
                    <a:pt x="3465218" y="566587"/>
                  </a:lnTo>
                  <a:lnTo>
                    <a:pt x="3467252" y="566587"/>
                  </a:lnTo>
                  <a:lnTo>
                    <a:pt x="3469286" y="566587"/>
                  </a:lnTo>
                  <a:lnTo>
                    <a:pt x="3471319" y="566587"/>
                  </a:lnTo>
                  <a:lnTo>
                    <a:pt x="3473353" y="566587"/>
                  </a:lnTo>
                  <a:lnTo>
                    <a:pt x="3475386" y="566587"/>
                  </a:lnTo>
                  <a:lnTo>
                    <a:pt x="3477420" y="566587"/>
                  </a:lnTo>
                  <a:lnTo>
                    <a:pt x="3479453" y="566587"/>
                  </a:lnTo>
                  <a:lnTo>
                    <a:pt x="3481487" y="566587"/>
                  </a:lnTo>
                  <a:lnTo>
                    <a:pt x="3483521" y="566587"/>
                  </a:lnTo>
                  <a:lnTo>
                    <a:pt x="3485554" y="566587"/>
                  </a:lnTo>
                  <a:lnTo>
                    <a:pt x="3487588" y="566587"/>
                  </a:lnTo>
                  <a:lnTo>
                    <a:pt x="3489621" y="566587"/>
                  </a:lnTo>
                  <a:lnTo>
                    <a:pt x="3491655" y="566587"/>
                  </a:lnTo>
                  <a:lnTo>
                    <a:pt x="3493688" y="566587"/>
                  </a:lnTo>
                  <a:lnTo>
                    <a:pt x="3495722" y="566587"/>
                  </a:lnTo>
                  <a:lnTo>
                    <a:pt x="3497756" y="566587"/>
                  </a:lnTo>
                  <a:lnTo>
                    <a:pt x="3499789" y="566587"/>
                  </a:lnTo>
                  <a:lnTo>
                    <a:pt x="3501823" y="566587"/>
                  </a:lnTo>
                  <a:lnTo>
                    <a:pt x="3503856" y="566587"/>
                  </a:lnTo>
                  <a:lnTo>
                    <a:pt x="3505890" y="566587"/>
                  </a:lnTo>
                  <a:lnTo>
                    <a:pt x="3507924" y="566587"/>
                  </a:lnTo>
                  <a:lnTo>
                    <a:pt x="3509957" y="566587"/>
                  </a:lnTo>
                  <a:lnTo>
                    <a:pt x="3511991" y="566587"/>
                  </a:lnTo>
                  <a:lnTo>
                    <a:pt x="3514024" y="566587"/>
                  </a:lnTo>
                  <a:lnTo>
                    <a:pt x="3516058" y="566587"/>
                  </a:lnTo>
                  <a:lnTo>
                    <a:pt x="3518091" y="566587"/>
                  </a:lnTo>
                  <a:lnTo>
                    <a:pt x="3520125" y="566587"/>
                  </a:lnTo>
                  <a:lnTo>
                    <a:pt x="3522159" y="566587"/>
                  </a:lnTo>
                  <a:lnTo>
                    <a:pt x="3524192" y="566587"/>
                  </a:lnTo>
                  <a:lnTo>
                    <a:pt x="3526226" y="566587"/>
                  </a:lnTo>
                  <a:lnTo>
                    <a:pt x="3528259" y="566587"/>
                  </a:lnTo>
                  <a:lnTo>
                    <a:pt x="3530293" y="566587"/>
                  </a:lnTo>
                  <a:lnTo>
                    <a:pt x="3532326" y="566587"/>
                  </a:lnTo>
                  <a:lnTo>
                    <a:pt x="3534360" y="566587"/>
                  </a:lnTo>
                  <a:lnTo>
                    <a:pt x="3536394" y="566587"/>
                  </a:lnTo>
                  <a:lnTo>
                    <a:pt x="3538427" y="566587"/>
                  </a:lnTo>
                  <a:lnTo>
                    <a:pt x="3540461" y="566587"/>
                  </a:lnTo>
                  <a:lnTo>
                    <a:pt x="3542494" y="566587"/>
                  </a:lnTo>
                  <a:lnTo>
                    <a:pt x="3544528" y="566587"/>
                  </a:lnTo>
                  <a:lnTo>
                    <a:pt x="3546562" y="566587"/>
                  </a:lnTo>
                  <a:lnTo>
                    <a:pt x="3548595" y="566587"/>
                  </a:lnTo>
                  <a:lnTo>
                    <a:pt x="3550629" y="566587"/>
                  </a:lnTo>
                  <a:lnTo>
                    <a:pt x="3552662" y="566587"/>
                  </a:lnTo>
                  <a:lnTo>
                    <a:pt x="3554696" y="566587"/>
                  </a:lnTo>
                  <a:lnTo>
                    <a:pt x="3556729" y="566587"/>
                  </a:lnTo>
                  <a:lnTo>
                    <a:pt x="3558763" y="566587"/>
                  </a:lnTo>
                  <a:lnTo>
                    <a:pt x="3560797" y="566587"/>
                  </a:lnTo>
                  <a:lnTo>
                    <a:pt x="3562830" y="566587"/>
                  </a:lnTo>
                  <a:lnTo>
                    <a:pt x="3564864" y="566587"/>
                  </a:lnTo>
                  <a:lnTo>
                    <a:pt x="3566897" y="566587"/>
                  </a:lnTo>
                  <a:lnTo>
                    <a:pt x="3568931" y="566587"/>
                  </a:lnTo>
                  <a:lnTo>
                    <a:pt x="3570964" y="566587"/>
                  </a:lnTo>
                  <a:lnTo>
                    <a:pt x="3572998" y="566587"/>
                  </a:lnTo>
                  <a:lnTo>
                    <a:pt x="3575032" y="566587"/>
                  </a:lnTo>
                  <a:lnTo>
                    <a:pt x="3577065" y="566587"/>
                  </a:lnTo>
                  <a:lnTo>
                    <a:pt x="3579099" y="566587"/>
                  </a:lnTo>
                  <a:lnTo>
                    <a:pt x="3581132" y="566587"/>
                  </a:lnTo>
                  <a:lnTo>
                    <a:pt x="3583166" y="566587"/>
                  </a:lnTo>
                  <a:lnTo>
                    <a:pt x="3585200" y="566587"/>
                  </a:lnTo>
                  <a:lnTo>
                    <a:pt x="3587233" y="566587"/>
                  </a:lnTo>
                  <a:lnTo>
                    <a:pt x="3589267" y="566587"/>
                  </a:lnTo>
                  <a:lnTo>
                    <a:pt x="3591300" y="566587"/>
                  </a:lnTo>
                  <a:lnTo>
                    <a:pt x="3593334" y="566587"/>
                  </a:lnTo>
                  <a:lnTo>
                    <a:pt x="3595367" y="566587"/>
                  </a:lnTo>
                  <a:lnTo>
                    <a:pt x="3597401" y="566587"/>
                  </a:lnTo>
                  <a:lnTo>
                    <a:pt x="3599435" y="566587"/>
                  </a:lnTo>
                  <a:lnTo>
                    <a:pt x="3601468" y="566587"/>
                  </a:lnTo>
                  <a:lnTo>
                    <a:pt x="3603502" y="566587"/>
                  </a:lnTo>
                  <a:lnTo>
                    <a:pt x="3605535" y="566587"/>
                  </a:lnTo>
                  <a:lnTo>
                    <a:pt x="3607569" y="566587"/>
                  </a:lnTo>
                  <a:lnTo>
                    <a:pt x="3609602" y="566587"/>
                  </a:lnTo>
                  <a:lnTo>
                    <a:pt x="3611636" y="566587"/>
                  </a:lnTo>
                  <a:lnTo>
                    <a:pt x="3613670" y="566587"/>
                  </a:lnTo>
                  <a:lnTo>
                    <a:pt x="3615703" y="566587"/>
                  </a:lnTo>
                  <a:lnTo>
                    <a:pt x="3617737" y="566587"/>
                  </a:lnTo>
                  <a:lnTo>
                    <a:pt x="3619770" y="566587"/>
                  </a:lnTo>
                  <a:lnTo>
                    <a:pt x="3621804" y="566587"/>
                  </a:lnTo>
                  <a:lnTo>
                    <a:pt x="3623838" y="566587"/>
                  </a:lnTo>
                  <a:lnTo>
                    <a:pt x="3625871" y="566587"/>
                  </a:lnTo>
                  <a:lnTo>
                    <a:pt x="3627905" y="566587"/>
                  </a:lnTo>
                  <a:lnTo>
                    <a:pt x="3629938" y="566587"/>
                  </a:lnTo>
                  <a:lnTo>
                    <a:pt x="3631972" y="566587"/>
                  </a:lnTo>
                  <a:lnTo>
                    <a:pt x="3634005" y="566587"/>
                  </a:lnTo>
                  <a:lnTo>
                    <a:pt x="3636039" y="566587"/>
                  </a:lnTo>
                  <a:lnTo>
                    <a:pt x="3638073" y="566587"/>
                  </a:lnTo>
                  <a:lnTo>
                    <a:pt x="3640106" y="566587"/>
                  </a:lnTo>
                  <a:lnTo>
                    <a:pt x="3642140" y="566587"/>
                  </a:lnTo>
                  <a:lnTo>
                    <a:pt x="3644173" y="566587"/>
                  </a:lnTo>
                  <a:lnTo>
                    <a:pt x="3646207" y="566587"/>
                  </a:lnTo>
                  <a:lnTo>
                    <a:pt x="3648240" y="566587"/>
                  </a:lnTo>
                  <a:lnTo>
                    <a:pt x="3650274" y="566587"/>
                  </a:lnTo>
                  <a:lnTo>
                    <a:pt x="3652308" y="566587"/>
                  </a:lnTo>
                  <a:lnTo>
                    <a:pt x="3654341" y="566587"/>
                  </a:lnTo>
                  <a:lnTo>
                    <a:pt x="3656375" y="566587"/>
                  </a:lnTo>
                  <a:lnTo>
                    <a:pt x="3658408" y="566587"/>
                  </a:lnTo>
                  <a:lnTo>
                    <a:pt x="3660442" y="566587"/>
                  </a:lnTo>
                  <a:lnTo>
                    <a:pt x="3662476" y="566587"/>
                  </a:lnTo>
                  <a:lnTo>
                    <a:pt x="3664509" y="566587"/>
                  </a:lnTo>
                  <a:lnTo>
                    <a:pt x="3666543" y="566587"/>
                  </a:lnTo>
                  <a:lnTo>
                    <a:pt x="3668576" y="566587"/>
                  </a:lnTo>
                  <a:lnTo>
                    <a:pt x="3670610" y="566587"/>
                  </a:lnTo>
                  <a:lnTo>
                    <a:pt x="3672643" y="566587"/>
                  </a:lnTo>
                  <a:lnTo>
                    <a:pt x="3674677" y="566587"/>
                  </a:lnTo>
                  <a:lnTo>
                    <a:pt x="3676711" y="566587"/>
                  </a:lnTo>
                  <a:lnTo>
                    <a:pt x="3678744" y="566587"/>
                  </a:lnTo>
                  <a:lnTo>
                    <a:pt x="3680778" y="566587"/>
                  </a:lnTo>
                  <a:lnTo>
                    <a:pt x="3682811" y="566587"/>
                  </a:lnTo>
                  <a:lnTo>
                    <a:pt x="3684845" y="566587"/>
                  </a:lnTo>
                  <a:lnTo>
                    <a:pt x="3686878" y="566587"/>
                  </a:lnTo>
                  <a:lnTo>
                    <a:pt x="3688912" y="566587"/>
                  </a:lnTo>
                  <a:lnTo>
                    <a:pt x="3690946" y="566587"/>
                  </a:lnTo>
                  <a:lnTo>
                    <a:pt x="3692979" y="566587"/>
                  </a:lnTo>
                  <a:lnTo>
                    <a:pt x="3695013" y="566587"/>
                  </a:lnTo>
                  <a:lnTo>
                    <a:pt x="3697046" y="566587"/>
                  </a:lnTo>
                  <a:lnTo>
                    <a:pt x="3699080" y="566587"/>
                  </a:lnTo>
                  <a:lnTo>
                    <a:pt x="3701114" y="566587"/>
                  </a:lnTo>
                  <a:lnTo>
                    <a:pt x="3703147" y="566587"/>
                  </a:lnTo>
                  <a:lnTo>
                    <a:pt x="3705181" y="566587"/>
                  </a:lnTo>
                  <a:lnTo>
                    <a:pt x="3707214" y="566587"/>
                  </a:lnTo>
                  <a:lnTo>
                    <a:pt x="3709248" y="566587"/>
                  </a:lnTo>
                  <a:lnTo>
                    <a:pt x="3711281" y="566587"/>
                  </a:lnTo>
                  <a:lnTo>
                    <a:pt x="3713315" y="566587"/>
                  </a:lnTo>
                  <a:lnTo>
                    <a:pt x="3715349" y="566587"/>
                  </a:lnTo>
                  <a:lnTo>
                    <a:pt x="3717382" y="566587"/>
                  </a:lnTo>
                  <a:lnTo>
                    <a:pt x="3719416" y="566587"/>
                  </a:lnTo>
                  <a:lnTo>
                    <a:pt x="3721449" y="566587"/>
                  </a:lnTo>
                  <a:lnTo>
                    <a:pt x="3723483" y="566587"/>
                  </a:lnTo>
                  <a:lnTo>
                    <a:pt x="3725516" y="566587"/>
                  </a:lnTo>
                  <a:lnTo>
                    <a:pt x="3727550" y="566587"/>
                  </a:lnTo>
                  <a:lnTo>
                    <a:pt x="3729584" y="566587"/>
                  </a:lnTo>
                  <a:lnTo>
                    <a:pt x="3731617" y="566587"/>
                  </a:lnTo>
                  <a:lnTo>
                    <a:pt x="3733651" y="566587"/>
                  </a:lnTo>
                  <a:lnTo>
                    <a:pt x="3735684" y="566587"/>
                  </a:lnTo>
                  <a:lnTo>
                    <a:pt x="3737718" y="566587"/>
                  </a:lnTo>
                  <a:lnTo>
                    <a:pt x="3739752" y="566587"/>
                  </a:lnTo>
                  <a:lnTo>
                    <a:pt x="3741785" y="566587"/>
                  </a:lnTo>
                  <a:lnTo>
                    <a:pt x="3743819" y="566587"/>
                  </a:lnTo>
                  <a:lnTo>
                    <a:pt x="3745852" y="566587"/>
                  </a:lnTo>
                  <a:lnTo>
                    <a:pt x="3747886" y="566587"/>
                  </a:lnTo>
                  <a:lnTo>
                    <a:pt x="3749919" y="566587"/>
                  </a:lnTo>
                  <a:lnTo>
                    <a:pt x="3751953" y="566587"/>
                  </a:lnTo>
                  <a:lnTo>
                    <a:pt x="3753987" y="566587"/>
                  </a:lnTo>
                  <a:lnTo>
                    <a:pt x="3756020" y="566587"/>
                  </a:lnTo>
                  <a:lnTo>
                    <a:pt x="3758054" y="566587"/>
                  </a:lnTo>
                  <a:lnTo>
                    <a:pt x="3760087" y="566587"/>
                  </a:lnTo>
                  <a:lnTo>
                    <a:pt x="3762121" y="566587"/>
                  </a:lnTo>
                  <a:lnTo>
                    <a:pt x="3764154" y="566587"/>
                  </a:lnTo>
                  <a:lnTo>
                    <a:pt x="3766188" y="566587"/>
                  </a:lnTo>
                  <a:lnTo>
                    <a:pt x="3768222" y="566587"/>
                  </a:lnTo>
                  <a:lnTo>
                    <a:pt x="3770255" y="566587"/>
                  </a:lnTo>
                  <a:lnTo>
                    <a:pt x="3772289" y="566587"/>
                  </a:lnTo>
                  <a:lnTo>
                    <a:pt x="3774322" y="566587"/>
                  </a:lnTo>
                  <a:lnTo>
                    <a:pt x="3776356" y="566587"/>
                  </a:lnTo>
                </a:path>
              </a:pathLst>
            </a:custGeom>
            <a:ln w="13550" cap="flat">
              <a:solidFill>
                <a:srgbClr val="00A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6" name="pl15"/>
            <p:cNvSpPr/>
            <p:nvPr/>
          </p:nvSpPr>
          <p:spPr>
            <a:xfrm>
              <a:off x="6739367" y="4348638"/>
              <a:ext cx="2598914" cy="15550"/>
            </a:xfrm>
            <a:custGeom>
              <a:avLst/>
              <a:gdLst/>
              <a:ahLst/>
              <a:cxnLst/>
              <a:rect l="0" t="0" r="0" b="0"/>
              <a:pathLst>
                <a:path w="2598914" h="15550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0"/>
                  </a:lnTo>
                  <a:lnTo>
                    <a:pt x="1301490" y="0"/>
                  </a:lnTo>
                  <a:lnTo>
                    <a:pt x="1303524" y="0"/>
                  </a:lnTo>
                  <a:lnTo>
                    <a:pt x="1305557" y="0"/>
                  </a:lnTo>
                  <a:lnTo>
                    <a:pt x="1307591" y="0"/>
                  </a:lnTo>
                  <a:lnTo>
                    <a:pt x="1309624" y="0"/>
                  </a:lnTo>
                  <a:lnTo>
                    <a:pt x="1311658" y="0"/>
                  </a:lnTo>
                  <a:lnTo>
                    <a:pt x="1313692" y="0"/>
                  </a:lnTo>
                  <a:lnTo>
                    <a:pt x="1315725" y="0"/>
                  </a:lnTo>
                  <a:lnTo>
                    <a:pt x="1317759" y="0"/>
                  </a:lnTo>
                  <a:lnTo>
                    <a:pt x="1319792" y="0"/>
                  </a:lnTo>
                  <a:lnTo>
                    <a:pt x="1321826" y="0"/>
                  </a:lnTo>
                  <a:lnTo>
                    <a:pt x="1323860" y="0"/>
                  </a:lnTo>
                  <a:lnTo>
                    <a:pt x="1325893" y="0"/>
                  </a:lnTo>
                  <a:lnTo>
                    <a:pt x="1327927" y="0"/>
                  </a:lnTo>
                  <a:lnTo>
                    <a:pt x="1329960" y="0"/>
                  </a:lnTo>
                  <a:lnTo>
                    <a:pt x="1331994" y="0"/>
                  </a:lnTo>
                  <a:lnTo>
                    <a:pt x="1334027" y="0"/>
                  </a:lnTo>
                  <a:lnTo>
                    <a:pt x="1336061" y="0"/>
                  </a:lnTo>
                  <a:lnTo>
                    <a:pt x="1338095" y="0"/>
                  </a:lnTo>
                  <a:lnTo>
                    <a:pt x="1340128" y="0"/>
                  </a:lnTo>
                  <a:lnTo>
                    <a:pt x="1342162" y="0"/>
                  </a:lnTo>
                  <a:lnTo>
                    <a:pt x="1344195" y="0"/>
                  </a:lnTo>
                  <a:lnTo>
                    <a:pt x="1346229" y="0"/>
                  </a:lnTo>
                  <a:lnTo>
                    <a:pt x="1348262" y="0"/>
                  </a:lnTo>
                  <a:lnTo>
                    <a:pt x="1350296" y="0"/>
                  </a:lnTo>
                  <a:lnTo>
                    <a:pt x="1352330" y="0"/>
                  </a:lnTo>
                  <a:lnTo>
                    <a:pt x="1354363" y="0"/>
                  </a:lnTo>
                  <a:lnTo>
                    <a:pt x="1356397" y="0"/>
                  </a:lnTo>
                  <a:lnTo>
                    <a:pt x="1358430" y="0"/>
                  </a:lnTo>
                  <a:lnTo>
                    <a:pt x="1360464" y="0"/>
                  </a:lnTo>
                  <a:lnTo>
                    <a:pt x="1362498" y="0"/>
                  </a:lnTo>
                  <a:lnTo>
                    <a:pt x="1364531" y="0"/>
                  </a:lnTo>
                  <a:lnTo>
                    <a:pt x="1366565" y="0"/>
                  </a:lnTo>
                  <a:lnTo>
                    <a:pt x="1368598" y="0"/>
                  </a:lnTo>
                  <a:lnTo>
                    <a:pt x="1370632" y="0"/>
                  </a:lnTo>
                  <a:lnTo>
                    <a:pt x="1372665" y="0"/>
                  </a:lnTo>
                  <a:lnTo>
                    <a:pt x="1374699" y="0"/>
                  </a:lnTo>
                  <a:lnTo>
                    <a:pt x="1376733" y="0"/>
                  </a:lnTo>
                  <a:lnTo>
                    <a:pt x="1378766" y="0"/>
                  </a:lnTo>
                  <a:lnTo>
                    <a:pt x="1380800" y="0"/>
                  </a:lnTo>
                  <a:lnTo>
                    <a:pt x="1382833" y="0"/>
                  </a:lnTo>
                  <a:lnTo>
                    <a:pt x="1384867" y="0"/>
                  </a:lnTo>
                  <a:lnTo>
                    <a:pt x="1386900" y="0"/>
                  </a:lnTo>
                  <a:lnTo>
                    <a:pt x="1388934" y="0"/>
                  </a:lnTo>
                  <a:lnTo>
                    <a:pt x="1390968" y="0"/>
                  </a:lnTo>
                  <a:lnTo>
                    <a:pt x="1393001" y="0"/>
                  </a:lnTo>
                  <a:lnTo>
                    <a:pt x="1395035" y="0"/>
                  </a:lnTo>
                  <a:lnTo>
                    <a:pt x="1397068" y="0"/>
                  </a:lnTo>
                  <a:lnTo>
                    <a:pt x="1399102" y="0"/>
                  </a:lnTo>
                  <a:lnTo>
                    <a:pt x="1401136" y="0"/>
                  </a:lnTo>
                  <a:lnTo>
                    <a:pt x="1403169" y="0"/>
                  </a:lnTo>
                  <a:lnTo>
                    <a:pt x="1405203" y="0"/>
                  </a:lnTo>
                  <a:lnTo>
                    <a:pt x="1407236" y="0"/>
                  </a:lnTo>
                  <a:lnTo>
                    <a:pt x="1409270" y="0"/>
                  </a:lnTo>
                  <a:lnTo>
                    <a:pt x="1411303" y="0"/>
                  </a:lnTo>
                  <a:lnTo>
                    <a:pt x="1413337" y="0"/>
                  </a:lnTo>
                  <a:lnTo>
                    <a:pt x="1415371" y="0"/>
                  </a:lnTo>
                  <a:lnTo>
                    <a:pt x="1417404" y="0"/>
                  </a:lnTo>
                  <a:lnTo>
                    <a:pt x="1419438" y="0"/>
                  </a:lnTo>
                  <a:lnTo>
                    <a:pt x="1421471" y="0"/>
                  </a:lnTo>
                  <a:lnTo>
                    <a:pt x="1423505" y="0"/>
                  </a:lnTo>
                  <a:lnTo>
                    <a:pt x="1425538" y="0"/>
                  </a:lnTo>
                  <a:lnTo>
                    <a:pt x="1427572" y="0"/>
                  </a:lnTo>
                  <a:lnTo>
                    <a:pt x="1429606" y="0"/>
                  </a:lnTo>
                  <a:lnTo>
                    <a:pt x="1431639" y="0"/>
                  </a:lnTo>
                  <a:lnTo>
                    <a:pt x="1433673" y="0"/>
                  </a:lnTo>
                  <a:lnTo>
                    <a:pt x="1435706" y="0"/>
                  </a:lnTo>
                  <a:lnTo>
                    <a:pt x="1437740" y="0"/>
                  </a:lnTo>
                  <a:lnTo>
                    <a:pt x="1439774" y="0"/>
                  </a:lnTo>
                  <a:lnTo>
                    <a:pt x="1441807" y="0"/>
                  </a:lnTo>
                  <a:lnTo>
                    <a:pt x="1443841" y="0"/>
                  </a:lnTo>
                  <a:lnTo>
                    <a:pt x="1445874" y="0"/>
                  </a:lnTo>
                  <a:lnTo>
                    <a:pt x="1447908" y="0"/>
                  </a:lnTo>
                  <a:lnTo>
                    <a:pt x="1449941" y="0"/>
                  </a:lnTo>
                  <a:lnTo>
                    <a:pt x="1451975" y="0"/>
                  </a:lnTo>
                  <a:lnTo>
                    <a:pt x="1454009" y="0"/>
                  </a:lnTo>
                  <a:lnTo>
                    <a:pt x="1456042" y="0"/>
                  </a:lnTo>
                  <a:lnTo>
                    <a:pt x="1458076" y="0"/>
                  </a:lnTo>
                  <a:lnTo>
                    <a:pt x="1460109" y="0"/>
                  </a:lnTo>
                  <a:lnTo>
                    <a:pt x="1462143" y="0"/>
                  </a:lnTo>
                  <a:lnTo>
                    <a:pt x="1464176" y="0"/>
                  </a:lnTo>
                  <a:lnTo>
                    <a:pt x="1466210" y="0"/>
                  </a:lnTo>
                  <a:lnTo>
                    <a:pt x="1468244" y="0"/>
                  </a:lnTo>
                  <a:lnTo>
                    <a:pt x="1470277" y="0"/>
                  </a:lnTo>
                  <a:lnTo>
                    <a:pt x="1472311" y="0"/>
                  </a:lnTo>
                  <a:lnTo>
                    <a:pt x="1474344" y="0"/>
                  </a:lnTo>
                  <a:lnTo>
                    <a:pt x="1476378" y="0"/>
                  </a:lnTo>
                  <a:lnTo>
                    <a:pt x="1478412" y="0"/>
                  </a:lnTo>
                  <a:lnTo>
                    <a:pt x="1480445" y="0"/>
                  </a:lnTo>
                  <a:lnTo>
                    <a:pt x="1482479" y="0"/>
                  </a:lnTo>
                  <a:lnTo>
                    <a:pt x="1484512" y="0"/>
                  </a:lnTo>
                  <a:lnTo>
                    <a:pt x="1486546" y="0"/>
                  </a:lnTo>
                  <a:lnTo>
                    <a:pt x="1488579" y="0"/>
                  </a:lnTo>
                  <a:lnTo>
                    <a:pt x="1490613" y="0"/>
                  </a:lnTo>
                  <a:lnTo>
                    <a:pt x="1492647" y="0"/>
                  </a:lnTo>
                  <a:lnTo>
                    <a:pt x="1494680" y="0"/>
                  </a:lnTo>
                  <a:lnTo>
                    <a:pt x="1496714" y="0"/>
                  </a:lnTo>
                  <a:lnTo>
                    <a:pt x="1498747" y="0"/>
                  </a:lnTo>
                  <a:lnTo>
                    <a:pt x="1500781" y="0"/>
                  </a:lnTo>
                  <a:lnTo>
                    <a:pt x="1502814" y="0"/>
                  </a:lnTo>
                  <a:lnTo>
                    <a:pt x="1504848" y="0"/>
                  </a:lnTo>
                  <a:lnTo>
                    <a:pt x="1506882" y="0"/>
                  </a:lnTo>
                  <a:lnTo>
                    <a:pt x="1508915" y="0"/>
                  </a:lnTo>
                  <a:lnTo>
                    <a:pt x="1510949" y="0"/>
                  </a:lnTo>
                  <a:lnTo>
                    <a:pt x="1512982" y="0"/>
                  </a:lnTo>
                  <a:lnTo>
                    <a:pt x="1515016" y="0"/>
                  </a:lnTo>
                  <a:lnTo>
                    <a:pt x="1517050" y="0"/>
                  </a:lnTo>
                  <a:lnTo>
                    <a:pt x="1519083" y="0"/>
                  </a:lnTo>
                  <a:lnTo>
                    <a:pt x="1521117" y="0"/>
                  </a:lnTo>
                  <a:lnTo>
                    <a:pt x="1523150" y="0"/>
                  </a:lnTo>
                  <a:lnTo>
                    <a:pt x="1525184" y="0"/>
                  </a:lnTo>
                  <a:lnTo>
                    <a:pt x="1527217" y="0"/>
                  </a:lnTo>
                  <a:lnTo>
                    <a:pt x="1529251" y="0"/>
                  </a:lnTo>
                  <a:lnTo>
                    <a:pt x="1531285" y="0"/>
                  </a:lnTo>
                  <a:lnTo>
                    <a:pt x="1533318" y="0"/>
                  </a:lnTo>
                  <a:lnTo>
                    <a:pt x="1535352" y="0"/>
                  </a:lnTo>
                  <a:lnTo>
                    <a:pt x="1537385" y="0"/>
                  </a:lnTo>
                  <a:lnTo>
                    <a:pt x="1539419" y="0"/>
                  </a:lnTo>
                  <a:lnTo>
                    <a:pt x="1541452" y="0"/>
                  </a:lnTo>
                  <a:lnTo>
                    <a:pt x="1543486" y="0"/>
                  </a:lnTo>
                  <a:lnTo>
                    <a:pt x="1545520" y="0"/>
                  </a:lnTo>
                  <a:lnTo>
                    <a:pt x="1547553" y="0"/>
                  </a:lnTo>
                  <a:lnTo>
                    <a:pt x="1549587" y="0"/>
                  </a:lnTo>
                  <a:lnTo>
                    <a:pt x="1551620" y="0"/>
                  </a:lnTo>
                  <a:lnTo>
                    <a:pt x="1553654" y="0"/>
                  </a:lnTo>
                  <a:lnTo>
                    <a:pt x="1555688" y="0"/>
                  </a:lnTo>
                  <a:lnTo>
                    <a:pt x="1557721" y="0"/>
                  </a:lnTo>
                  <a:lnTo>
                    <a:pt x="1559755" y="0"/>
                  </a:lnTo>
                  <a:lnTo>
                    <a:pt x="1561788" y="0"/>
                  </a:lnTo>
                  <a:lnTo>
                    <a:pt x="1563822" y="0"/>
                  </a:lnTo>
                  <a:lnTo>
                    <a:pt x="1565855" y="0"/>
                  </a:lnTo>
                  <a:lnTo>
                    <a:pt x="1567889" y="0"/>
                  </a:lnTo>
                  <a:lnTo>
                    <a:pt x="1569923" y="0"/>
                  </a:lnTo>
                  <a:lnTo>
                    <a:pt x="1571956" y="0"/>
                  </a:lnTo>
                  <a:lnTo>
                    <a:pt x="1573990" y="0"/>
                  </a:lnTo>
                  <a:lnTo>
                    <a:pt x="1576023" y="0"/>
                  </a:lnTo>
                  <a:lnTo>
                    <a:pt x="1578057" y="0"/>
                  </a:lnTo>
                  <a:lnTo>
                    <a:pt x="1580090" y="0"/>
                  </a:lnTo>
                  <a:lnTo>
                    <a:pt x="1582124" y="0"/>
                  </a:lnTo>
                  <a:lnTo>
                    <a:pt x="1584158" y="0"/>
                  </a:lnTo>
                  <a:lnTo>
                    <a:pt x="1586191" y="0"/>
                  </a:lnTo>
                  <a:lnTo>
                    <a:pt x="1588225" y="0"/>
                  </a:lnTo>
                  <a:lnTo>
                    <a:pt x="1590258" y="0"/>
                  </a:lnTo>
                  <a:lnTo>
                    <a:pt x="1592292" y="0"/>
                  </a:lnTo>
                  <a:lnTo>
                    <a:pt x="1594326" y="0"/>
                  </a:lnTo>
                  <a:lnTo>
                    <a:pt x="1596359" y="0"/>
                  </a:lnTo>
                  <a:lnTo>
                    <a:pt x="1598393" y="0"/>
                  </a:lnTo>
                  <a:lnTo>
                    <a:pt x="1600426" y="0"/>
                  </a:lnTo>
                  <a:lnTo>
                    <a:pt x="1602460" y="0"/>
                  </a:lnTo>
                  <a:lnTo>
                    <a:pt x="1604493" y="0"/>
                  </a:lnTo>
                  <a:lnTo>
                    <a:pt x="1606527" y="0"/>
                  </a:lnTo>
                  <a:lnTo>
                    <a:pt x="1608561" y="0"/>
                  </a:lnTo>
                  <a:lnTo>
                    <a:pt x="1610594" y="0"/>
                  </a:lnTo>
                  <a:lnTo>
                    <a:pt x="1612628" y="0"/>
                  </a:lnTo>
                  <a:lnTo>
                    <a:pt x="1614661" y="0"/>
                  </a:lnTo>
                  <a:lnTo>
                    <a:pt x="1616695" y="0"/>
                  </a:lnTo>
                  <a:lnTo>
                    <a:pt x="1618728" y="0"/>
                  </a:lnTo>
                  <a:lnTo>
                    <a:pt x="1620762" y="0"/>
                  </a:lnTo>
                  <a:lnTo>
                    <a:pt x="1622796" y="0"/>
                  </a:lnTo>
                  <a:lnTo>
                    <a:pt x="1624829" y="0"/>
                  </a:lnTo>
                  <a:lnTo>
                    <a:pt x="1626863" y="0"/>
                  </a:lnTo>
                  <a:lnTo>
                    <a:pt x="1628896" y="0"/>
                  </a:lnTo>
                  <a:lnTo>
                    <a:pt x="1630930" y="0"/>
                  </a:lnTo>
                  <a:lnTo>
                    <a:pt x="1632964" y="0"/>
                  </a:lnTo>
                  <a:lnTo>
                    <a:pt x="1634997" y="0"/>
                  </a:lnTo>
                  <a:lnTo>
                    <a:pt x="1637031" y="0"/>
                  </a:lnTo>
                  <a:lnTo>
                    <a:pt x="1639064" y="0"/>
                  </a:lnTo>
                  <a:lnTo>
                    <a:pt x="1641098" y="0"/>
                  </a:lnTo>
                  <a:lnTo>
                    <a:pt x="1643131" y="0"/>
                  </a:lnTo>
                  <a:lnTo>
                    <a:pt x="1645165" y="0"/>
                  </a:lnTo>
                  <a:lnTo>
                    <a:pt x="1647199" y="0"/>
                  </a:lnTo>
                  <a:lnTo>
                    <a:pt x="1649232" y="0"/>
                  </a:lnTo>
                  <a:lnTo>
                    <a:pt x="1651266" y="0"/>
                  </a:lnTo>
                  <a:lnTo>
                    <a:pt x="1653299" y="0"/>
                  </a:lnTo>
                  <a:lnTo>
                    <a:pt x="1655333" y="0"/>
                  </a:lnTo>
                  <a:lnTo>
                    <a:pt x="1657367" y="0"/>
                  </a:lnTo>
                  <a:lnTo>
                    <a:pt x="1659400" y="0"/>
                  </a:lnTo>
                  <a:lnTo>
                    <a:pt x="1661434" y="0"/>
                  </a:lnTo>
                  <a:lnTo>
                    <a:pt x="1663467" y="0"/>
                  </a:lnTo>
                  <a:lnTo>
                    <a:pt x="1665501" y="0"/>
                  </a:lnTo>
                  <a:lnTo>
                    <a:pt x="1667534" y="0"/>
                  </a:lnTo>
                  <a:lnTo>
                    <a:pt x="1669568" y="0"/>
                  </a:lnTo>
                  <a:lnTo>
                    <a:pt x="1671602" y="0"/>
                  </a:lnTo>
                  <a:lnTo>
                    <a:pt x="1673635" y="0"/>
                  </a:lnTo>
                  <a:lnTo>
                    <a:pt x="1675669" y="0"/>
                  </a:lnTo>
                  <a:lnTo>
                    <a:pt x="1677702" y="0"/>
                  </a:lnTo>
                  <a:lnTo>
                    <a:pt x="1679736" y="0"/>
                  </a:lnTo>
                  <a:lnTo>
                    <a:pt x="1681769" y="0"/>
                  </a:lnTo>
                  <a:lnTo>
                    <a:pt x="1683803" y="0"/>
                  </a:lnTo>
                  <a:lnTo>
                    <a:pt x="1685837" y="0"/>
                  </a:lnTo>
                  <a:lnTo>
                    <a:pt x="1687870" y="0"/>
                  </a:lnTo>
                  <a:lnTo>
                    <a:pt x="1689904" y="0"/>
                  </a:lnTo>
                  <a:lnTo>
                    <a:pt x="1691937" y="0"/>
                  </a:lnTo>
                  <a:lnTo>
                    <a:pt x="1693971" y="0"/>
                  </a:lnTo>
                  <a:lnTo>
                    <a:pt x="1696005" y="0"/>
                  </a:lnTo>
                  <a:lnTo>
                    <a:pt x="1698038" y="0"/>
                  </a:lnTo>
                  <a:lnTo>
                    <a:pt x="1700072" y="0"/>
                  </a:lnTo>
                  <a:lnTo>
                    <a:pt x="1702105" y="0"/>
                  </a:lnTo>
                  <a:lnTo>
                    <a:pt x="1704139" y="0"/>
                  </a:lnTo>
                  <a:lnTo>
                    <a:pt x="1706172" y="0"/>
                  </a:lnTo>
                  <a:lnTo>
                    <a:pt x="1708206" y="0"/>
                  </a:lnTo>
                  <a:lnTo>
                    <a:pt x="1710240" y="0"/>
                  </a:lnTo>
                  <a:lnTo>
                    <a:pt x="1712273" y="0"/>
                  </a:lnTo>
                  <a:lnTo>
                    <a:pt x="1714307" y="0"/>
                  </a:lnTo>
                  <a:lnTo>
                    <a:pt x="1716340" y="0"/>
                  </a:lnTo>
                  <a:lnTo>
                    <a:pt x="1718374" y="0"/>
                  </a:lnTo>
                  <a:lnTo>
                    <a:pt x="1720407" y="0"/>
                  </a:lnTo>
                  <a:lnTo>
                    <a:pt x="1722441" y="0"/>
                  </a:lnTo>
                  <a:lnTo>
                    <a:pt x="1724475" y="0"/>
                  </a:lnTo>
                  <a:lnTo>
                    <a:pt x="1726508" y="0"/>
                  </a:lnTo>
                  <a:lnTo>
                    <a:pt x="1728542" y="0"/>
                  </a:lnTo>
                  <a:lnTo>
                    <a:pt x="1730575" y="0"/>
                  </a:lnTo>
                  <a:lnTo>
                    <a:pt x="1732609" y="15550"/>
                  </a:lnTo>
                  <a:lnTo>
                    <a:pt x="1734643" y="15550"/>
                  </a:lnTo>
                  <a:lnTo>
                    <a:pt x="1736676" y="15550"/>
                  </a:lnTo>
                  <a:lnTo>
                    <a:pt x="1738710" y="15550"/>
                  </a:lnTo>
                  <a:lnTo>
                    <a:pt x="1740743" y="15550"/>
                  </a:lnTo>
                  <a:lnTo>
                    <a:pt x="1742777" y="15550"/>
                  </a:lnTo>
                  <a:lnTo>
                    <a:pt x="1744810" y="15550"/>
                  </a:lnTo>
                  <a:lnTo>
                    <a:pt x="1746844" y="15550"/>
                  </a:lnTo>
                  <a:lnTo>
                    <a:pt x="1748878" y="15550"/>
                  </a:lnTo>
                  <a:lnTo>
                    <a:pt x="1750911" y="15550"/>
                  </a:lnTo>
                  <a:lnTo>
                    <a:pt x="1752945" y="15550"/>
                  </a:lnTo>
                  <a:lnTo>
                    <a:pt x="1754978" y="15550"/>
                  </a:lnTo>
                  <a:lnTo>
                    <a:pt x="1757012" y="15550"/>
                  </a:lnTo>
                  <a:lnTo>
                    <a:pt x="1759045" y="15550"/>
                  </a:lnTo>
                  <a:lnTo>
                    <a:pt x="1761079" y="15550"/>
                  </a:lnTo>
                  <a:lnTo>
                    <a:pt x="1763113" y="15550"/>
                  </a:lnTo>
                  <a:lnTo>
                    <a:pt x="1765146" y="15550"/>
                  </a:lnTo>
                  <a:lnTo>
                    <a:pt x="1767180" y="15550"/>
                  </a:lnTo>
                  <a:lnTo>
                    <a:pt x="1769213" y="15550"/>
                  </a:lnTo>
                  <a:lnTo>
                    <a:pt x="1771247" y="15550"/>
                  </a:lnTo>
                  <a:lnTo>
                    <a:pt x="1773281" y="15550"/>
                  </a:lnTo>
                  <a:lnTo>
                    <a:pt x="1775314" y="15550"/>
                  </a:lnTo>
                  <a:lnTo>
                    <a:pt x="1777348" y="15550"/>
                  </a:lnTo>
                  <a:lnTo>
                    <a:pt x="1779381" y="15550"/>
                  </a:lnTo>
                  <a:lnTo>
                    <a:pt x="1781415" y="15550"/>
                  </a:lnTo>
                  <a:lnTo>
                    <a:pt x="1783448" y="15550"/>
                  </a:lnTo>
                  <a:lnTo>
                    <a:pt x="1785482" y="15550"/>
                  </a:lnTo>
                  <a:lnTo>
                    <a:pt x="1787516" y="15550"/>
                  </a:lnTo>
                  <a:lnTo>
                    <a:pt x="1789549" y="15550"/>
                  </a:lnTo>
                  <a:lnTo>
                    <a:pt x="1791583" y="15550"/>
                  </a:lnTo>
                  <a:lnTo>
                    <a:pt x="1793616" y="15550"/>
                  </a:lnTo>
                  <a:lnTo>
                    <a:pt x="1795650" y="15550"/>
                  </a:lnTo>
                  <a:lnTo>
                    <a:pt x="1797683" y="15550"/>
                  </a:lnTo>
                  <a:lnTo>
                    <a:pt x="1799717" y="15550"/>
                  </a:lnTo>
                  <a:lnTo>
                    <a:pt x="1801751" y="15550"/>
                  </a:lnTo>
                  <a:lnTo>
                    <a:pt x="1803784" y="15550"/>
                  </a:lnTo>
                  <a:lnTo>
                    <a:pt x="1805818" y="15550"/>
                  </a:lnTo>
                  <a:lnTo>
                    <a:pt x="1807851" y="15550"/>
                  </a:lnTo>
                  <a:lnTo>
                    <a:pt x="1809885" y="15550"/>
                  </a:lnTo>
                  <a:lnTo>
                    <a:pt x="1811919" y="15550"/>
                  </a:lnTo>
                  <a:lnTo>
                    <a:pt x="1813952" y="15550"/>
                  </a:lnTo>
                  <a:lnTo>
                    <a:pt x="1815986" y="15550"/>
                  </a:lnTo>
                  <a:lnTo>
                    <a:pt x="1818019" y="15550"/>
                  </a:lnTo>
                  <a:lnTo>
                    <a:pt x="1820053" y="15550"/>
                  </a:lnTo>
                  <a:lnTo>
                    <a:pt x="1822086" y="15550"/>
                  </a:lnTo>
                  <a:lnTo>
                    <a:pt x="1824120" y="15550"/>
                  </a:lnTo>
                  <a:lnTo>
                    <a:pt x="1826154" y="15550"/>
                  </a:lnTo>
                  <a:lnTo>
                    <a:pt x="1828187" y="15550"/>
                  </a:lnTo>
                  <a:lnTo>
                    <a:pt x="1830221" y="15550"/>
                  </a:lnTo>
                  <a:lnTo>
                    <a:pt x="1832254" y="15550"/>
                  </a:lnTo>
                  <a:lnTo>
                    <a:pt x="1834288" y="15550"/>
                  </a:lnTo>
                  <a:lnTo>
                    <a:pt x="1836321" y="15550"/>
                  </a:lnTo>
                  <a:lnTo>
                    <a:pt x="1838355" y="15550"/>
                  </a:lnTo>
                  <a:lnTo>
                    <a:pt x="1840389" y="15550"/>
                  </a:lnTo>
                  <a:lnTo>
                    <a:pt x="1842422" y="15550"/>
                  </a:lnTo>
                  <a:lnTo>
                    <a:pt x="1844456" y="15550"/>
                  </a:lnTo>
                  <a:lnTo>
                    <a:pt x="1846489" y="15550"/>
                  </a:lnTo>
                  <a:lnTo>
                    <a:pt x="1848523" y="15550"/>
                  </a:lnTo>
                  <a:lnTo>
                    <a:pt x="1850557" y="15550"/>
                  </a:lnTo>
                  <a:lnTo>
                    <a:pt x="1852590" y="15550"/>
                  </a:lnTo>
                  <a:lnTo>
                    <a:pt x="1854624" y="15550"/>
                  </a:lnTo>
                  <a:lnTo>
                    <a:pt x="1856657" y="15550"/>
                  </a:lnTo>
                  <a:lnTo>
                    <a:pt x="1858691" y="15550"/>
                  </a:lnTo>
                  <a:lnTo>
                    <a:pt x="1860724" y="15550"/>
                  </a:lnTo>
                  <a:lnTo>
                    <a:pt x="1862758" y="15550"/>
                  </a:lnTo>
                  <a:lnTo>
                    <a:pt x="1864792" y="15550"/>
                  </a:lnTo>
                  <a:lnTo>
                    <a:pt x="1866825" y="15550"/>
                  </a:lnTo>
                  <a:lnTo>
                    <a:pt x="1868859" y="15550"/>
                  </a:lnTo>
                  <a:lnTo>
                    <a:pt x="1870892" y="15550"/>
                  </a:lnTo>
                  <a:lnTo>
                    <a:pt x="1872926" y="15550"/>
                  </a:lnTo>
                  <a:lnTo>
                    <a:pt x="1874959" y="15550"/>
                  </a:lnTo>
                  <a:lnTo>
                    <a:pt x="1876993" y="15550"/>
                  </a:lnTo>
                  <a:lnTo>
                    <a:pt x="1879027" y="15550"/>
                  </a:lnTo>
                  <a:lnTo>
                    <a:pt x="1881060" y="15550"/>
                  </a:lnTo>
                  <a:lnTo>
                    <a:pt x="1883094" y="15550"/>
                  </a:lnTo>
                  <a:lnTo>
                    <a:pt x="1885127" y="15550"/>
                  </a:lnTo>
                  <a:lnTo>
                    <a:pt x="1887161" y="15550"/>
                  </a:lnTo>
                  <a:lnTo>
                    <a:pt x="1889195" y="15550"/>
                  </a:lnTo>
                  <a:lnTo>
                    <a:pt x="1891228" y="15550"/>
                  </a:lnTo>
                  <a:lnTo>
                    <a:pt x="1893262" y="15550"/>
                  </a:lnTo>
                  <a:lnTo>
                    <a:pt x="1895295" y="15550"/>
                  </a:lnTo>
                  <a:lnTo>
                    <a:pt x="1897329" y="15550"/>
                  </a:lnTo>
                  <a:lnTo>
                    <a:pt x="1899362" y="15550"/>
                  </a:lnTo>
                  <a:lnTo>
                    <a:pt x="1901396" y="15550"/>
                  </a:lnTo>
                  <a:lnTo>
                    <a:pt x="1903430" y="15550"/>
                  </a:lnTo>
                  <a:lnTo>
                    <a:pt x="1905463" y="15550"/>
                  </a:lnTo>
                  <a:lnTo>
                    <a:pt x="1907497" y="15550"/>
                  </a:lnTo>
                  <a:lnTo>
                    <a:pt x="1909530" y="15550"/>
                  </a:lnTo>
                  <a:lnTo>
                    <a:pt x="1911564" y="15550"/>
                  </a:lnTo>
                  <a:lnTo>
                    <a:pt x="1913597" y="15550"/>
                  </a:lnTo>
                  <a:lnTo>
                    <a:pt x="1915631" y="15550"/>
                  </a:lnTo>
                  <a:lnTo>
                    <a:pt x="1917665" y="15550"/>
                  </a:lnTo>
                  <a:lnTo>
                    <a:pt x="1919698" y="15550"/>
                  </a:lnTo>
                  <a:lnTo>
                    <a:pt x="1921732" y="15550"/>
                  </a:lnTo>
                  <a:lnTo>
                    <a:pt x="1923765" y="15550"/>
                  </a:lnTo>
                  <a:lnTo>
                    <a:pt x="1925799" y="15550"/>
                  </a:lnTo>
                  <a:lnTo>
                    <a:pt x="1927833" y="15550"/>
                  </a:lnTo>
                  <a:lnTo>
                    <a:pt x="1929866" y="15550"/>
                  </a:lnTo>
                  <a:lnTo>
                    <a:pt x="1931900" y="15550"/>
                  </a:lnTo>
                  <a:lnTo>
                    <a:pt x="1933933" y="15550"/>
                  </a:lnTo>
                  <a:lnTo>
                    <a:pt x="1935967" y="15550"/>
                  </a:lnTo>
                  <a:lnTo>
                    <a:pt x="1938000" y="15550"/>
                  </a:lnTo>
                  <a:lnTo>
                    <a:pt x="1940034" y="15550"/>
                  </a:lnTo>
                  <a:lnTo>
                    <a:pt x="1942068" y="15550"/>
                  </a:lnTo>
                  <a:lnTo>
                    <a:pt x="1944101" y="15550"/>
                  </a:lnTo>
                  <a:lnTo>
                    <a:pt x="1946135" y="15550"/>
                  </a:lnTo>
                  <a:lnTo>
                    <a:pt x="1948168" y="15550"/>
                  </a:lnTo>
                  <a:lnTo>
                    <a:pt x="1950202" y="15550"/>
                  </a:lnTo>
                  <a:lnTo>
                    <a:pt x="1952235" y="15550"/>
                  </a:lnTo>
                  <a:lnTo>
                    <a:pt x="1954269" y="15550"/>
                  </a:lnTo>
                  <a:lnTo>
                    <a:pt x="1956303" y="15550"/>
                  </a:lnTo>
                  <a:lnTo>
                    <a:pt x="1958336" y="15550"/>
                  </a:lnTo>
                  <a:lnTo>
                    <a:pt x="1960370" y="15550"/>
                  </a:lnTo>
                  <a:lnTo>
                    <a:pt x="1962403" y="15550"/>
                  </a:lnTo>
                  <a:lnTo>
                    <a:pt x="1964437" y="15550"/>
                  </a:lnTo>
                  <a:lnTo>
                    <a:pt x="1966471" y="15550"/>
                  </a:lnTo>
                  <a:lnTo>
                    <a:pt x="1968504" y="15550"/>
                  </a:lnTo>
                  <a:lnTo>
                    <a:pt x="1970538" y="15550"/>
                  </a:lnTo>
                  <a:lnTo>
                    <a:pt x="1972571" y="15550"/>
                  </a:lnTo>
                  <a:lnTo>
                    <a:pt x="1974605" y="15550"/>
                  </a:lnTo>
                  <a:lnTo>
                    <a:pt x="1976638" y="15550"/>
                  </a:lnTo>
                  <a:lnTo>
                    <a:pt x="1978672" y="15550"/>
                  </a:lnTo>
                  <a:lnTo>
                    <a:pt x="1980706" y="15550"/>
                  </a:lnTo>
                  <a:lnTo>
                    <a:pt x="1982739" y="15550"/>
                  </a:lnTo>
                  <a:lnTo>
                    <a:pt x="1984773" y="15550"/>
                  </a:lnTo>
                  <a:lnTo>
                    <a:pt x="1986806" y="15550"/>
                  </a:lnTo>
                  <a:lnTo>
                    <a:pt x="1988840" y="15550"/>
                  </a:lnTo>
                  <a:lnTo>
                    <a:pt x="1990873" y="15550"/>
                  </a:lnTo>
                  <a:lnTo>
                    <a:pt x="1992907" y="15550"/>
                  </a:lnTo>
                  <a:lnTo>
                    <a:pt x="1994941" y="15550"/>
                  </a:lnTo>
                  <a:lnTo>
                    <a:pt x="1996974" y="15550"/>
                  </a:lnTo>
                  <a:lnTo>
                    <a:pt x="1999008" y="15550"/>
                  </a:lnTo>
                  <a:lnTo>
                    <a:pt x="2001041" y="15550"/>
                  </a:lnTo>
                  <a:lnTo>
                    <a:pt x="2003075" y="15550"/>
                  </a:lnTo>
                  <a:lnTo>
                    <a:pt x="2005109" y="15550"/>
                  </a:lnTo>
                  <a:lnTo>
                    <a:pt x="2007142" y="15550"/>
                  </a:lnTo>
                  <a:lnTo>
                    <a:pt x="2009176" y="15550"/>
                  </a:lnTo>
                  <a:lnTo>
                    <a:pt x="2011209" y="15550"/>
                  </a:lnTo>
                  <a:lnTo>
                    <a:pt x="2013243" y="15550"/>
                  </a:lnTo>
                  <a:lnTo>
                    <a:pt x="2015276" y="15550"/>
                  </a:lnTo>
                  <a:lnTo>
                    <a:pt x="2017310" y="15550"/>
                  </a:lnTo>
                  <a:lnTo>
                    <a:pt x="2019344" y="15550"/>
                  </a:lnTo>
                  <a:lnTo>
                    <a:pt x="2021377" y="15550"/>
                  </a:lnTo>
                  <a:lnTo>
                    <a:pt x="2023411" y="15550"/>
                  </a:lnTo>
                  <a:lnTo>
                    <a:pt x="2025444" y="15550"/>
                  </a:lnTo>
                  <a:lnTo>
                    <a:pt x="2027478" y="15550"/>
                  </a:lnTo>
                  <a:lnTo>
                    <a:pt x="2029511" y="15550"/>
                  </a:lnTo>
                  <a:lnTo>
                    <a:pt x="2031545" y="15550"/>
                  </a:lnTo>
                  <a:lnTo>
                    <a:pt x="2033579" y="15550"/>
                  </a:lnTo>
                  <a:lnTo>
                    <a:pt x="2035612" y="15550"/>
                  </a:lnTo>
                  <a:lnTo>
                    <a:pt x="2037646" y="15550"/>
                  </a:lnTo>
                  <a:lnTo>
                    <a:pt x="2039679" y="15550"/>
                  </a:lnTo>
                  <a:lnTo>
                    <a:pt x="2041713" y="15550"/>
                  </a:lnTo>
                  <a:lnTo>
                    <a:pt x="2043747" y="15550"/>
                  </a:lnTo>
                  <a:lnTo>
                    <a:pt x="2045780" y="15550"/>
                  </a:lnTo>
                  <a:lnTo>
                    <a:pt x="2047814" y="15550"/>
                  </a:lnTo>
                  <a:lnTo>
                    <a:pt x="2049847" y="15550"/>
                  </a:lnTo>
                  <a:lnTo>
                    <a:pt x="2051881" y="15550"/>
                  </a:lnTo>
                  <a:lnTo>
                    <a:pt x="2053914" y="15550"/>
                  </a:lnTo>
                  <a:lnTo>
                    <a:pt x="2055948" y="15550"/>
                  </a:lnTo>
                  <a:lnTo>
                    <a:pt x="2057982" y="15550"/>
                  </a:lnTo>
                  <a:lnTo>
                    <a:pt x="2060015" y="15550"/>
                  </a:lnTo>
                  <a:lnTo>
                    <a:pt x="2062049" y="15550"/>
                  </a:lnTo>
                  <a:lnTo>
                    <a:pt x="2064082" y="15550"/>
                  </a:lnTo>
                  <a:lnTo>
                    <a:pt x="2066116" y="15550"/>
                  </a:lnTo>
                  <a:lnTo>
                    <a:pt x="2068149" y="15550"/>
                  </a:lnTo>
                  <a:lnTo>
                    <a:pt x="2070183" y="15550"/>
                  </a:lnTo>
                  <a:lnTo>
                    <a:pt x="2072217" y="15550"/>
                  </a:lnTo>
                  <a:lnTo>
                    <a:pt x="2074250" y="15550"/>
                  </a:lnTo>
                  <a:lnTo>
                    <a:pt x="2076284" y="15550"/>
                  </a:lnTo>
                  <a:lnTo>
                    <a:pt x="2078317" y="15550"/>
                  </a:lnTo>
                  <a:lnTo>
                    <a:pt x="2080351" y="15550"/>
                  </a:lnTo>
                  <a:lnTo>
                    <a:pt x="2082385" y="15550"/>
                  </a:lnTo>
                  <a:lnTo>
                    <a:pt x="2084418" y="15550"/>
                  </a:lnTo>
                  <a:lnTo>
                    <a:pt x="2086452" y="15550"/>
                  </a:lnTo>
                  <a:lnTo>
                    <a:pt x="2088485" y="15550"/>
                  </a:lnTo>
                  <a:lnTo>
                    <a:pt x="2090519" y="15550"/>
                  </a:lnTo>
                  <a:lnTo>
                    <a:pt x="2092552" y="15550"/>
                  </a:lnTo>
                  <a:lnTo>
                    <a:pt x="2094586" y="15550"/>
                  </a:lnTo>
                  <a:lnTo>
                    <a:pt x="2096620" y="15550"/>
                  </a:lnTo>
                  <a:lnTo>
                    <a:pt x="2098653" y="15550"/>
                  </a:lnTo>
                  <a:lnTo>
                    <a:pt x="2100687" y="15550"/>
                  </a:lnTo>
                  <a:lnTo>
                    <a:pt x="2102720" y="15550"/>
                  </a:lnTo>
                  <a:lnTo>
                    <a:pt x="2104754" y="15550"/>
                  </a:lnTo>
                  <a:lnTo>
                    <a:pt x="2106787" y="15550"/>
                  </a:lnTo>
                  <a:lnTo>
                    <a:pt x="2108821" y="15550"/>
                  </a:lnTo>
                  <a:lnTo>
                    <a:pt x="2110855" y="15550"/>
                  </a:lnTo>
                  <a:lnTo>
                    <a:pt x="2112888" y="15550"/>
                  </a:lnTo>
                  <a:lnTo>
                    <a:pt x="2114922" y="15550"/>
                  </a:lnTo>
                  <a:lnTo>
                    <a:pt x="2116955" y="15550"/>
                  </a:lnTo>
                  <a:lnTo>
                    <a:pt x="2118989" y="15550"/>
                  </a:lnTo>
                  <a:lnTo>
                    <a:pt x="2121023" y="15550"/>
                  </a:lnTo>
                  <a:lnTo>
                    <a:pt x="2123056" y="15550"/>
                  </a:lnTo>
                  <a:lnTo>
                    <a:pt x="2125090" y="15550"/>
                  </a:lnTo>
                  <a:lnTo>
                    <a:pt x="2127123" y="15550"/>
                  </a:lnTo>
                  <a:lnTo>
                    <a:pt x="2129157" y="15550"/>
                  </a:lnTo>
                  <a:lnTo>
                    <a:pt x="2131190" y="15550"/>
                  </a:lnTo>
                  <a:lnTo>
                    <a:pt x="2133224" y="15550"/>
                  </a:lnTo>
                  <a:lnTo>
                    <a:pt x="2135258" y="15550"/>
                  </a:lnTo>
                  <a:lnTo>
                    <a:pt x="2137291" y="15550"/>
                  </a:lnTo>
                  <a:lnTo>
                    <a:pt x="2139325" y="15550"/>
                  </a:lnTo>
                  <a:lnTo>
                    <a:pt x="2141358" y="15550"/>
                  </a:lnTo>
                  <a:lnTo>
                    <a:pt x="2143392" y="15550"/>
                  </a:lnTo>
                  <a:lnTo>
                    <a:pt x="2145425" y="15550"/>
                  </a:lnTo>
                  <a:lnTo>
                    <a:pt x="2147459" y="15550"/>
                  </a:lnTo>
                  <a:lnTo>
                    <a:pt x="2149493" y="15550"/>
                  </a:lnTo>
                  <a:lnTo>
                    <a:pt x="2151526" y="15550"/>
                  </a:lnTo>
                  <a:lnTo>
                    <a:pt x="2153560" y="15550"/>
                  </a:lnTo>
                  <a:lnTo>
                    <a:pt x="2155593" y="15550"/>
                  </a:lnTo>
                  <a:lnTo>
                    <a:pt x="2157627" y="15550"/>
                  </a:lnTo>
                  <a:lnTo>
                    <a:pt x="2159661" y="15550"/>
                  </a:lnTo>
                  <a:lnTo>
                    <a:pt x="2161694" y="15550"/>
                  </a:lnTo>
                  <a:lnTo>
                    <a:pt x="2163728" y="15550"/>
                  </a:lnTo>
                  <a:lnTo>
                    <a:pt x="2165761" y="15550"/>
                  </a:lnTo>
                  <a:lnTo>
                    <a:pt x="2167795" y="15550"/>
                  </a:lnTo>
                  <a:lnTo>
                    <a:pt x="2169828" y="15550"/>
                  </a:lnTo>
                  <a:lnTo>
                    <a:pt x="2171862" y="15550"/>
                  </a:lnTo>
                  <a:lnTo>
                    <a:pt x="2173896" y="15550"/>
                  </a:lnTo>
                  <a:lnTo>
                    <a:pt x="2175929" y="15550"/>
                  </a:lnTo>
                  <a:lnTo>
                    <a:pt x="2177963" y="15550"/>
                  </a:lnTo>
                  <a:lnTo>
                    <a:pt x="2179996" y="15550"/>
                  </a:lnTo>
                  <a:lnTo>
                    <a:pt x="2182030" y="15550"/>
                  </a:lnTo>
                  <a:lnTo>
                    <a:pt x="2184064" y="15550"/>
                  </a:lnTo>
                  <a:lnTo>
                    <a:pt x="2186097" y="15550"/>
                  </a:lnTo>
                  <a:lnTo>
                    <a:pt x="2188131" y="15550"/>
                  </a:lnTo>
                  <a:lnTo>
                    <a:pt x="2190164" y="15550"/>
                  </a:lnTo>
                  <a:lnTo>
                    <a:pt x="2192198" y="15550"/>
                  </a:lnTo>
                  <a:lnTo>
                    <a:pt x="2194231" y="15550"/>
                  </a:lnTo>
                  <a:lnTo>
                    <a:pt x="2196265" y="15550"/>
                  </a:lnTo>
                  <a:lnTo>
                    <a:pt x="2198299" y="15550"/>
                  </a:lnTo>
                  <a:lnTo>
                    <a:pt x="2200332" y="15550"/>
                  </a:lnTo>
                  <a:lnTo>
                    <a:pt x="2202366" y="15550"/>
                  </a:lnTo>
                  <a:lnTo>
                    <a:pt x="2204399" y="15550"/>
                  </a:lnTo>
                  <a:lnTo>
                    <a:pt x="2206433" y="15550"/>
                  </a:lnTo>
                  <a:lnTo>
                    <a:pt x="2208466" y="15550"/>
                  </a:lnTo>
                  <a:lnTo>
                    <a:pt x="2210500" y="15550"/>
                  </a:lnTo>
                  <a:lnTo>
                    <a:pt x="2212534" y="15550"/>
                  </a:lnTo>
                  <a:lnTo>
                    <a:pt x="2214567" y="15550"/>
                  </a:lnTo>
                  <a:lnTo>
                    <a:pt x="2216601" y="15550"/>
                  </a:lnTo>
                  <a:lnTo>
                    <a:pt x="2218634" y="15550"/>
                  </a:lnTo>
                  <a:lnTo>
                    <a:pt x="2220668" y="15550"/>
                  </a:lnTo>
                  <a:lnTo>
                    <a:pt x="2222702" y="15550"/>
                  </a:lnTo>
                  <a:lnTo>
                    <a:pt x="2224735" y="15550"/>
                  </a:lnTo>
                  <a:lnTo>
                    <a:pt x="2226769" y="15550"/>
                  </a:lnTo>
                  <a:lnTo>
                    <a:pt x="2228802" y="15550"/>
                  </a:lnTo>
                  <a:lnTo>
                    <a:pt x="2230836" y="15550"/>
                  </a:lnTo>
                  <a:lnTo>
                    <a:pt x="2232869" y="15550"/>
                  </a:lnTo>
                  <a:lnTo>
                    <a:pt x="2234903" y="15550"/>
                  </a:lnTo>
                  <a:lnTo>
                    <a:pt x="2236937" y="15550"/>
                  </a:lnTo>
                  <a:lnTo>
                    <a:pt x="2238970" y="15550"/>
                  </a:lnTo>
                  <a:lnTo>
                    <a:pt x="2241004" y="15550"/>
                  </a:lnTo>
                  <a:lnTo>
                    <a:pt x="2243037" y="15550"/>
                  </a:lnTo>
                  <a:lnTo>
                    <a:pt x="2245071" y="15550"/>
                  </a:lnTo>
                  <a:lnTo>
                    <a:pt x="2247104" y="15550"/>
                  </a:lnTo>
                  <a:lnTo>
                    <a:pt x="2249138" y="15550"/>
                  </a:lnTo>
                  <a:lnTo>
                    <a:pt x="2251172" y="15550"/>
                  </a:lnTo>
                  <a:lnTo>
                    <a:pt x="2253205" y="15550"/>
                  </a:lnTo>
                  <a:lnTo>
                    <a:pt x="2255239" y="15550"/>
                  </a:lnTo>
                  <a:lnTo>
                    <a:pt x="2257272" y="15550"/>
                  </a:lnTo>
                  <a:lnTo>
                    <a:pt x="2259306" y="15550"/>
                  </a:lnTo>
                  <a:lnTo>
                    <a:pt x="2261340" y="15550"/>
                  </a:lnTo>
                  <a:lnTo>
                    <a:pt x="2263373" y="15550"/>
                  </a:lnTo>
                  <a:lnTo>
                    <a:pt x="2265407" y="15550"/>
                  </a:lnTo>
                  <a:lnTo>
                    <a:pt x="2267440" y="15550"/>
                  </a:lnTo>
                  <a:lnTo>
                    <a:pt x="2269474" y="15550"/>
                  </a:lnTo>
                  <a:lnTo>
                    <a:pt x="2271507" y="15550"/>
                  </a:lnTo>
                  <a:lnTo>
                    <a:pt x="2273541" y="15550"/>
                  </a:lnTo>
                  <a:lnTo>
                    <a:pt x="2275575" y="15550"/>
                  </a:lnTo>
                  <a:lnTo>
                    <a:pt x="2277608" y="15550"/>
                  </a:lnTo>
                  <a:lnTo>
                    <a:pt x="2279642" y="15550"/>
                  </a:lnTo>
                  <a:lnTo>
                    <a:pt x="2281675" y="15550"/>
                  </a:lnTo>
                  <a:lnTo>
                    <a:pt x="2283709" y="15550"/>
                  </a:lnTo>
                  <a:lnTo>
                    <a:pt x="2285742" y="15550"/>
                  </a:lnTo>
                  <a:lnTo>
                    <a:pt x="2287776" y="15550"/>
                  </a:lnTo>
                  <a:lnTo>
                    <a:pt x="2289810" y="15550"/>
                  </a:lnTo>
                  <a:lnTo>
                    <a:pt x="2291843" y="15550"/>
                  </a:lnTo>
                  <a:lnTo>
                    <a:pt x="2293877" y="15550"/>
                  </a:lnTo>
                  <a:lnTo>
                    <a:pt x="2295910" y="15550"/>
                  </a:lnTo>
                  <a:lnTo>
                    <a:pt x="2297944" y="15550"/>
                  </a:lnTo>
                  <a:lnTo>
                    <a:pt x="2299978" y="15550"/>
                  </a:lnTo>
                  <a:lnTo>
                    <a:pt x="2302011" y="15550"/>
                  </a:lnTo>
                  <a:lnTo>
                    <a:pt x="2304045" y="15550"/>
                  </a:lnTo>
                  <a:lnTo>
                    <a:pt x="2306078" y="15550"/>
                  </a:lnTo>
                  <a:lnTo>
                    <a:pt x="2308112" y="15550"/>
                  </a:lnTo>
                  <a:lnTo>
                    <a:pt x="2310145" y="15550"/>
                  </a:lnTo>
                  <a:lnTo>
                    <a:pt x="2312179" y="15550"/>
                  </a:lnTo>
                  <a:lnTo>
                    <a:pt x="2314213" y="15550"/>
                  </a:lnTo>
                  <a:lnTo>
                    <a:pt x="2316246" y="15550"/>
                  </a:lnTo>
                  <a:lnTo>
                    <a:pt x="2318280" y="15550"/>
                  </a:lnTo>
                  <a:lnTo>
                    <a:pt x="2320313" y="15550"/>
                  </a:lnTo>
                  <a:lnTo>
                    <a:pt x="2322347" y="15550"/>
                  </a:lnTo>
                  <a:lnTo>
                    <a:pt x="2324380" y="15550"/>
                  </a:lnTo>
                  <a:lnTo>
                    <a:pt x="2326414" y="15550"/>
                  </a:lnTo>
                  <a:lnTo>
                    <a:pt x="2328448" y="15550"/>
                  </a:lnTo>
                  <a:lnTo>
                    <a:pt x="2330481" y="15550"/>
                  </a:lnTo>
                  <a:lnTo>
                    <a:pt x="2332515" y="15550"/>
                  </a:lnTo>
                  <a:lnTo>
                    <a:pt x="2334548" y="15550"/>
                  </a:lnTo>
                  <a:lnTo>
                    <a:pt x="2336582" y="15550"/>
                  </a:lnTo>
                  <a:lnTo>
                    <a:pt x="2338616" y="15550"/>
                  </a:lnTo>
                  <a:lnTo>
                    <a:pt x="2340649" y="15550"/>
                  </a:lnTo>
                  <a:lnTo>
                    <a:pt x="2342683" y="15550"/>
                  </a:lnTo>
                  <a:lnTo>
                    <a:pt x="2344716" y="15550"/>
                  </a:lnTo>
                  <a:lnTo>
                    <a:pt x="2346750" y="15550"/>
                  </a:lnTo>
                  <a:lnTo>
                    <a:pt x="2348783" y="15550"/>
                  </a:lnTo>
                  <a:lnTo>
                    <a:pt x="2350817" y="15550"/>
                  </a:lnTo>
                  <a:lnTo>
                    <a:pt x="2352851" y="15550"/>
                  </a:lnTo>
                  <a:lnTo>
                    <a:pt x="2354884" y="15550"/>
                  </a:lnTo>
                  <a:lnTo>
                    <a:pt x="2356918" y="15550"/>
                  </a:lnTo>
                  <a:lnTo>
                    <a:pt x="2358951" y="15550"/>
                  </a:lnTo>
                  <a:lnTo>
                    <a:pt x="2360985" y="15550"/>
                  </a:lnTo>
                  <a:lnTo>
                    <a:pt x="2363018" y="15550"/>
                  </a:lnTo>
                  <a:lnTo>
                    <a:pt x="2365052" y="15550"/>
                  </a:lnTo>
                  <a:lnTo>
                    <a:pt x="2367086" y="15550"/>
                  </a:lnTo>
                  <a:lnTo>
                    <a:pt x="2369119" y="15550"/>
                  </a:lnTo>
                  <a:lnTo>
                    <a:pt x="2371153" y="15550"/>
                  </a:lnTo>
                  <a:lnTo>
                    <a:pt x="2373186" y="15550"/>
                  </a:lnTo>
                  <a:lnTo>
                    <a:pt x="2375220" y="15550"/>
                  </a:lnTo>
                  <a:lnTo>
                    <a:pt x="2377254" y="15550"/>
                  </a:lnTo>
                  <a:lnTo>
                    <a:pt x="2379287" y="15550"/>
                  </a:lnTo>
                  <a:lnTo>
                    <a:pt x="2381321" y="15550"/>
                  </a:lnTo>
                  <a:lnTo>
                    <a:pt x="2383354" y="15550"/>
                  </a:lnTo>
                  <a:lnTo>
                    <a:pt x="2385388" y="15550"/>
                  </a:lnTo>
                  <a:lnTo>
                    <a:pt x="2387421" y="15550"/>
                  </a:lnTo>
                  <a:lnTo>
                    <a:pt x="2389455" y="15550"/>
                  </a:lnTo>
                  <a:lnTo>
                    <a:pt x="2391489" y="15550"/>
                  </a:lnTo>
                  <a:lnTo>
                    <a:pt x="2393522" y="15550"/>
                  </a:lnTo>
                  <a:lnTo>
                    <a:pt x="2395556" y="15550"/>
                  </a:lnTo>
                  <a:lnTo>
                    <a:pt x="2397589" y="15550"/>
                  </a:lnTo>
                  <a:lnTo>
                    <a:pt x="2399623" y="15550"/>
                  </a:lnTo>
                  <a:lnTo>
                    <a:pt x="2401656" y="15550"/>
                  </a:lnTo>
                  <a:lnTo>
                    <a:pt x="2403690" y="15550"/>
                  </a:lnTo>
                  <a:lnTo>
                    <a:pt x="2405724" y="15550"/>
                  </a:lnTo>
                  <a:lnTo>
                    <a:pt x="2407757" y="15550"/>
                  </a:lnTo>
                  <a:lnTo>
                    <a:pt x="2409791" y="15550"/>
                  </a:lnTo>
                  <a:lnTo>
                    <a:pt x="2411824" y="15550"/>
                  </a:lnTo>
                  <a:lnTo>
                    <a:pt x="2413858" y="15550"/>
                  </a:lnTo>
                  <a:lnTo>
                    <a:pt x="2415892" y="15550"/>
                  </a:lnTo>
                  <a:lnTo>
                    <a:pt x="2417925" y="15550"/>
                  </a:lnTo>
                  <a:lnTo>
                    <a:pt x="2419959" y="15550"/>
                  </a:lnTo>
                  <a:lnTo>
                    <a:pt x="2421992" y="15550"/>
                  </a:lnTo>
                  <a:lnTo>
                    <a:pt x="2424026" y="15550"/>
                  </a:lnTo>
                  <a:lnTo>
                    <a:pt x="2426059" y="15550"/>
                  </a:lnTo>
                  <a:lnTo>
                    <a:pt x="2428093" y="15550"/>
                  </a:lnTo>
                  <a:lnTo>
                    <a:pt x="2430127" y="15550"/>
                  </a:lnTo>
                  <a:lnTo>
                    <a:pt x="2432160" y="15550"/>
                  </a:lnTo>
                  <a:lnTo>
                    <a:pt x="2434194" y="15550"/>
                  </a:lnTo>
                  <a:lnTo>
                    <a:pt x="2436227" y="15550"/>
                  </a:lnTo>
                  <a:lnTo>
                    <a:pt x="2438261" y="15550"/>
                  </a:lnTo>
                  <a:lnTo>
                    <a:pt x="2440294" y="15550"/>
                  </a:lnTo>
                  <a:lnTo>
                    <a:pt x="2442328" y="15550"/>
                  </a:lnTo>
                  <a:lnTo>
                    <a:pt x="2444362" y="15550"/>
                  </a:lnTo>
                  <a:lnTo>
                    <a:pt x="2446395" y="15550"/>
                  </a:lnTo>
                  <a:lnTo>
                    <a:pt x="2448429" y="15550"/>
                  </a:lnTo>
                  <a:lnTo>
                    <a:pt x="2450462" y="15550"/>
                  </a:lnTo>
                  <a:lnTo>
                    <a:pt x="2452496" y="15550"/>
                  </a:lnTo>
                  <a:lnTo>
                    <a:pt x="2454530" y="15550"/>
                  </a:lnTo>
                  <a:lnTo>
                    <a:pt x="2456563" y="15550"/>
                  </a:lnTo>
                  <a:lnTo>
                    <a:pt x="2458597" y="15550"/>
                  </a:lnTo>
                  <a:lnTo>
                    <a:pt x="2460630" y="15550"/>
                  </a:lnTo>
                  <a:lnTo>
                    <a:pt x="2462664" y="15550"/>
                  </a:lnTo>
                  <a:lnTo>
                    <a:pt x="2464697" y="15550"/>
                  </a:lnTo>
                  <a:lnTo>
                    <a:pt x="2466731" y="15550"/>
                  </a:lnTo>
                  <a:lnTo>
                    <a:pt x="2468765" y="15550"/>
                  </a:lnTo>
                  <a:lnTo>
                    <a:pt x="2470798" y="15550"/>
                  </a:lnTo>
                  <a:lnTo>
                    <a:pt x="2472832" y="15550"/>
                  </a:lnTo>
                  <a:lnTo>
                    <a:pt x="2474865" y="15550"/>
                  </a:lnTo>
                  <a:lnTo>
                    <a:pt x="2476899" y="15550"/>
                  </a:lnTo>
                  <a:lnTo>
                    <a:pt x="2478932" y="15550"/>
                  </a:lnTo>
                  <a:lnTo>
                    <a:pt x="2480966" y="15550"/>
                  </a:lnTo>
                  <a:lnTo>
                    <a:pt x="2483000" y="15550"/>
                  </a:lnTo>
                  <a:lnTo>
                    <a:pt x="2485033" y="15550"/>
                  </a:lnTo>
                  <a:lnTo>
                    <a:pt x="2487067" y="15550"/>
                  </a:lnTo>
                  <a:lnTo>
                    <a:pt x="2489100" y="15550"/>
                  </a:lnTo>
                  <a:lnTo>
                    <a:pt x="2491134" y="15550"/>
                  </a:lnTo>
                  <a:lnTo>
                    <a:pt x="2493168" y="15550"/>
                  </a:lnTo>
                  <a:lnTo>
                    <a:pt x="2495201" y="15550"/>
                  </a:lnTo>
                  <a:lnTo>
                    <a:pt x="2497235" y="15550"/>
                  </a:lnTo>
                  <a:lnTo>
                    <a:pt x="2499268" y="15550"/>
                  </a:lnTo>
                  <a:lnTo>
                    <a:pt x="2501302" y="15550"/>
                  </a:lnTo>
                  <a:lnTo>
                    <a:pt x="2503335" y="15550"/>
                  </a:lnTo>
                  <a:lnTo>
                    <a:pt x="2505369" y="15550"/>
                  </a:lnTo>
                  <a:lnTo>
                    <a:pt x="2507403" y="15550"/>
                  </a:lnTo>
                  <a:lnTo>
                    <a:pt x="2509436" y="15550"/>
                  </a:lnTo>
                  <a:lnTo>
                    <a:pt x="2511470" y="15550"/>
                  </a:lnTo>
                  <a:lnTo>
                    <a:pt x="2513503" y="15550"/>
                  </a:lnTo>
                  <a:lnTo>
                    <a:pt x="2515537" y="15550"/>
                  </a:lnTo>
                  <a:lnTo>
                    <a:pt x="2517570" y="15550"/>
                  </a:lnTo>
                  <a:lnTo>
                    <a:pt x="2519604" y="15550"/>
                  </a:lnTo>
                  <a:lnTo>
                    <a:pt x="2521638" y="15550"/>
                  </a:lnTo>
                  <a:lnTo>
                    <a:pt x="2523671" y="15550"/>
                  </a:lnTo>
                  <a:lnTo>
                    <a:pt x="2525705" y="15550"/>
                  </a:lnTo>
                  <a:lnTo>
                    <a:pt x="2527738" y="15550"/>
                  </a:lnTo>
                  <a:lnTo>
                    <a:pt x="2529772" y="15550"/>
                  </a:lnTo>
                  <a:lnTo>
                    <a:pt x="2531806" y="15550"/>
                  </a:lnTo>
                  <a:lnTo>
                    <a:pt x="2533839" y="15550"/>
                  </a:lnTo>
                  <a:lnTo>
                    <a:pt x="2535873" y="15550"/>
                  </a:lnTo>
                  <a:lnTo>
                    <a:pt x="2537906" y="15550"/>
                  </a:lnTo>
                  <a:lnTo>
                    <a:pt x="2539940" y="15550"/>
                  </a:lnTo>
                  <a:lnTo>
                    <a:pt x="2541973" y="15550"/>
                  </a:lnTo>
                  <a:lnTo>
                    <a:pt x="2544007" y="15550"/>
                  </a:lnTo>
                  <a:lnTo>
                    <a:pt x="2546041" y="15550"/>
                  </a:lnTo>
                  <a:lnTo>
                    <a:pt x="2548074" y="15550"/>
                  </a:lnTo>
                  <a:lnTo>
                    <a:pt x="2550108" y="15550"/>
                  </a:lnTo>
                  <a:lnTo>
                    <a:pt x="2552141" y="15550"/>
                  </a:lnTo>
                  <a:lnTo>
                    <a:pt x="2554175" y="15550"/>
                  </a:lnTo>
                  <a:lnTo>
                    <a:pt x="2556208" y="15550"/>
                  </a:lnTo>
                  <a:lnTo>
                    <a:pt x="2558242" y="15550"/>
                  </a:lnTo>
                  <a:lnTo>
                    <a:pt x="2560276" y="15550"/>
                  </a:lnTo>
                  <a:lnTo>
                    <a:pt x="2562309" y="15550"/>
                  </a:lnTo>
                  <a:lnTo>
                    <a:pt x="2564343" y="15550"/>
                  </a:lnTo>
                  <a:lnTo>
                    <a:pt x="2566376" y="15550"/>
                  </a:lnTo>
                  <a:lnTo>
                    <a:pt x="2568410" y="15550"/>
                  </a:lnTo>
                  <a:lnTo>
                    <a:pt x="2570444" y="15550"/>
                  </a:lnTo>
                  <a:lnTo>
                    <a:pt x="2572477" y="15550"/>
                  </a:lnTo>
                  <a:lnTo>
                    <a:pt x="2574511" y="15550"/>
                  </a:lnTo>
                  <a:lnTo>
                    <a:pt x="2576544" y="15550"/>
                  </a:lnTo>
                  <a:lnTo>
                    <a:pt x="2578578" y="15550"/>
                  </a:lnTo>
                  <a:lnTo>
                    <a:pt x="2580611" y="15550"/>
                  </a:lnTo>
                  <a:lnTo>
                    <a:pt x="2582645" y="15550"/>
                  </a:lnTo>
                  <a:lnTo>
                    <a:pt x="2584679" y="15550"/>
                  </a:lnTo>
                  <a:lnTo>
                    <a:pt x="2586712" y="15550"/>
                  </a:lnTo>
                  <a:lnTo>
                    <a:pt x="2588746" y="15550"/>
                  </a:lnTo>
                  <a:lnTo>
                    <a:pt x="2590779" y="15550"/>
                  </a:lnTo>
                  <a:lnTo>
                    <a:pt x="2592813" y="15550"/>
                  </a:lnTo>
                  <a:lnTo>
                    <a:pt x="2594846" y="15550"/>
                  </a:lnTo>
                  <a:lnTo>
                    <a:pt x="2596880" y="15550"/>
                  </a:lnTo>
                  <a:lnTo>
                    <a:pt x="2598914" y="15550"/>
                  </a:lnTo>
                </a:path>
              </a:pathLst>
            </a:custGeom>
            <a:ln w="13550" cap="flat">
              <a:solidFill>
                <a:srgbClr val="8B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7" name="pl16"/>
            <p:cNvSpPr/>
            <p:nvPr/>
          </p:nvSpPr>
          <p:spPr>
            <a:xfrm>
              <a:off x="5254854" y="6127259"/>
              <a:ext cx="4083426" cy="202280"/>
            </a:xfrm>
            <a:custGeom>
              <a:avLst/>
              <a:gdLst/>
              <a:ahLst/>
              <a:cxnLst/>
              <a:rect l="0" t="0" r="0" b="0"/>
              <a:pathLst>
                <a:path w="4083426" h="202280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0"/>
                  </a:lnTo>
                  <a:lnTo>
                    <a:pt x="248096" y="0"/>
                  </a:lnTo>
                  <a:lnTo>
                    <a:pt x="250130" y="0"/>
                  </a:lnTo>
                  <a:lnTo>
                    <a:pt x="252163" y="0"/>
                  </a:lnTo>
                  <a:lnTo>
                    <a:pt x="254197" y="0"/>
                  </a:lnTo>
                  <a:lnTo>
                    <a:pt x="256230" y="0"/>
                  </a:lnTo>
                  <a:lnTo>
                    <a:pt x="258264" y="0"/>
                  </a:lnTo>
                  <a:lnTo>
                    <a:pt x="260298" y="0"/>
                  </a:lnTo>
                  <a:lnTo>
                    <a:pt x="262331" y="0"/>
                  </a:lnTo>
                  <a:lnTo>
                    <a:pt x="264365" y="0"/>
                  </a:lnTo>
                  <a:lnTo>
                    <a:pt x="266398" y="0"/>
                  </a:lnTo>
                  <a:lnTo>
                    <a:pt x="268432" y="0"/>
                  </a:lnTo>
                  <a:lnTo>
                    <a:pt x="270466" y="0"/>
                  </a:lnTo>
                  <a:lnTo>
                    <a:pt x="272499" y="0"/>
                  </a:lnTo>
                  <a:lnTo>
                    <a:pt x="274533" y="0"/>
                  </a:lnTo>
                  <a:lnTo>
                    <a:pt x="276566" y="0"/>
                  </a:lnTo>
                  <a:lnTo>
                    <a:pt x="278600" y="0"/>
                  </a:lnTo>
                  <a:lnTo>
                    <a:pt x="280633" y="0"/>
                  </a:lnTo>
                  <a:lnTo>
                    <a:pt x="282667" y="0"/>
                  </a:lnTo>
                  <a:lnTo>
                    <a:pt x="284701" y="0"/>
                  </a:lnTo>
                  <a:lnTo>
                    <a:pt x="286734" y="0"/>
                  </a:lnTo>
                  <a:lnTo>
                    <a:pt x="288768" y="0"/>
                  </a:lnTo>
                  <a:lnTo>
                    <a:pt x="290801" y="0"/>
                  </a:lnTo>
                  <a:lnTo>
                    <a:pt x="292835" y="0"/>
                  </a:lnTo>
                  <a:lnTo>
                    <a:pt x="294868" y="0"/>
                  </a:lnTo>
                  <a:lnTo>
                    <a:pt x="296902" y="0"/>
                  </a:lnTo>
                  <a:lnTo>
                    <a:pt x="298936" y="0"/>
                  </a:lnTo>
                  <a:lnTo>
                    <a:pt x="300969" y="0"/>
                  </a:lnTo>
                  <a:lnTo>
                    <a:pt x="303003" y="0"/>
                  </a:lnTo>
                  <a:lnTo>
                    <a:pt x="305036" y="0"/>
                  </a:lnTo>
                  <a:lnTo>
                    <a:pt x="307070" y="0"/>
                  </a:lnTo>
                  <a:lnTo>
                    <a:pt x="309104" y="0"/>
                  </a:lnTo>
                  <a:lnTo>
                    <a:pt x="311137" y="0"/>
                  </a:lnTo>
                  <a:lnTo>
                    <a:pt x="313171" y="0"/>
                  </a:lnTo>
                  <a:lnTo>
                    <a:pt x="315204" y="0"/>
                  </a:lnTo>
                  <a:lnTo>
                    <a:pt x="317238" y="0"/>
                  </a:lnTo>
                  <a:lnTo>
                    <a:pt x="319271" y="0"/>
                  </a:lnTo>
                  <a:lnTo>
                    <a:pt x="321305" y="0"/>
                  </a:lnTo>
                  <a:lnTo>
                    <a:pt x="323339" y="0"/>
                  </a:lnTo>
                  <a:lnTo>
                    <a:pt x="325372" y="0"/>
                  </a:lnTo>
                  <a:lnTo>
                    <a:pt x="327406" y="0"/>
                  </a:lnTo>
                  <a:lnTo>
                    <a:pt x="329439" y="0"/>
                  </a:lnTo>
                  <a:lnTo>
                    <a:pt x="331473" y="0"/>
                  </a:lnTo>
                  <a:lnTo>
                    <a:pt x="333506" y="0"/>
                  </a:lnTo>
                  <a:lnTo>
                    <a:pt x="335540" y="0"/>
                  </a:lnTo>
                  <a:lnTo>
                    <a:pt x="337574" y="0"/>
                  </a:lnTo>
                  <a:lnTo>
                    <a:pt x="339607" y="0"/>
                  </a:lnTo>
                  <a:lnTo>
                    <a:pt x="341641" y="0"/>
                  </a:lnTo>
                  <a:lnTo>
                    <a:pt x="343674" y="0"/>
                  </a:lnTo>
                  <a:lnTo>
                    <a:pt x="345708" y="0"/>
                  </a:lnTo>
                  <a:lnTo>
                    <a:pt x="347742" y="0"/>
                  </a:lnTo>
                  <a:lnTo>
                    <a:pt x="349775" y="0"/>
                  </a:lnTo>
                  <a:lnTo>
                    <a:pt x="351809" y="0"/>
                  </a:lnTo>
                  <a:lnTo>
                    <a:pt x="353842" y="0"/>
                  </a:lnTo>
                  <a:lnTo>
                    <a:pt x="355876" y="0"/>
                  </a:lnTo>
                  <a:lnTo>
                    <a:pt x="357909" y="0"/>
                  </a:lnTo>
                  <a:lnTo>
                    <a:pt x="359943" y="0"/>
                  </a:lnTo>
                  <a:lnTo>
                    <a:pt x="361977" y="0"/>
                  </a:lnTo>
                  <a:lnTo>
                    <a:pt x="364010" y="0"/>
                  </a:lnTo>
                  <a:lnTo>
                    <a:pt x="366044" y="0"/>
                  </a:lnTo>
                  <a:lnTo>
                    <a:pt x="368077" y="0"/>
                  </a:lnTo>
                  <a:lnTo>
                    <a:pt x="370111" y="0"/>
                  </a:lnTo>
                  <a:lnTo>
                    <a:pt x="372144" y="0"/>
                  </a:lnTo>
                  <a:lnTo>
                    <a:pt x="374178" y="0"/>
                  </a:lnTo>
                  <a:lnTo>
                    <a:pt x="376212" y="0"/>
                  </a:lnTo>
                  <a:lnTo>
                    <a:pt x="378245" y="0"/>
                  </a:lnTo>
                  <a:lnTo>
                    <a:pt x="380279" y="0"/>
                  </a:lnTo>
                  <a:lnTo>
                    <a:pt x="382312" y="0"/>
                  </a:lnTo>
                  <a:lnTo>
                    <a:pt x="384346" y="0"/>
                  </a:lnTo>
                  <a:lnTo>
                    <a:pt x="386380" y="0"/>
                  </a:lnTo>
                  <a:lnTo>
                    <a:pt x="388413" y="0"/>
                  </a:lnTo>
                  <a:lnTo>
                    <a:pt x="390447" y="0"/>
                  </a:lnTo>
                  <a:lnTo>
                    <a:pt x="392480" y="0"/>
                  </a:lnTo>
                  <a:lnTo>
                    <a:pt x="394514" y="0"/>
                  </a:lnTo>
                  <a:lnTo>
                    <a:pt x="396547" y="0"/>
                  </a:lnTo>
                  <a:lnTo>
                    <a:pt x="398581" y="0"/>
                  </a:lnTo>
                  <a:lnTo>
                    <a:pt x="400615" y="0"/>
                  </a:lnTo>
                  <a:lnTo>
                    <a:pt x="402648" y="0"/>
                  </a:lnTo>
                  <a:lnTo>
                    <a:pt x="404682" y="0"/>
                  </a:lnTo>
                  <a:lnTo>
                    <a:pt x="406715" y="0"/>
                  </a:lnTo>
                  <a:lnTo>
                    <a:pt x="408749" y="0"/>
                  </a:lnTo>
                  <a:lnTo>
                    <a:pt x="410782" y="0"/>
                  </a:lnTo>
                  <a:lnTo>
                    <a:pt x="412816" y="0"/>
                  </a:lnTo>
                  <a:lnTo>
                    <a:pt x="414850" y="0"/>
                  </a:lnTo>
                  <a:lnTo>
                    <a:pt x="416883" y="0"/>
                  </a:lnTo>
                  <a:lnTo>
                    <a:pt x="418917" y="0"/>
                  </a:lnTo>
                  <a:lnTo>
                    <a:pt x="420950" y="0"/>
                  </a:lnTo>
                  <a:lnTo>
                    <a:pt x="422984" y="0"/>
                  </a:lnTo>
                  <a:lnTo>
                    <a:pt x="425018" y="0"/>
                  </a:lnTo>
                  <a:lnTo>
                    <a:pt x="427051" y="0"/>
                  </a:lnTo>
                  <a:lnTo>
                    <a:pt x="429085" y="0"/>
                  </a:lnTo>
                  <a:lnTo>
                    <a:pt x="431118" y="0"/>
                  </a:lnTo>
                  <a:lnTo>
                    <a:pt x="433152" y="0"/>
                  </a:lnTo>
                  <a:lnTo>
                    <a:pt x="435185" y="0"/>
                  </a:lnTo>
                  <a:lnTo>
                    <a:pt x="437219" y="0"/>
                  </a:lnTo>
                  <a:lnTo>
                    <a:pt x="439253" y="0"/>
                  </a:lnTo>
                  <a:lnTo>
                    <a:pt x="441286" y="0"/>
                  </a:lnTo>
                  <a:lnTo>
                    <a:pt x="443320" y="0"/>
                  </a:lnTo>
                  <a:lnTo>
                    <a:pt x="445353" y="0"/>
                  </a:lnTo>
                  <a:lnTo>
                    <a:pt x="447387" y="0"/>
                  </a:lnTo>
                  <a:lnTo>
                    <a:pt x="449420" y="0"/>
                  </a:lnTo>
                  <a:lnTo>
                    <a:pt x="451454" y="0"/>
                  </a:lnTo>
                  <a:lnTo>
                    <a:pt x="453488" y="0"/>
                  </a:lnTo>
                  <a:lnTo>
                    <a:pt x="455521" y="0"/>
                  </a:lnTo>
                  <a:lnTo>
                    <a:pt x="457555" y="0"/>
                  </a:lnTo>
                  <a:lnTo>
                    <a:pt x="459588" y="0"/>
                  </a:lnTo>
                  <a:lnTo>
                    <a:pt x="461622" y="0"/>
                  </a:lnTo>
                  <a:lnTo>
                    <a:pt x="463656" y="0"/>
                  </a:lnTo>
                  <a:lnTo>
                    <a:pt x="465689" y="0"/>
                  </a:lnTo>
                  <a:lnTo>
                    <a:pt x="467723" y="0"/>
                  </a:lnTo>
                  <a:lnTo>
                    <a:pt x="469756" y="0"/>
                  </a:lnTo>
                  <a:lnTo>
                    <a:pt x="471790" y="0"/>
                  </a:lnTo>
                  <a:lnTo>
                    <a:pt x="473823" y="0"/>
                  </a:lnTo>
                  <a:lnTo>
                    <a:pt x="475857" y="0"/>
                  </a:lnTo>
                  <a:lnTo>
                    <a:pt x="477891" y="0"/>
                  </a:lnTo>
                  <a:lnTo>
                    <a:pt x="479924" y="0"/>
                  </a:lnTo>
                  <a:lnTo>
                    <a:pt x="481958" y="0"/>
                  </a:lnTo>
                  <a:lnTo>
                    <a:pt x="483991" y="0"/>
                  </a:lnTo>
                  <a:lnTo>
                    <a:pt x="486025" y="0"/>
                  </a:lnTo>
                  <a:lnTo>
                    <a:pt x="488058" y="0"/>
                  </a:lnTo>
                  <a:lnTo>
                    <a:pt x="490092" y="0"/>
                  </a:lnTo>
                  <a:lnTo>
                    <a:pt x="492126" y="0"/>
                  </a:lnTo>
                  <a:lnTo>
                    <a:pt x="494159" y="0"/>
                  </a:lnTo>
                  <a:lnTo>
                    <a:pt x="496193" y="0"/>
                  </a:lnTo>
                  <a:lnTo>
                    <a:pt x="498226" y="0"/>
                  </a:lnTo>
                  <a:lnTo>
                    <a:pt x="500260" y="0"/>
                  </a:lnTo>
                  <a:lnTo>
                    <a:pt x="502294" y="0"/>
                  </a:lnTo>
                  <a:lnTo>
                    <a:pt x="504327" y="0"/>
                  </a:lnTo>
                  <a:lnTo>
                    <a:pt x="506361" y="0"/>
                  </a:lnTo>
                  <a:lnTo>
                    <a:pt x="508394" y="0"/>
                  </a:lnTo>
                  <a:lnTo>
                    <a:pt x="510428" y="0"/>
                  </a:lnTo>
                  <a:lnTo>
                    <a:pt x="512461" y="0"/>
                  </a:lnTo>
                  <a:lnTo>
                    <a:pt x="514495" y="0"/>
                  </a:lnTo>
                  <a:lnTo>
                    <a:pt x="516529" y="0"/>
                  </a:lnTo>
                  <a:lnTo>
                    <a:pt x="518562" y="0"/>
                  </a:lnTo>
                  <a:lnTo>
                    <a:pt x="520596" y="0"/>
                  </a:lnTo>
                  <a:lnTo>
                    <a:pt x="522629" y="0"/>
                  </a:lnTo>
                  <a:lnTo>
                    <a:pt x="524663" y="0"/>
                  </a:lnTo>
                  <a:lnTo>
                    <a:pt x="526696" y="0"/>
                  </a:lnTo>
                  <a:lnTo>
                    <a:pt x="528730" y="0"/>
                  </a:lnTo>
                  <a:lnTo>
                    <a:pt x="530764" y="0"/>
                  </a:lnTo>
                  <a:lnTo>
                    <a:pt x="532797" y="0"/>
                  </a:lnTo>
                  <a:lnTo>
                    <a:pt x="534831" y="0"/>
                  </a:lnTo>
                  <a:lnTo>
                    <a:pt x="536864" y="0"/>
                  </a:lnTo>
                  <a:lnTo>
                    <a:pt x="538898" y="0"/>
                  </a:lnTo>
                  <a:lnTo>
                    <a:pt x="540932" y="0"/>
                  </a:lnTo>
                  <a:lnTo>
                    <a:pt x="542965" y="0"/>
                  </a:lnTo>
                  <a:lnTo>
                    <a:pt x="544999" y="0"/>
                  </a:lnTo>
                  <a:lnTo>
                    <a:pt x="547032" y="0"/>
                  </a:lnTo>
                  <a:lnTo>
                    <a:pt x="549066" y="0"/>
                  </a:lnTo>
                  <a:lnTo>
                    <a:pt x="551099" y="0"/>
                  </a:lnTo>
                  <a:lnTo>
                    <a:pt x="553133" y="0"/>
                  </a:lnTo>
                  <a:lnTo>
                    <a:pt x="555167" y="0"/>
                  </a:lnTo>
                  <a:lnTo>
                    <a:pt x="557200" y="0"/>
                  </a:lnTo>
                  <a:lnTo>
                    <a:pt x="559234" y="0"/>
                  </a:lnTo>
                  <a:lnTo>
                    <a:pt x="561267" y="0"/>
                  </a:lnTo>
                  <a:lnTo>
                    <a:pt x="563301" y="0"/>
                  </a:lnTo>
                  <a:lnTo>
                    <a:pt x="565335" y="0"/>
                  </a:lnTo>
                  <a:lnTo>
                    <a:pt x="567368" y="0"/>
                  </a:lnTo>
                  <a:lnTo>
                    <a:pt x="569402" y="0"/>
                  </a:lnTo>
                  <a:lnTo>
                    <a:pt x="571435" y="0"/>
                  </a:lnTo>
                  <a:lnTo>
                    <a:pt x="573469" y="0"/>
                  </a:lnTo>
                  <a:lnTo>
                    <a:pt x="575502" y="0"/>
                  </a:lnTo>
                  <a:lnTo>
                    <a:pt x="577536" y="0"/>
                  </a:lnTo>
                  <a:lnTo>
                    <a:pt x="579570" y="0"/>
                  </a:lnTo>
                  <a:lnTo>
                    <a:pt x="581603" y="0"/>
                  </a:lnTo>
                  <a:lnTo>
                    <a:pt x="583637" y="0"/>
                  </a:lnTo>
                  <a:lnTo>
                    <a:pt x="585670" y="0"/>
                  </a:lnTo>
                  <a:lnTo>
                    <a:pt x="587704" y="0"/>
                  </a:lnTo>
                  <a:lnTo>
                    <a:pt x="589737" y="0"/>
                  </a:lnTo>
                  <a:lnTo>
                    <a:pt x="591771" y="0"/>
                  </a:lnTo>
                  <a:lnTo>
                    <a:pt x="593805" y="0"/>
                  </a:lnTo>
                  <a:lnTo>
                    <a:pt x="595838" y="0"/>
                  </a:lnTo>
                  <a:lnTo>
                    <a:pt x="597872" y="0"/>
                  </a:lnTo>
                  <a:lnTo>
                    <a:pt x="599905" y="0"/>
                  </a:lnTo>
                  <a:lnTo>
                    <a:pt x="601939" y="0"/>
                  </a:lnTo>
                  <a:lnTo>
                    <a:pt x="603973" y="0"/>
                  </a:lnTo>
                  <a:lnTo>
                    <a:pt x="606006" y="0"/>
                  </a:lnTo>
                  <a:lnTo>
                    <a:pt x="608040" y="0"/>
                  </a:lnTo>
                  <a:lnTo>
                    <a:pt x="610073" y="0"/>
                  </a:lnTo>
                  <a:lnTo>
                    <a:pt x="612107" y="0"/>
                  </a:lnTo>
                  <a:lnTo>
                    <a:pt x="614140" y="0"/>
                  </a:lnTo>
                  <a:lnTo>
                    <a:pt x="616174" y="0"/>
                  </a:lnTo>
                  <a:lnTo>
                    <a:pt x="618208" y="0"/>
                  </a:lnTo>
                  <a:lnTo>
                    <a:pt x="620241" y="0"/>
                  </a:lnTo>
                  <a:lnTo>
                    <a:pt x="622275" y="0"/>
                  </a:lnTo>
                  <a:lnTo>
                    <a:pt x="624308" y="0"/>
                  </a:lnTo>
                  <a:lnTo>
                    <a:pt x="626342" y="0"/>
                  </a:lnTo>
                  <a:lnTo>
                    <a:pt x="628375" y="0"/>
                  </a:lnTo>
                  <a:lnTo>
                    <a:pt x="630409" y="0"/>
                  </a:lnTo>
                  <a:lnTo>
                    <a:pt x="632443" y="0"/>
                  </a:lnTo>
                  <a:lnTo>
                    <a:pt x="634476" y="0"/>
                  </a:lnTo>
                  <a:lnTo>
                    <a:pt x="636510" y="0"/>
                  </a:lnTo>
                  <a:lnTo>
                    <a:pt x="638543" y="0"/>
                  </a:lnTo>
                  <a:lnTo>
                    <a:pt x="640577" y="0"/>
                  </a:lnTo>
                  <a:lnTo>
                    <a:pt x="642611" y="0"/>
                  </a:lnTo>
                  <a:lnTo>
                    <a:pt x="644644" y="0"/>
                  </a:lnTo>
                  <a:lnTo>
                    <a:pt x="646678" y="0"/>
                  </a:lnTo>
                  <a:lnTo>
                    <a:pt x="648711" y="0"/>
                  </a:lnTo>
                  <a:lnTo>
                    <a:pt x="650745" y="0"/>
                  </a:lnTo>
                  <a:lnTo>
                    <a:pt x="652778" y="0"/>
                  </a:lnTo>
                  <a:lnTo>
                    <a:pt x="654812" y="0"/>
                  </a:lnTo>
                  <a:lnTo>
                    <a:pt x="656846" y="0"/>
                  </a:lnTo>
                  <a:lnTo>
                    <a:pt x="658879" y="0"/>
                  </a:lnTo>
                  <a:lnTo>
                    <a:pt x="660913" y="0"/>
                  </a:lnTo>
                  <a:lnTo>
                    <a:pt x="662946" y="0"/>
                  </a:lnTo>
                  <a:lnTo>
                    <a:pt x="664980" y="0"/>
                  </a:lnTo>
                  <a:lnTo>
                    <a:pt x="667013" y="0"/>
                  </a:lnTo>
                  <a:lnTo>
                    <a:pt x="669047" y="0"/>
                  </a:lnTo>
                  <a:lnTo>
                    <a:pt x="671081" y="0"/>
                  </a:lnTo>
                  <a:lnTo>
                    <a:pt x="673114" y="0"/>
                  </a:lnTo>
                  <a:lnTo>
                    <a:pt x="675148" y="0"/>
                  </a:lnTo>
                  <a:lnTo>
                    <a:pt x="677181" y="0"/>
                  </a:lnTo>
                  <a:lnTo>
                    <a:pt x="679215" y="0"/>
                  </a:lnTo>
                  <a:lnTo>
                    <a:pt x="681249" y="0"/>
                  </a:lnTo>
                  <a:lnTo>
                    <a:pt x="683282" y="0"/>
                  </a:lnTo>
                  <a:lnTo>
                    <a:pt x="685316" y="0"/>
                  </a:lnTo>
                  <a:lnTo>
                    <a:pt x="687349" y="0"/>
                  </a:lnTo>
                  <a:lnTo>
                    <a:pt x="689383" y="0"/>
                  </a:lnTo>
                  <a:lnTo>
                    <a:pt x="691416" y="0"/>
                  </a:lnTo>
                  <a:lnTo>
                    <a:pt x="693450" y="0"/>
                  </a:lnTo>
                  <a:lnTo>
                    <a:pt x="695484" y="0"/>
                  </a:lnTo>
                  <a:lnTo>
                    <a:pt x="697517" y="0"/>
                  </a:lnTo>
                  <a:lnTo>
                    <a:pt x="699551" y="0"/>
                  </a:lnTo>
                  <a:lnTo>
                    <a:pt x="701584" y="0"/>
                  </a:lnTo>
                  <a:lnTo>
                    <a:pt x="703618" y="0"/>
                  </a:lnTo>
                  <a:lnTo>
                    <a:pt x="705651" y="0"/>
                  </a:lnTo>
                  <a:lnTo>
                    <a:pt x="707685" y="0"/>
                  </a:lnTo>
                  <a:lnTo>
                    <a:pt x="709719" y="0"/>
                  </a:lnTo>
                  <a:lnTo>
                    <a:pt x="711752" y="0"/>
                  </a:lnTo>
                  <a:lnTo>
                    <a:pt x="713786" y="0"/>
                  </a:lnTo>
                  <a:lnTo>
                    <a:pt x="715819" y="0"/>
                  </a:lnTo>
                  <a:lnTo>
                    <a:pt x="717853" y="0"/>
                  </a:lnTo>
                  <a:lnTo>
                    <a:pt x="719887" y="0"/>
                  </a:lnTo>
                  <a:lnTo>
                    <a:pt x="721920" y="0"/>
                  </a:lnTo>
                  <a:lnTo>
                    <a:pt x="723954" y="0"/>
                  </a:lnTo>
                  <a:lnTo>
                    <a:pt x="725987" y="0"/>
                  </a:lnTo>
                  <a:lnTo>
                    <a:pt x="728021" y="0"/>
                  </a:lnTo>
                  <a:lnTo>
                    <a:pt x="730054" y="0"/>
                  </a:lnTo>
                  <a:lnTo>
                    <a:pt x="732088" y="0"/>
                  </a:lnTo>
                  <a:lnTo>
                    <a:pt x="734122" y="0"/>
                  </a:lnTo>
                  <a:lnTo>
                    <a:pt x="736155" y="0"/>
                  </a:lnTo>
                  <a:lnTo>
                    <a:pt x="738189" y="0"/>
                  </a:lnTo>
                  <a:lnTo>
                    <a:pt x="740222" y="0"/>
                  </a:lnTo>
                  <a:lnTo>
                    <a:pt x="742256" y="0"/>
                  </a:lnTo>
                  <a:lnTo>
                    <a:pt x="744289" y="0"/>
                  </a:lnTo>
                  <a:lnTo>
                    <a:pt x="746323" y="0"/>
                  </a:lnTo>
                  <a:lnTo>
                    <a:pt x="748357" y="0"/>
                  </a:lnTo>
                  <a:lnTo>
                    <a:pt x="750390" y="0"/>
                  </a:lnTo>
                  <a:lnTo>
                    <a:pt x="752424" y="0"/>
                  </a:lnTo>
                  <a:lnTo>
                    <a:pt x="754457" y="0"/>
                  </a:lnTo>
                  <a:lnTo>
                    <a:pt x="756491" y="0"/>
                  </a:lnTo>
                  <a:lnTo>
                    <a:pt x="758525" y="0"/>
                  </a:lnTo>
                  <a:lnTo>
                    <a:pt x="760558" y="0"/>
                  </a:lnTo>
                  <a:lnTo>
                    <a:pt x="762592" y="0"/>
                  </a:lnTo>
                  <a:lnTo>
                    <a:pt x="764625" y="0"/>
                  </a:lnTo>
                  <a:lnTo>
                    <a:pt x="766659" y="0"/>
                  </a:lnTo>
                  <a:lnTo>
                    <a:pt x="768692" y="0"/>
                  </a:lnTo>
                  <a:lnTo>
                    <a:pt x="770726" y="0"/>
                  </a:lnTo>
                  <a:lnTo>
                    <a:pt x="772760" y="0"/>
                  </a:lnTo>
                  <a:lnTo>
                    <a:pt x="774793" y="0"/>
                  </a:lnTo>
                  <a:lnTo>
                    <a:pt x="776827" y="0"/>
                  </a:lnTo>
                  <a:lnTo>
                    <a:pt x="778860" y="0"/>
                  </a:lnTo>
                  <a:lnTo>
                    <a:pt x="780894" y="0"/>
                  </a:lnTo>
                  <a:lnTo>
                    <a:pt x="782927" y="0"/>
                  </a:lnTo>
                  <a:lnTo>
                    <a:pt x="784961" y="0"/>
                  </a:lnTo>
                  <a:lnTo>
                    <a:pt x="786995" y="0"/>
                  </a:lnTo>
                  <a:lnTo>
                    <a:pt x="789028" y="0"/>
                  </a:lnTo>
                  <a:lnTo>
                    <a:pt x="791062" y="0"/>
                  </a:lnTo>
                  <a:lnTo>
                    <a:pt x="793095" y="0"/>
                  </a:lnTo>
                  <a:lnTo>
                    <a:pt x="795129" y="0"/>
                  </a:lnTo>
                  <a:lnTo>
                    <a:pt x="797163" y="0"/>
                  </a:lnTo>
                  <a:lnTo>
                    <a:pt x="799196" y="0"/>
                  </a:lnTo>
                  <a:lnTo>
                    <a:pt x="801230" y="0"/>
                  </a:lnTo>
                  <a:lnTo>
                    <a:pt x="803263" y="0"/>
                  </a:lnTo>
                  <a:lnTo>
                    <a:pt x="805297" y="0"/>
                  </a:lnTo>
                  <a:lnTo>
                    <a:pt x="807330" y="0"/>
                  </a:lnTo>
                  <a:lnTo>
                    <a:pt x="809364" y="0"/>
                  </a:lnTo>
                  <a:lnTo>
                    <a:pt x="811398" y="0"/>
                  </a:lnTo>
                  <a:lnTo>
                    <a:pt x="813431" y="0"/>
                  </a:lnTo>
                  <a:lnTo>
                    <a:pt x="815465" y="0"/>
                  </a:lnTo>
                  <a:lnTo>
                    <a:pt x="817498" y="0"/>
                  </a:lnTo>
                  <a:lnTo>
                    <a:pt x="819532" y="0"/>
                  </a:lnTo>
                  <a:lnTo>
                    <a:pt x="821565" y="0"/>
                  </a:lnTo>
                  <a:lnTo>
                    <a:pt x="823599" y="0"/>
                  </a:lnTo>
                  <a:lnTo>
                    <a:pt x="825633" y="0"/>
                  </a:lnTo>
                  <a:lnTo>
                    <a:pt x="827666" y="0"/>
                  </a:lnTo>
                  <a:lnTo>
                    <a:pt x="829700" y="0"/>
                  </a:lnTo>
                  <a:lnTo>
                    <a:pt x="831733" y="0"/>
                  </a:lnTo>
                  <a:lnTo>
                    <a:pt x="833767" y="0"/>
                  </a:lnTo>
                  <a:lnTo>
                    <a:pt x="835801" y="0"/>
                  </a:lnTo>
                  <a:lnTo>
                    <a:pt x="837834" y="0"/>
                  </a:lnTo>
                  <a:lnTo>
                    <a:pt x="839868" y="0"/>
                  </a:lnTo>
                  <a:lnTo>
                    <a:pt x="841901" y="0"/>
                  </a:lnTo>
                  <a:lnTo>
                    <a:pt x="843935" y="0"/>
                  </a:lnTo>
                  <a:lnTo>
                    <a:pt x="845968" y="0"/>
                  </a:lnTo>
                  <a:lnTo>
                    <a:pt x="848002" y="0"/>
                  </a:lnTo>
                  <a:lnTo>
                    <a:pt x="850036" y="0"/>
                  </a:lnTo>
                  <a:lnTo>
                    <a:pt x="852069" y="0"/>
                  </a:lnTo>
                  <a:lnTo>
                    <a:pt x="854103" y="0"/>
                  </a:lnTo>
                  <a:lnTo>
                    <a:pt x="856136" y="0"/>
                  </a:lnTo>
                  <a:lnTo>
                    <a:pt x="858170" y="0"/>
                  </a:lnTo>
                  <a:lnTo>
                    <a:pt x="860203" y="0"/>
                  </a:lnTo>
                  <a:lnTo>
                    <a:pt x="862237" y="0"/>
                  </a:lnTo>
                  <a:lnTo>
                    <a:pt x="864271" y="0"/>
                  </a:lnTo>
                  <a:lnTo>
                    <a:pt x="866304" y="0"/>
                  </a:lnTo>
                  <a:lnTo>
                    <a:pt x="868338" y="0"/>
                  </a:lnTo>
                  <a:lnTo>
                    <a:pt x="870371" y="0"/>
                  </a:lnTo>
                  <a:lnTo>
                    <a:pt x="872405" y="0"/>
                  </a:lnTo>
                  <a:lnTo>
                    <a:pt x="874439" y="0"/>
                  </a:lnTo>
                  <a:lnTo>
                    <a:pt x="876472" y="0"/>
                  </a:lnTo>
                  <a:lnTo>
                    <a:pt x="878506" y="0"/>
                  </a:lnTo>
                  <a:lnTo>
                    <a:pt x="880539" y="0"/>
                  </a:lnTo>
                  <a:lnTo>
                    <a:pt x="882573" y="0"/>
                  </a:lnTo>
                  <a:lnTo>
                    <a:pt x="884606" y="0"/>
                  </a:lnTo>
                  <a:lnTo>
                    <a:pt x="886640" y="0"/>
                  </a:lnTo>
                  <a:lnTo>
                    <a:pt x="888674" y="0"/>
                  </a:lnTo>
                  <a:lnTo>
                    <a:pt x="890707" y="0"/>
                  </a:lnTo>
                  <a:lnTo>
                    <a:pt x="892741" y="0"/>
                  </a:lnTo>
                  <a:lnTo>
                    <a:pt x="894774" y="0"/>
                  </a:lnTo>
                  <a:lnTo>
                    <a:pt x="896808" y="0"/>
                  </a:lnTo>
                  <a:lnTo>
                    <a:pt x="898841" y="0"/>
                  </a:lnTo>
                  <a:lnTo>
                    <a:pt x="900875" y="0"/>
                  </a:lnTo>
                  <a:lnTo>
                    <a:pt x="902909" y="0"/>
                  </a:lnTo>
                  <a:lnTo>
                    <a:pt x="904942" y="0"/>
                  </a:lnTo>
                  <a:lnTo>
                    <a:pt x="906976" y="0"/>
                  </a:lnTo>
                  <a:lnTo>
                    <a:pt x="909009" y="0"/>
                  </a:lnTo>
                  <a:lnTo>
                    <a:pt x="911043" y="0"/>
                  </a:lnTo>
                  <a:lnTo>
                    <a:pt x="913077" y="0"/>
                  </a:lnTo>
                  <a:lnTo>
                    <a:pt x="915110" y="0"/>
                  </a:lnTo>
                  <a:lnTo>
                    <a:pt x="917144" y="0"/>
                  </a:lnTo>
                  <a:lnTo>
                    <a:pt x="919177" y="0"/>
                  </a:lnTo>
                  <a:lnTo>
                    <a:pt x="921211" y="0"/>
                  </a:lnTo>
                  <a:lnTo>
                    <a:pt x="923244" y="0"/>
                  </a:lnTo>
                  <a:lnTo>
                    <a:pt x="925278" y="0"/>
                  </a:lnTo>
                  <a:lnTo>
                    <a:pt x="927312" y="0"/>
                  </a:lnTo>
                  <a:lnTo>
                    <a:pt x="929345" y="0"/>
                  </a:lnTo>
                  <a:lnTo>
                    <a:pt x="931379" y="0"/>
                  </a:lnTo>
                  <a:lnTo>
                    <a:pt x="933412" y="0"/>
                  </a:lnTo>
                  <a:lnTo>
                    <a:pt x="935446" y="0"/>
                  </a:lnTo>
                  <a:lnTo>
                    <a:pt x="937479" y="0"/>
                  </a:lnTo>
                  <a:lnTo>
                    <a:pt x="939513" y="0"/>
                  </a:lnTo>
                  <a:lnTo>
                    <a:pt x="941547" y="0"/>
                  </a:lnTo>
                  <a:lnTo>
                    <a:pt x="943580" y="0"/>
                  </a:lnTo>
                  <a:lnTo>
                    <a:pt x="945614" y="0"/>
                  </a:lnTo>
                  <a:lnTo>
                    <a:pt x="947647" y="0"/>
                  </a:lnTo>
                  <a:lnTo>
                    <a:pt x="949681" y="0"/>
                  </a:lnTo>
                  <a:lnTo>
                    <a:pt x="951715" y="0"/>
                  </a:lnTo>
                  <a:lnTo>
                    <a:pt x="953748" y="0"/>
                  </a:lnTo>
                  <a:lnTo>
                    <a:pt x="955782" y="0"/>
                  </a:lnTo>
                  <a:lnTo>
                    <a:pt x="957815" y="0"/>
                  </a:lnTo>
                  <a:lnTo>
                    <a:pt x="959849" y="0"/>
                  </a:lnTo>
                  <a:lnTo>
                    <a:pt x="961882" y="0"/>
                  </a:lnTo>
                  <a:lnTo>
                    <a:pt x="963916" y="0"/>
                  </a:lnTo>
                  <a:lnTo>
                    <a:pt x="965950" y="0"/>
                  </a:lnTo>
                  <a:lnTo>
                    <a:pt x="967983" y="0"/>
                  </a:lnTo>
                  <a:lnTo>
                    <a:pt x="970017" y="0"/>
                  </a:lnTo>
                  <a:lnTo>
                    <a:pt x="972050" y="0"/>
                  </a:lnTo>
                  <a:lnTo>
                    <a:pt x="974084" y="0"/>
                  </a:lnTo>
                  <a:lnTo>
                    <a:pt x="976117" y="0"/>
                  </a:lnTo>
                  <a:lnTo>
                    <a:pt x="978151" y="0"/>
                  </a:lnTo>
                  <a:lnTo>
                    <a:pt x="980185" y="0"/>
                  </a:lnTo>
                  <a:lnTo>
                    <a:pt x="982218" y="0"/>
                  </a:lnTo>
                  <a:lnTo>
                    <a:pt x="984252" y="0"/>
                  </a:lnTo>
                  <a:lnTo>
                    <a:pt x="986285" y="0"/>
                  </a:lnTo>
                  <a:lnTo>
                    <a:pt x="988319" y="0"/>
                  </a:lnTo>
                  <a:lnTo>
                    <a:pt x="990353" y="0"/>
                  </a:lnTo>
                  <a:lnTo>
                    <a:pt x="992386" y="0"/>
                  </a:lnTo>
                  <a:lnTo>
                    <a:pt x="994420" y="0"/>
                  </a:lnTo>
                  <a:lnTo>
                    <a:pt x="996453" y="0"/>
                  </a:lnTo>
                  <a:lnTo>
                    <a:pt x="998487" y="0"/>
                  </a:lnTo>
                  <a:lnTo>
                    <a:pt x="1000520" y="0"/>
                  </a:lnTo>
                  <a:lnTo>
                    <a:pt x="1002554" y="0"/>
                  </a:lnTo>
                  <a:lnTo>
                    <a:pt x="1004588" y="0"/>
                  </a:lnTo>
                  <a:lnTo>
                    <a:pt x="1006621" y="0"/>
                  </a:lnTo>
                  <a:lnTo>
                    <a:pt x="1008655" y="0"/>
                  </a:lnTo>
                  <a:lnTo>
                    <a:pt x="1010688" y="0"/>
                  </a:lnTo>
                  <a:lnTo>
                    <a:pt x="1012722" y="0"/>
                  </a:lnTo>
                  <a:lnTo>
                    <a:pt x="1014755" y="0"/>
                  </a:lnTo>
                  <a:lnTo>
                    <a:pt x="1016789" y="0"/>
                  </a:lnTo>
                  <a:lnTo>
                    <a:pt x="1018823" y="0"/>
                  </a:lnTo>
                  <a:lnTo>
                    <a:pt x="1020856" y="0"/>
                  </a:lnTo>
                  <a:lnTo>
                    <a:pt x="1022890" y="0"/>
                  </a:lnTo>
                  <a:lnTo>
                    <a:pt x="1024923" y="0"/>
                  </a:lnTo>
                  <a:lnTo>
                    <a:pt x="1026957" y="0"/>
                  </a:lnTo>
                  <a:lnTo>
                    <a:pt x="1028991" y="0"/>
                  </a:lnTo>
                  <a:lnTo>
                    <a:pt x="1031024" y="0"/>
                  </a:lnTo>
                  <a:lnTo>
                    <a:pt x="1033058" y="0"/>
                  </a:lnTo>
                  <a:lnTo>
                    <a:pt x="1035091" y="0"/>
                  </a:lnTo>
                  <a:lnTo>
                    <a:pt x="1037125" y="0"/>
                  </a:lnTo>
                  <a:lnTo>
                    <a:pt x="1039158" y="0"/>
                  </a:lnTo>
                  <a:lnTo>
                    <a:pt x="1041192" y="0"/>
                  </a:lnTo>
                  <a:lnTo>
                    <a:pt x="1043226" y="0"/>
                  </a:lnTo>
                  <a:lnTo>
                    <a:pt x="1045259" y="0"/>
                  </a:lnTo>
                  <a:lnTo>
                    <a:pt x="1047293" y="0"/>
                  </a:lnTo>
                  <a:lnTo>
                    <a:pt x="1049326" y="0"/>
                  </a:lnTo>
                  <a:lnTo>
                    <a:pt x="1051360" y="0"/>
                  </a:lnTo>
                  <a:lnTo>
                    <a:pt x="1053393" y="0"/>
                  </a:lnTo>
                  <a:lnTo>
                    <a:pt x="1055427" y="0"/>
                  </a:lnTo>
                  <a:lnTo>
                    <a:pt x="1057461" y="0"/>
                  </a:lnTo>
                  <a:lnTo>
                    <a:pt x="1059494" y="0"/>
                  </a:lnTo>
                  <a:lnTo>
                    <a:pt x="1061528" y="0"/>
                  </a:lnTo>
                  <a:lnTo>
                    <a:pt x="1063561" y="0"/>
                  </a:lnTo>
                  <a:lnTo>
                    <a:pt x="1065595" y="0"/>
                  </a:lnTo>
                  <a:lnTo>
                    <a:pt x="1067629" y="0"/>
                  </a:lnTo>
                  <a:lnTo>
                    <a:pt x="1069662" y="0"/>
                  </a:lnTo>
                  <a:lnTo>
                    <a:pt x="1071696" y="0"/>
                  </a:lnTo>
                  <a:lnTo>
                    <a:pt x="1073729" y="0"/>
                  </a:lnTo>
                  <a:lnTo>
                    <a:pt x="1075763" y="0"/>
                  </a:lnTo>
                  <a:lnTo>
                    <a:pt x="1077796" y="0"/>
                  </a:lnTo>
                  <a:lnTo>
                    <a:pt x="1079830" y="0"/>
                  </a:lnTo>
                  <a:lnTo>
                    <a:pt x="1081864" y="0"/>
                  </a:lnTo>
                  <a:lnTo>
                    <a:pt x="1083897" y="0"/>
                  </a:lnTo>
                  <a:lnTo>
                    <a:pt x="1085931" y="0"/>
                  </a:lnTo>
                  <a:lnTo>
                    <a:pt x="1087964" y="0"/>
                  </a:lnTo>
                  <a:lnTo>
                    <a:pt x="1089998" y="0"/>
                  </a:lnTo>
                  <a:lnTo>
                    <a:pt x="1092032" y="0"/>
                  </a:lnTo>
                  <a:lnTo>
                    <a:pt x="1094065" y="0"/>
                  </a:lnTo>
                  <a:lnTo>
                    <a:pt x="1096099" y="0"/>
                  </a:lnTo>
                  <a:lnTo>
                    <a:pt x="1098132" y="0"/>
                  </a:lnTo>
                  <a:lnTo>
                    <a:pt x="1100166" y="0"/>
                  </a:lnTo>
                  <a:lnTo>
                    <a:pt x="1102199" y="0"/>
                  </a:lnTo>
                  <a:lnTo>
                    <a:pt x="1104233" y="0"/>
                  </a:lnTo>
                  <a:lnTo>
                    <a:pt x="1106267" y="0"/>
                  </a:lnTo>
                  <a:lnTo>
                    <a:pt x="1108300" y="0"/>
                  </a:lnTo>
                  <a:lnTo>
                    <a:pt x="1110334" y="0"/>
                  </a:lnTo>
                  <a:lnTo>
                    <a:pt x="1112367" y="0"/>
                  </a:lnTo>
                  <a:lnTo>
                    <a:pt x="1114401" y="0"/>
                  </a:lnTo>
                  <a:lnTo>
                    <a:pt x="1116434" y="0"/>
                  </a:lnTo>
                  <a:lnTo>
                    <a:pt x="1118468" y="0"/>
                  </a:lnTo>
                  <a:lnTo>
                    <a:pt x="1120502" y="0"/>
                  </a:lnTo>
                  <a:lnTo>
                    <a:pt x="1122535" y="0"/>
                  </a:lnTo>
                  <a:lnTo>
                    <a:pt x="1124569" y="0"/>
                  </a:lnTo>
                  <a:lnTo>
                    <a:pt x="1126602" y="0"/>
                  </a:lnTo>
                  <a:lnTo>
                    <a:pt x="1128636" y="0"/>
                  </a:lnTo>
                  <a:lnTo>
                    <a:pt x="1130670" y="0"/>
                  </a:lnTo>
                  <a:lnTo>
                    <a:pt x="1132703" y="0"/>
                  </a:lnTo>
                  <a:lnTo>
                    <a:pt x="1134737" y="0"/>
                  </a:lnTo>
                  <a:lnTo>
                    <a:pt x="1136770" y="0"/>
                  </a:lnTo>
                  <a:lnTo>
                    <a:pt x="1138804" y="0"/>
                  </a:lnTo>
                  <a:lnTo>
                    <a:pt x="1140837" y="0"/>
                  </a:lnTo>
                  <a:lnTo>
                    <a:pt x="1142871" y="0"/>
                  </a:lnTo>
                  <a:lnTo>
                    <a:pt x="1144905" y="0"/>
                  </a:lnTo>
                  <a:lnTo>
                    <a:pt x="1146938" y="0"/>
                  </a:lnTo>
                  <a:lnTo>
                    <a:pt x="1148972" y="0"/>
                  </a:lnTo>
                  <a:lnTo>
                    <a:pt x="1151005" y="0"/>
                  </a:lnTo>
                  <a:lnTo>
                    <a:pt x="1153039" y="0"/>
                  </a:lnTo>
                  <a:lnTo>
                    <a:pt x="1155072" y="0"/>
                  </a:lnTo>
                  <a:lnTo>
                    <a:pt x="1157106" y="0"/>
                  </a:lnTo>
                  <a:lnTo>
                    <a:pt x="1159140" y="0"/>
                  </a:lnTo>
                  <a:lnTo>
                    <a:pt x="1161173" y="0"/>
                  </a:lnTo>
                  <a:lnTo>
                    <a:pt x="1163207" y="0"/>
                  </a:lnTo>
                  <a:lnTo>
                    <a:pt x="1165240" y="0"/>
                  </a:lnTo>
                  <a:lnTo>
                    <a:pt x="1167274" y="0"/>
                  </a:lnTo>
                  <a:lnTo>
                    <a:pt x="1169308" y="0"/>
                  </a:lnTo>
                  <a:lnTo>
                    <a:pt x="1171341" y="0"/>
                  </a:lnTo>
                  <a:lnTo>
                    <a:pt x="1173375" y="0"/>
                  </a:lnTo>
                  <a:lnTo>
                    <a:pt x="1175408" y="0"/>
                  </a:lnTo>
                  <a:lnTo>
                    <a:pt x="1177442" y="0"/>
                  </a:lnTo>
                  <a:lnTo>
                    <a:pt x="1179475" y="0"/>
                  </a:lnTo>
                  <a:lnTo>
                    <a:pt x="1181509" y="0"/>
                  </a:lnTo>
                  <a:lnTo>
                    <a:pt x="1183543" y="0"/>
                  </a:lnTo>
                  <a:lnTo>
                    <a:pt x="1185576" y="0"/>
                  </a:lnTo>
                  <a:lnTo>
                    <a:pt x="1187610" y="0"/>
                  </a:lnTo>
                  <a:lnTo>
                    <a:pt x="1189643" y="0"/>
                  </a:lnTo>
                  <a:lnTo>
                    <a:pt x="1191677" y="0"/>
                  </a:lnTo>
                  <a:lnTo>
                    <a:pt x="1193710" y="0"/>
                  </a:lnTo>
                  <a:lnTo>
                    <a:pt x="1195744" y="0"/>
                  </a:lnTo>
                  <a:lnTo>
                    <a:pt x="1197778" y="0"/>
                  </a:lnTo>
                  <a:lnTo>
                    <a:pt x="1199811" y="0"/>
                  </a:lnTo>
                  <a:lnTo>
                    <a:pt x="1201845" y="0"/>
                  </a:lnTo>
                  <a:lnTo>
                    <a:pt x="1203878" y="0"/>
                  </a:lnTo>
                  <a:lnTo>
                    <a:pt x="1205912" y="0"/>
                  </a:lnTo>
                  <a:lnTo>
                    <a:pt x="1207946" y="0"/>
                  </a:lnTo>
                  <a:lnTo>
                    <a:pt x="1209979" y="0"/>
                  </a:lnTo>
                  <a:lnTo>
                    <a:pt x="1212013" y="0"/>
                  </a:lnTo>
                  <a:lnTo>
                    <a:pt x="1214046" y="0"/>
                  </a:lnTo>
                  <a:lnTo>
                    <a:pt x="1216080" y="0"/>
                  </a:lnTo>
                  <a:lnTo>
                    <a:pt x="1218113" y="0"/>
                  </a:lnTo>
                  <a:lnTo>
                    <a:pt x="1220147" y="0"/>
                  </a:lnTo>
                  <a:lnTo>
                    <a:pt x="1222181" y="0"/>
                  </a:lnTo>
                  <a:lnTo>
                    <a:pt x="1224214" y="0"/>
                  </a:lnTo>
                  <a:lnTo>
                    <a:pt x="1226248" y="0"/>
                  </a:lnTo>
                  <a:lnTo>
                    <a:pt x="1228281" y="0"/>
                  </a:lnTo>
                  <a:lnTo>
                    <a:pt x="1230315" y="0"/>
                  </a:lnTo>
                  <a:lnTo>
                    <a:pt x="1232348" y="0"/>
                  </a:lnTo>
                  <a:lnTo>
                    <a:pt x="1234382" y="0"/>
                  </a:lnTo>
                  <a:lnTo>
                    <a:pt x="1236416" y="0"/>
                  </a:lnTo>
                  <a:lnTo>
                    <a:pt x="1238449" y="0"/>
                  </a:lnTo>
                  <a:lnTo>
                    <a:pt x="1240483" y="0"/>
                  </a:lnTo>
                  <a:lnTo>
                    <a:pt x="1242516" y="0"/>
                  </a:lnTo>
                  <a:lnTo>
                    <a:pt x="1244550" y="0"/>
                  </a:lnTo>
                  <a:lnTo>
                    <a:pt x="1246584" y="0"/>
                  </a:lnTo>
                  <a:lnTo>
                    <a:pt x="1248617" y="0"/>
                  </a:lnTo>
                  <a:lnTo>
                    <a:pt x="1250651" y="0"/>
                  </a:lnTo>
                  <a:lnTo>
                    <a:pt x="1252684" y="0"/>
                  </a:lnTo>
                  <a:lnTo>
                    <a:pt x="1254718" y="0"/>
                  </a:lnTo>
                  <a:lnTo>
                    <a:pt x="1256751" y="0"/>
                  </a:lnTo>
                  <a:lnTo>
                    <a:pt x="1258785" y="0"/>
                  </a:lnTo>
                  <a:lnTo>
                    <a:pt x="1260819" y="0"/>
                  </a:lnTo>
                  <a:lnTo>
                    <a:pt x="1262852" y="0"/>
                  </a:lnTo>
                  <a:lnTo>
                    <a:pt x="1264886" y="0"/>
                  </a:lnTo>
                  <a:lnTo>
                    <a:pt x="1266919" y="0"/>
                  </a:lnTo>
                  <a:lnTo>
                    <a:pt x="1268953" y="0"/>
                  </a:lnTo>
                  <a:lnTo>
                    <a:pt x="1270986" y="0"/>
                  </a:lnTo>
                  <a:lnTo>
                    <a:pt x="1273020" y="0"/>
                  </a:lnTo>
                  <a:lnTo>
                    <a:pt x="1275054" y="0"/>
                  </a:lnTo>
                  <a:lnTo>
                    <a:pt x="1277087" y="0"/>
                  </a:lnTo>
                  <a:lnTo>
                    <a:pt x="1279121" y="0"/>
                  </a:lnTo>
                  <a:lnTo>
                    <a:pt x="1281154" y="0"/>
                  </a:lnTo>
                  <a:lnTo>
                    <a:pt x="1283188" y="0"/>
                  </a:lnTo>
                  <a:lnTo>
                    <a:pt x="1285222" y="0"/>
                  </a:lnTo>
                  <a:lnTo>
                    <a:pt x="1287255" y="0"/>
                  </a:lnTo>
                  <a:lnTo>
                    <a:pt x="1289289" y="0"/>
                  </a:lnTo>
                  <a:lnTo>
                    <a:pt x="1291322" y="0"/>
                  </a:lnTo>
                  <a:lnTo>
                    <a:pt x="1293356" y="0"/>
                  </a:lnTo>
                  <a:lnTo>
                    <a:pt x="1295389" y="0"/>
                  </a:lnTo>
                  <a:lnTo>
                    <a:pt x="1297423" y="0"/>
                  </a:lnTo>
                  <a:lnTo>
                    <a:pt x="1299457" y="175078"/>
                  </a:lnTo>
                  <a:lnTo>
                    <a:pt x="1301490" y="175078"/>
                  </a:lnTo>
                  <a:lnTo>
                    <a:pt x="1303524" y="175078"/>
                  </a:lnTo>
                  <a:lnTo>
                    <a:pt x="1305557" y="175078"/>
                  </a:lnTo>
                  <a:lnTo>
                    <a:pt x="1307591" y="175078"/>
                  </a:lnTo>
                  <a:lnTo>
                    <a:pt x="1309624" y="175078"/>
                  </a:lnTo>
                  <a:lnTo>
                    <a:pt x="1311658" y="175078"/>
                  </a:lnTo>
                  <a:lnTo>
                    <a:pt x="1313692" y="175078"/>
                  </a:lnTo>
                  <a:lnTo>
                    <a:pt x="1315725" y="175078"/>
                  </a:lnTo>
                  <a:lnTo>
                    <a:pt x="1317759" y="175078"/>
                  </a:lnTo>
                  <a:lnTo>
                    <a:pt x="1319792" y="175078"/>
                  </a:lnTo>
                  <a:lnTo>
                    <a:pt x="1321826" y="175078"/>
                  </a:lnTo>
                  <a:lnTo>
                    <a:pt x="1323860" y="175078"/>
                  </a:lnTo>
                  <a:lnTo>
                    <a:pt x="1325893" y="175078"/>
                  </a:lnTo>
                  <a:lnTo>
                    <a:pt x="1327927" y="175078"/>
                  </a:lnTo>
                  <a:lnTo>
                    <a:pt x="1329960" y="175078"/>
                  </a:lnTo>
                  <a:lnTo>
                    <a:pt x="1331994" y="175078"/>
                  </a:lnTo>
                  <a:lnTo>
                    <a:pt x="1334027" y="175078"/>
                  </a:lnTo>
                  <a:lnTo>
                    <a:pt x="1336061" y="175078"/>
                  </a:lnTo>
                  <a:lnTo>
                    <a:pt x="1338095" y="175078"/>
                  </a:lnTo>
                  <a:lnTo>
                    <a:pt x="1340128" y="175078"/>
                  </a:lnTo>
                  <a:lnTo>
                    <a:pt x="1342162" y="175078"/>
                  </a:lnTo>
                  <a:lnTo>
                    <a:pt x="1344195" y="175078"/>
                  </a:lnTo>
                  <a:lnTo>
                    <a:pt x="1346229" y="175078"/>
                  </a:lnTo>
                  <a:lnTo>
                    <a:pt x="1348262" y="175078"/>
                  </a:lnTo>
                  <a:lnTo>
                    <a:pt x="1350296" y="175078"/>
                  </a:lnTo>
                  <a:lnTo>
                    <a:pt x="1352330" y="175078"/>
                  </a:lnTo>
                  <a:lnTo>
                    <a:pt x="1354363" y="175078"/>
                  </a:lnTo>
                  <a:lnTo>
                    <a:pt x="1356397" y="175078"/>
                  </a:lnTo>
                  <a:lnTo>
                    <a:pt x="1358430" y="175078"/>
                  </a:lnTo>
                  <a:lnTo>
                    <a:pt x="1360464" y="202280"/>
                  </a:lnTo>
                  <a:lnTo>
                    <a:pt x="1362498" y="202280"/>
                  </a:lnTo>
                  <a:lnTo>
                    <a:pt x="1364531" y="202280"/>
                  </a:lnTo>
                  <a:lnTo>
                    <a:pt x="1366565" y="202280"/>
                  </a:lnTo>
                  <a:lnTo>
                    <a:pt x="1368598" y="202280"/>
                  </a:lnTo>
                  <a:lnTo>
                    <a:pt x="1370632" y="202280"/>
                  </a:lnTo>
                  <a:lnTo>
                    <a:pt x="1372665" y="202280"/>
                  </a:lnTo>
                  <a:lnTo>
                    <a:pt x="1374699" y="202280"/>
                  </a:lnTo>
                  <a:lnTo>
                    <a:pt x="1376733" y="202280"/>
                  </a:lnTo>
                  <a:lnTo>
                    <a:pt x="1378766" y="202280"/>
                  </a:lnTo>
                  <a:lnTo>
                    <a:pt x="1380800" y="202280"/>
                  </a:lnTo>
                  <a:lnTo>
                    <a:pt x="1382833" y="202280"/>
                  </a:lnTo>
                  <a:lnTo>
                    <a:pt x="1384867" y="202280"/>
                  </a:lnTo>
                  <a:lnTo>
                    <a:pt x="1386900" y="202280"/>
                  </a:lnTo>
                  <a:lnTo>
                    <a:pt x="1388934" y="202280"/>
                  </a:lnTo>
                  <a:lnTo>
                    <a:pt x="1390968" y="202280"/>
                  </a:lnTo>
                  <a:lnTo>
                    <a:pt x="1393001" y="202280"/>
                  </a:lnTo>
                  <a:lnTo>
                    <a:pt x="1395035" y="202280"/>
                  </a:lnTo>
                  <a:lnTo>
                    <a:pt x="1397068" y="202280"/>
                  </a:lnTo>
                  <a:lnTo>
                    <a:pt x="1399102" y="202280"/>
                  </a:lnTo>
                  <a:lnTo>
                    <a:pt x="1401136" y="202280"/>
                  </a:lnTo>
                  <a:lnTo>
                    <a:pt x="1403169" y="202280"/>
                  </a:lnTo>
                  <a:lnTo>
                    <a:pt x="1405203" y="202280"/>
                  </a:lnTo>
                  <a:lnTo>
                    <a:pt x="1407236" y="202280"/>
                  </a:lnTo>
                  <a:lnTo>
                    <a:pt x="1409270" y="202280"/>
                  </a:lnTo>
                  <a:lnTo>
                    <a:pt x="1411303" y="202280"/>
                  </a:lnTo>
                  <a:lnTo>
                    <a:pt x="1413337" y="202280"/>
                  </a:lnTo>
                  <a:lnTo>
                    <a:pt x="1415371" y="202280"/>
                  </a:lnTo>
                  <a:lnTo>
                    <a:pt x="1417404" y="202280"/>
                  </a:lnTo>
                  <a:lnTo>
                    <a:pt x="1419438" y="202280"/>
                  </a:lnTo>
                  <a:lnTo>
                    <a:pt x="1421471" y="202280"/>
                  </a:lnTo>
                  <a:lnTo>
                    <a:pt x="1423505" y="202280"/>
                  </a:lnTo>
                  <a:lnTo>
                    <a:pt x="1425538" y="202280"/>
                  </a:lnTo>
                  <a:lnTo>
                    <a:pt x="1427572" y="202280"/>
                  </a:lnTo>
                  <a:lnTo>
                    <a:pt x="1429606" y="202280"/>
                  </a:lnTo>
                  <a:lnTo>
                    <a:pt x="1431639" y="202280"/>
                  </a:lnTo>
                  <a:lnTo>
                    <a:pt x="1433673" y="202280"/>
                  </a:lnTo>
                  <a:lnTo>
                    <a:pt x="1435706" y="202280"/>
                  </a:lnTo>
                  <a:lnTo>
                    <a:pt x="1437740" y="202280"/>
                  </a:lnTo>
                  <a:lnTo>
                    <a:pt x="1439774" y="202280"/>
                  </a:lnTo>
                  <a:lnTo>
                    <a:pt x="1441807" y="202280"/>
                  </a:lnTo>
                  <a:lnTo>
                    <a:pt x="1443841" y="202280"/>
                  </a:lnTo>
                  <a:lnTo>
                    <a:pt x="1445874" y="202280"/>
                  </a:lnTo>
                  <a:lnTo>
                    <a:pt x="1447908" y="202280"/>
                  </a:lnTo>
                  <a:lnTo>
                    <a:pt x="1449941" y="202280"/>
                  </a:lnTo>
                  <a:lnTo>
                    <a:pt x="1451975" y="202280"/>
                  </a:lnTo>
                  <a:lnTo>
                    <a:pt x="1454009" y="202280"/>
                  </a:lnTo>
                  <a:lnTo>
                    <a:pt x="1456042" y="202280"/>
                  </a:lnTo>
                  <a:lnTo>
                    <a:pt x="1458076" y="202280"/>
                  </a:lnTo>
                  <a:lnTo>
                    <a:pt x="1460109" y="202280"/>
                  </a:lnTo>
                  <a:lnTo>
                    <a:pt x="1462143" y="202280"/>
                  </a:lnTo>
                  <a:lnTo>
                    <a:pt x="1464176" y="202280"/>
                  </a:lnTo>
                  <a:lnTo>
                    <a:pt x="1466210" y="202280"/>
                  </a:lnTo>
                  <a:lnTo>
                    <a:pt x="1468244" y="202280"/>
                  </a:lnTo>
                  <a:lnTo>
                    <a:pt x="1470277" y="202280"/>
                  </a:lnTo>
                  <a:lnTo>
                    <a:pt x="1472311" y="202280"/>
                  </a:lnTo>
                  <a:lnTo>
                    <a:pt x="1474344" y="202280"/>
                  </a:lnTo>
                  <a:lnTo>
                    <a:pt x="1476378" y="202280"/>
                  </a:lnTo>
                  <a:lnTo>
                    <a:pt x="1478412" y="202280"/>
                  </a:lnTo>
                  <a:lnTo>
                    <a:pt x="1480445" y="202280"/>
                  </a:lnTo>
                  <a:lnTo>
                    <a:pt x="1482479" y="202280"/>
                  </a:lnTo>
                  <a:lnTo>
                    <a:pt x="1484512" y="202280"/>
                  </a:lnTo>
                  <a:lnTo>
                    <a:pt x="1486546" y="202280"/>
                  </a:lnTo>
                  <a:lnTo>
                    <a:pt x="1488579" y="202280"/>
                  </a:lnTo>
                  <a:lnTo>
                    <a:pt x="1490613" y="202280"/>
                  </a:lnTo>
                  <a:lnTo>
                    <a:pt x="1492647" y="202280"/>
                  </a:lnTo>
                  <a:lnTo>
                    <a:pt x="1494680" y="202280"/>
                  </a:lnTo>
                  <a:lnTo>
                    <a:pt x="1496714" y="202280"/>
                  </a:lnTo>
                  <a:lnTo>
                    <a:pt x="1498747" y="202280"/>
                  </a:lnTo>
                  <a:lnTo>
                    <a:pt x="1500781" y="202280"/>
                  </a:lnTo>
                  <a:lnTo>
                    <a:pt x="1502814" y="202280"/>
                  </a:lnTo>
                  <a:lnTo>
                    <a:pt x="1504848" y="202280"/>
                  </a:lnTo>
                  <a:lnTo>
                    <a:pt x="1506882" y="202280"/>
                  </a:lnTo>
                  <a:lnTo>
                    <a:pt x="1508915" y="202280"/>
                  </a:lnTo>
                  <a:lnTo>
                    <a:pt x="1510949" y="202280"/>
                  </a:lnTo>
                  <a:lnTo>
                    <a:pt x="1512982" y="202280"/>
                  </a:lnTo>
                  <a:lnTo>
                    <a:pt x="1515016" y="202280"/>
                  </a:lnTo>
                  <a:lnTo>
                    <a:pt x="1517050" y="202280"/>
                  </a:lnTo>
                  <a:lnTo>
                    <a:pt x="1519083" y="202280"/>
                  </a:lnTo>
                  <a:lnTo>
                    <a:pt x="1521117" y="202280"/>
                  </a:lnTo>
                  <a:lnTo>
                    <a:pt x="1523150" y="202280"/>
                  </a:lnTo>
                  <a:lnTo>
                    <a:pt x="1525184" y="202280"/>
                  </a:lnTo>
                  <a:lnTo>
                    <a:pt x="1527217" y="202280"/>
                  </a:lnTo>
                  <a:lnTo>
                    <a:pt x="1529251" y="202280"/>
                  </a:lnTo>
                  <a:lnTo>
                    <a:pt x="1531285" y="202280"/>
                  </a:lnTo>
                  <a:lnTo>
                    <a:pt x="1533318" y="202280"/>
                  </a:lnTo>
                  <a:lnTo>
                    <a:pt x="1535352" y="202280"/>
                  </a:lnTo>
                  <a:lnTo>
                    <a:pt x="1537385" y="202280"/>
                  </a:lnTo>
                  <a:lnTo>
                    <a:pt x="1539419" y="202280"/>
                  </a:lnTo>
                  <a:lnTo>
                    <a:pt x="1541452" y="202280"/>
                  </a:lnTo>
                  <a:lnTo>
                    <a:pt x="1543486" y="202280"/>
                  </a:lnTo>
                  <a:lnTo>
                    <a:pt x="1545520" y="202280"/>
                  </a:lnTo>
                  <a:lnTo>
                    <a:pt x="1547553" y="202280"/>
                  </a:lnTo>
                  <a:lnTo>
                    <a:pt x="1549587" y="202280"/>
                  </a:lnTo>
                  <a:lnTo>
                    <a:pt x="1551620" y="202280"/>
                  </a:lnTo>
                  <a:lnTo>
                    <a:pt x="1553654" y="202280"/>
                  </a:lnTo>
                  <a:lnTo>
                    <a:pt x="1555688" y="202280"/>
                  </a:lnTo>
                  <a:lnTo>
                    <a:pt x="1557721" y="202280"/>
                  </a:lnTo>
                  <a:lnTo>
                    <a:pt x="1559755" y="202280"/>
                  </a:lnTo>
                  <a:lnTo>
                    <a:pt x="1561788" y="202280"/>
                  </a:lnTo>
                  <a:lnTo>
                    <a:pt x="1563822" y="202280"/>
                  </a:lnTo>
                  <a:lnTo>
                    <a:pt x="1565855" y="202280"/>
                  </a:lnTo>
                  <a:lnTo>
                    <a:pt x="1567889" y="202280"/>
                  </a:lnTo>
                  <a:lnTo>
                    <a:pt x="1569923" y="202280"/>
                  </a:lnTo>
                  <a:lnTo>
                    <a:pt x="1571956" y="202280"/>
                  </a:lnTo>
                  <a:lnTo>
                    <a:pt x="1573990" y="202280"/>
                  </a:lnTo>
                  <a:lnTo>
                    <a:pt x="1576023" y="202280"/>
                  </a:lnTo>
                  <a:lnTo>
                    <a:pt x="1578057" y="202280"/>
                  </a:lnTo>
                  <a:lnTo>
                    <a:pt x="1580090" y="202280"/>
                  </a:lnTo>
                  <a:lnTo>
                    <a:pt x="1582124" y="202280"/>
                  </a:lnTo>
                  <a:lnTo>
                    <a:pt x="1584158" y="202280"/>
                  </a:lnTo>
                  <a:lnTo>
                    <a:pt x="1586191" y="202280"/>
                  </a:lnTo>
                  <a:lnTo>
                    <a:pt x="1588225" y="202280"/>
                  </a:lnTo>
                  <a:lnTo>
                    <a:pt x="1590258" y="202280"/>
                  </a:lnTo>
                  <a:lnTo>
                    <a:pt x="1592292" y="202280"/>
                  </a:lnTo>
                  <a:lnTo>
                    <a:pt x="1594326" y="202280"/>
                  </a:lnTo>
                  <a:lnTo>
                    <a:pt x="1596359" y="202280"/>
                  </a:lnTo>
                  <a:lnTo>
                    <a:pt x="1598393" y="202280"/>
                  </a:lnTo>
                  <a:lnTo>
                    <a:pt x="1600426" y="202280"/>
                  </a:lnTo>
                  <a:lnTo>
                    <a:pt x="1602460" y="202280"/>
                  </a:lnTo>
                  <a:lnTo>
                    <a:pt x="1604493" y="202280"/>
                  </a:lnTo>
                  <a:lnTo>
                    <a:pt x="1606527" y="202280"/>
                  </a:lnTo>
                  <a:lnTo>
                    <a:pt x="1608561" y="202280"/>
                  </a:lnTo>
                  <a:lnTo>
                    <a:pt x="1610594" y="175078"/>
                  </a:lnTo>
                  <a:lnTo>
                    <a:pt x="1612628" y="175078"/>
                  </a:lnTo>
                  <a:lnTo>
                    <a:pt x="1614661" y="175078"/>
                  </a:lnTo>
                  <a:lnTo>
                    <a:pt x="1616695" y="175078"/>
                  </a:lnTo>
                  <a:lnTo>
                    <a:pt x="1618728" y="175078"/>
                  </a:lnTo>
                  <a:lnTo>
                    <a:pt x="1620762" y="175078"/>
                  </a:lnTo>
                  <a:lnTo>
                    <a:pt x="1622796" y="175078"/>
                  </a:lnTo>
                  <a:lnTo>
                    <a:pt x="1624829" y="175078"/>
                  </a:lnTo>
                  <a:lnTo>
                    <a:pt x="1626863" y="175078"/>
                  </a:lnTo>
                  <a:lnTo>
                    <a:pt x="1628896" y="175078"/>
                  </a:lnTo>
                  <a:lnTo>
                    <a:pt x="1630930" y="175078"/>
                  </a:lnTo>
                  <a:lnTo>
                    <a:pt x="1632964" y="175078"/>
                  </a:lnTo>
                  <a:lnTo>
                    <a:pt x="1634997" y="175078"/>
                  </a:lnTo>
                  <a:lnTo>
                    <a:pt x="1637031" y="175078"/>
                  </a:lnTo>
                  <a:lnTo>
                    <a:pt x="1639064" y="175078"/>
                  </a:lnTo>
                  <a:lnTo>
                    <a:pt x="1641098" y="175078"/>
                  </a:lnTo>
                  <a:lnTo>
                    <a:pt x="1643131" y="175078"/>
                  </a:lnTo>
                  <a:lnTo>
                    <a:pt x="1645165" y="175078"/>
                  </a:lnTo>
                  <a:lnTo>
                    <a:pt x="1647199" y="175078"/>
                  </a:lnTo>
                  <a:lnTo>
                    <a:pt x="1649232" y="175078"/>
                  </a:lnTo>
                  <a:lnTo>
                    <a:pt x="1651266" y="175078"/>
                  </a:lnTo>
                  <a:lnTo>
                    <a:pt x="1653299" y="175078"/>
                  </a:lnTo>
                  <a:lnTo>
                    <a:pt x="1655333" y="175078"/>
                  </a:lnTo>
                  <a:lnTo>
                    <a:pt x="1657367" y="175078"/>
                  </a:lnTo>
                  <a:lnTo>
                    <a:pt x="1659400" y="175078"/>
                  </a:lnTo>
                  <a:lnTo>
                    <a:pt x="1661434" y="175078"/>
                  </a:lnTo>
                  <a:lnTo>
                    <a:pt x="1663467" y="175078"/>
                  </a:lnTo>
                  <a:lnTo>
                    <a:pt x="1665501" y="175078"/>
                  </a:lnTo>
                  <a:lnTo>
                    <a:pt x="1667534" y="175078"/>
                  </a:lnTo>
                  <a:lnTo>
                    <a:pt x="1669568" y="175078"/>
                  </a:lnTo>
                  <a:lnTo>
                    <a:pt x="1671602" y="175078"/>
                  </a:lnTo>
                  <a:lnTo>
                    <a:pt x="1673635" y="175078"/>
                  </a:lnTo>
                  <a:lnTo>
                    <a:pt x="1675669" y="175078"/>
                  </a:lnTo>
                  <a:lnTo>
                    <a:pt x="1677702" y="175078"/>
                  </a:lnTo>
                  <a:lnTo>
                    <a:pt x="1679736" y="175078"/>
                  </a:lnTo>
                  <a:lnTo>
                    <a:pt x="1681769" y="175078"/>
                  </a:lnTo>
                  <a:lnTo>
                    <a:pt x="1683803" y="175078"/>
                  </a:lnTo>
                  <a:lnTo>
                    <a:pt x="1685837" y="175078"/>
                  </a:lnTo>
                  <a:lnTo>
                    <a:pt x="1687870" y="175078"/>
                  </a:lnTo>
                  <a:lnTo>
                    <a:pt x="1689904" y="175078"/>
                  </a:lnTo>
                  <a:lnTo>
                    <a:pt x="1691937" y="175078"/>
                  </a:lnTo>
                  <a:lnTo>
                    <a:pt x="1693971" y="175078"/>
                  </a:lnTo>
                  <a:lnTo>
                    <a:pt x="1696005" y="175078"/>
                  </a:lnTo>
                  <a:lnTo>
                    <a:pt x="1698038" y="175078"/>
                  </a:lnTo>
                  <a:lnTo>
                    <a:pt x="1700072" y="175078"/>
                  </a:lnTo>
                  <a:lnTo>
                    <a:pt x="1702105" y="175078"/>
                  </a:lnTo>
                  <a:lnTo>
                    <a:pt x="1704139" y="175078"/>
                  </a:lnTo>
                  <a:lnTo>
                    <a:pt x="1706172" y="175078"/>
                  </a:lnTo>
                  <a:lnTo>
                    <a:pt x="1708206" y="175078"/>
                  </a:lnTo>
                  <a:lnTo>
                    <a:pt x="1710240" y="175078"/>
                  </a:lnTo>
                  <a:lnTo>
                    <a:pt x="1712273" y="175078"/>
                  </a:lnTo>
                  <a:lnTo>
                    <a:pt x="1714307" y="175078"/>
                  </a:lnTo>
                  <a:lnTo>
                    <a:pt x="1716340" y="175078"/>
                  </a:lnTo>
                  <a:lnTo>
                    <a:pt x="1718374" y="175078"/>
                  </a:lnTo>
                  <a:lnTo>
                    <a:pt x="1720407" y="175078"/>
                  </a:lnTo>
                  <a:lnTo>
                    <a:pt x="1722441" y="175078"/>
                  </a:lnTo>
                  <a:lnTo>
                    <a:pt x="1724475" y="175078"/>
                  </a:lnTo>
                  <a:lnTo>
                    <a:pt x="1726508" y="175078"/>
                  </a:lnTo>
                  <a:lnTo>
                    <a:pt x="1728542" y="175078"/>
                  </a:lnTo>
                  <a:lnTo>
                    <a:pt x="1730575" y="175078"/>
                  </a:lnTo>
                  <a:lnTo>
                    <a:pt x="1732609" y="175357"/>
                  </a:lnTo>
                  <a:lnTo>
                    <a:pt x="1734643" y="175357"/>
                  </a:lnTo>
                  <a:lnTo>
                    <a:pt x="1736676" y="175357"/>
                  </a:lnTo>
                  <a:lnTo>
                    <a:pt x="1738710" y="175357"/>
                  </a:lnTo>
                  <a:lnTo>
                    <a:pt x="1740743" y="175357"/>
                  </a:lnTo>
                  <a:lnTo>
                    <a:pt x="1742777" y="175357"/>
                  </a:lnTo>
                  <a:lnTo>
                    <a:pt x="1744810" y="175357"/>
                  </a:lnTo>
                  <a:lnTo>
                    <a:pt x="1746844" y="175357"/>
                  </a:lnTo>
                  <a:lnTo>
                    <a:pt x="1748878" y="175357"/>
                  </a:lnTo>
                  <a:lnTo>
                    <a:pt x="1750911" y="175357"/>
                  </a:lnTo>
                  <a:lnTo>
                    <a:pt x="1752945" y="175357"/>
                  </a:lnTo>
                  <a:lnTo>
                    <a:pt x="1754978" y="175357"/>
                  </a:lnTo>
                  <a:lnTo>
                    <a:pt x="1757012" y="175357"/>
                  </a:lnTo>
                  <a:lnTo>
                    <a:pt x="1759045" y="175357"/>
                  </a:lnTo>
                  <a:lnTo>
                    <a:pt x="1761079" y="175357"/>
                  </a:lnTo>
                  <a:lnTo>
                    <a:pt x="1763113" y="175357"/>
                  </a:lnTo>
                  <a:lnTo>
                    <a:pt x="1765146" y="175357"/>
                  </a:lnTo>
                  <a:lnTo>
                    <a:pt x="1767180" y="175357"/>
                  </a:lnTo>
                  <a:lnTo>
                    <a:pt x="1769213" y="175357"/>
                  </a:lnTo>
                  <a:lnTo>
                    <a:pt x="1771247" y="175357"/>
                  </a:lnTo>
                  <a:lnTo>
                    <a:pt x="1773281" y="175357"/>
                  </a:lnTo>
                  <a:lnTo>
                    <a:pt x="1775314" y="175357"/>
                  </a:lnTo>
                  <a:lnTo>
                    <a:pt x="1777348" y="175357"/>
                  </a:lnTo>
                  <a:lnTo>
                    <a:pt x="1779381" y="175357"/>
                  </a:lnTo>
                  <a:lnTo>
                    <a:pt x="1781415" y="175357"/>
                  </a:lnTo>
                  <a:lnTo>
                    <a:pt x="1783448" y="175357"/>
                  </a:lnTo>
                  <a:lnTo>
                    <a:pt x="1785482" y="175357"/>
                  </a:lnTo>
                  <a:lnTo>
                    <a:pt x="1787516" y="175357"/>
                  </a:lnTo>
                  <a:lnTo>
                    <a:pt x="1789549" y="175357"/>
                  </a:lnTo>
                  <a:lnTo>
                    <a:pt x="1791583" y="175357"/>
                  </a:lnTo>
                  <a:lnTo>
                    <a:pt x="1793616" y="175357"/>
                  </a:lnTo>
                  <a:lnTo>
                    <a:pt x="1795650" y="175357"/>
                  </a:lnTo>
                  <a:lnTo>
                    <a:pt x="1797683" y="175357"/>
                  </a:lnTo>
                  <a:lnTo>
                    <a:pt x="1799717" y="175357"/>
                  </a:lnTo>
                  <a:lnTo>
                    <a:pt x="1801751" y="175357"/>
                  </a:lnTo>
                  <a:lnTo>
                    <a:pt x="1803784" y="175357"/>
                  </a:lnTo>
                  <a:lnTo>
                    <a:pt x="1805818" y="175357"/>
                  </a:lnTo>
                  <a:lnTo>
                    <a:pt x="1807851" y="175357"/>
                  </a:lnTo>
                  <a:lnTo>
                    <a:pt x="1809885" y="175357"/>
                  </a:lnTo>
                  <a:lnTo>
                    <a:pt x="1811919" y="175357"/>
                  </a:lnTo>
                  <a:lnTo>
                    <a:pt x="1813952" y="175357"/>
                  </a:lnTo>
                  <a:lnTo>
                    <a:pt x="1815986" y="175357"/>
                  </a:lnTo>
                  <a:lnTo>
                    <a:pt x="1818019" y="175357"/>
                  </a:lnTo>
                  <a:lnTo>
                    <a:pt x="1820053" y="175357"/>
                  </a:lnTo>
                  <a:lnTo>
                    <a:pt x="1822086" y="175357"/>
                  </a:lnTo>
                  <a:lnTo>
                    <a:pt x="1824120" y="175357"/>
                  </a:lnTo>
                  <a:lnTo>
                    <a:pt x="1826154" y="175357"/>
                  </a:lnTo>
                  <a:lnTo>
                    <a:pt x="1828187" y="175357"/>
                  </a:lnTo>
                  <a:lnTo>
                    <a:pt x="1830221" y="175357"/>
                  </a:lnTo>
                  <a:lnTo>
                    <a:pt x="1832254" y="175357"/>
                  </a:lnTo>
                  <a:lnTo>
                    <a:pt x="1834288" y="175357"/>
                  </a:lnTo>
                  <a:lnTo>
                    <a:pt x="1836321" y="175357"/>
                  </a:lnTo>
                  <a:lnTo>
                    <a:pt x="1838355" y="175357"/>
                  </a:lnTo>
                  <a:lnTo>
                    <a:pt x="1840389" y="175357"/>
                  </a:lnTo>
                  <a:lnTo>
                    <a:pt x="1842422" y="175357"/>
                  </a:lnTo>
                  <a:lnTo>
                    <a:pt x="1844456" y="175357"/>
                  </a:lnTo>
                  <a:lnTo>
                    <a:pt x="1846489" y="175357"/>
                  </a:lnTo>
                  <a:lnTo>
                    <a:pt x="1848523" y="175357"/>
                  </a:lnTo>
                  <a:lnTo>
                    <a:pt x="1850557" y="175357"/>
                  </a:lnTo>
                  <a:lnTo>
                    <a:pt x="1852590" y="175357"/>
                  </a:lnTo>
                  <a:lnTo>
                    <a:pt x="1854624" y="175357"/>
                  </a:lnTo>
                  <a:lnTo>
                    <a:pt x="1856657" y="175357"/>
                  </a:lnTo>
                  <a:lnTo>
                    <a:pt x="1858691" y="175357"/>
                  </a:lnTo>
                  <a:lnTo>
                    <a:pt x="1860724" y="175357"/>
                  </a:lnTo>
                  <a:lnTo>
                    <a:pt x="1862758" y="175357"/>
                  </a:lnTo>
                  <a:lnTo>
                    <a:pt x="1864792" y="175357"/>
                  </a:lnTo>
                  <a:lnTo>
                    <a:pt x="1866825" y="175357"/>
                  </a:lnTo>
                  <a:lnTo>
                    <a:pt x="1868859" y="175357"/>
                  </a:lnTo>
                  <a:lnTo>
                    <a:pt x="1870892" y="175357"/>
                  </a:lnTo>
                  <a:lnTo>
                    <a:pt x="1872926" y="175357"/>
                  </a:lnTo>
                  <a:lnTo>
                    <a:pt x="1874959" y="175357"/>
                  </a:lnTo>
                  <a:lnTo>
                    <a:pt x="1876993" y="175357"/>
                  </a:lnTo>
                  <a:lnTo>
                    <a:pt x="1879027" y="175357"/>
                  </a:lnTo>
                  <a:lnTo>
                    <a:pt x="1881060" y="175357"/>
                  </a:lnTo>
                  <a:lnTo>
                    <a:pt x="1883094" y="175357"/>
                  </a:lnTo>
                  <a:lnTo>
                    <a:pt x="1885127" y="175357"/>
                  </a:lnTo>
                  <a:lnTo>
                    <a:pt x="1887161" y="175357"/>
                  </a:lnTo>
                  <a:lnTo>
                    <a:pt x="1889195" y="175357"/>
                  </a:lnTo>
                  <a:lnTo>
                    <a:pt x="1891228" y="175357"/>
                  </a:lnTo>
                  <a:lnTo>
                    <a:pt x="1893262" y="175357"/>
                  </a:lnTo>
                  <a:lnTo>
                    <a:pt x="1895295" y="175357"/>
                  </a:lnTo>
                  <a:lnTo>
                    <a:pt x="1897329" y="175357"/>
                  </a:lnTo>
                  <a:lnTo>
                    <a:pt x="1899362" y="175357"/>
                  </a:lnTo>
                  <a:lnTo>
                    <a:pt x="1901396" y="175357"/>
                  </a:lnTo>
                  <a:lnTo>
                    <a:pt x="1903430" y="175357"/>
                  </a:lnTo>
                  <a:lnTo>
                    <a:pt x="1905463" y="175357"/>
                  </a:lnTo>
                  <a:lnTo>
                    <a:pt x="1907497" y="175357"/>
                  </a:lnTo>
                  <a:lnTo>
                    <a:pt x="1909530" y="175357"/>
                  </a:lnTo>
                  <a:lnTo>
                    <a:pt x="1911564" y="175357"/>
                  </a:lnTo>
                  <a:lnTo>
                    <a:pt x="1913597" y="175357"/>
                  </a:lnTo>
                  <a:lnTo>
                    <a:pt x="1915631" y="175357"/>
                  </a:lnTo>
                  <a:lnTo>
                    <a:pt x="1917665" y="175357"/>
                  </a:lnTo>
                  <a:lnTo>
                    <a:pt x="1919698" y="175357"/>
                  </a:lnTo>
                  <a:lnTo>
                    <a:pt x="1921732" y="175357"/>
                  </a:lnTo>
                  <a:lnTo>
                    <a:pt x="1923765" y="175357"/>
                  </a:lnTo>
                  <a:lnTo>
                    <a:pt x="1925799" y="175357"/>
                  </a:lnTo>
                  <a:lnTo>
                    <a:pt x="1927833" y="175357"/>
                  </a:lnTo>
                  <a:lnTo>
                    <a:pt x="1929866" y="175357"/>
                  </a:lnTo>
                  <a:lnTo>
                    <a:pt x="1931900" y="175357"/>
                  </a:lnTo>
                  <a:lnTo>
                    <a:pt x="1933933" y="175357"/>
                  </a:lnTo>
                  <a:lnTo>
                    <a:pt x="1935967" y="175357"/>
                  </a:lnTo>
                  <a:lnTo>
                    <a:pt x="1938000" y="175357"/>
                  </a:lnTo>
                  <a:lnTo>
                    <a:pt x="1940034" y="175357"/>
                  </a:lnTo>
                  <a:lnTo>
                    <a:pt x="1942068" y="175357"/>
                  </a:lnTo>
                  <a:lnTo>
                    <a:pt x="1944101" y="175357"/>
                  </a:lnTo>
                  <a:lnTo>
                    <a:pt x="1946135" y="175357"/>
                  </a:lnTo>
                  <a:lnTo>
                    <a:pt x="1948168" y="175357"/>
                  </a:lnTo>
                  <a:lnTo>
                    <a:pt x="1950202" y="175357"/>
                  </a:lnTo>
                  <a:lnTo>
                    <a:pt x="1952235" y="175357"/>
                  </a:lnTo>
                  <a:lnTo>
                    <a:pt x="1954269" y="175357"/>
                  </a:lnTo>
                  <a:lnTo>
                    <a:pt x="1956303" y="175357"/>
                  </a:lnTo>
                  <a:lnTo>
                    <a:pt x="1958336" y="175357"/>
                  </a:lnTo>
                  <a:lnTo>
                    <a:pt x="1960370" y="175357"/>
                  </a:lnTo>
                  <a:lnTo>
                    <a:pt x="1962403" y="175357"/>
                  </a:lnTo>
                  <a:lnTo>
                    <a:pt x="1964437" y="175357"/>
                  </a:lnTo>
                  <a:lnTo>
                    <a:pt x="1966471" y="175357"/>
                  </a:lnTo>
                  <a:lnTo>
                    <a:pt x="1968504" y="175357"/>
                  </a:lnTo>
                  <a:lnTo>
                    <a:pt x="1970538" y="175357"/>
                  </a:lnTo>
                  <a:lnTo>
                    <a:pt x="1972571" y="175357"/>
                  </a:lnTo>
                  <a:lnTo>
                    <a:pt x="1974605" y="175357"/>
                  </a:lnTo>
                  <a:lnTo>
                    <a:pt x="1976638" y="175357"/>
                  </a:lnTo>
                  <a:lnTo>
                    <a:pt x="1978672" y="175357"/>
                  </a:lnTo>
                  <a:lnTo>
                    <a:pt x="1980706" y="175357"/>
                  </a:lnTo>
                  <a:lnTo>
                    <a:pt x="1982739" y="175357"/>
                  </a:lnTo>
                  <a:lnTo>
                    <a:pt x="1984773" y="175357"/>
                  </a:lnTo>
                  <a:lnTo>
                    <a:pt x="1986806" y="175357"/>
                  </a:lnTo>
                  <a:lnTo>
                    <a:pt x="1988840" y="175357"/>
                  </a:lnTo>
                  <a:lnTo>
                    <a:pt x="1990873" y="175357"/>
                  </a:lnTo>
                  <a:lnTo>
                    <a:pt x="1992907" y="175357"/>
                  </a:lnTo>
                  <a:lnTo>
                    <a:pt x="1994941" y="175357"/>
                  </a:lnTo>
                  <a:lnTo>
                    <a:pt x="1996974" y="175357"/>
                  </a:lnTo>
                  <a:lnTo>
                    <a:pt x="1999008" y="175357"/>
                  </a:lnTo>
                  <a:lnTo>
                    <a:pt x="2001041" y="175357"/>
                  </a:lnTo>
                  <a:lnTo>
                    <a:pt x="2003075" y="175357"/>
                  </a:lnTo>
                  <a:lnTo>
                    <a:pt x="2005109" y="175357"/>
                  </a:lnTo>
                  <a:lnTo>
                    <a:pt x="2007142" y="175357"/>
                  </a:lnTo>
                  <a:lnTo>
                    <a:pt x="2009176" y="175357"/>
                  </a:lnTo>
                  <a:lnTo>
                    <a:pt x="2011209" y="175357"/>
                  </a:lnTo>
                  <a:lnTo>
                    <a:pt x="2013243" y="175357"/>
                  </a:lnTo>
                  <a:lnTo>
                    <a:pt x="2015276" y="175357"/>
                  </a:lnTo>
                  <a:lnTo>
                    <a:pt x="2017310" y="175357"/>
                  </a:lnTo>
                  <a:lnTo>
                    <a:pt x="2019344" y="175357"/>
                  </a:lnTo>
                  <a:lnTo>
                    <a:pt x="2021377" y="175357"/>
                  </a:lnTo>
                  <a:lnTo>
                    <a:pt x="2023411" y="175357"/>
                  </a:lnTo>
                  <a:lnTo>
                    <a:pt x="2025444" y="175357"/>
                  </a:lnTo>
                  <a:lnTo>
                    <a:pt x="2027478" y="175357"/>
                  </a:lnTo>
                  <a:lnTo>
                    <a:pt x="2029511" y="175357"/>
                  </a:lnTo>
                  <a:lnTo>
                    <a:pt x="2031545" y="175357"/>
                  </a:lnTo>
                  <a:lnTo>
                    <a:pt x="2033579" y="175357"/>
                  </a:lnTo>
                  <a:lnTo>
                    <a:pt x="2035612" y="175357"/>
                  </a:lnTo>
                  <a:lnTo>
                    <a:pt x="2037646" y="175357"/>
                  </a:lnTo>
                  <a:lnTo>
                    <a:pt x="2039679" y="175357"/>
                  </a:lnTo>
                  <a:lnTo>
                    <a:pt x="2041713" y="175357"/>
                  </a:lnTo>
                  <a:lnTo>
                    <a:pt x="2043747" y="175357"/>
                  </a:lnTo>
                  <a:lnTo>
                    <a:pt x="2045780" y="175357"/>
                  </a:lnTo>
                  <a:lnTo>
                    <a:pt x="2047814" y="175357"/>
                  </a:lnTo>
                  <a:lnTo>
                    <a:pt x="2049847" y="175357"/>
                  </a:lnTo>
                  <a:lnTo>
                    <a:pt x="2051881" y="175357"/>
                  </a:lnTo>
                  <a:lnTo>
                    <a:pt x="2053914" y="175357"/>
                  </a:lnTo>
                  <a:lnTo>
                    <a:pt x="2055948" y="175357"/>
                  </a:lnTo>
                  <a:lnTo>
                    <a:pt x="2057982" y="175357"/>
                  </a:lnTo>
                  <a:lnTo>
                    <a:pt x="2060015" y="175357"/>
                  </a:lnTo>
                  <a:lnTo>
                    <a:pt x="2062049" y="175357"/>
                  </a:lnTo>
                  <a:lnTo>
                    <a:pt x="2064082" y="175357"/>
                  </a:lnTo>
                  <a:lnTo>
                    <a:pt x="2066116" y="175357"/>
                  </a:lnTo>
                  <a:lnTo>
                    <a:pt x="2068149" y="175357"/>
                  </a:lnTo>
                  <a:lnTo>
                    <a:pt x="2070183" y="175357"/>
                  </a:lnTo>
                  <a:lnTo>
                    <a:pt x="2072217" y="175357"/>
                  </a:lnTo>
                  <a:lnTo>
                    <a:pt x="2074250" y="175357"/>
                  </a:lnTo>
                  <a:lnTo>
                    <a:pt x="2076284" y="175357"/>
                  </a:lnTo>
                  <a:lnTo>
                    <a:pt x="2078317" y="175357"/>
                  </a:lnTo>
                  <a:lnTo>
                    <a:pt x="2080351" y="175357"/>
                  </a:lnTo>
                  <a:lnTo>
                    <a:pt x="2082385" y="175357"/>
                  </a:lnTo>
                  <a:lnTo>
                    <a:pt x="2084418" y="175357"/>
                  </a:lnTo>
                  <a:lnTo>
                    <a:pt x="2086452" y="175357"/>
                  </a:lnTo>
                  <a:lnTo>
                    <a:pt x="2088485" y="175357"/>
                  </a:lnTo>
                  <a:lnTo>
                    <a:pt x="2090519" y="175357"/>
                  </a:lnTo>
                  <a:lnTo>
                    <a:pt x="2092552" y="175357"/>
                  </a:lnTo>
                  <a:lnTo>
                    <a:pt x="2094586" y="175357"/>
                  </a:lnTo>
                  <a:lnTo>
                    <a:pt x="2096620" y="175357"/>
                  </a:lnTo>
                  <a:lnTo>
                    <a:pt x="2098653" y="175357"/>
                  </a:lnTo>
                  <a:lnTo>
                    <a:pt x="2100687" y="175357"/>
                  </a:lnTo>
                  <a:lnTo>
                    <a:pt x="2102720" y="175357"/>
                  </a:lnTo>
                  <a:lnTo>
                    <a:pt x="2104754" y="175357"/>
                  </a:lnTo>
                  <a:lnTo>
                    <a:pt x="2106787" y="175357"/>
                  </a:lnTo>
                  <a:lnTo>
                    <a:pt x="2108821" y="175357"/>
                  </a:lnTo>
                  <a:lnTo>
                    <a:pt x="2110855" y="175357"/>
                  </a:lnTo>
                  <a:lnTo>
                    <a:pt x="2112888" y="175357"/>
                  </a:lnTo>
                  <a:lnTo>
                    <a:pt x="2114922" y="175357"/>
                  </a:lnTo>
                  <a:lnTo>
                    <a:pt x="2116955" y="175357"/>
                  </a:lnTo>
                  <a:lnTo>
                    <a:pt x="2118989" y="175357"/>
                  </a:lnTo>
                  <a:lnTo>
                    <a:pt x="2121023" y="175357"/>
                  </a:lnTo>
                  <a:lnTo>
                    <a:pt x="2123056" y="175357"/>
                  </a:lnTo>
                  <a:lnTo>
                    <a:pt x="2125090" y="175357"/>
                  </a:lnTo>
                  <a:lnTo>
                    <a:pt x="2127123" y="175357"/>
                  </a:lnTo>
                  <a:lnTo>
                    <a:pt x="2129157" y="175357"/>
                  </a:lnTo>
                  <a:lnTo>
                    <a:pt x="2131190" y="175357"/>
                  </a:lnTo>
                  <a:lnTo>
                    <a:pt x="2133224" y="175357"/>
                  </a:lnTo>
                  <a:lnTo>
                    <a:pt x="2135258" y="175357"/>
                  </a:lnTo>
                  <a:lnTo>
                    <a:pt x="2137291" y="175357"/>
                  </a:lnTo>
                  <a:lnTo>
                    <a:pt x="2139325" y="175357"/>
                  </a:lnTo>
                  <a:lnTo>
                    <a:pt x="2141358" y="175357"/>
                  </a:lnTo>
                  <a:lnTo>
                    <a:pt x="2143392" y="175357"/>
                  </a:lnTo>
                  <a:lnTo>
                    <a:pt x="2145425" y="175357"/>
                  </a:lnTo>
                  <a:lnTo>
                    <a:pt x="2147459" y="175357"/>
                  </a:lnTo>
                  <a:lnTo>
                    <a:pt x="2149493" y="175357"/>
                  </a:lnTo>
                  <a:lnTo>
                    <a:pt x="2151526" y="175357"/>
                  </a:lnTo>
                  <a:lnTo>
                    <a:pt x="2153560" y="175357"/>
                  </a:lnTo>
                  <a:lnTo>
                    <a:pt x="2155593" y="175357"/>
                  </a:lnTo>
                  <a:lnTo>
                    <a:pt x="2157627" y="175357"/>
                  </a:lnTo>
                  <a:lnTo>
                    <a:pt x="2159661" y="175357"/>
                  </a:lnTo>
                  <a:lnTo>
                    <a:pt x="2161694" y="175357"/>
                  </a:lnTo>
                  <a:lnTo>
                    <a:pt x="2163728" y="175357"/>
                  </a:lnTo>
                  <a:lnTo>
                    <a:pt x="2165761" y="175357"/>
                  </a:lnTo>
                  <a:lnTo>
                    <a:pt x="2167795" y="175357"/>
                  </a:lnTo>
                  <a:lnTo>
                    <a:pt x="2169828" y="175357"/>
                  </a:lnTo>
                  <a:lnTo>
                    <a:pt x="2171862" y="175357"/>
                  </a:lnTo>
                  <a:lnTo>
                    <a:pt x="2173896" y="175357"/>
                  </a:lnTo>
                  <a:lnTo>
                    <a:pt x="2175929" y="175357"/>
                  </a:lnTo>
                  <a:lnTo>
                    <a:pt x="2177963" y="175357"/>
                  </a:lnTo>
                  <a:lnTo>
                    <a:pt x="2179996" y="175357"/>
                  </a:lnTo>
                  <a:lnTo>
                    <a:pt x="2182030" y="175357"/>
                  </a:lnTo>
                  <a:lnTo>
                    <a:pt x="2184064" y="175357"/>
                  </a:lnTo>
                  <a:lnTo>
                    <a:pt x="2186097" y="175357"/>
                  </a:lnTo>
                  <a:lnTo>
                    <a:pt x="2188131" y="175357"/>
                  </a:lnTo>
                  <a:lnTo>
                    <a:pt x="2190164" y="175357"/>
                  </a:lnTo>
                  <a:lnTo>
                    <a:pt x="2192198" y="175357"/>
                  </a:lnTo>
                  <a:lnTo>
                    <a:pt x="2194231" y="175357"/>
                  </a:lnTo>
                  <a:lnTo>
                    <a:pt x="2196265" y="175357"/>
                  </a:lnTo>
                  <a:lnTo>
                    <a:pt x="2198299" y="175357"/>
                  </a:lnTo>
                  <a:lnTo>
                    <a:pt x="2200332" y="175357"/>
                  </a:lnTo>
                  <a:lnTo>
                    <a:pt x="2202366" y="175357"/>
                  </a:lnTo>
                  <a:lnTo>
                    <a:pt x="2204399" y="175357"/>
                  </a:lnTo>
                  <a:lnTo>
                    <a:pt x="2206433" y="175357"/>
                  </a:lnTo>
                  <a:lnTo>
                    <a:pt x="2208466" y="175357"/>
                  </a:lnTo>
                  <a:lnTo>
                    <a:pt x="2210500" y="175357"/>
                  </a:lnTo>
                  <a:lnTo>
                    <a:pt x="2212534" y="175357"/>
                  </a:lnTo>
                  <a:lnTo>
                    <a:pt x="2214567" y="175357"/>
                  </a:lnTo>
                  <a:lnTo>
                    <a:pt x="2216601" y="175357"/>
                  </a:lnTo>
                  <a:lnTo>
                    <a:pt x="2218634" y="175357"/>
                  </a:lnTo>
                  <a:lnTo>
                    <a:pt x="2220668" y="175357"/>
                  </a:lnTo>
                  <a:lnTo>
                    <a:pt x="2222702" y="175357"/>
                  </a:lnTo>
                  <a:lnTo>
                    <a:pt x="2224735" y="175357"/>
                  </a:lnTo>
                  <a:lnTo>
                    <a:pt x="2226769" y="175357"/>
                  </a:lnTo>
                  <a:lnTo>
                    <a:pt x="2228802" y="175357"/>
                  </a:lnTo>
                  <a:lnTo>
                    <a:pt x="2230836" y="175357"/>
                  </a:lnTo>
                  <a:lnTo>
                    <a:pt x="2232869" y="175357"/>
                  </a:lnTo>
                  <a:lnTo>
                    <a:pt x="2234903" y="175357"/>
                  </a:lnTo>
                  <a:lnTo>
                    <a:pt x="2236937" y="175357"/>
                  </a:lnTo>
                  <a:lnTo>
                    <a:pt x="2238970" y="175357"/>
                  </a:lnTo>
                  <a:lnTo>
                    <a:pt x="2241004" y="175357"/>
                  </a:lnTo>
                  <a:lnTo>
                    <a:pt x="2243037" y="175357"/>
                  </a:lnTo>
                  <a:lnTo>
                    <a:pt x="2245071" y="175357"/>
                  </a:lnTo>
                  <a:lnTo>
                    <a:pt x="2247104" y="175357"/>
                  </a:lnTo>
                  <a:lnTo>
                    <a:pt x="2249138" y="175357"/>
                  </a:lnTo>
                  <a:lnTo>
                    <a:pt x="2251172" y="175357"/>
                  </a:lnTo>
                  <a:lnTo>
                    <a:pt x="2253205" y="175357"/>
                  </a:lnTo>
                  <a:lnTo>
                    <a:pt x="2255239" y="175357"/>
                  </a:lnTo>
                  <a:lnTo>
                    <a:pt x="2257272" y="175357"/>
                  </a:lnTo>
                  <a:lnTo>
                    <a:pt x="2259306" y="175357"/>
                  </a:lnTo>
                  <a:lnTo>
                    <a:pt x="2261340" y="175357"/>
                  </a:lnTo>
                  <a:lnTo>
                    <a:pt x="2263373" y="175357"/>
                  </a:lnTo>
                  <a:lnTo>
                    <a:pt x="2265407" y="175357"/>
                  </a:lnTo>
                  <a:lnTo>
                    <a:pt x="2267440" y="175357"/>
                  </a:lnTo>
                  <a:lnTo>
                    <a:pt x="2269474" y="175357"/>
                  </a:lnTo>
                  <a:lnTo>
                    <a:pt x="2271507" y="175357"/>
                  </a:lnTo>
                  <a:lnTo>
                    <a:pt x="2273541" y="175357"/>
                  </a:lnTo>
                  <a:lnTo>
                    <a:pt x="2275575" y="175357"/>
                  </a:lnTo>
                  <a:lnTo>
                    <a:pt x="2277608" y="175357"/>
                  </a:lnTo>
                  <a:lnTo>
                    <a:pt x="2279642" y="175357"/>
                  </a:lnTo>
                  <a:lnTo>
                    <a:pt x="2281675" y="175357"/>
                  </a:lnTo>
                  <a:lnTo>
                    <a:pt x="2283709" y="175357"/>
                  </a:lnTo>
                  <a:lnTo>
                    <a:pt x="2285742" y="175357"/>
                  </a:lnTo>
                  <a:lnTo>
                    <a:pt x="2287776" y="175357"/>
                  </a:lnTo>
                  <a:lnTo>
                    <a:pt x="2289810" y="175357"/>
                  </a:lnTo>
                  <a:lnTo>
                    <a:pt x="2291843" y="175357"/>
                  </a:lnTo>
                  <a:lnTo>
                    <a:pt x="2293877" y="175357"/>
                  </a:lnTo>
                  <a:lnTo>
                    <a:pt x="2295910" y="175357"/>
                  </a:lnTo>
                  <a:lnTo>
                    <a:pt x="2297944" y="175357"/>
                  </a:lnTo>
                  <a:lnTo>
                    <a:pt x="2299978" y="175357"/>
                  </a:lnTo>
                  <a:lnTo>
                    <a:pt x="2302011" y="175357"/>
                  </a:lnTo>
                  <a:lnTo>
                    <a:pt x="2304045" y="175357"/>
                  </a:lnTo>
                  <a:lnTo>
                    <a:pt x="2306078" y="175357"/>
                  </a:lnTo>
                  <a:lnTo>
                    <a:pt x="2308112" y="175357"/>
                  </a:lnTo>
                  <a:lnTo>
                    <a:pt x="2310145" y="175357"/>
                  </a:lnTo>
                  <a:lnTo>
                    <a:pt x="2312179" y="175357"/>
                  </a:lnTo>
                  <a:lnTo>
                    <a:pt x="2314213" y="175357"/>
                  </a:lnTo>
                  <a:lnTo>
                    <a:pt x="2316246" y="175357"/>
                  </a:lnTo>
                  <a:lnTo>
                    <a:pt x="2318280" y="175357"/>
                  </a:lnTo>
                  <a:lnTo>
                    <a:pt x="2320313" y="175357"/>
                  </a:lnTo>
                  <a:lnTo>
                    <a:pt x="2322347" y="175357"/>
                  </a:lnTo>
                  <a:lnTo>
                    <a:pt x="2324380" y="175357"/>
                  </a:lnTo>
                  <a:lnTo>
                    <a:pt x="2326414" y="175357"/>
                  </a:lnTo>
                  <a:lnTo>
                    <a:pt x="2328448" y="175357"/>
                  </a:lnTo>
                  <a:lnTo>
                    <a:pt x="2330481" y="175357"/>
                  </a:lnTo>
                  <a:lnTo>
                    <a:pt x="2332515" y="175357"/>
                  </a:lnTo>
                  <a:lnTo>
                    <a:pt x="2334548" y="175357"/>
                  </a:lnTo>
                  <a:lnTo>
                    <a:pt x="2336582" y="175357"/>
                  </a:lnTo>
                  <a:lnTo>
                    <a:pt x="2338616" y="175357"/>
                  </a:lnTo>
                  <a:lnTo>
                    <a:pt x="2340649" y="175357"/>
                  </a:lnTo>
                  <a:lnTo>
                    <a:pt x="2342683" y="175357"/>
                  </a:lnTo>
                  <a:lnTo>
                    <a:pt x="2344716" y="175357"/>
                  </a:lnTo>
                  <a:lnTo>
                    <a:pt x="2346750" y="175357"/>
                  </a:lnTo>
                  <a:lnTo>
                    <a:pt x="2348783" y="175357"/>
                  </a:lnTo>
                  <a:lnTo>
                    <a:pt x="2350817" y="175357"/>
                  </a:lnTo>
                  <a:lnTo>
                    <a:pt x="2352851" y="175357"/>
                  </a:lnTo>
                  <a:lnTo>
                    <a:pt x="2354884" y="175357"/>
                  </a:lnTo>
                  <a:lnTo>
                    <a:pt x="2356918" y="175357"/>
                  </a:lnTo>
                  <a:lnTo>
                    <a:pt x="2358951" y="175357"/>
                  </a:lnTo>
                  <a:lnTo>
                    <a:pt x="2360985" y="175357"/>
                  </a:lnTo>
                  <a:lnTo>
                    <a:pt x="2363018" y="175357"/>
                  </a:lnTo>
                  <a:lnTo>
                    <a:pt x="2365052" y="175357"/>
                  </a:lnTo>
                  <a:lnTo>
                    <a:pt x="2367086" y="175357"/>
                  </a:lnTo>
                  <a:lnTo>
                    <a:pt x="2369119" y="175357"/>
                  </a:lnTo>
                  <a:lnTo>
                    <a:pt x="2371153" y="175357"/>
                  </a:lnTo>
                  <a:lnTo>
                    <a:pt x="2373186" y="175357"/>
                  </a:lnTo>
                  <a:lnTo>
                    <a:pt x="2375220" y="175357"/>
                  </a:lnTo>
                  <a:lnTo>
                    <a:pt x="2377254" y="175357"/>
                  </a:lnTo>
                  <a:lnTo>
                    <a:pt x="2379287" y="175357"/>
                  </a:lnTo>
                  <a:lnTo>
                    <a:pt x="2381321" y="175357"/>
                  </a:lnTo>
                  <a:lnTo>
                    <a:pt x="2383354" y="175357"/>
                  </a:lnTo>
                  <a:lnTo>
                    <a:pt x="2385388" y="175357"/>
                  </a:lnTo>
                  <a:lnTo>
                    <a:pt x="2387421" y="175357"/>
                  </a:lnTo>
                  <a:lnTo>
                    <a:pt x="2389455" y="175357"/>
                  </a:lnTo>
                  <a:lnTo>
                    <a:pt x="2391489" y="175357"/>
                  </a:lnTo>
                  <a:lnTo>
                    <a:pt x="2393522" y="175357"/>
                  </a:lnTo>
                  <a:lnTo>
                    <a:pt x="2395556" y="175357"/>
                  </a:lnTo>
                  <a:lnTo>
                    <a:pt x="2397589" y="175357"/>
                  </a:lnTo>
                  <a:lnTo>
                    <a:pt x="2399623" y="175357"/>
                  </a:lnTo>
                  <a:lnTo>
                    <a:pt x="2401656" y="175357"/>
                  </a:lnTo>
                  <a:lnTo>
                    <a:pt x="2403690" y="175357"/>
                  </a:lnTo>
                  <a:lnTo>
                    <a:pt x="2405724" y="175357"/>
                  </a:lnTo>
                  <a:lnTo>
                    <a:pt x="2407757" y="175357"/>
                  </a:lnTo>
                  <a:lnTo>
                    <a:pt x="2409791" y="175357"/>
                  </a:lnTo>
                  <a:lnTo>
                    <a:pt x="2411824" y="175357"/>
                  </a:lnTo>
                  <a:lnTo>
                    <a:pt x="2413858" y="175357"/>
                  </a:lnTo>
                  <a:lnTo>
                    <a:pt x="2415892" y="175357"/>
                  </a:lnTo>
                  <a:lnTo>
                    <a:pt x="2417925" y="175357"/>
                  </a:lnTo>
                  <a:lnTo>
                    <a:pt x="2419959" y="175357"/>
                  </a:lnTo>
                  <a:lnTo>
                    <a:pt x="2421992" y="175357"/>
                  </a:lnTo>
                  <a:lnTo>
                    <a:pt x="2424026" y="175357"/>
                  </a:lnTo>
                  <a:lnTo>
                    <a:pt x="2426059" y="175357"/>
                  </a:lnTo>
                  <a:lnTo>
                    <a:pt x="2428093" y="175357"/>
                  </a:lnTo>
                  <a:lnTo>
                    <a:pt x="2430127" y="175357"/>
                  </a:lnTo>
                  <a:lnTo>
                    <a:pt x="2432160" y="175357"/>
                  </a:lnTo>
                  <a:lnTo>
                    <a:pt x="2434194" y="175357"/>
                  </a:lnTo>
                  <a:lnTo>
                    <a:pt x="2436227" y="175357"/>
                  </a:lnTo>
                  <a:lnTo>
                    <a:pt x="2438261" y="175357"/>
                  </a:lnTo>
                  <a:lnTo>
                    <a:pt x="2440294" y="175357"/>
                  </a:lnTo>
                  <a:lnTo>
                    <a:pt x="2442328" y="175357"/>
                  </a:lnTo>
                  <a:lnTo>
                    <a:pt x="2444362" y="175357"/>
                  </a:lnTo>
                  <a:lnTo>
                    <a:pt x="2446395" y="175357"/>
                  </a:lnTo>
                  <a:lnTo>
                    <a:pt x="2448429" y="175357"/>
                  </a:lnTo>
                  <a:lnTo>
                    <a:pt x="2450462" y="175357"/>
                  </a:lnTo>
                  <a:lnTo>
                    <a:pt x="2452496" y="175357"/>
                  </a:lnTo>
                  <a:lnTo>
                    <a:pt x="2454530" y="175357"/>
                  </a:lnTo>
                  <a:lnTo>
                    <a:pt x="2456563" y="175357"/>
                  </a:lnTo>
                  <a:lnTo>
                    <a:pt x="2458597" y="175357"/>
                  </a:lnTo>
                  <a:lnTo>
                    <a:pt x="2460630" y="175357"/>
                  </a:lnTo>
                  <a:lnTo>
                    <a:pt x="2462664" y="175357"/>
                  </a:lnTo>
                  <a:lnTo>
                    <a:pt x="2464697" y="175357"/>
                  </a:lnTo>
                  <a:lnTo>
                    <a:pt x="2466731" y="175357"/>
                  </a:lnTo>
                  <a:lnTo>
                    <a:pt x="2468765" y="175357"/>
                  </a:lnTo>
                  <a:lnTo>
                    <a:pt x="2470798" y="175357"/>
                  </a:lnTo>
                  <a:lnTo>
                    <a:pt x="2472832" y="175357"/>
                  </a:lnTo>
                  <a:lnTo>
                    <a:pt x="2474865" y="175357"/>
                  </a:lnTo>
                  <a:lnTo>
                    <a:pt x="2476899" y="175357"/>
                  </a:lnTo>
                  <a:lnTo>
                    <a:pt x="2478932" y="175357"/>
                  </a:lnTo>
                  <a:lnTo>
                    <a:pt x="2480966" y="175357"/>
                  </a:lnTo>
                  <a:lnTo>
                    <a:pt x="2483000" y="175357"/>
                  </a:lnTo>
                  <a:lnTo>
                    <a:pt x="2485033" y="175357"/>
                  </a:lnTo>
                  <a:lnTo>
                    <a:pt x="2487067" y="175357"/>
                  </a:lnTo>
                  <a:lnTo>
                    <a:pt x="2489100" y="175357"/>
                  </a:lnTo>
                  <a:lnTo>
                    <a:pt x="2491134" y="175357"/>
                  </a:lnTo>
                  <a:lnTo>
                    <a:pt x="2493168" y="175357"/>
                  </a:lnTo>
                  <a:lnTo>
                    <a:pt x="2495201" y="175357"/>
                  </a:lnTo>
                  <a:lnTo>
                    <a:pt x="2497235" y="175357"/>
                  </a:lnTo>
                  <a:lnTo>
                    <a:pt x="2499268" y="175357"/>
                  </a:lnTo>
                  <a:lnTo>
                    <a:pt x="2501302" y="175357"/>
                  </a:lnTo>
                  <a:lnTo>
                    <a:pt x="2503335" y="175357"/>
                  </a:lnTo>
                  <a:lnTo>
                    <a:pt x="2505369" y="175357"/>
                  </a:lnTo>
                  <a:lnTo>
                    <a:pt x="2507403" y="175357"/>
                  </a:lnTo>
                  <a:lnTo>
                    <a:pt x="2509436" y="175357"/>
                  </a:lnTo>
                  <a:lnTo>
                    <a:pt x="2511470" y="175357"/>
                  </a:lnTo>
                  <a:lnTo>
                    <a:pt x="2513503" y="175357"/>
                  </a:lnTo>
                  <a:lnTo>
                    <a:pt x="2515537" y="175357"/>
                  </a:lnTo>
                  <a:lnTo>
                    <a:pt x="2517570" y="175357"/>
                  </a:lnTo>
                  <a:lnTo>
                    <a:pt x="2519604" y="175357"/>
                  </a:lnTo>
                  <a:lnTo>
                    <a:pt x="2521638" y="175357"/>
                  </a:lnTo>
                  <a:lnTo>
                    <a:pt x="2523671" y="175357"/>
                  </a:lnTo>
                  <a:lnTo>
                    <a:pt x="2525705" y="175357"/>
                  </a:lnTo>
                  <a:lnTo>
                    <a:pt x="2527738" y="175357"/>
                  </a:lnTo>
                  <a:lnTo>
                    <a:pt x="2529772" y="175357"/>
                  </a:lnTo>
                  <a:lnTo>
                    <a:pt x="2531806" y="175357"/>
                  </a:lnTo>
                  <a:lnTo>
                    <a:pt x="2533839" y="175357"/>
                  </a:lnTo>
                  <a:lnTo>
                    <a:pt x="2535873" y="175357"/>
                  </a:lnTo>
                  <a:lnTo>
                    <a:pt x="2537906" y="175357"/>
                  </a:lnTo>
                  <a:lnTo>
                    <a:pt x="2539940" y="175357"/>
                  </a:lnTo>
                  <a:lnTo>
                    <a:pt x="2541973" y="175357"/>
                  </a:lnTo>
                  <a:lnTo>
                    <a:pt x="2544007" y="175357"/>
                  </a:lnTo>
                  <a:lnTo>
                    <a:pt x="2546041" y="175357"/>
                  </a:lnTo>
                  <a:lnTo>
                    <a:pt x="2548074" y="175357"/>
                  </a:lnTo>
                  <a:lnTo>
                    <a:pt x="2550108" y="175357"/>
                  </a:lnTo>
                  <a:lnTo>
                    <a:pt x="2552141" y="175357"/>
                  </a:lnTo>
                  <a:lnTo>
                    <a:pt x="2554175" y="175357"/>
                  </a:lnTo>
                  <a:lnTo>
                    <a:pt x="2556208" y="175357"/>
                  </a:lnTo>
                  <a:lnTo>
                    <a:pt x="2558242" y="175357"/>
                  </a:lnTo>
                  <a:lnTo>
                    <a:pt x="2560276" y="175357"/>
                  </a:lnTo>
                  <a:lnTo>
                    <a:pt x="2562309" y="175357"/>
                  </a:lnTo>
                  <a:lnTo>
                    <a:pt x="2564343" y="175357"/>
                  </a:lnTo>
                  <a:lnTo>
                    <a:pt x="2566376" y="175357"/>
                  </a:lnTo>
                  <a:lnTo>
                    <a:pt x="2568410" y="175357"/>
                  </a:lnTo>
                  <a:lnTo>
                    <a:pt x="2570444" y="175357"/>
                  </a:lnTo>
                  <a:lnTo>
                    <a:pt x="2572477" y="175357"/>
                  </a:lnTo>
                  <a:lnTo>
                    <a:pt x="2574511" y="175357"/>
                  </a:lnTo>
                  <a:lnTo>
                    <a:pt x="2576544" y="175357"/>
                  </a:lnTo>
                  <a:lnTo>
                    <a:pt x="2578578" y="175357"/>
                  </a:lnTo>
                  <a:lnTo>
                    <a:pt x="2580611" y="175357"/>
                  </a:lnTo>
                  <a:lnTo>
                    <a:pt x="2582645" y="175357"/>
                  </a:lnTo>
                  <a:lnTo>
                    <a:pt x="2584679" y="175357"/>
                  </a:lnTo>
                  <a:lnTo>
                    <a:pt x="2586712" y="175357"/>
                  </a:lnTo>
                  <a:lnTo>
                    <a:pt x="2588746" y="175357"/>
                  </a:lnTo>
                  <a:lnTo>
                    <a:pt x="2590779" y="175357"/>
                  </a:lnTo>
                  <a:lnTo>
                    <a:pt x="2592813" y="175357"/>
                  </a:lnTo>
                  <a:lnTo>
                    <a:pt x="2594846" y="175357"/>
                  </a:lnTo>
                  <a:lnTo>
                    <a:pt x="2596880" y="175357"/>
                  </a:lnTo>
                  <a:lnTo>
                    <a:pt x="2598914" y="175357"/>
                  </a:lnTo>
                  <a:lnTo>
                    <a:pt x="2600947" y="175357"/>
                  </a:lnTo>
                  <a:lnTo>
                    <a:pt x="2602981" y="175357"/>
                  </a:lnTo>
                  <a:lnTo>
                    <a:pt x="2605014" y="175357"/>
                  </a:lnTo>
                  <a:lnTo>
                    <a:pt x="2607048" y="175357"/>
                  </a:lnTo>
                  <a:lnTo>
                    <a:pt x="2609082" y="175357"/>
                  </a:lnTo>
                  <a:lnTo>
                    <a:pt x="2611115" y="175357"/>
                  </a:lnTo>
                  <a:lnTo>
                    <a:pt x="2613149" y="175357"/>
                  </a:lnTo>
                  <a:lnTo>
                    <a:pt x="2615182" y="175357"/>
                  </a:lnTo>
                  <a:lnTo>
                    <a:pt x="2617216" y="175357"/>
                  </a:lnTo>
                  <a:lnTo>
                    <a:pt x="2619249" y="175357"/>
                  </a:lnTo>
                  <a:lnTo>
                    <a:pt x="2621283" y="175357"/>
                  </a:lnTo>
                  <a:lnTo>
                    <a:pt x="2623317" y="175357"/>
                  </a:lnTo>
                  <a:lnTo>
                    <a:pt x="2625350" y="175357"/>
                  </a:lnTo>
                  <a:lnTo>
                    <a:pt x="2627384" y="175357"/>
                  </a:lnTo>
                  <a:lnTo>
                    <a:pt x="2629417" y="175357"/>
                  </a:lnTo>
                  <a:lnTo>
                    <a:pt x="2631451" y="175357"/>
                  </a:lnTo>
                  <a:lnTo>
                    <a:pt x="2633484" y="175357"/>
                  </a:lnTo>
                  <a:lnTo>
                    <a:pt x="2635518" y="175357"/>
                  </a:lnTo>
                  <a:lnTo>
                    <a:pt x="2637552" y="175357"/>
                  </a:lnTo>
                  <a:lnTo>
                    <a:pt x="2639585" y="175357"/>
                  </a:lnTo>
                  <a:lnTo>
                    <a:pt x="2641619" y="175357"/>
                  </a:lnTo>
                  <a:lnTo>
                    <a:pt x="2643652" y="175357"/>
                  </a:lnTo>
                  <a:lnTo>
                    <a:pt x="2645686" y="175357"/>
                  </a:lnTo>
                  <a:lnTo>
                    <a:pt x="2647720" y="175357"/>
                  </a:lnTo>
                  <a:lnTo>
                    <a:pt x="2649753" y="175357"/>
                  </a:lnTo>
                  <a:lnTo>
                    <a:pt x="2651787" y="175357"/>
                  </a:lnTo>
                  <a:lnTo>
                    <a:pt x="2653820" y="175357"/>
                  </a:lnTo>
                  <a:lnTo>
                    <a:pt x="2655854" y="175357"/>
                  </a:lnTo>
                  <a:lnTo>
                    <a:pt x="2657887" y="175357"/>
                  </a:lnTo>
                  <a:lnTo>
                    <a:pt x="2659921" y="175357"/>
                  </a:lnTo>
                  <a:lnTo>
                    <a:pt x="2661955" y="175357"/>
                  </a:lnTo>
                  <a:lnTo>
                    <a:pt x="2663988" y="175357"/>
                  </a:lnTo>
                  <a:lnTo>
                    <a:pt x="2666022" y="175357"/>
                  </a:lnTo>
                  <a:lnTo>
                    <a:pt x="2668055" y="175357"/>
                  </a:lnTo>
                  <a:lnTo>
                    <a:pt x="2670089" y="175357"/>
                  </a:lnTo>
                  <a:lnTo>
                    <a:pt x="2672122" y="175357"/>
                  </a:lnTo>
                  <a:lnTo>
                    <a:pt x="2674156" y="175357"/>
                  </a:lnTo>
                  <a:lnTo>
                    <a:pt x="2676190" y="175357"/>
                  </a:lnTo>
                  <a:lnTo>
                    <a:pt x="2678223" y="175357"/>
                  </a:lnTo>
                  <a:lnTo>
                    <a:pt x="2680257" y="175357"/>
                  </a:lnTo>
                  <a:lnTo>
                    <a:pt x="2682290" y="175357"/>
                  </a:lnTo>
                  <a:lnTo>
                    <a:pt x="2684324" y="175357"/>
                  </a:lnTo>
                  <a:lnTo>
                    <a:pt x="2686358" y="175357"/>
                  </a:lnTo>
                  <a:lnTo>
                    <a:pt x="2688391" y="175357"/>
                  </a:lnTo>
                  <a:lnTo>
                    <a:pt x="2690425" y="175357"/>
                  </a:lnTo>
                  <a:lnTo>
                    <a:pt x="2692458" y="175357"/>
                  </a:lnTo>
                  <a:lnTo>
                    <a:pt x="2694492" y="175357"/>
                  </a:lnTo>
                  <a:lnTo>
                    <a:pt x="2696525" y="175357"/>
                  </a:lnTo>
                  <a:lnTo>
                    <a:pt x="2698559" y="175357"/>
                  </a:lnTo>
                  <a:lnTo>
                    <a:pt x="2700593" y="175357"/>
                  </a:lnTo>
                  <a:lnTo>
                    <a:pt x="2702626" y="175357"/>
                  </a:lnTo>
                  <a:lnTo>
                    <a:pt x="2704660" y="175357"/>
                  </a:lnTo>
                  <a:lnTo>
                    <a:pt x="2706693" y="175357"/>
                  </a:lnTo>
                  <a:lnTo>
                    <a:pt x="2708727" y="175357"/>
                  </a:lnTo>
                  <a:lnTo>
                    <a:pt x="2710760" y="175357"/>
                  </a:lnTo>
                  <a:lnTo>
                    <a:pt x="2712794" y="175357"/>
                  </a:lnTo>
                  <a:lnTo>
                    <a:pt x="2714828" y="175357"/>
                  </a:lnTo>
                  <a:lnTo>
                    <a:pt x="2716861" y="175357"/>
                  </a:lnTo>
                  <a:lnTo>
                    <a:pt x="2718895" y="175357"/>
                  </a:lnTo>
                  <a:lnTo>
                    <a:pt x="2720928" y="175357"/>
                  </a:lnTo>
                  <a:lnTo>
                    <a:pt x="2722962" y="175357"/>
                  </a:lnTo>
                  <a:lnTo>
                    <a:pt x="2724996" y="175357"/>
                  </a:lnTo>
                  <a:lnTo>
                    <a:pt x="2727029" y="175357"/>
                  </a:lnTo>
                  <a:lnTo>
                    <a:pt x="2729063" y="175357"/>
                  </a:lnTo>
                  <a:lnTo>
                    <a:pt x="2731096" y="175357"/>
                  </a:lnTo>
                  <a:lnTo>
                    <a:pt x="2733130" y="175357"/>
                  </a:lnTo>
                  <a:lnTo>
                    <a:pt x="2735163" y="175357"/>
                  </a:lnTo>
                  <a:lnTo>
                    <a:pt x="2737197" y="175357"/>
                  </a:lnTo>
                  <a:lnTo>
                    <a:pt x="2739231" y="175357"/>
                  </a:lnTo>
                  <a:lnTo>
                    <a:pt x="2741264" y="175357"/>
                  </a:lnTo>
                  <a:lnTo>
                    <a:pt x="2743298" y="175357"/>
                  </a:lnTo>
                  <a:lnTo>
                    <a:pt x="2745331" y="175357"/>
                  </a:lnTo>
                  <a:lnTo>
                    <a:pt x="2747365" y="175357"/>
                  </a:lnTo>
                  <a:lnTo>
                    <a:pt x="2749399" y="175357"/>
                  </a:lnTo>
                  <a:lnTo>
                    <a:pt x="2751432" y="175357"/>
                  </a:lnTo>
                  <a:lnTo>
                    <a:pt x="2753466" y="175357"/>
                  </a:lnTo>
                  <a:lnTo>
                    <a:pt x="2755499" y="175357"/>
                  </a:lnTo>
                  <a:lnTo>
                    <a:pt x="2757533" y="175357"/>
                  </a:lnTo>
                  <a:lnTo>
                    <a:pt x="2759566" y="175357"/>
                  </a:lnTo>
                  <a:lnTo>
                    <a:pt x="2761600" y="175357"/>
                  </a:lnTo>
                  <a:lnTo>
                    <a:pt x="2763634" y="175357"/>
                  </a:lnTo>
                  <a:lnTo>
                    <a:pt x="2765667" y="175357"/>
                  </a:lnTo>
                  <a:lnTo>
                    <a:pt x="2767701" y="175357"/>
                  </a:lnTo>
                  <a:lnTo>
                    <a:pt x="2769734" y="175357"/>
                  </a:lnTo>
                  <a:lnTo>
                    <a:pt x="2771768" y="175357"/>
                  </a:lnTo>
                  <a:lnTo>
                    <a:pt x="2773801" y="175357"/>
                  </a:lnTo>
                  <a:lnTo>
                    <a:pt x="2775835" y="175357"/>
                  </a:lnTo>
                  <a:lnTo>
                    <a:pt x="2777869" y="175357"/>
                  </a:lnTo>
                  <a:lnTo>
                    <a:pt x="2779902" y="175357"/>
                  </a:lnTo>
                  <a:lnTo>
                    <a:pt x="2781936" y="175357"/>
                  </a:lnTo>
                  <a:lnTo>
                    <a:pt x="2783969" y="175357"/>
                  </a:lnTo>
                  <a:lnTo>
                    <a:pt x="2786003" y="175357"/>
                  </a:lnTo>
                  <a:lnTo>
                    <a:pt x="2788037" y="175357"/>
                  </a:lnTo>
                  <a:lnTo>
                    <a:pt x="2790070" y="175357"/>
                  </a:lnTo>
                  <a:lnTo>
                    <a:pt x="2792104" y="175357"/>
                  </a:lnTo>
                  <a:lnTo>
                    <a:pt x="2794137" y="175357"/>
                  </a:lnTo>
                  <a:lnTo>
                    <a:pt x="2796171" y="175357"/>
                  </a:lnTo>
                  <a:lnTo>
                    <a:pt x="2798204" y="175357"/>
                  </a:lnTo>
                  <a:lnTo>
                    <a:pt x="2800238" y="175357"/>
                  </a:lnTo>
                  <a:lnTo>
                    <a:pt x="2802272" y="175357"/>
                  </a:lnTo>
                  <a:lnTo>
                    <a:pt x="2804305" y="175357"/>
                  </a:lnTo>
                  <a:lnTo>
                    <a:pt x="2806339" y="175357"/>
                  </a:lnTo>
                  <a:lnTo>
                    <a:pt x="2808372" y="175357"/>
                  </a:lnTo>
                  <a:lnTo>
                    <a:pt x="2810406" y="175357"/>
                  </a:lnTo>
                  <a:lnTo>
                    <a:pt x="2812439" y="175357"/>
                  </a:lnTo>
                  <a:lnTo>
                    <a:pt x="2814473" y="175357"/>
                  </a:lnTo>
                  <a:lnTo>
                    <a:pt x="2816507" y="175357"/>
                  </a:lnTo>
                  <a:lnTo>
                    <a:pt x="2818540" y="175357"/>
                  </a:lnTo>
                  <a:lnTo>
                    <a:pt x="2820574" y="175357"/>
                  </a:lnTo>
                  <a:lnTo>
                    <a:pt x="2822607" y="175357"/>
                  </a:lnTo>
                  <a:lnTo>
                    <a:pt x="2824641" y="175357"/>
                  </a:lnTo>
                  <a:lnTo>
                    <a:pt x="2826675" y="175357"/>
                  </a:lnTo>
                  <a:lnTo>
                    <a:pt x="2828708" y="175357"/>
                  </a:lnTo>
                  <a:lnTo>
                    <a:pt x="2830742" y="175357"/>
                  </a:lnTo>
                  <a:lnTo>
                    <a:pt x="2832775" y="175357"/>
                  </a:lnTo>
                  <a:lnTo>
                    <a:pt x="2834809" y="175357"/>
                  </a:lnTo>
                  <a:lnTo>
                    <a:pt x="2836842" y="175357"/>
                  </a:lnTo>
                  <a:lnTo>
                    <a:pt x="2838876" y="175357"/>
                  </a:lnTo>
                  <a:lnTo>
                    <a:pt x="2840910" y="175357"/>
                  </a:lnTo>
                  <a:lnTo>
                    <a:pt x="2842943" y="175357"/>
                  </a:lnTo>
                  <a:lnTo>
                    <a:pt x="2844977" y="175357"/>
                  </a:lnTo>
                  <a:lnTo>
                    <a:pt x="2847010" y="175357"/>
                  </a:lnTo>
                  <a:lnTo>
                    <a:pt x="2849044" y="175357"/>
                  </a:lnTo>
                  <a:lnTo>
                    <a:pt x="2851077" y="175357"/>
                  </a:lnTo>
                  <a:lnTo>
                    <a:pt x="2853111" y="175357"/>
                  </a:lnTo>
                  <a:lnTo>
                    <a:pt x="2855145" y="175357"/>
                  </a:lnTo>
                  <a:lnTo>
                    <a:pt x="2857178" y="175357"/>
                  </a:lnTo>
                  <a:lnTo>
                    <a:pt x="2859212" y="175357"/>
                  </a:lnTo>
                  <a:lnTo>
                    <a:pt x="2861245" y="175357"/>
                  </a:lnTo>
                  <a:lnTo>
                    <a:pt x="2863279" y="175357"/>
                  </a:lnTo>
                  <a:lnTo>
                    <a:pt x="2865313" y="175357"/>
                  </a:lnTo>
                  <a:lnTo>
                    <a:pt x="2867346" y="175357"/>
                  </a:lnTo>
                  <a:lnTo>
                    <a:pt x="2869380" y="175357"/>
                  </a:lnTo>
                  <a:lnTo>
                    <a:pt x="2871413" y="175357"/>
                  </a:lnTo>
                  <a:lnTo>
                    <a:pt x="2873447" y="175357"/>
                  </a:lnTo>
                  <a:lnTo>
                    <a:pt x="2875480" y="175357"/>
                  </a:lnTo>
                  <a:lnTo>
                    <a:pt x="2877514" y="175357"/>
                  </a:lnTo>
                  <a:lnTo>
                    <a:pt x="2879548" y="175357"/>
                  </a:lnTo>
                  <a:lnTo>
                    <a:pt x="2881581" y="175357"/>
                  </a:lnTo>
                  <a:lnTo>
                    <a:pt x="2883615" y="175357"/>
                  </a:lnTo>
                  <a:lnTo>
                    <a:pt x="2885648" y="175357"/>
                  </a:lnTo>
                  <a:lnTo>
                    <a:pt x="2887682" y="175357"/>
                  </a:lnTo>
                  <a:lnTo>
                    <a:pt x="2889715" y="175357"/>
                  </a:lnTo>
                  <a:lnTo>
                    <a:pt x="2891749" y="175357"/>
                  </a:lnTo>
                  <a:lnTo>
                    <a:pt x="2893783" y="175357"/>
                  </a:lnTo>
                  <a:lnTo>
                    <a:pt x="2895816" y="175357"/>
                  </a:lnTo>
                  <a:lnTo>
                    <a:pt x="2897850" y="175357"/>
                  </a:lnTo>
                  <a:lnTo>
                    <a:pt x="2899883" y="175357"/>
                  </a:lnTo>
                  <a:lnTo>
                    <a:pt x="2901917" y="175357"/>
                  </a:lnTo>
                  <a:lnTo>
                    <a:pt x="2903951" y="175357"/>
                  </a:lnTo>
                  <a:lnTo>
                    <a:pt x="2905984" y="175357"/>
                  </a:lnTo>
                  <a:lnTo>
                    <a:pt x="2908018" y="175357"/>
                  </a:lnTo>
                  <a:lnTo>
                    <a:pt x="2910051" y="175357"/>
                  </a:lnTo>
                  <a:lnTo>
                    <a:pt x="2912085" y="175357"/>
                  </a:lnTo>
                  <a:lnTo>
                    <a:pt x="2914118" y="175357"/>
                  </a:lnTo>
                  <a:lnTo>
                    <a:pt x="2916152" y="175357"/>
                  </a:lnTo>
                  <a:lnTo>
                    <a:pt x="2918186" y="175357"/>
                  </a:lnTo>
                  <a:lnTo>
                    <a:pt x="2920219" y="175357"/>
                  </a:lnTo>
                  <a:lnTo>
                    <a:pt x="2922253" y="175357"/>
                  </a:lnTo>
                  <a:lnTo>
                    <a:pt x="2924286" y="175357"/>
                  </a:lnTo>
                  <a:lnTo>
                    <a:pt x="2926320" y="175357"/>
                  </a:lnTo>
                  <a:lnTo>
                    <a:pt x="2928353" y="175357"/>
                  </a:lnTo>
                  <a:lnTo>
                    <a:pt x="2930387" y="175357"/>
                  </a:lnTo>
                  <a:lnTo>
                    <a:pt x="2932421" y="175357"/>
                  </a:lnTo>
                  <a:lnTo>
                    <a:pt x="2934454" y="175357"/>
                  </a:lnTo>
                  <a:lnTo>
                    <a:pt x="2936488" y="175357"/>
                  </a:lnTo>
                  <a:lnTo>
                    <a:pt x="2938521" y="175357"/>
                  </a:lnTo>
                  <a:lnTo>
                    <a:pt x="2940555" y="175357"/>
                  </a:lnTo>
                  <a:lnTo>
                    <a:pt x="2942589" y="175357"/>
                  </a:lnTo>
                  <a:lnTo>
                    <a:pt x="2944622" y="175357"/>
                  </a:lnTo>
                  <a:lnTo>
                    <a:pt x="2946656" y="175357"/>
                  </a:lnTo>
                  <a:lnTo>
                    <a:pt x="2948689" y="175357"/>
                  </a:lnTo>
                  <a:lnTo>
                    <a:pt x="2950723" y="175357"/>
                  </a:lnTo>
                  <a:lnTo>
                    <a:pt x="2952756" y="175357"/>
                  </a:lnTo>
                  <a:lnTo>
                    <a:pt x="2954790" y="175357"/>
                  </a:lnTo>
                  <a:lnTo>
                    <a:pt x="2956824" y="175357"/>
                  </a:lnTo>
                  <a:lnTo>
                    <a:pt x="2958857" y="175357"/>
                  </a:lnTo>
                  <a:lnTo>
                    <a:pt x="2960891" y="175357"/>
                  </a:lnTo>
                  <a:lnTo>
                    <a:pt x="2962924" y="175357"/>
                  </a:lnTo>
                  <a:lnTo>
                    <a:pt x="2964958" y="175357"/>
                  </a:lnTo>
                  <a:lnTo>
                    <a:pt x="2966991" y="175357"/>
                  </a:lnTo>
                  <a:lnTo>
                    <a:pt x="2969025" y="175357"/>
                  </a:lnTo>
                  <a:lnTo>
                    <a:pt x="2971059" y="175357"/>
                  </a:lnTo>
                  <a:lnTo>
                    <a:pt x="2973092" y="175357"/>
                  </a:lnTo>
                  <a:lnTo>
                    <a:pt x="2975126" y="175357"/>
                  </a:lnTo>
                  <a:lnTo>
                    <a:pt x="2977159" y="175357"/>
                  </a:lnTo>
                  <a:lnTo>
                    <a:pt x="2979193" y="175357"/>
                  </a:lnTo>
                  <a:lnTo>
                    <a:pt x="2981227" y="175357"/>
                  </a:lnTo>
                  <a:lnTo>
                    <a:pt x="2983260" y="175357"/>
                  </a:lnTo>
                  <a:lnTo>
                    <a:pt x="2985294" y="175357"/>
                  </a:lnTo>
                  <a:lnTo>
                    <a:pt x="2987327" y="175357"/>
                  </a:lnTo>
                  <a:lnTo>
                    <a:pt x="2989361" y="175357"/>
                  </a:lnTo>
                  <a:lnTo>
                    <a:pt x="2991394" y="175357"/>
                  </a:lnTo>
                  <a:lnTo>
                    <a:pt x="2993428" y="175357"/>
                  </a:lnTo>
                  <a:lnTo>
                    <a:pt x="2995462" y="175357"/>
                  </a:lnTo>
                  <a:lnTo>
                    <a:pt x="2997495" y="175357"/>
                  </a:lnTo>
                  <a:lnTo>
                    <a:pt x="2999529" y="175357"/>
                  </a:lnTo>
                  <a:lnTo>
                    <a:pt x="3001562" y="175357"/>
                  </a:lnTo>
                  <a:lnTo>
                    <a:pt x="3003596" y="175357"/>
                  </a:lnTo>
                  <a:lnTo>
                    <a:pt x="3005629" y="175357"/>
                  </a:lnTo>
                  <a:lnTo>
                    <a:pt x="3007663" y="175357"/>
                  </a:lnTo>
                  <a:lnTo>
                    <a:pt x="3009697" y="175357"/>
                  </a:lnTo>
                  <a:lnTo>
                    <a:pt x="3011730" y="175357"/>
                  </a:lnTo>
                  <a:lnTo>
                    <a:pt x="3013764" y="175357"/>
                  </a:lnTo>
                  <a:lnTo>
                    <a:pt x="3015797" y="175357"/>
                  </a:lnTo>
                  <a:lnTo>
                    <a:pt x="3017831" y="175357"/>
                  </a:lnTo>
                  <a:lnTo>
                    <a:pt x="3019865" y="175357"/>
                  </a:lnTo>
                  <a:lnTo>
                    <a:pt x="3021898" y="175357"/>
                  </a:lnTo>
                  <a:lnTo>
                    <a:pt x="3023932" y="175357"/>
                  </a:lnTo>
                  <a:lnTo>
                    <a:pt x="3025965" y="175357"/>
                  </a:lnTo>
                  <a:lnTo>
                    <a:pt x="3027999" y="175357"/>
                  </a:lnTo>
                  <a:lnTo>
                    <a:pt x="3030032" y="175357"/>
                  </a:lnTo>
                  <a:lnTo>
                    <a:pt x="3032066" y="175357"/>
                  </a:lnTo>
                  <a:lnTo>
                    <a:pt x="3034100" y="175357"/>
                  </a:lnTo>
                  <a:lnTo>
                    <a:pt x="3036133" y="175357"/>
                  </a:lnTo>
                  <a:lnTo>
                    <a:pt x="3038167" y="175357"/>
                  </a:lnTo>
                  <a:lnTo>
                    <a:pt x="3040200" y="175357"/>
                  </a:lnTo>
                  <a:lnTo>
                    <a:pt x="3042234" y="175357"/>
                  </a:lnTo>
                  <a:lnTo>
                    <a:pt x="3044267" y="175357"/>
                  </a:lnTo>
                  <a:lnTo>
                    <a:pt x="3046301" y="175357"/>
                  </a:lnTo>
                  <a:lnTo>
                    <a:pt x="3048335" y="175357"/>
                  </a:lnTo>
                  <a:lnTo>
                    <a:pt x="3050368" y="175357"/>
                  </a:lnTo>
                  <a:lnTo>
                    <a:pt x="3052402" y="175357"/>
                  </a:lnTo>
                  <a:lnTo>
                    <a:pt x="3054435" y="175357"/>
                  </a:lnTo>
                  <a:lnTo>
                    <a:pt x="3056469" y="175357"/>
                  </a:lnTo>
                  <a:lnTo>
                    <a:pt x="3058503" y="175357"/>
                  </a:lnTo>
                  <a:lnTo>
                    <a:pt x="3060536" y="175357"/>
                  </a:lnTo>
                  <a:lnTo>
                    <a:pt x="3062570" y="175357"/>
                  </a:lnTo>
                  <a:lnTo>
                    <a:pt x="3064603" y="175357"/>
                  </a:lnTo>
                  <a:lnTo>
                    <a:pt x="3066637" y="175357"/>
                  </a:lnTo>
                  <a:lnTo>
                    <a:pt x="3068670" y="175357"/>
                  </a:lnTo>
                  <a:lnTo>
                    <a:pt x="3070704" y="175357"/>
                  </a:lnTo>
                  <a:lnTo>
                    <a:pt x="3072738" y="175357"/>
                  </a:lnTo>
                  <a:lnTo>
                    <a:pt x="3074771" y="175357"/>
                  </a:lnTo>
                  <a:lnTo>
                    <a:pt x="3076805" y="175357"/>
                  </a:lnTo>
                  <a:lnTo>
                    <a:pt x="3078838" y="175357"/>
                  </a:lnTo>
                  <a:lnTo>
                    <a:pt x="3080872" y="175357"/>
                  </a:lnTo>
                  <a:lnTo>
                    <a:pt x="3082905" y="175357"/>
                  </a:lnTo>
                  <a:lnTo>
                    <a:pt x="3084939" y="175357"/>
                  </a:lnTo>
                  <a:lnTo>
                    <a:pt x="3086973" y="175357"/>
                  </a:lnTo>
                  <a:lnTo>
                    <a:pt x="3089006" y="175357"/>
                  </a:lnTo>
                  <a:lnTo>
                    <a:pt x="3091040" y="175357"/>
                  </a:lnTo>
                  <a:lnTo>
                    <a:pt x="3093073" y="175357"/>
                  </a:lnTo>
                  <a:lnTo>
                    <a:pt x="3095107" y="175357"/>
                  </a:lnTo>
                  <a:lnTo>
                    <a:pt x="3097141" y="175357"/>
                  </a:lnTo>
                  <a:lnTo>
                    <a:pt x="3099174" y="175357"/>
                  </a:lnTo>
                  <a:lnTo>
                    <a:pt x="3101208" y="175357"/>
                  </a:lnTo>
                  <a:lnTo>
                    <a:pt x="3103241" y="175357"/>
                  </a:lnTo>
                  <a:lnTo>
                    <a:pt x="3105275" y="175357"/>
                  </a:lnTo>
                  <a:lnTo>
                    <a:pt x="3107308" y="175357"/>
                  </a:lnTo>
                  <a:lnTo>
                    <a:pt x="3109342" y="175357"/>
                  </a:lnTo>
                  <a:lnTo>
                    <a:pt x="3111376" y="175357"/>
                  </a:lnTo>
                  <a:lnTo>
                    <a:pt x="3113409" y="175357"/>
                  </a:lnTo>
                  <a:lnTo>
                    <a:pt x="3115443" y="175357"/>
                  </a:lnTo>
                  <a:lnTo>
                    <a:pt x="3117476" y="175357"/>
                  </a:lnTo>
                  <a:lnTo>
                    <a:pt x="3119510" y="175357"/>
                  </a:lnTo>
                  <a:lnTo>
                    <a:pt x="3121543" y="175357"/>
                  </a:lnTo>
                  <a:lnTo>
                    <a:pt x="3123577" y="175357"/>
                  </a:lnTo>
                  <a:lnTo>
                    <a:pt x="3125611" y="175357"/>
                  </a:lnTo>
                  <a:lnTo>
                    <a:pt x="3127644" y="175357"/>
                  </a:lnTo>
                  <a:lnTo>
                    <a:pt x="3129678" y="175357"/>
                  </a:lnTo>
                  <a:lnTo>
                    <a:pt x="3131711" y="175357"/>
                  </a:lnTo>
                  <a:lnTo>
                    <a:pt x="3133745" y="175357"/>
                  </a:lnTo>
                  <a:lnTo>
                    <a:pt x="3135779" y="175357"/>
                  </a:lnTo>
                  <a:lnTo>
                    <a:pt x="3137812" y="175357"/>
                  </a:lnTo>
                  <a:lnTo>
                    <a:pt x="3139846" y="175357"/>
                  </a:lnTo>
                  <a:lnTo>
                    <a:pt x="3141879" y="175357"/>
                  </a:lnTo>
                  <a:lnTo>
                    <a:pt x="3143913" y="175357"/>
                  </a:lnTo>
                  <a:lnTo>
                    <a:pt x="3145946" y="175357"/>
                  </a:lnTo>
                  <a:lnTo>
                    <a:pt x="3147980" y="175357"/>
                  </a:lnTo>
                  <a:lnTo>
                    <a:pt x="3150014" y="175357"/>
                  </a:lnTo>
                  <a:lnTo>
                    <a:pt x="3152047" y="175357"/>
                  </a:lnTo>
                  <a:lnTo>
                    <a:pt x="3154081" y="175357"/>
                  </a:lnTo>
                  <a:lnTo>
                    <a:pt x="3156114" y="175357"/>
                  </a:lnTo>
                  <a:lnTo>
                    <a:pt x="3158148" y="175357"/>
                  </a:lnTo>
                  <a:lnTo>
                    <a:pt x="3160181" y="175357"/>
                  </a:lnTo>
                  <a:lnTo>
                    <a:pt x="3162215" y="175357"/>
                  </a:lnTo>
                  <a:lnTo>
                    <a:pt x="3164249" y="175357"/>
                  </a:lnTo>
                  <a:lnTo>
                    <a:pt x="3166282" y="175357"/>
                  </a:lnTo>
                  <a:lnTo>
                    <a:pt x="3168316" y="175357"/>
                  </a:lnTo>
                  <a:lnTo>
                    <a:pt x="3170349" y="175357"/>
                  </a:lnTo>
                  <a:lnTo>
                    <a:pt x="3172383" y="175357"/>
                  </a:lnTo>
                  <a:lnTo>
                    <a:pt x="3174417" y="175357"/>
                  </a:lnTo>
                  <a:lnTo>
                    <a:pt x="3176450" y="175357"/>
                  </a:lnTo>
                  <a:lnTo>
                    <a:pt x="3178484" y="175357"/>
                  </a:lnTo>
                  <a:lnTo>
                    <a:pt x="3180517" y="175357"/>
                  </a:lnTo>
                  <a:lnTo>
                    <a:pt x="3182551" y="175357"/>
                  </a:lnTo>
                  <a:lnTo>
                    <a:pt x="3184584" y="175357"/>
                  </a:lnTo>
                  <a:lnTo>
                    <a:pt x="3186618" y="175357"/>
                  </a:lnTo>
                  <a:lnTo>
                    <a:pt x="3188652" y="175357"/>
                  </a:lnTo>
                  <a:lnTo>
                    <a:pt x="3190685" y="175357"/>
                  </a:lnTo>
                  <a:lnTo>
                    <a:pt x="3192719" y="175357"/>
                  </a:lnTo>
                  <a:lnTo>
                    <a:pt x="3194752" y="175357"/>
                  </a:lnTo>
                  <a:lnTo>
                    <a:pt x="3196786" y="175357"/>
                  </a:lnTo>
                  <a:lnTo>
                    <a:pt x="3198819" y="175357"/>
                  </a:lnTo>
                  <a:lnTo>
                    <a:pt x="3200853" y="175357"/>
                  </a:lnTo>
                  <a:lnTo>
                    <a:pt x="3202887" y="175357"/>
                  </a:lnTo>
                  <a:lnTo>
                    <a:pt x="3204920" y="175357"/>
                  </a:lnTo>
                  <a:lnTo>
                    <a:pt x="3206954" y="175357"/>
                  </a:lnTo>
                  <a:lnTo>
                    <a:pt x="3208987" y="175357"/>
                  </a:lnTo>
                  <a:lnTo>
                    <a:pt x="3211021" y="175357"/>
                  </a:lnTo>
                  <a:lnTo>
                    <a:pt x="3213055" y="175357"/>
                  </a:lnTo>
                  <a:lnTo>
                    <a:pt x="3215088" y="175357"/>
                  </a:lnTo>
                  <a:lnTo>
                    <a:pt x="3217122" y="179256"/>
                  </a:lnTo>
                  <a:lnTo>
                    <a:pt x="3219155" y="179256"/>
                  </a:lnTo>
                  <a:lnTo>
                    <a:pt x="3221189" y="179256"/>
                  </a:lnTo>
                  <a:lnTo>
                    <a:pt x="3223222" y="179256"/>
                  </a:lnTo>
                  <a:lnTo>
                    <a:pt x="3225256" y="179256"/>
                  </a:lnTo>
                  <a:lnTo>
                    <a:pt x="3227290" y="179256"/>
                  </a:lnTo>
                  <a:lnTo>
                    <a:pt x="3229323" y="179256"/>
                  </a:lnTo>
                  <a:lnTo>
                    <a:pt x="3231357" y="179256"/>
                  </a:lnTo>
                  <a:lnTo>
                    <a:pt x="3233390" y="179256"/>
                  </a:lnTo>
                  <a:lnTo>
                    <a:pt x="3235424" y="179256"/>
                  </a:lnTo>
                  <a:lnTo>
                    <a:pt x="3237457" y="179256"/>
                  </a:lnTo>
                  <a:lnTo>
                    <a:pt x="3239491" y="179256"/>
                  </a:lnTo>
                  <a:lnTo>
                    <a:pt x="3241525" y="179256"/>
                  </a:lnTo>
                  <a:lnTo>
                    <a:pt x="3243558" y="179256"/>
                  </a:lnTo>
                  <a:lnTo>
                    <a:pt x="3245592" y="179256"/>
                  </a:lnTo>
                  <a:lnTo>
                    <a:pt x="3247625" y="179256"/>
                  </a:lnTo>
                  <a:lnTo>
                    <a:pt x="3249659" y="179256"/>
                  </a:lnTo>
                  <a:lnTo>
                    <a:pt x="3251693" y="179256"/>
                  </a:lnTo>
                  <a:lnTo>
                    <a:pt x="3253726" y="179256"/>
                  </a:lnTo>
                  <a:lnTo>
                    <a:pt x="3255760" y="179256"/>
                  </a:lnTo>
                  <a:lnTo>
                    <a:pt x="3257793" y="179256"/>
                  </a:lnTo>
                  <a:lnTo>
                    <a:pt x="3259827" y="179256"/>
                  </a:lnTo>
                  <a:lnTo>
                    <a:pt x="3261860" y="179256"/>
                  </a:lnTo>
                  <a:lnTo>
                    <a:pt x="3263894" y="179256"/>
                  </a:lnTo>
                  <a:lnTo>
                    <a:pt x="3265928" y="179256"/>
                  </a:lnTo>
                  <a:lnTo>
                    <a:pt x="3267961" y="179256"/>
                  </a:lnTo>
                  <a:lnTo>
                    <a:pt x="3269995" y="179256"/>
                  </a:lnTo>
                  <a:lnTo>
                    <a:pt x="3272028" y="179256"/>
                  </a:lnTo>
                  <a:lnTo>
                    <a:pt x="3274062" y="179256"/>
                  </a:lnTo>
                  <a:lnTo>
                    <a:pt x="3276096" y="179256"/>
                  </a:lnTo>
                  <a:lnTo>
                    <a:pt x="3278129" y="179256"/>
                  </a:lnTo>
                  <a:lnTo>
                    <a:pt x="3280163" y="179256"/>
                  </a:lnTo>
                  <a:lnTo>
                    <a:pt x="3282196" y="179256"/>
                  </a:lnTo>
                  <a:lnTo>
                    <a:pt x="3284230" y="179256"/>
                  </a:lnTo>
                  <a:lnTo>
                    <a:pt x="3286263" y="179256"/>
                  </a:lnTo>
                  <a:lnTo>
                    <a:pt x="3288297" y="179256"/>
                  </a:lnTo>
                  <a:lnTo>
                    <a:pt x="3290331" y="179256"/>
                  </a:lnTo>
                  <a:lnTo>
                    <a:pt x="3292364" y="179256"/>
                  </a:lnTo>
                  <a:lnTo>
                    <a:pt x="3294398" y="179256"/>
                  </a:lnTo>
                  <a:lnTo>
                    <a:pt x="3296431" y="179256"/>
                  </a:lnTo>
                  <a:lnTo>
                    <a:pt x="3298465" y="179256"/>
                  </a:lnTo>
                  <a:lnTo>
                    <a:pt x="3300498" y="179256"/>
                  </a:lnTo>
                  <a:lnTo>
                    <a:pt x="3302532" y="179256"/>
                  </a:lnTo>
                  <a:lnTo>
                    <a:pt x="3304566" y="179256"/>
                  </a:lnTo>
                  <a:lnTo>
                    <a:pt x="3306599" y="179256"/>
                  </a:lnTo>
                  <a:lnTo>
                    <a:pt x="3308633" y="179256"/>
                  </a:lnTo>
                  <a:lnTo>
                    <a:pt x="3310666" y="179256"/>
                  </a:lnTo>
                  <a:lnTo>
                    <a:pt x="3312700" y="179256"/>
                  </a:lnTo>
                  <a:lnTo>
                    <a:pt x="3314734" y="179256"/>
                  </a:lnTo>
                  <a:lnTo>
                    <a:pt x="3316767" y="179256"/>
                  </a:lnTo>
                  <a:lnTo>
                    <a:pt x="3318801" y="179256"/>
                  </a:lnTo>
                  <a:lnTo>
                    <a:pt x="3320834" y="179256"/>
                  </a:lnTo>
                  <a:lnTo>
                    <a:pt x="3322868" y="179256"/>
                  </a:lnTo>
                  <a:lnTo>
                    <a:pt x="3324901" y="179256"/>
                  </a:lnTo>
                  <a:lnTo>
                    <a:pt x="3326935" y="179256"/>
                  </a:lnTo>
                  <a:lnTo>
                    <a:pt x="3328969" y="179256"/>
                  </a:lnTo>
                  <a:lnTo>
                    <a:pt x="3331002" y="179256"/>
                  </a:lnTo>
                  <a:lnTo>
                    <a:pt x="3333036" y="179256"/>
                  </a:lnTo>
                  <a:lnTo>
                    <a:pt x="3335069" y="179256"/>
                  </a:lnTo>
                  <a:lnTo>
                    <a:pt x="3337103" y="179256"/>
                  </a:lnTo>
                  <a:lnTo>
                    <a:pt x="3339136" y="179256"/>
                  </a:lnTo>
                  <a:lnTo>
                    <a:pt x="3341170" y="179256"/>
                  </a:lnTo>
                  <a:lnTo>
                    <a:pt x="3343204" y="179256"/>
                  </a:lnTo>
                  <a:lnTo>
                    <a:pt x="3345237" y="179256"/>
                  </a:lnTo>
                  <a:lnTo>
                    <a:pt x="3347271" y="179256"/>
                  </a:lnTo>
                  <a:lnTo>
                    <a:pt x="3349304" y="179256"/>
                  </a:lnTo>
                  <a:lnTo>
                    <a:pt x="3351338" y="179256"/>
                  </a:lnTo>
                  <a:lnTo>
                    <a:pt x="3353372" y="179256"/>
                  </a:lnTo>
                  <a:lnTo>
                    <a:pt x="3355405" y="179256"/>
                  </a:lnTo>
                  <a:lnTo>
                    <a:pt x="3357439" y="179256"/>
                  </a:lnTo>
                  <a:lnTo>
                    <a:pt x="3359472" y="179256"/>
                  </a:lnTo>
                  <a:lnTo>
                    <a:pt x="3361506" y="179256"/>
                  </a:lnTo>
                  <a:lnTo>
                    <a:pt x="3363539" y="179256"/>
                  </a:lnTo>
                  <a:lnTo>
                    <a:pt x="3365573" y="179256"/>
                  </a:lnTo>
                  <a:lnTo>
                    <a:pt x="3367607" y="179256"/>
                  </a:lnTo>
                  <a:lnTo>
                    <a:pt x="3369640" y="179256"/>
                  </a:lnTo>
                  <a:lnTo>
                    <a:pt x="3371674" y="179256"/>
                  </a:lnTo>
                  <a:lnTo>
                    <a:pt x="3373707" y="179256"/>
                  </a:lnTo>
                  <a:lnTo>
                    <a:pt x="3375741" y="179256"/>
                  </a:lnTo>
                  <a:lnTo>
                    <a:pt x="3377774" y="179256"/>
                  </a:lnTo>
                  <a:lnTo>
                    <a:pt x="3379808" y="179256"/>
                  </a:lnTo>
                  <a:lnTo>
                    <a:pt x="3381842" y="179256"/>
                  </a:lnTo>
                  <a:lnTo>
                    <a:pt x="3383875" y="179256"/>
                  </a:lnTo>
                  <a:lnTo>
                    <a:pt x="3385909" y="179256"/>
                  </a:lnTo>
                  <a:lnTo>
                    <a:pt x="3387942" y="179256"/>
                  </a:lnTo>
                  <a:lnTo>
                    <a:pt x="3389976" y="179256"/>
                  </a:lnTo>
                  <a:lnTo>
                    <a:pt x="3392010" y="179256"/>
                  </a:lnTo>
                  <a:lnTo>
                    <a:pt x="3394043" y="179256"/>
                  </a:lnTo>
                  <a:lnTo>
                    <a:pt x="3396077" y="179256"/>
                  </a:lnTo>
                  <a:lnTo>
                    <a:pt x="3398110" y="179256"/>
                  </a:lnTo>
                  <a:lnTo>
                    <a:pt x="3400144" y="179256"/>
                  </a:lnTo>
                  <a:lnTo>
                    <a:pt x="3402177" y="179256"/>
                  </a:lnTo>
                  <a:lnTo>
                    <a:pt x="3404211" y="179256"/>
                  </a:lnTo>
                  <a:lnTo>
                    <a:pt x="3406245" y="179256"/>
                  </a:lnTo>
                  <a:lnTo>
                    <a:pt x="3408278" y="179256"/>
                  </a:lnTo>
                  <a:lnTo>
                    <a:pt x="3410312" y="179256"/>
                  </a:lnTo>
                  <a:lnTo>
                    <a:pt x="3412345" y="179256"/>
                  </a:lnTo>
                  <a:lnTo>
                    <a:pt x="3414379" y="179256"/>
                  </a:lnTo>
                  <a:lnTo>
                    <a:pt x="3416412" y="179256"/>
                  </a:lnTo>
                  <a:lnTo>
                    <a:pt x="3418446" y="179256"/>
                  </a:lnTo>
                  <a:lnTo>
                    <a:pt x="3420480" y="179256"/>
                  </a:lnTo>
                  <a:lnTo>
                    <a:pt x="3422513" y="179256"/>
                  </a:lnTo>
                  <a:lnTo>
                    <a:pt x="3424547" y="179256"/>
                  </a:lnTo>
                  <a:lnTo>
                    <a:pt x="3426580" y="179256"/>
                  </a:lnTo>
                  <a:lnTo>
                    <a:pt x="3428614" y="179256"/>
                  </a:lnTo>
                  <a:lnTo>
                    <a:pt x="3430648" y="179256"/>
                  </a:lnTo>
                  <a:lnTo>
                    <a:pt x="3432681" y="179256"/>
                  </a:lnTo>
                  <a:lnTo>
                    <a:pt x="3434715" y="179256"/>
                  </a:lnTo>
                  <a:lnTo>
                    <a:pt x="3436748" y="179256"/>
                  </a:lnTo>
                  <a:lnTo>
                    <a:pt x="3438782" y="179256"/>
                  </a:lnTo>
                  <a:lnTo>
                    <a:pt x="3440815" y="179256"/>
                  </a:lnTo>
                  <a:lnTo>
                    <a:pt x="3442849" y="179256"/>
                  </a:lnTo>
                  <a:lnTo>
                    <a:pt x="3444883" y="179256"/>
                  </a:lnTo>
                  <a:lnTo>
                    <a:pt x="3446916" y="179256"/>
                  </a:lnTo>
                  <a:lnTo>
                    <a:pt x="3448950" y="179256"/>
                  </a:lnTo>
                  <a:lnTo>
                    <a:pt x="3450983" y="179256"/>
                  </a:lnTo>
                  <a:lnTo>
                    <a:pt x="3453017" y="179256"/>
                  </a:lnTo>
                  <a:lnTo>
                    <a:pt x="3455050" y="179256"/>
                  </a:lnTo>
                  <a:lnTo>
                    <a:pt x="3457084" y="179256"/>
                  </a:lnTo>
                  <a:lnTo>
                    <a:pt x="3459118" y="179256"/>
                  </a:lnTo>
                  <a:lnTo>
                    <a:pt x="3461151" y="179256"/>
                  </a:lnTo>
                  <a:lnTo>
                    <a:pt x="3463185" y="179256"/>
                  </a:lnTo>
                  <a:lnTo>
                    <a:pt x="3465218" y="179256"/>
                  </a:lnTo>
                  <a:lnTo>
                    <a:pt x="3467252" y="179256"/>
                  </a:lnTo>
                  <a:lnTo>
                    <a:pt x="3469286" y="179256"/>
                  </a:lnTo>
                  <a:lnTo>
                    <a:pt x="3471319" y="179256"/>
                  </a:lnTo>
                  <a:lnTo>
                    <a:pt x="3473353" y="179256"/>
                  </a:lnTo>
                  <a:lnTo>
                    <a:pt x="3475386" y="179256"/>
                  </a:lnTo>
                  <a:lnTo>
                    <a:pt x="3477420" y="179256"/>
                  </a:lnTo>
                  <a:lnTo>
                    <a:pt x="3479453" y="179256"/>
                  </a:lnTo>
                  <a:lnTo>
                    <a:pt x="3481487" y="179256"/>
                  </a:lnTo>
                  <a:lnTo>
                    <a:pt x="3483521" y="179256"/>
                  </a:lnTo>
                  <a:lnTo>
                    <a:pt x="3485554" y="179256"/>
                  </a:lnTo>
                  <a:lnTo>
                    <a:pt x="3487588" y="179256"/>
                  </a:lnTo>
                  <a:lnTo>
                    <a:pt x="3489621" y="179256"/>
                  </a:lnTo>
                  <a:lnTo>
                    <a:pt x="3491655" y="179256"/>
                  </a:lnTo>
                  <a:lnTo>
                    <a:pt x="3493688" y="179256"/>
                  </a:lnTo>
                  <a:lnTo>
                    <a:pt x="3495722" y="179256"/>
                  </a:lnTo>
                  <a:lnTo>
                    <a:pt x="3497756" y="179256"/>
                  </a:lnTo>
                  <a:lnTo>
                    <a:pt x="3499789" y="179256"/>
                  </a:lnTo>
                  <a:lnTo>
                    <a:pt x="3501823" y="179256"/>
                  </a:lnTo>
                  <a:lnTo>
                    <a:pt x="3503856" y="179256"/>
                  </a:lnTo>
                  <a:lnTo>
                    <a:pt x="3505890" y="179256"/>
                  </a:lnTo>
                  <a:lnTo>
                    <a:pt x="3507924" y="179256"/>
                  </a:lnTo>
                  <a:lnTo>
                    <a:pt x="3509957" y="179256"/>
                  </a:lnTo>
                  <a:lnTo>
                    <a:pt x="3511991" y="179256"/>
                  </a:lnTo>
                  <a:lnTo>
                    <a:pt x="3514024" y="179256"/>
                  </a:lnTo>
                  <a:lnTo>
                    <a:pt x="3516058" y="179256"/>
                  </a:lnTo>
                  <a:lnTo>
                    <a:pt x="3518091" y="179256"/>
                  </a:lnTo>
                  <a:lnTo>
                    <a:pt x="3520125" y="179256"/>
                  </a:lnTo>
                  <a:lnTo>
                    <a:pt x="3522159" y="179256"/>
                  </a:lnTo>
                  <a:lnTo>
                    <a:pt x="3524192" y="179256"/>
                  </a:lnTo>
                  <a:lnTo>
                    <a:pt x="3526226" y="179256"/>
                  </a:lnTo>
                  <a:lnTo>
                    <a:pt x="3528259" y="179256"/>
                  </a:lnTo>
                  <a:lnTo>
                    <a:pt x="3530293" y="179256"/>
                  </a:lnTo>
                  <a:lnTo>
                    <a:pt x="3532326" y="179256"/>
                  </a:lnTo>
                  <a:lnTo>
                    <a:pt x="3534360" y="179256"/>
                  </a:lnTo>
                  <a:lnTo>
                    <a:pt x="3536394" y="179256"/>
                  </a:lnTo>
                  <a:lnTo>
                    <a:pt x="3538427" y="179256"/>
                  </a:lnTo>
                  <a:lnTo>
                    <a:pt x="3540461" y="179256"/>
                  </a:lnTo>
                  <a:lnTo>
                    <a:pt x="3542494" y="179256"/>
                  </a:lnTo>
                  <a:lnTo>
                    <a:pt x="3544528" y="179256"/>
                  </a:lnTo>
                  <a:lnTo>
                    <a:pt x="3546562" y="179256"/>
                  </a:lnTo>
                  <a:lnTo>
                    <a:pt x="3548595" y="179256"/>
                  </a:lnTo>
                  <a:lnTo>
                    <a:pt x="3550629" y="179256"/>
                  </a:lnTo>
                  <a:lnTo>
                    <a:pt x="3552662" y="179256"/>
                  </a:lnTo>
                  <a:lnTo>
                    <a:pt x="3554696" y="179256"/>
                  </a:lnTo>
                  <a:lnTo>
                    <a:pt x="3556729" y="179256"/>
                  </a:lnTo>
                  <a:lnTo>
                    <a:pt x="3558763" y="179256"/>
                  </a:lnTo>
                  <a:lnTo>
                    <a:pt x="3560797" y="179256"/>
                  </a:lnTo>
                  <a:lnTo>
                    <a:pt x="3562830" y="179256"/>
                  </a:lnTo>
                  <a:lnTo>
                    <a:pt x="3564864" y="179256"/>
                  </a:lnTo>
                  <a:lnTo>
                    <a:pt x="3566897" y="179256"/>
                  </a:lnTo>
                  <a:lnTo>
                    <a:pt x="3568931" y="179256"/>
                  </a:lnTo>
                  <a:lnTo>
                    <a:pt x="3570964" y="179256"/>
                  </a:lnTo>
                  <a:lnTo>
                    <a:pt x="3572998" y="179256"/>
                  </a:lnTo>
                  <a:lnTo>
                    <a:pt x="3575032" y="179256"/>
                  </a:lnTo>
                  <a:lnTo>
                    <a:pt x="3577065" y="179256"/>
                  </a:lnTo>
                  <a:lnTo>
                    <a:pt x="3579099" y="179256"/>
                  </a:lnTo>
                  <a:lnTo>
                    <a:pt x="3581132" y="179256"/>
                  </a:lnTo>
                  <a:lnTo>
                    <a:pt x="3583166" y="179256"/>
                  </a:lnTo>
                  <a:lnTo>
                    <a:pt x="3585200" y="179256"/>
                  </a:lnTo>
                  <a:lnTo>
                    <a:pt x="3587233" y="179256"/>
                  </a:lnTo>
                  <a:lnTo>
                    <a:pt x="3589267" y="179256"/>
                  </a:lnTo>
                  <a:lnTo>
                    <a:pt x="3591300" y="179256"/>
                  </a:lnTo>
                  <a:lnTo>
                    <a:pt x="3593334" y="179256"/>
                  </a:lnTo>
                  <a:lnTo>
                    <a:pt x="3595367" y="179256"/>
                  </a:lnTo>
                  <a:lnTo>
                    <a:pt x="3597401" y="179256"/>
                  </a:lnTo>
                  <a:lnTo>
                    <a:pt x="3599435" y="179256"/>
                  </a:lnTo>
                  <a:lnTo>
                    <a:pt x="3601468" y="179256"/>
                  </a:lnTo>
                  <a:lnTo>
                    <a:pt x="3603502" y="179256"/>
                  </a:lnTo>
                  <a:lnTo>
                    <a:pt x="3605535" y="179256"/>
                  </a:lnTo>
                  <a:lnTo>
                    <a:pt x="3607569" y="179256"/>
                  </a:lnTo>
                  <a:lnTo>
                    <a:pt x="3609602" y="179256"/>
                  </a:lnTo>
                  <a:lnTo>
                    <a:pt x="3611636" y="179256"/>
                  </a:lnTo>
                  <a:lnTo>
                    <a:pt x="3613670" y="179256"/>
                  </a:lnTo>
                  <a:lnTo>
                    <a:pt x="3615703" y="179256"/>
                  </a:lnTo>
                  <a:lnTo>
                    <a:pt x="3617737" y="179256"/>
                  </a:lnTo>
                  <a:lnTo>
                    <a:pt x="3619770" y="179256"/>
                  </a:lnTo>
                  <a:lnTo>
                    <a:pt x="3621804" y="179256"/>
                  </a:lnTo>
                  <a:lnTo>
                    <a:pt x="3623838" y="179256"/>
                  </a:lnTo>
                  <a:lnTo>
                    <a:pt x="3625871" y="179256"/>
                  </a:lnTo>
                  <a:lnTo>
                    <a:pt x="3627905" y="179256"/>
                  </a:lnTo>
                  <a:lnTo>
                    <a:pt x="3629938" y="179256"/>
                  </a:lnTo>
                  <a:lnTo>
                    <a:pt x="3631972" y="179256"/>
                  </a:lnTo>
                  <a:lnTo>
                    <a:pt x="3634005" y="179256"/>
                  </a:lnTo>
                  <a:lnTo>
                    <a:pt x="3636039" y="179256"/>
                  </a:lnTo>
                  <a:lnTo>
                    <a:pt x="3638073" y="179256"/>
                  </a:lnTo>
                  <a:lnTo>
                    <a:pt x="3640106" y="179256"/>
                  </a:lnTo>
                  <a:lnTo>
                    <a:pt x="3642140" y="179256"/>
                  </a:lnTo>
                  <a:lnTo>
                    <a:pt x="3644173" y="179256"/>
                  </a:lnTo>
                  <a:lnTo>
                    <a:pt x="3646207" y="179256"/>
                  </a:lnTo>
                  <a:lnTo>
                    <a:pt x="3648240" y="179256"/>
                  </a:lnTo>
                  <a:lnTo>
                    <a:pt x="3650274" y="179256"/>
                  </a:lnTo>
                  <a:lnTo>
                    <a:pt x="3652308" y="179256"/>
                  </a:lnTo>
                  <a:lnTo>
                    <a:pt x="3654341" y="179256"/>
                  </a:lnTo>
                  <a:lnTo>
                    <a:pt x="3656375" y="179256"/>
                  </a:lnTo>
                  <a:lnTo>
                    <a:pt x="3658408" y="179256"/>
                  </a:lnTo>
                  <a:lnTo>
                    <a:pt x="3660442" y="179256"/>
                  </a:lnTo>
                  <a:lnTo>
                    <a:pt x="3662476" y="179256"/>
                  </a:lnTo>
                  <a:lnTo>
                    <a:pt x="3664509" y="179256"/>
                  </a:lnTo>
                  <a:lnTo>
                    <a:pt x="3666543" y="179256"/>
                  </a:lnTo>
                  <a:lnTo>
                    <a:pt x="3668576" y="179256"/>
                  </a:lnTo>
                  <a:lnTo>
                    <a:pt x="3670610" y="179256"/>
                  </a:lnTo>
                  <a:lnTo>
                    <a:pt x="3672643" y="179256"/>
                  </a:lnTo>
                  <a:lnTo>
                    <a:pt x="3674677" y="179256"/>
                  </a:lnTo>
                  <a:lnTo>
                    <a:pt x="3676711" y="179256"/>
                  </a:lnTo>
                  <a:lnTo>
                    <a:pt x="3678744" y="179256"/>
                  </a:lnTo>
                  <a:lnTo>
                    <a:pt x="3680778" y="179256"/>
                  </a:lnTo>
                  <a:lnTo>
                    <a:pt x="3682811" y="179256"/>
                  </a:lnTo>
                  <a:lnTo>
                    <a:pt x="3684845" y="179256"/>
                  </a:lnTo>
                  <a:lnTo>
                    <a:pt x="3686878" y="179256"/>
                  </a:lnTo>
                  <a:lnTo>
                    <a:pt x="3688912" y="179256"/>
                  </a:lnTo>
                  <a:lnTo>
                    <a:pt x="3690946" y="179256"/>
                  </a:lnTo>
                  <a:lnTo>
                    <a:pt x="3692979" y="179256"/>
                  </a:lnTo>
                  <a:lnTo>
                    <a:pt x="3695013" y="179256"/>
                  </a:lnTo>
                  <a:lnTo>
                    <a:pt x="3697046" y="179256"/>
                  </a:lnTo>
                  <a:lnTo>
                    <a:pt x="3699080" y="179256"/>
                  </a:lnTo>
                  <a:lnTo>
                    <a:pt x="3701114" y="179256"/>
                  </a:lnTo>
                  <a:lnTo>
                    <a:pt x="3703147" y="179256"/>
                  </a:lnTo>
                  <a:lnTo>
                    <a:pt x="3705181" y="179256"/>
                  </a:lnTo>
                  <a:lnTo>
                    <a:pt x="3707214" y="179256"/>
                  </a:lnTo>
                  <a:lnTo>
                    <a:pt x="3709248" y="179256"/>
                  </a:lnTo>
                  <a:lnTo>
                    <a:pt x="3711281" y="179256"/>
                  </a:lnTo>
                  <a:lnTo>
                    <a:pt x="3713315" y="179256"/>
                  </a:lnTo>
                  <a:lnTo>
                    <a:pt x="3715349" y="179256"/>
                  </a:lnTo>
                  <a:lnTo>
                    <a:pt x="3717382" y="179256"/>
                  </a:lnTo>
                  <a:lnTo>
                    <a:pt x="3719416" y="179256"/>
                  </a:lnTo>
                  <a:lnTo>
                    <a:pt x="3721449" y="179256"/>
                  </a:lnTo>
                  <a:lnTo>
                    <a:pt x="3723483" y="179256"/>
                  </a:lnTo>
                  <a:lnTo>
                    <a:pt x="3725516" y="179256"/>
                  </a:lnTo>
                  <a:lnTo>
                    <a:pt x="3727550" y="179256"/>
                  </a:lnTo>
                  <a:lnTo>
                    <a:pt x="3729584" y="179256"/>
                  </a:lnTo>
                  <a:lnTo>
                    <a:pt x="3731617" y="179256"/>
                  </a:lnTo>
                  <a:lnTo>
                    <a:pt x="3733651" y="179256"/>
                  </a:lnTo>
                  <a:lnTo>
                    <a:pt x="3735684" y="179256"/>
                  </a:lnTo>
                  <a:lnTo>
                    <a:pt x="3737718" y="179256"/>
                  </a:lnTo>
                  <a:lnTo>
                    <a:pt x="3739752" y="179256"/>
                  </a:lnTo>
                  <a:lnTo>
                    <a:pt x="3741785" y="179256"/>
                  </a:lnTo>
                  <a:lnTo>
                    <a:pt x="3743819" y="179256"/>
                  </a:lnTo>
                  <a:lnTo>
                    <a:pt x="3745852" y="179256"/>
                  </a:lnTo>
                  <a:lnTo>
                    <a:pt x="3747886" y="179256"/>
                  </a:lnTo>
                  <a:lnTo>
                    <a:pt x="3749919" y="179256"/>
                  </a:lnTo>
                  <a:lnTo>
                    <a:pt x="3751953" y="179256"/>
                  </a:lnTo>
                  <a:lnTo>
                    <a:pt x="3753987" y="179256"/>
                  </a:lnTo>
                  <a:lnTo>
                    <a:pt x="3756020" y="179256"/>
                  </a:lnTo>
                  <a:lnTo>
                    <a:pt x="3758054" y="179256"/>
                  </a:lnTo>
                  <a:lnTo>
                    <a:pt x="3760087" y="179256"/>
                  </a:lnTo>
                  <a:lnTo>
                    <a:pt x="3762121" y="179256"/>
                  </a:lnTo>
                  <a:lnTo>
                    <a:pt x="3764154" y="179256"/>
                  </a:lnTo>
                  <a:lnTo>
                    <a:pt x="3766188" y="179256"/>
                  </a:lnTo>
                  <a:lnTo>
                    <a:pt x="3768222" y="179256"/>
                  </a:lnTo>
                  <a:lnTo>
                    <a:pt x="3770255" y="179256"/>
                  </a:lnTo>
                  <a:lnTo>
                    <a:pt x="3772289" y="179256"/>
                  </a:lnTo>
                  <a:lnTo>
                    <a:pt x="3774322" y="179256"/>
                  </a:lnTo>
                  <a:lnTo>
                    <a:pt x="3776356" y="179256"/>
                  </a:lnTo>
                  <a:lnTo>
                    <a:pt x="3778390" y="179256"/>
                  </a:lnTo>
                  <a:lnTo>
                    <a:pt x="3780423" y="179256"/>
                  </a:lnTo>
                  <a:lnTo>
                    <a:pt x="3782457" y="179256"/>
                  </a:lnTo>
                  <a:lnTo>
                    <a:pt x="3784490" y="179256"/>
                  </a:lnTo>
                  <a:lnTo>
                    <a:pt x="3786524" y="179256"/>
                  </a:lnTo>
                  <a:lnTo>
                    <a:pt x="3788557" y="179256"/>
                  </a:lnTo>
                  <a:lnTo>
                    <a:pt x="3790591" y="179256"/>
                  </a:lnTo>
                  <a:lnTo>
                    <a:pt x="3792625" y="179256"/>
                  </a:lnTo>
                  <a:lnTo>
                    <a:pt x="3794658" y="179256"/>
                  </a:lnTo>
                  <a:lnTo>
                    <a:pt x="3796692" y="179256"/>
                  </a:lnTo>
                  <a:lnTo>
                    <a:pt x="3798725" y="179256"/>
                  </a:lnTo>
                  <a:lnTo>
                    <a:pt x="3800759" y="179256"/>
                  </a:lnTo>
                  <a:lnTo>
                    <a:pt x="3802793" y="179256"/>
                  </a:lnTo>
                  <a:lnTo>
                    <a:pt x="3804826" y="179256"/>
                  </a:lnTo>
                  <a:lnTo>
                    <a:pt x="3806860" y="179256"/>
                  </a:lnTo>
                  <a:lnTo>
                    <a:pt x="3808893" y="179256"/>
                  </a:lnTo>
                  <a:lnTo>
                    <a:pt x="3810927" y="179256"/>
                  </a:lnTo>
                  <a:lnTo>
                    <a:pt x="3812960" y="179256"/>
                  </a:lnTo>
                  <a:lnTo>
                    <a:pt x="3814994" y="179256"/>
                  </a:lnTo>
                  <a:lnTo>
                    <a:pt x="3817028" y="179256"/>
                  </a:lnTo>
                  <a:lnTo>
                    <a:pt x="3819061" y="179256"/>
                  </a:lnTo>
                  <a:lnTo>
                    <a:pt x="3821095" y="179256"/>
                  </a:lnTo>
                  <a:lnTo>
                    <a:pt x="3823128" y="179256"/>
                  </a:lnTo>
                  <a:lnTo>
                    <a:pt x="3825162" y="179256"/>
                  </a:lnTo>
                  <a:lnTo>
                    <a:pt x="3827195" y="179256"/>
                  </a:lnTo>
                  <a:lnTo>
                    <a:pt x="3829229" y="179256"/>
                  </a:lnTo>
                  <a:lnTo>
                    <a:pt x="3831263" y="179256"/>
                  </a:lnTo>
                  <a:lnTo>
                    <a:pt x="3833296" y="179256"/>
                  </a:lnTo>
                  <a:lnTo>
                    <a:pt x="3835330" y="179256"/>
                  </a:lnTo>
                  <a:lnTo>
                    <a:pt x="3837363" y="179256"/>
                  </a:lnTo>
                  <a:lnTo>
                    <a:pt x="3839397" y="179256"/>
                  </a:lnTo>
                  <a:lnTo>
                    <a:pt x="3841431" y="179256"/>
                  </a:lnTo>
                  <a:lnTo>
                    <a:pt x="3843464" y="179256"/>
                  </a:lnTo>
                  <a:lnTo>
                    <a:pt x="3845498" y="179256"/>
                  </a:lnTo>
                  <a:lnTo>
                    <a:pt x="3847531" y="179256"/>
                  </a:lnTo>
                  <a:lnTo>
                    <a:pt x="3849565" y="179256"/>
                  </a:lnTo>
                  <a:lnTo>
                    <a:pt x="3851598" y="179256"/>
                  </a:lnTo>
                  <a:lnTo>
                    <a:pt x="3853632" y="179256"/>
                  </a:lnTo>
                  <a:lnTo>
                    <a:pt x="3855666" y="179256"/>
                  </a:lnTo>
                  <a:lnTo>
                    <a:pt x="3857699" y="179256"/>
                  </a:lnTo>
                  <a:lnTo>
                    <a:pt x="3859733" y="179256"/>
                  </a:lnTo>
                  <a:lnTo>
                    <a:pt x="3861766" y="179256"/>
                  </a:lnTo>
                  <a:lnTo>
                    <a:pt x="3863800" y="179256"/>
                  </a:lnTo>
                  <a:lnTo>
                    <a:pt x="3865833" y="179256"/>
                  </a:lnTo>
                  <a:lnTo>
                    <a:pt x="3867867" y="179256"/>
                  </a:lnTo>
                  <a:lnTo>
                    <a:pt x="3869901" y="179256"/>
                  </a:lnTo>
                  <a:lnTo>
                    <a:pt x="3871934" y="179256"/>
                  </a:lnTo>
                  <a:lnTo>
                    <a:pt x="3873968" y="179256"/>
                  </a:lnTo>
                  <a:lnTo>
                    <a:pt x="3876001" y="179256"/>
                  </a:lnTo>
                  <a:lnTo>
                    <a:pt x="3878035" y="179256"/>
                  </a:lnTo>
                  <a:lnTo>
                    <a:pt x="3880069" y="179256"/>
                  </a:lnTo>
                  <a:lnTo>
                    <a:pt x="3882102" y="179256"/>
                  </a:lnTo>
                  <a:lnTo>
                    <a:pt x="3884136" y="179256"/>
                  </a:lnTo>
                  <a:lnTo>
                    <a:pt x="3886169" y="179256"/>
                  </a:lnTo>
                  <a:lnTo>
                    <a:pt x="3888203" y="179256"/>
                  </a:lnTo>
                  <a:lnTo>
                    <a:pt x="3890236" y="179256"/>
                  </a:lnTo>
                  <a:lnTo>
                    <a:pt x="3892270" y="179256"/>
                  </a:lnTo>
                  <a:lnTo>
                    <a:pt x="3894304" y="179256"/>
                  </a:lnTo>
                  <a:lnTo>
                    <a:pt x="3896337" y="179256"/>
                  </a:lnTo>
                  <a:lnTo>
                    <a:pt x="3898371" y="179256"/>
                  </a:lnTo>
                  <a:lnTo>
                    <a:pt x="3900404" y="179256"/>
                  </a:lnTo>
                  <a:lnTo>
                    <a:pt x="3902438" y="179256"/>
                  </a:lnTo>
                  <a:lnTo>
                    <a:pt x="3904471" y="179256"/>
                  </a:lnTo>
                  <a:lnTo>
                    <a:pt x="3906505" y="179256"/>
                  </a:lnTo>
                  <a:lnTo>
                    <a:pt x="3908539" y="179256"/>
                  </a:lnTo>
                  <a:lnTo>
                    <a:pt x="3910572" y="179256"/>
                  </a:lnTo>
                  <a:lnTo>
                    <a:pt x="3912606" y="179256"/>
                  </a:lnTo>
                  <a:lnTo>
                    <a:pt x="3914639" y="179256"/>
                  </a:lnTo>
                  <a:lnTo>
                    <a:pt x="3916673" y="179256"/>
                  </a:lnTo>
                  <a:lnTo>
                    <a:pt x="3918707" y="179256"/>
                  </a:lnTo>
                  <a:lnTo>
                    <a:pt x="3920740" y="179256"/>
                  </a:lnTo>
                  <a:lnTo>
                    <a:pt x="3922774" y="179256"/>
                  </a:lnTo>
                  <a:lnTo>
                    <a:pt x="3924807" y="179256"/>
                  </a:lnTo>
                  <a:lnTo>
                    <a:pt x="3926841" y="179256"/>
                  </a:lnTo>
                  <a:lnTo>
                    <a:pt x="3928874" y="179256"/>
                  </a:lnTo>
                  <a:lnTo>
                    <a:pt x="3930908" y="179256"/>
                  </a:lnTo>
                  <a:lnTo>
                    <a:pt x="3932942" y="179256"/>
                  </a:lnTo>
                  <a:lnTo>
                    <a:pt x="3934975" y="179256"/>
                  </a:lnTo>
                  <a:lnTo>
                    <a:pt x="3937009" y="179256"/>
                  </a:lnTo>
                  <a:lnTo>
                    <a:pt x="3939042" y="179256"/>
                  </a:lnTo>
                  <a:lnTo>
                    <a:pt x="3941076" y="179256"/>
                  </a:lnTo>
                  <a:lnTo>
                    <a:pt x="3943109" y="179256"/>
                  </a:lnTo>
                  <a:lnTo>
                    <a:pt x="3945143" y="179256"/>
                  </a:lnTo>
                  <a:lnTo>
                    <a:pt x="3947177" y="179256"/>
                  </a:lnTo>
                  <a:lnTo>
                    <a:pt x="3949210" y="179256"/>
                  </a:lnTo>
                  <a:lnTo>
                    <a:pt x="3951244" y="179256"/>
                  </a:lnTo>
                  <a:lnTo>
                    <a:pt x="3953277" y="179256"/>
                  </a:lnTo>
                  <a:lnTo>
                    <a:pt x="3955311" y="179256"/>
                  </a:lnTo>
                  <a:lnTo>
                    <a:pt x="3957345" y="179256"/>
                  </a:lnTo>
                  <a:lnTo>
                    <a:pt x="3959378" y="179441"/>
                  </a:lnTo>
                  <a:lnTo>
                    <a:pt x="3961412" y="179441"/>
                  </a:lnTo>
                  <a:lnTo>
                    <a:pt x="3963445" y="179441"/>
                  </a:lnTo>
                  <a:lnTo>
                    <a:pt x="3965479" y="179441"/>
                  </a:lnTo>
                  <a:lnTo>
                    <a:pt x="3967512" y="179441"/>
                  </a:lnTo>
                  <a:lnTo>
                    <a:pt x="3969546" y="179441"/>
                  </a:lnTo>
                  <a:lnTo>
                    <a:pt x="3971580" y="179441"/>
                  </a:lnTo>
                  <a:lnTo>
                    <a:pt x="3973613" y="179441"/>
                  </a:lnTo>
                  <a:lnTo>
                    <a:pt x="3975647" y="179441"/>
                  </a:lnTo>
                  <a:lnTo>
                    <a:pt x="3977680" y="179441"/>
                  </a:lnTo>
                  <a:lnTo>
                    <a:pt x="3979714" y="179441"/>
                  </a:lnTo>
                  <a:lnTo>
                    <a:pt x="3981747" y="179441"/>
                  </a:lnTo>
                  <a:lnTo>
                    <a:pt x="3983781" y="179441"/>
                  </a:lnTo>
                  <a:lnTo>
                    <a:pt x="3985815" y="179441"/>
                  </a:lnTo>
                  <a:lnTo>
                    <a:pt x="3987848" y="179441"/>
                  </a:lnTo>
                  <a:lnTo>
                    <a:pt x="3989882" y="179441"/>
                  </a:lnTo>
                  <a:lnTo>
                    <a:pt x="3991915" y="179441"/>
                  </a:lnTo>
                  <a:lnTo>
                    <a:pt x="3993949" y="179441"/>
                  </a:lnTo>
                  <a:lnTo>
                    <a:pt x="3995983" y="179441"/>
                  </a:lnTo>
                  <a:lnTo>
                    <a:pt x="3998016" y="179441"/>
                  </a:lnTo>
                  <a:lnTo>
                    <a:pt x="4000050" y="179441"/>
                  </a:lnTo>
                  <a:lnTo>
                    <a:pt x="4002083" y="179441"/>
                  </a:lnTo>
                  <a:lnTo>
                    <a:pt x="4004117" y="179441"/>
                  </a:lnTo>
                  <a:lnTo>
                    <a:pt x="4006150" y="179441"/>
                  </a:lnTo>
                  <a:lnTo>
                    <a:pt x="4008184" y="179441"/>
                  </a:lnTo>
                  <a:lnTo>
                    <a:pt x="4010218" y="179441"/>
                  </a:lnTo>
                  <a:lnTo>
                    <a:pt x="4012251" y="179441"/>
                  </a:lnTo>
                  <a:lnTo>
                    <a:pt x="4014285" y="179441"/>
                  </a:lnTo>
                  <a:lnTo>
                    <a:pt x="4016318" y="179441"/>
                  </a:lnTo>
                  <a:lnTo>
                    <a:pt x="4018352" y="179441"/>
                  </a:lnTo>
                  <a:lnTo>
                    <a:pt x="4020385" y="179441"/>
                  </a:lnTo>
                  <a:lnTo>
                    <a:pt x="4022419" y="179441"/>
                  </a:lnTo>
                  <a:lnTo>
                    <a:pt x="4024453" y="179441"/>
                  </a:lnTo>
                  <a:lnTo>
                    <a:pt x="4026486" y="179441"/>
                  </a:lnTo>
                  <a:lnTo>
                    <a:pt x="4028520" y="179441"/>
                  </a:lnTo>
                  <a:lnTo>
                    <a:pt x="4030553" y="179441"/>
                  </a:lnTo>
                  <a:lnTo>
                    <a:pt x="4032587" y="179441"/>
                  </a:lnTo>
                  <a:lnTo>
                    <a:pt x="4034621" y="179441"/>
                  </a:lnTo>
                  <a:lnTo>
                    <a:pt x="4036654" y="179441"/>
                  </a:lnTo>
                  <a:lnTo>
                    <a:pt x="4038688" y="179441"/>
                  </a:lnTo>
                  <a:lnTo>
                    <a:pt x="4040721" y="179441"/>
                  </a:lnTo>
                  <a:lnTo>
                    <a:pt x="4042755" y="179441"/>
                  </a:lnTo>
                  <a:lnTo>
                    <a:pt x="4044788" y="179441"/>
                  </a:lnTo>
                  <a:lnTo>
                    <a:pt x="4046822" y="179441"/>
                  </a:lnTo>
                  <a:lnTo>
                    <a:pt x="4048856" y="179441"/>
                  </a:lnTo>
                  <a:lnTo>
                    <a:pt x="4050889" y="179441"/>
                  </a:lnTo>
                  <a:lnTo>
                    <a:pt x="4052923" y="179441"/>
                  </a:lnTo>
                  <a:lnTo>
                    <a:pt x="4054956" y="179441"/>
                  </a:lnTo>
                  <a:lnTo>
                    <a:pt x="4056990" y="179441"/>
                  </a:lnTo>
                  <a:lnTo>
                    <a:pt x="4059023" y="179441"/>
                  </a:lnTo>
                  <a:lnTo>
                    <a:pt x="4061057" y="179441"/>
                  </a:lnTo>
                  <a:lnTo>
                    <a:pt x="4063091" y="179441"/>
                  </a:lnTo>
                  <a:lnTo>
                    <a:pt x="4065124" y="179441"/>
                  </a:lnTo>
                  <a:lnTo>
                    <a:pt x="4067158" y="179441"/>
                  </a:lnTo>
                  <a:lnTo>
                    <a:pt x="4069191" y="179441"/>
                  </a:lnTo>
                  <a:lnTo>
                    <a:pt x="4071225" y="179441"/>
                  </a:lnTo>
                  <a:lnTo>
                    <a:pt x="4073259" y="179441"/>
                  </a:lnTo>
                  <a:lnTo>
                    <a:pt x="4075292" y="179441"/>
                  </a:lnTo>
                  <a:lnTo>
                    <a:pt x="4077326" y="179441"/>
                  </a:lnTo>
                  <a:lnTo>
                    <a:pt x="4079359" y="179441"/>
                  </a:lnTo>
                  <a:lnTo>
                    <a:pt x="4081393" y="179441"/>
                  </a:lnTo>
                  <a:lnTo>
                    <a:pt x="4083426" y="179441"/>
                  </a:lnTo>
                </a:path>
              </a:pathLst>
            </a:custGeom>
            <a:ln w="13550" cap="flat">
              <a:solidFill>
                <a:srgbClr val="D575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8" name="pl17"/>
            <p:cNvSpPr/>
            <p:nvPr/>
          </p:nvSpPr>
          <p:spPr>
            <a:xfrm>
              <a:off x="8225914" y="6268467"/>
              <a:ext cx="1112367" cy="232909"/>
            </a:xfrm>
            <a:custGeom>
              <a:avLst/>
              <a:gdLst/>
              <a:ahLst/>
              <a:cxnLst/>
              <a:rect l="0" t="0" r="0" b="0"/>
              <a:pathLst>
                <a:path w="1112367" h="232909">
                  <a:moveTo>
                    <a:pt x="0" y="0"/>
                  </a:moveTo>
                  <a:lnTo>
                    <a:pt x="2033" y="0"/>
                  </a:lnTo>
                  <a:lnTo>
                    <a:pt x="4067" y="0"/>
                  </a:lnTo>
                  <a:lnTo>
                    <a:pt x="6100" y="0"/>
                  </a:lnTo>
                  <a:lnTo>
                    <a:pt x="8134" y="0"/>
                  </a:lnTo>
                  <a:lnTo>
                    <a:pt x="10167" y="0"/>
                  </a:lnTo>
                  <a:lnTo>
                    <a:pt x="12201" y="0"/>
                  </a:lnTo>
                  <a:lnTo>
                    <a:pt x="14235" y="0"/>
                  </a:lnTo>
                  <a:lnTo>
                    <a:pt x="16268" y="0"/>
                  </a:lnTo>
                  <a:lnTo>
                    <a:pt x="18302" y="0"/>
                  </a:lnTo>
                  <a:lnTo>
                    <a:pt x="20335" y="0"/>
                  </a:lnTo>
                  <a:lnTo>
                    <a:pt x="22369" y="0"/>
                  </a:lnTo>
                  <a:lnTo>
                    <a:pt x="24402" y="0"/>
                  </a:lnTo>
                  <a:lnTo>
                    <a:pt x="26436" y="0"/>
                  </a:lnTo>
                  <a:lnTo>
                    <a:pt x="28470" y="0"/>
                  </a:lnTo>
                  <a:lnTo>
                    <a:pt x="30503" y="0"/>
                  </a:lnTo>
                  <a:lnTo>
                    <a:pt x="32537" y="0"/>
                  </a:lnTo>
                  <a:lnTo>
                    <a:pt x="34570" y="0"/>
                  </a:lnTo>
                  <a:lnTo>
                    <a:pt x="36604" y="0"/>
                  </a:lnTo>
                  <a:lnTo>
                    <a:pt x="38638" y="0"/>
                  </a:lnTo>
                  <a:lnTo>
                    <a:pt x="40671" y="0"/>
                  </a:lnTo>
                  <a:lnTo>
                    <a:pt x="42705" y="0"/>
                  </a:lnTo>
                  <a:lnTo>
                    <a:pt x="44738" y="0"/>
                  </a:lnTo>
                  <a:lnTo>
                    <a:pt x="46772" y="0"/>
                  </a:lnTo>
                  <a:lnTo>
                    <a:pt x="48805" y="0"/>
                  </a:lnTo>
                  <a:lnTo>
                    <a:pt x="50839" y="0"/>
                  </a:lnTo>
                  <a:lnTo>
                    <a:pt x="52873" y="0"/>
                  </a:lnTo>
                  <a:lnTo>
                    <a:pt x="54906" y="0"/>
                  </a:lnTo>
                  <a:lnTo>
                    <a:pt x="56940" y="0"/>
                  </a:lnTo>
                  <a:lnTo>
                    <a:pt x="58973" y="0"/>
                  </a:lnTo>
                  <a:lnTo>
                    <a:pt x="61007" y="0"/>
                  </a:lnTo>
                  <a:lnTo>
                    <a:pt x="63040" y="0"/>
                  </a:lnTo>
                  <a:lnTo>
                    <a:pt x="65074" y="0"/>
                  </a:lnTo>
                  <a:lnTo>
                    <a:pt x="67108" y="0"/>
                  </a:lnTo>
                  <a:lnTo>
                    <a:pt x="69141" y="0"/>
                  </a:lnTo>
                  <a:lnTo>
                    <a:pt x="71175" y="0"/>
                  </a:lnTo>
                  <a:lnTo>
                    <a:pt x="73208" y="0"/>
                  </a:lnTo>
                  <a:lnTo>
                    <a:pt x="75242" y="0"/>
                  </a:lnTo>
                  <a:lnTo>
                    <a:pt x="77276" y="0"/>
                  </a:lnTo>
                  <a:lnTo>
                    <a:pt x="79309" y="0"/>
                  </a:lnTo>
                  <a:lnTo>
                    <a:pt x="81343" y="0"/>
                  </a:lnTo>
                  <a:lnTo>
                    <a:pt x="83376" y="0"/>
                  </a:lnTo>
                  <a:lnTo>
                    <a:pt x="85410" y="0"/>
                  </a:lnTo>
                  <a:lnTo>
                    <a:pt x="87443" y="0"/>
                  </a:lnTo>
                  <a:lnTo>
                    <a:pt x="89477" y="0"/>
                  </a:lnTo>
                  <a:lnTo>
                    <a:pt x="91511" y="0"/>
                  </a:lnTo>
                  <a:lnTo>
                    <a:pt x="93544" y="0"/>
                  </a:lnTo>
                  <a:lnTo>
                    <a:pt x="95578" y="0"/>
                  </a:lnTo>
                  <a:lnTo>
                    <a:pt x="97611" y="0"/>
                  </a:lnTo>
                  <a:lnTo>
                    <a:pt x="99645" y="0"/>
                  </a:lnTo>
                  <a:lnTo>
                    <a:pt x="101678" y="0"/>
                  </a:lnTo>
                  <a:lnTo>
                    <a:pt x="103712" y="0"/>
                  </a:lnTo>
                  <a:lnTo>
                    <a:pt x="105746" y="0"/>
                  </a:lnTo>
                  <a:lnTo>
                    <a:pt x="107779" y="0"/>
                  </a:lnTo>
                  <a:lnTo>
                    <a:pt x="109813" y="0"/>
                  </a:lnTo>
                  <a:lnTo>
                    <a:pt x="111846" y="0"/>
                  </a:lnTo>
                  <a:lnTo>
                    <a:pt x="113880" y="0"/>
                  </a:lnTo>
                  <a:lnTo>
                    <a:pt x="115914" y="0"/>
                  </a:lnTo>
                  <a:lnTo>
                    <a:pt x="117947" y="0"/>
                  </a:lnTo>
                  <a:lnTo>
                    <a:pt x="119981" y="0"/>
                  </a:lnTo>
                  <a:lnTo>
                    <a:pt x="122014" y="0"/>
                  </a:lnTo>
                  <a:lnTo>
                    <a:pt x="124048" y="0"/>
                  </a:lnTo>
                  <a:lnTo>
                    <a:pt x="126081" y="0"/>
                  </a:lnTo>
                  <a:lnTo>
                    <a:pt x="128115" y="0"/>
                  </a:lnTo>
                  <a:lnTo>
                    <a:pt x="130149" y="0"/>
                  </a:lnTo>
                  <a:lnTo>
                    <a:pt x="132182" y="0"/>
                  </a:lnTo>
                  <a:lnTo>
                    <a:pt x="134216" y="0"/>
                  </a:lnTo>
                  <a:lnTo>
                    <a:pt x="136249" y="0"/>
                  </a:lnTo>
                  <a:lnTo>
                    <a:pt x="138283" y="0"/>
                  </a:lnTo>
                  <a:lnTo>
                    <a:pt x="140316" y="0"/>
                  </a:lnTo>
                  <a:lnTo>
                    <a:pt x="142350" y="0"/>
                  </a:lnTo>
                  <a:lnTo>
                    <a:pt x="144384" y="0"/>
                  </a:lnTo>
                  <a:lnTo>
                    <a:pt x="146417" y="0"/>
                  </a:lnTo>
                  <a:lnTo>
                    <a:pt x="148451" y="0"/>
                  </a:lnTo>
                  <a:lnTo>
                    <a:pt x="150484" y="0"/>
                  </a:lnTo>
                  <a:lnTo>
                    <a:pt x="152518" y="0"/>
                  </a:lnTo>
                  <a:lnTo>
                    <a:pt x="154552" y="0"/>
                  </a:lnTo>
                  <a:lnTo>
                    <a:pt x="156585" y="0"/>
                  </a:lnTo>
                  <a:lnTo>
                    <a:pt x="158619" y="0"/>
                  </a:lnTo>
                  <a:lnTo>
                    <a:pt x="160652" y="0"/>
                  </a:lnTo>
                  <a:lnTo>
                    <a:pt x="162686" y="0"/>
                  </a:lnTo>
                  <a:lnTo>
                    <a:pt x="164719" y="0"/>
                  </a:lnTo>
                  <a:lnTo>
                    <a:pt x="166753" y="0"/>
                  </a:lnTo>
                  <a:lnTo>
                    <a:pt x="168787" y="0"/>
                  </a:lnTo>
                  <a:lnTo>
                    <a:pt x="170820" y="0"/>
                  </a:lnTo>
                  <a:lnTo>
                    <a:pt x="172854" y="0"/>
                  </a:lnTo>
                  <a:lnTo>
                    <a:pt x="174887" y="0"/>
                  </a:lnTo>
                  <a:lnTo>
                    <a:pt x="176921" y="0"/>
                  </a:lnTo>
                  <a:lnTo>
                    <a:pt x="178954" y="0"/>
                  </a:lnTo>
                  <a:lnTo>
                    <a:pt x="180988" y="0"/>
                  </a:lnTo>
                  <a:lnTo>
                    <a:pt x="183022" y="0"/>
                  </a:lnTo>
                  <a:lnTo>
                    <a:pt x="185055" y="0"/>
                  </a:lnTo>
                  <a:lnTo>
                    <a:pt x="187089" y="0"/>
                  </a:lnTo>
                  <a:lnTo>
                    <a:pt x="189122" y="0"/>
                  </a:lnTo>
                  <a:lnTo>
                    <a:pt x="191156" y="0"/>
                  </a:lnTo>
                  <a:lnTo>
                    <a:pt x="193190" y="0"/>
                  </a:lnTo>
                  <a:lnTo>
                    <a:pt x="195223" y="0"/>
                  </a:lnTo>
                  <a:lnTo>
                    <a:pt x="197257" y="0"/>
                  </a:lnTo>
                  <a:lnTo>
                    <a:pt x="199290" y="0"/>
                  </a:lnTo>
                  <a:lnTo>
                    <a:pt x="201324" y="0"/>
                  </a:lnTo>
                  <a:lnTo>
                    <a:pt x="203357" y="0"/>
                  </a:lnTo>
                  <a:lnTo>
                    <a:pt x="205391" y="0"/>
                  </a:lnTo>
                  <a:lnTo>
                    <a:pt x="207425" y="0"/>
                  </a:lnTo>
                  <a:lnTo>
                    <a:pt x="209458" y="0"/>
                  </a:lnTo>
                  <a:lnTo>
                    <a:pt x="211492" y="0"/>
                  </a:lnTo>
                  <a:lnTo>
                    <a:pt x="213525" y="0"/>
                  </a:lnTo>
                  <a:lnTo>
                    <a:pt x="215559" y="0"/>
                  </a:lnTo>
                  <a:lnTo>
                    <a:pt x="217592" y="0"/>
                  </a:lnTo>
                  <a:lnTo>
                    <a:pt x="219626" y="0"/>
                  </a:lnTo>
                  <a:lnTo>
                    <a:pt x="221660" y="0"/>
                  </a:lnTo>
                  <a:lnTo>
                    <a:pt x="223693" y="0"/>
                  </a:lnTo>
                  <a:lnTo>
                    <a:pt x="225727" y="0"/>
                  </a:lnTo>
                  <a:lnTo>
                    <a:pt x="227760" y="0"/>
                  </a:lnTo>
                  <a:lnTo>
                    <a:pt x="229794" y="0"/>
                  </a:lnTo>
                  <a:lnTo>
                    <a:pt x="231828" y="0"/>
                  </a:lnTo>
                  <a:lnTo>
                    <a:pt x="233861" y="0"/>
                  </a:lnTo>
                  <a:lnTo>
                    <a:pt x="235895" y="0"/>
                  </a:lnTo>
                  <a:lnTo>
                    <a:pt x="237928" y="0"/>
                  </a:lnTo>
                  <a:lnTo>
                    <a:pt x="239962" y="0"/>
                  </a:lnTo>
                  <a:lnTo>
                    <a:pt x="241995" y="0"/>
                  </a:lnTo>
                  <a:lnTo>
                    <a:pt x="244029" y="0"/>
                  </a:lnTo>
                  <a:lnTo>
                    <a:pt x="246063" y="232909"/>
                  </a:lnTo>
                  <a:lnTo>
                    <a:pt x="248096" y="232909"/>
                  </a:lnTo>
                  <a:lnTo>
                    <a:pt x="250130" y="232909"/>
                  </a:lnTo>
                  <a:lnTo>
                    <a:pt x="252163" y="232909"/>
                  </a:lnTo>
                  <a:lnTo>
                    <a:pt x="254197" y="232909"/>
                  </a:lnTo>
                  <a:lnTo>
                    <a:pt x="256230" y="232909"/>
                  </a:lnTo>
                  <a:lnTo>
                    <a:pt x="258264" y="232909"/>
                  </a:lnTo>
                  <a:lnTo>
                    <a:pt x="260298" y="232909"/>
                  </a:lnTo>
                  <a:lnTo>
                    <a:pt x="262331" y="232909"/>
                  </a:lnTo>
                  <a:lnTo>
                    <a:pt x="264365" y="232909"/>
                  </a:lnTo>
                  <a:lnTo>
                    <a:pt x="266398" y="232909"/>
                  </a:lnTo>
                  <a:lnTo>
                    <a:pt x="268432" y="232909"/>
                  </a:lnTo>
                  <a:lnTo>
                    <a:pt x="270466" y="232909"/>
                  </a:lnTo>
                  <a:lnTo>
                    <a:pt x="272499" y="232909"/>
                  </a:lnTo>
                  <a:lnTo>
                    <a:pt x="274533" y="232909"/>
                  </a:lnTo>
                  <a:lnTo>
                    <a:pt x="276566" y="232909"/>
                  </a:lnTo>
                  <a:lnTo>
                    <a:pt x="278600" y="232909"/>
                  </a:lnTo>
                  <a:lnTo>
                    <a:pt x="280633" y="232909"/>
                  </a:lnTo>
                  <a:lnTo>
                    <a:pt x="282667" y="232909"/>
                  </a:lnTo>
                  <a:lnTo>
                    <a:pt x="284701" y="232909"/>
                  </a:lnTo>
                  <a:lnTo>
                    <a:pt x="286734" y="232909"/>
                  </a:lnTo>
                  <a:lnTo>
                    <a:pt x="288768" y="232909"/>
                  </a:lnTo>
                  <a:lnTo>
                    <a:pt x="290801" y="232909"/>
                  </a:lnTo>
                  <a:lnTo>
                    <a:pt x="292835" y="232909"/>
                  </a:lnTo>
                  <a:lnTo>
                    <a:pt x="294868" y="232909"/>
                  </a:lnTo>
                  <a:lnTo>
                    <a:pt x="296902" y="232909"/>
                  </a:lnTo>
                  <a:lnTo>
                    <a:pt x="298936" y="232909"/>
                  </a:lnTo>
                  <a:lnTo>
                    <a:pt x="300969" y="232909"/>
                  </a:lnTo>
                  <a:lnTo>
                    <a:pt x="303003" y="232909"/>
                  </a:lnTo>
                  <a:lnTo>
                    <a:pt x="305036" y="232909"/>
                  </a:lnTo>
                  <a:lnTo>
                    <a:pt x="307070" y="232909"/>
                  </a:lnTo>
                  <a:lnTo>
                    <a:pt x="309104" y="232909"/>
                  </a:lnTo>
                  <a:lnTo>
                    <a:pt x="311137" y="232909"/>
                  </a:lnTo>
                  <a:lnTo>
                    <a:pt x="313171" y="232909"/>
                  </a:lnTo>
                  <a:lnTo>
                    <a:pt x="315204" y="232909"/>
                  </a:lnTo>
                  <a:lnTo>
                    <a:pt x="317238" y="232909"/>
                  </a:lnTo>
                  <a:lnTo>
                    <a:pt x="319271" y="232909"/>
                  </a:lnTo>
                  <a:lnTo>
                    <a:pt x="321305" y="232909"/>
                  </a:lnTo>
                  <a:lnTo>
                    <a:pt x="323339" y="232909"/>
                  </a:lnTo>
                  <a:lnTo>
                    <a:pt x="325372" y="232909"/>
                  </a:lnTo>
                  <a:lnTo>
                    <a:pt x="327406" y="232909"/>
                  </a:lnTo>
                  <a:lnTo>
                    <a:pt x="329439" y="232909"/>
                  </a:lnTo>
                  <a:lnTo>
                    <a:pt x="331473" y="232909"/>
                  </a:lnTo>
                  <a:lnTo>
                    <a:pt x="333506" y="232909"/>
                  </a:lnTo>
                  <a:lnTo>
                    <a:pt x="335540" y="232909"/>
                  </a:lnTo>
                  <a:lnTo>
                    <a:pt x="337574" y="232909"/>
                  </a:lnTo>
                  <a:lnTo>
                    <a:pt x="339607" y="232909"/>
                  </a:lnTo>
                  <a:lnTo>
                    <a:pt x="341641" y="232909"/>
                  </a:lnTo>
                  <a:lnTo>
                    <a:pt x="343674" y="232909"/>
                  </a:lnTo>
                  <a:lnTo>
                    <a:pt x="345708" y="232909"/>
                  </a:lnTo>
                  <a:lnTo>
                    <a:pt x="347742" y="232909"/>
                  </a:lnTo>
                  <a:lnTo>
                    <a:pt x="349775" y="232909"/>
                  </a:lnTo>
                  <a:lnTo>
                    <a:pt x="351809" y="232909"/>
                  </a:lnTo>
                  <a:lnTo>
                    <a:pt x="353842" y="232909"/>
                  </a:lnTo>
                  <a:lnTo>
                    <a:pt x="355876" y="232909"/>
                  </a:lnTo>
                  <a:lnTo>
                    <a:pt x="357909" y="232909"/>
                  </a:lnTo>
                  <a:lnTo>
                    <a:pt x="359943" y="232909"/>
                  </a:lnTo>
                  <a:lnTo>
                    <a:pt x="361977" y="232909"/>
                  </a:lnTo>
                  <a:lnTo>
                    <a:pt x="364010" y="232909"/>
                  </a:lnTo>
                  <a:lnTo>
                    <a:pt x="366044" y="232909"/>
                  </a:lnTo>
                  <a:lnTo>
                    <a:pt x="368077" y="232909"/>
                  </a:lnTo>
                  <a:lnTo>
                    <a:pt x="370111" y="232909"/>
                  </a:lnTo>
                  <a:lnTo>
                    <a:pt x="372144" y="232909"/>
                  </a:lnTo>
                  <a:lnTo>
                    <a:pt x="374178" y="232909"/>
                  </a:lnTo>
                  <a:lnTo>
                    <a:pt x="376212" y="232909"/>
                  </a:lnTo>
                  <a:lnTo>
                    <a:pt x="378245" y="232909"/>
                  </a:lnTo>
                  <a:lnTo>
                    <a:pt x="380279" y="232909"/>
                  </a:lnTo>
                  <a:lnTo>
                    <a:pt x="382312" y="232909"/>
                  </a:lnTo>
                  <a:lnTo>
                    <a:pt x="384346" y="232909"/>
                  </a:lnTo>
                  <a:lnTo>
                    <a:pt x="386380" y="232909"/>
                  </a:lnTo>
                  <a:lnTo>
                    <a:pt x="388413" y="232909"/>
                  </a:lnTo>
                  <a:lnTo>
                    <a:pt x="390447" y="232909"/>
                  </a:lnTo>
                  <a:lnTo>
                    <a:pt x="392480" y="232909"/>
                  </a:lnTo>
                  <a:lnTo>
                    <a:pt x="394514" y="232909"/>
                  </a:lnTo>
                  <a:lnTo>
                    <a:pt x="396547" y="232909"/>
                  </a:lnTo>
                  <a:lnTo>
                    <a:pt x="398581" y="232909"/>
                  </a:lnTo>
                  <a:lnTo>
                    <a:pt x="400615" y="232909"/>
                  </a:lnTo>
                  <a:lnTo>
                    <a:pt x="402648" y="232909"/>
                  </a:lnTo>
                  <a:lnTo>
                    <a:pt x="404682" y="232909"/>
                  </a:lnTo>
                  <a:lnTo>
                    <a:pt x="406715" y="232909"/>
                  </a:lnTo>
                  <a:lnTo>
                    <a:pt x="408749" y="232909"/>
                  </a:lnTo>
                  <a:lnTo>
                    <a:pt x="410782" y="232909"/>
                  </a:lnTo>
                  <a:lnTo>
                    <a:pt x="412816" y="232909"/>
                  </a:lnTo>
                  <a:lnTo>
                    <a:pt x="414850" y="232909"/>
                  </a:lnTo>
                  <a:lnTo>
                    <a:pt x="416883" y="232909"/>
                  </a:lnTo>
                  <a:lnTo>
                    <a:pt x="418917" y="232909"/>
                  </a:lnTo>
                  <a:lnTo>
                    <a:pt x="420950" y="232909"/>
                  </a:lnTo>
                  <a:lnTo>
                    <a:pt x="422984" y="232909"/>
                  </a:lnTo>
                  <a:lnTo>
                    <a:pt x="425018" y="232909"/>
                  </a:lnTo>
                  <a:lnTo>
                    <a:pt x="427051" y="232909"/>
                  </a:lnTo>
                  <a:lnTo>
                    <a:pt x="429085" y="232909"/>
                  </a:lnTo>
                  <a:lnTo>
                    <a:pt x="431118" y="232909"/>
                  </a:lnTo>
                  <a:lnTo>
                    <a:pt x="433152" y="232909"/>
                  </a:lnTo>
                  <a:lnTo>
                    <a:pt x="435185" y="232909"/>
                  </a:lnTo>
                  <a:lnTo>
                    <a:pt x="437219" y="232909"/>
                  </a:lnTo>
                  <a:lnTo>
                    <a:pt x="439253" y="232909"/>
                  </a:lnTo>
                  <a:lnTo>
                    <a:pt x="441286" y="232909"/>
                  </a:lnTo>
                  <a:lnTo>
                    <a:pt x="443320" y="232909"/>
                  </a:lnTo>
                  <a:lnTo>
                    <a:pt x="445353" y="232909"/>
                  </a:lnTo>
                  <a:lnTo>
                    <a:pt x="447387" y="232909"/>
                  </a:lnTo>
                  <a:lnTo>
                    <a:pt x="449420" y="232909"/>
                  </a:lnTo>
                  <a:lnTo>
                    <a:pt x="451454" y="232909"/>
                  </a:lnTo>
                  <a:lnTo>
                    <a:pt x="453488" y="232909"/>
                  </a:lnTo>
                  <a:lnTo>
                    <a:pt x="455521" y="232909"/>
                  </a:lnTo>
                  <a:lnTo>
                    <a:pt x="457555" y="232909"/>
                  </a:lnTo>
                  <a:lnTo>
                    <a:pt x="459588" y="232909"/>
                  </a:lnTo>
                  <a:lnTo>
                    <a:pt x="461622" y="232909"/>
                  </a:lnTo>
                  <a:lnTo>
                    <a:pt x="463656" y="232909"/>
                  </a:lnTo>
                  <a:lnTo>
                    <a:pt x="465689" y="232909"/>
                  </a:lnTo>
                  <a:lnTo>
                    <a:pt x="467723" y="232909"/>
                  </a:lnTo>
                  <a:lnTo>
                    <a:pt x="469756" y="232909"/>
                  </a:lnTo>
                  <a:lnTo>
                    <a:pt x="471790" y="232909"/>
                  </a:lnTo>
                  <a:lnTo>
                    <a:pt x="473823" y="232909"/>
                  </a:lnTo>
                  <a:lnTo>
                    <a:pt x="475857" y="232909"/>
                  </a:lnTo>
                  <a:lnTo>
                    <a:pt x="477891" y="232909"/>
                  </a:lnTo>
                  <a:lnTo>
                    <a:pt x="479924" y="232909"/>
                  </a:lnTo>
                  <a:lnTo>
                    <a:pt x="481958" y="232909"/>
                  </a:lnTo>
                  <a:lnTo>
                    <a:pt x="483991" y="232909"/>
                  </a:lnTo>
                  <a:lnTo>
                    <a:pt x="486025" y="232909"/>
                  </a:lnTo>
                  <a:lnTo>
                    <a:pt x="488058" y="232909"/>
                  </a:lnTo>
                  <a:lnTo>
                    <a:pt x="490092" y="232909"/>
                  </a:lnTo>
                  <a:lnTo>
                    <a:pt x="492126" y="232909"/>
                  </a:lnTo>
                  <a:lnTo>
                    <a:pt x="494159" y="232909"/>
                  </a:lnTo>
                  <a:lnTo>
                    <a:pt x="496193" y="232909"/>
                  </a:lnTo>
                  <a:lnTo>
                    <a:pt x="498226" y="232909"/>
                  </a:lnTo>
                  <a:lnTo>
                    <a:pt x="500260" y="232909"/>
                  </a:lnTo>
                  <a:lnTo>
                    <a:pt x="502294" y="232909"/>
                  </a:lnTo>
                  <a:lnTo>
                    <a:pt x="504327" y="232909"/>
                  </a:lnTo>
                  <a:lnTo>
                    <a:pt x="506361" y="232909"/>
                  </a:lnTo>
                  <a:lnTo>
                    <a:pt x="508394" y="232909"/>
                  </a:lnTo>
                  <a:lnTo>
                    <a:pt x="510428" y="232909"/>
                  </a:lnTo>
                  <a:lnTo>
                    <a:pt x="512461" y="232909"/>
                  </a:lnTo>
                  <a:lnTo>
                    <a:pt x="514495" y="232909"/>
                  </a:lnTo>
                  <a:lnTo>
                    <a:pt x="516529" y="232909"/>
                  </a:lnTo>
                  <a:lnTo>
                    <a:pt x="518562" y="232909"/>
                  </a:lnTo>
                  <a:lnTo>
                    <a:pt x="520596" y="232909"/>
                  </a:lnTo>
                  <a:lnTo>
                    <a:pt x="522629" y="232909"/>
                  </a:lnTo>
                  <a:lnTo>
                    <a:pt x="524663" y="232909"/>
                  </a:lnTo>
                  <a:lnTo>
                    <a:pt x="526696" y="232909"/>
                  </a:lnTo>
                  <a:lnTo>
                    <a:pt x="528730" y="232909"/>
                  </a:lnTo>
                  <a:lnTo>
                    <a:pt x="530764" y="232909"/>
                  </a:lnTo>
                  <a:lnTo>
                    <a:pt x="532797" y="232909"/>
                  </a:lnTo>
                  <a:lnTo>
                    <a:pt x="534831" y="232909"/>
                  </a:lnTo>
                  <a:lnTo>
                    <a:pt x="536864" y="232909"/>
                  </a:lnTo>
                  <a:lnTo>
                    <a:pt x="538898" y="232909"/>
                  </a:lnTo>
                  <a:lnTo>
                    <a:pt x="540932" y="232909"/>
                  </a:lnTo>
                  <a:lnTo>
                    <a:pt x="542965" y="232909"/>
                  </a:lnTo>
                  <a:lnTo>
                    <a:pt x="544999" y="232909"/>
                  </a:lnTo>
                  <a:lnTo>
                    <a:pt x="547032" y="232909"/>
                  </a:lnTo>
                  <a:lnTo>
                    <a:pt x="549066" y="232909"/>
                  </a:lnTo>
                  <a:lnTo>
                    <a:pt x="551099" y="232909"/>
                  </a:lnTo>
                  <a:lnTo>
                    <a:pt x="553133" y="232909"/>
                  </a:lnTo>
                  <a:lnTo>
                    <a:pt x="555167" y="232909"/>
                  </a:lnTo>
                  <a:lnTo>
                    <a:pt x="557200" y="232909"/>
                  </a:lnTo>
                  <a:lnTo>
                    <a:pt x="559234" y="232909"/>
                  </a:lnTo>
                  <a:lnTo>
                    <a:pt x="561267" y="232909"/>
                  </a:lnTo>
                  <a:lnTo>
                    <a:pt x="563301" y="232909"/>
                  </a:lnTo>
                  <a:lnTo>
                    <a:pt x="565335" y="232909"/>
                  </a:lnTo>
                  <a:lnTo>
                    <a:pt x="567368" y="232909"/>
                  </a:lnTo>
                  <a:lnTo>
                    <a:pt x="569402" y="232909"/>
                  </a:lnTo>
                  <a:lnTo>
                    <a:pt x="571435" y="232909"/>
                  </a:lnTo>
                  <a:lnTo>
                    <a:pt x="573469" y="232909"/>
                  </a:lnTo>
                  <a:lnTo>
                    <a:pt x="575502" y="232909"/>
                  </a:lnTo>
                  <a:lnTo>
                    <a:pt x="577536" y="232909"/>
                  </a:lnTo>
                  <a:lnTo>
                    <a:pt x="579570" y="232909"/>
                  </a:lnTo>
                  <a:lnTo>
                    <a:pt x="581603" y="232909"/>
                  </a:lnTo>
                  <a:lnTo>
                    <a:pt x="583637" y="232909"/>
                  </a:lnTo>
                  <a:lnTo>
                    <a:pt x="585670" y="232909"/>
                  </a:lnTo>
                  <a:lnTo>
                    <a:pt x="587704" y="232909"/>
                  </a:lnTo>
                  <a:lnTo>
                    <a:pt x="589737" y="232909"/>
                  </a:lnTo>
                  <a:lnTo>
                    <a:pt x="591771" y="232909"/>
                  </a:lnTo>
                  <a:lnTo>
                    <a:pt x="593805" y="232909"/>
                  </a:lnTo>
                  <a:lnTo>
                    <a:pt x="595838" y="232909"/>
                  </a:lnTo>
                  <a:lnTo>
                    <a:pt x="597872" y="232909"/>
                  </a:lnTo>
                  <a:lnTo>
                    <a:pt x="599905" y="232909"/>
                  </a:lnTo>
                  <a:lnTo>
                    <a:pt x="601939" y="232909"/>
                  </a:lnTo>
                  <a:lnTo>
                    <a:pt x="603973" y="232909"/>
                  </a:lnTo>
                  <a:lnTo>
                    <a:pt x="606006" y="232909"/>
                  </a:lnTo>
                  <a:lnTo>
                    <a:pt x="608040" y="232909"/>
                  </a:lnTo>
                  <a:lnTo>
                    <a:pt x="610073" y="232909"/>
                  </a:lnTo>
                  <a:lnTo>
                    <a:pt x="612107" y="232909"/>
                  </a:lnTo>
                  <a:lnTo>
                    <a:pt x="614140" y="232909"/>
                  </a:lnTo>
                  <a:lnTo>
                    <a:pt x="616174" y="232909"/>
                  </a:lnTo>
                  <a:lnTo>
                    <a:pt x="618208" y="232909"/>
                  </a:lnTo>
                  <a:lnTo>
                    <a:pt x="620241" y="232909"/>
                  </a:lnTo>
                  <a:lnTo>
                    <a:pt x="622275" y="232909"/>
                  </a:lnTo>
                  <a:lnTo>
                    <a:pt x="624308" y="232909"/>
                  </a:lnTo>
                  <a:lnTo>
                    <a:pt x="626342" y="232909"/>
                  </a:lnTo>
                  <a:lnTo>
                    <a:pt x="628375" y="232909"/>
                  </a:lnTo>
                  <a:lnTo>
                    <a:pt x="630409" y="232909"/>
                  </a:lnTo>
                  <a:lnTo>
                    <a:pt x="632443" y="232909"/>
                  </a:lnTo>
                  <a:lnTo>
                    <a:pt x="634476" y="232909"/>
                  </a:lnTo>
                  <a:lnTo>
                    <a:pt x="636510" y="232909"/>
                  </a:lnTo>
                  <a:lnTo>
                    <a:pt x="638543" y="232909"/>
                  </a:lnTo>
                  <a:lnTo>
                    <a:pt x="640577" y="232909"/>
                  </a:lnTo>
                  <a:lnTo>
                    <a:pt x="642611" y="232909"/>
                  </a:lnTo>
                  <a:lnTo>
                    <a:pt x="644644" y="232909"/>
                  </a:lnTo>
                  <a:lnTo>
                    <a:pt x="646678" y="232909"/>
                  </a:lnTo>
                  <a:lnTo>
                    <a:pt x="648711" y="232909"/>
                  </a:lnTo>
                  <a:lnTo>
                    <a:pt x="650745" y="232909"/>
                  </a:lnTo>
                  <a:lnTo>
                    <a:pt x="652778" y="232909"/>
                  </a:lnTo>
                  <a:lnTo>
                    <a:pt x="654812" y="232909"/>
                  </a:lnTo>
                  <a:lnTo>
                    <a:pt x="656846" y="232909"/>
                  </a:lnTo>
                  <a:lnTo>
                    <a:pt x="658879" y="232909"/>
                  </a:lnTo>
                  <a:lnTo>
                    <a:pt x="660913" y="232909"/>
                  </a:lnTo>
                  <a:lnTo>
                    <a:pt x="662946" y="232909"/>
                  </a:lnTo>
                  <a:lnTo>
                    <a:pt x="664980" y="232909"/>
                  </a:lnTo>
                  <a:lnTo>
                    <a:pt x="667013" y="232909"/>
                  </a:lnTo>
                  <a:lnTo>
                    <a:pt x="669047" y="232909"/>
                  </a:lnTo>
                  <a:lnTo>
                    <a:pt x="671081" y="232909"/>
                  </a:lnTo>
                  <a:lnTo>
                    <a:pt x="673114" y="232909"/>
                  </a:lnTo>
                  <a:lnTo>
                    <a:pt x="675148" y="232909"/>
                  </a:lnTo>
                  <a:lnTo>
                    <a:pt x="677181" y="232909"/>
                  </a:lnTo>
                  <a:lnTo>
                    <a:pt x="679215" y="232909"/>
                  </a:lnTo>
                  <a:lnTo>
                    <a:pt x="681249" y="232909"/>
                  </a:lnTo>
                  <a:lnTo>
                    <a:pt x="683282" y="232909"/>
                  </a:lnTo>
                  <a:lnTo>
                    <a:pt x="685316" y="232909"/>
                  </a:lnTo>
                  <a:lnTo>
                    <a:pt x="687349" y="232909"/>
                  </a:lnTo>
                  <a:lnTo>
                    <a:pt x="689383" y="232909"/>
                  </a:lnTo>
                  <a:lnTo>
                    <a:pt x="691416" y="232909"/>
                  </a:lnTo>
                  <a:lnTo>
                    <a:pt x="693450" y="232909"/>
                  </a:lnTo>
                  <a:lnTo>
                    <a:pt x="695484" y="232909"/>
                  </a:lnTo>
                  <a:lnTo>
                    <a:pt x="697517" y="232909"/>
                  </a:lnTo>
                  <a:lnTo>
                    <a:pt x="699551" y="232909"/>
                  </a:lnTo>
                  <a:lnTo>
                    <a:pt x="701584" y="232909"/>
                  </a:lnTo>
                  <a:lnTo>
                    <a:pt x="703618" y="232909"/>
                  </a:lnTo>
                  <a:lnTo>
                    <a:pt x="705651" y="232909"/>
                  </a:lnTo>
                  <a:lnTo>
                    <a:pt x="707685" y="232909"/>
                  </a:lnTo>
                  <a:lnTo>
                    <a:pt x="709719" y="232909"/>
                  </a:lnTo>
                  <a:lnTo>
                    <a:pt x="711752" y="232909"/>
                  </a:lnTo>
                  <a:lnTo>
                    <a:pt x="713786" y="232909"/>
                  </a:lnTo>
                  <a:lnTo>
                    <a:pt x="715819" y="232909"/>
                  </a:lnTo>
                  <a:lnTo>
                    <a:pt x="717853" y="232909"/>
                  </a:lnTo>
                  <a:lnTo>
                    <a:pt x="719887" y="232909"/>
                  </a:lnTo>
                  <a:lnTo>
                    <a:pt x="721920" y="232909"/>
                  </a:lnTo>
                  <a:lnTo>
                    <a:pt x="723954" y="232909"/>
                  </a:lnTo>
                  <a:lnTo>
                    <a:pt x="725987" y="232909"/>
                  </a:lnTo>
                  <a:lnTo>
                    <a:pt x="728021" y="232909"/>
                  </a:lnTo>
                  <a:lnTo>
                    <a:pt x="730054" y="232909"/>
                  </a:lnTo>
                  <a:lnTo>
                    <a:pt x="732088" y="232909"/>
                  </a:lnTo>
                  <a:lnTo>
                    <a:pt x="734122" y="232909"/>
                  </a:lnTo>
                  <a:lnTo>
                    <a:pt x="736155" y="232909"/>
                  </a:lnTo>
                  <a:lnTo>
                    <a:pt x="738189" y="232909"/>
                  </a:lnTo>
                  <a:lnTo>
                    <a:pt x="740222" y="232909"/>
                  </a:lnTo>
                  <a:lnTo>
                    <a:pt x="742256" y="232909"/>
                  </a:lnTo>
                  <a:lnTo>
                    <a:pt x="744289" y="232909"/>
                  </a:lnTo>
                  <a:lnTo>
                    <a:pt x="746323" y="232909"/>
                  </a:lnTo>
                  <a:lnTo>
                    <a:pt x="748357" y="232909"/>
                  </a:lnTo>
                  <a:lnTo>
                    <a:pt x="750390" y="232909"/>
                  </a:lnTo>
                  <a:lnTo>
                    <a:pt x="752424" y="232909"/>
                  </a:lnTo>
                  <a:lnTo>
                    <a:pt x="754457" y="232909"/>
                  </a:lnTo>
                  <a:lnTo>
                    <a:pt x="756491" y="232909"/>
                  </a:lnTo>
                  <a:lnTo>
                    <a:pt x="758525" y="232909"/>
                  </a:lnTo>
                  <a:lnTo>
                    <a:pt x="760558" y="232909"/>
                  </a:lnTo>
                  <a:lnTo>
                    <a:pt x="762592" y="232909"/>
                  </a:lnTo>
                  <a:lnTo>
                    <a:pt x="764625" y="232909"/>
                  </a:lnTo>
                  <a:lnTo>
                    <a:pt x="766659" y="232909"/>
                  </a:lnTo>
                  <a:lnTo>
                    <a:pt x="768692" y="232909"/>
                  </a:lnTo>
                  <a:lnTo>
                    <a:pt x="770726" y="232909"/>
                  </a:lnTo>
                  <a:lnTo>
                    <a:pt x="772760" y="232909"/>
                  </a:lnTo>
                  <a:lnTo>
                    <a:pt x="774793" y="232909"/>
                  </a:lnTo>
                  <a:lnTo>
                    <a:pt x="776827" y="232909"/>
                  </a:lnTo>
                  <a:lnTo>
                    <a:pt x="778860" y="232909"/>
                  </a:lnTo>
                  <a:lnTo>
                    <a:pt x="780894" y="232909"/>
                  </a:lnTo>
                  <a:lnTo>
                    <a:pt x="782927" y="232909"/>
                  </a:lnTo>
                  <a:lnTo>
                    <a:pt x="784961" y="232909"/>
                  </a:lnTo>
                  <a:lnTo>
                    <a:pt x="786995" y="232909"/>
                  </a:lnTo>
                  <a:lnTo>
                    <a:pt x="789028" y="232909"/>
                  </a:lnTo>
                  <a:lnTo>
                    <a:pt x="791062" y="232909"/>
                  </a:lnTo>
                  <a:lnTo>
                    <a:pt x="793095" y="232909"/>
                  </a:lnTo>
                  <a:lnTo>
                    <a:pt x="795129" y="232909"/>
                  </a:lnTo>
                  <a:lnTo>
                    <a:pt x="797163" y="232909"/>
                  </a:lnTo>
                  <a:lnTo>
                    <a:pt x="799196" y="232909"/>
                  </a:lnTo>
                  <a:lnTo>
                    <a:pt x="801230" y="232909"/>
                  </a:lnTo>
                  <a:lnTo>
                    <a:pt x="803263" y="232909"/>
                  </a:lnTo>
                  <a:lnTo>
                    <a:pt x="805297" y="232909"/>
                  </a:lnTo>
                  <a:lnTo>
                    <a:pt x="807330" y="232909"/>
                  </a:lnTo>
                  <a:lnTo>
                    <a:pt x="809364" y="232909"/>
                  </a:lnTo>
                  <a:lnTo>
                    <a:pt x="811398" y="232909"/>
                  </a:lnTo>
                  <a:lnTo>
                    <a:pt x="813431" y="232909"/>
                  </a:lnTo>
                  <a:lnTo>
                    <a:pt x="815465" y="232909"/>
                  </a:lnTo>
                  <a:lnTo>
                    <a:pt x="817498" y="232909"/>
                  </a:lnTo>
                  <a:lnTo>
                    <a:pt x="819532" y="232909"/>
                  </a:lnTo>
                  <a:lnTo>
                    <a:pt x="821565" y="232909"/>
                  </a:lnTo>
                  <a:lnTo>
                    <a:pt x="823599" y="232909"/>
                  </a:lnTo>
                  <a:lnTo>
                    <a:pt x="825633" y="232909"/>
                  </a:lnTo>
                  <a:lnTo>
                    <a:pt x="827666" y="232909"/>
                  </a:lnTo>
                  <a:lnTo>
                    <a:pt x="829700" y="232909"/>
                  </a:lnTo>
                  <a:lnTo>
                    <a:pt x="831733" y="232909"/>
                  </a:lnTo>
                  <a:lnTo>
                    <a:pt x="833767" y="232909"/>
                  </a:lnTo>
                  <a:lnTo>
                    <a:pt x="835801" y="232909"/>
                  </a:lnTo>
                  <a:lnTo>
                    <a:pt x="837834" y="232909"/>
                  </a:lnTo>
                  <a:lnTo>
                    <a:pt x="839868" y="232909"/>
                  </a:lnTo>
                  <a:lnTo>
                    <a:pt x="841901" y="232909"/>
                  </a:lnTo>
                  <a:lnTo>
                    <a:pt x="843935" y="232909"/>
                  </a:lnTo>
                  <a:lnTo>
                    <a:pt x="845968" y="232909"/>
                  </a:lnTo>
                  <a:lnTo>
                    <a:pt x="848002" y="232909"/>
                  </a:lnTo>
                  <a:lnTo>
                    <a:pt x="850036" y="232909"/>
                  </a:lnTo>
                  <a:lnTo>
                    <a:pt x="852069" y="232909"/>
                  </a:lnTo>
                  <a:lnTo>
                    <a:pt x="854103" y="232909"/>
                  </a:lnTo>
                  <a:lnTo>
                    <a:pt x="856136" y="232909"/>
                  </a:lnTo>
                  <a:lnTo>
                    <a:pt x="858170" y="232909"/>
                  </a:lnTo>
                  <a:lnTo>
                    <a:pt x="860203" y="232909"/>
                  </a:lnTo>
                  <a:lnTo>
                    <a:pt x="862237" y="232909"/>
                  </a:lnTo>
                  <a:lnTo>
                    <a:pt x="864271" y="232909"/>
                  </a:lnTo>
                  <a:lnTo>
                    <a:pt x="866304" y="232909"/>
                  </a:lnTo>
                  <a:lnTo>
                    <a:pt x="868338" y="232909"/>
                  </a:lnTo>
                  <a:lnTo>
                    <a:pt x="870371" y="232909"/>
                  </a:lnTo>
                  <a:lnTo>
                    <a:pt x="872405" y="232909"/>
                  </a:lnTo>
                  <a:lnTo>
                    <a:pt x="874439" y="232909"/>
                  </a:lnTo>
                  <a:lnTo>
                    <a:pt x="876472" y="232909"/>
                  </a:lnTo>
                  <a:lnTo>
                    <a:pt x="878506" y="232909"/>
                  </a:lnTo>
                  <a:lnTo>
                    <a:pt x="880539" y="232909"/>
                  </a:lnTo>
                  <a:lnTo>
                    <a:pt x="882573" y="232909"/>
                  </a:lnTo>
                  <a:lnTo>
                    <a:pt x="884606" y="232909"/>
                  </a:lnTo>
                  <a:lnTo>
                    <a:pt x="886640" y="232909"/>
                  </a:lnTo>
                  <a:lnTo>
                    <a:pt x="888674" y="232909"/>
                  </a:lnTo>
                  <a:lnTo>
                    <a:pt x="890707" y="232909"/>
                  </a:lnTo>
                  <a:lnTo>
                    <a:pt x="892741" y="232909"/>
                  </a:lnTo>
                  <a:lnTo>
                    <a:pt x="894774" y="232909"/>
                  </a:lnTo>
                  <a:lnTo>
                    <a:pt x="896808" y="232909"/>
                  </a:lnTo>
                  <a:lnTo>
                    <a:pt x="898841" y="232909"/>
                  </a:lnTo>
                  <a:lnTo>
                    <a:pt x="900875" y="232909"/>
                  </a:lnTo>
                  <a:lnTo>
                    <a:pt x="902909" y="232909"/>
                  </a:lnTo>
                  <a:lnTo>
                    <a:pt x="904942" y="232909"/>
                  </a:lnTo>
                  <a:lnTo>
                    <a:pt x="906976" y="232909"/>
                  </a:lnTo>
                  <a:lnTo>
                    <a:pt x="909009" y="232909"/>
                  </a:lnTo>
                  <a:lnTo>
                    <a:pt x="911043" y="232909"/>
                  </a:lnTo>
                  <a:lnTo>
                    <a:pt x="913077" y="232909"/>
                  </a:lnTo>
                  <a:lnTo>
                    <a:pt x="915110" y="232909"/>
                  </a:lnTo>
                  <a:lnTo>
                    <a:pt x="917144" y="232909"/>
                  </a:lnTo>
                  <a:lnTo>
                    <a:pt x="919177" y="232909"/>
                  </a:lnTo>
                  <a:lnTo>
                    <a:pt x="921211" y="232909"/>
                  </a:lnTo>
                  <a:lnTo>
                    <a:pt x="923244" y="232909"/>
                  </a:lnTo>
                  <a:lnTo>
                    <a:pt x="925278" y="232909"/>
                  </a:lnTo>
                  <a:lnTo>
                    <a:pt x="927312" y="232909"/>
                  </a:lnTo>
                  <a:lnTo>
                    <a:pt x="929345" y="232909"/>
                  </a:lnTo>
                  <a:lnTo>
                    <a:pt x="931379" y="232909"/>
                  </a:lnTo>
                  <a:lnTo>
                    <a:pt x="933412" y="232909"/>
                  </a:lnTo>
                  <a:lnTo>
                    <a:pt x="935446" y="232909"/>
                  </a:lnTo>
                  <a:lnTo>
                    <a:pt x="937479" y="232909"/>
                  </a:lnTo>
                  <a:lnTo>
                    <a:pt x="939513" y="232909"/>
                  </a:lnTo>
                  <a:lnTo>
                    <a:pt x="941547" y="232909"/>
                  </a:lnTo>
                  <a:lnTo>
                    <a:pt x="943580" y="232909"/>
                  </a:lnTo>
                  <a:lnTo>
                    <a:pt x="945614" y="232909"/>
                  </a:lnTo>
                  <a:lnTo>
                    <a:pt x="947647" y="232909"/>
                  </a:lnTo>
                  <a:lnTo>
                    <a:pt x="949681" y="232909"/>
                  </a:lnTo>
                  <a:lnTo>
                    <a:pt x="951715" y="232909"/>
                  </a:lnTo>
                  <a:lnTo>
                    <a:pt x="953748" y="232909"/>
                  </a:lnTo>
                  <a:lnTo>
                    <a:pt x="955782" y="232909"/>
                  </a:lnTo>
                  <a:lnTo>
                    <a:pt x="957815" y="232909"/>
                  </a:lnTo>
                  <a:lnTo>
                    <a:pt x="959849" y="232909"/>
                  </a:lnTo>
                  <a:lnTo>
                    <a:pt x="961882" y="232909"/>
                  </a:lnTo>
                  <a:lnTo>
                    <a:pt x="963916" y="232909"/>
                  </a:lnTo>
                  <a:lnTo>
                    <a:pt x="965950" y="232909"/>
                  </a:lnTo>
                  <a:lnTo>
                    <a:pt x="967983" y="232909"/>
                  </a:lnTo>
                  <a:lnTo>
                    <a:pt x="970017" y="232909"/>
                  </a:lnTo>
                  <a:lnTo>
                    <a:pt x="972050" y="232909"/>
                  </a:lnTo>
                  <a:lnTo>
                    <a:pt x="974084" y="232909"/>
                  </a:lnTo>
                  <a:lnTo>
                    <a:pt x="976117" y="232909"/>
                  </a:lnTo>
                  <a:lnTo>
                    <a:pt x="978151" y="232909"/>
                  </a:lnTo>
                  <a:lnTo>
                    <a:pt x="980185" y="232909"/>
                  </a:lnTo>
                  <a:lnTo>
                    <a:pt x="982218" y="232909"/>
                  </a:lnTo>
                  <a:lnTo>
                    <a:pt x="984252" y="232909"/>
                  </a:lnTo>
                  <a:lnTo>
                    <a:pt x="986285" y="232909"/>
                  </a:lnTo>
                  <a:lnTo>
                    <a:pt x="988319" y="232909"/>
                  </a:lnTo>
                  <a:lnTo>
                    <a:pt x="990353" y="232909"/>
                  </a:lnTo>
                  <a:lnTo>
                    <a:pt x="992386" y="232909"/>
                  </a:lnTo>
                  <a:lnTo>
                    <a:pt x="994420" y="232909"/>
                  </a:lnTo>
                  <a:lnTo>
                    <a:pt x="996453" y="232909"/>
                  </a:lnTo>
                  <a:lnTo>
                    <a:pt x="998487" y="232909"/>
                  </a:lnTo>
                  <a:lnTo>
                    <a:pt x="1000520" y="232909"/>
                  </a:lnTo>
                  <a:lnTo>
                    <a:pt x="1002554" y="232909"/>
                  </a:lnTo>
                  <a:lnTo>
                    <a:pt x="1004588" y="232909"/>
                  </a:lnTo>
                  <a:lnTo>
                    <a:pt x="1006621" y="232909"/>
                  </a:lnTo>
                  <a:lnTo>
                    <a:pt x="1008655" y="232909"/>
                  </a:lnTo>
                  <a:lnTo>
                    <a:pt x="1010688" y="232909"/>
                  </a:lnTo>
                  <a:lnTo>
                    <a:pt x="1012722" y="232909"/>
                  </a:lnTo>
                  <a:lnTo>
                    <a:pt x="1014755" y="232909"/>
                  </a:lnTo>
                  <a:lnTo>
                    <a:pt x="1016789" y="232909"/>
                  </a:lnTo>
                  <a:lnTo>
                    <a:pt x="1018823" y="232909"/>
                  </a:lnTo>
                  <a:lnTo>
                    <a:pt x="1020856" y="232909"/>
                  </a:lnTo>
                  <a:lnTo>
                    <a:pt x="1022890" y="232909"/>
                  </a:lnTo>
                  <a:lnTo>
                    <a:pt x="1024923" y="232909"/>
                  </a:lnTo>
                  <a:lnTo>
                    <a:pt x="1026957" y="232909"/>
                  </a:lnTo>
                  <a:lnTo>
                    <a:pt x="1028991" y="232909"/>
                  </a:lnTo>
                  <a:lnTo>
                    <a:pt x="1031024" y="232909"/>
                  </a:lnTo>
                  <a:lnTo>
                    <a:pt x="1033058" y="232909"/>
                  </a:lnTo>
                  <a:lnTo>
                    <a:pt x="1035091" y="232909"/>
                  </a:lnTo>
                  <a:lnTo>
                    <a:pt x="1037125" y="232909"/>
                  </a:lnTo>
                  <a:lnTo>
                    <a:pt x="1039158" y="232909"/>
                  </a:lnTo>
                  <a:lnTo>
                    <a:pt x="1041192" y="232909"/>
                  </a:lnTo>
                  <a:lnTo>
                    <a:pt x="1043226" y="232909"/>
                  </a:lnTo>
                  <a:lnTo>
                    <a:pt x="1045259" y="232909"/>
                  </a:lnTo>
                  <a:lnTo>
                    <a:pt x="1047293" y="232909"/>
                  </a:lnTo>
                  <a:lnTo>
                    <a:pt x="1049326" y="232909"/>
                  </a:lnTo>
                  <a:lnTo>
                    <a:pt x="1051360" y="232909"/>
                  </a:lnTo>
                  <a:lnTo>
                    <a:pt x="1053393" y="232909"/>
                  </a:lnTo>
                  <a:lnTo>
                    <a:pt x="1055427" y="232909"/>
                  </a:lnTo>
                  <a:lnTo>
                    <a:pt x="1057461" y="232909"/>
                  </a:lnTo>
                  <a:lnTo>
                    <a:pt x="1059494" y="232909"/>
                  </a:lnTo>
                  <a:lnTo>
                    <a:pt x="1061528" y="232909"/>
                  </a:lnTo>
                  <a:lnTo>
                    <a:pt x="1063561" y="232909"/>
                  </a:lnTo>
                  <a:lnTo>
                    <a:pt x="1065595" y="232909"/>
                  </a:lnTo>
                  <a:lnTo>
                    <a:pt x="1067629" y="232909"/>
                  </a:lnTo>
                  <a:lnTo>
                    <a:pt x="1069662" y="232909"/>
                  </a:lnTo>
                  <a:lnTo>
                    <a:pt x="1071696" y="232909"/>
                  </a:lnTo>
                  <a:lnTo>
                    <a:pt x="1073729" y="232909"/>
                  </a:lnTo>
                  <a:lnTo>
                    <a:pt x="1075763" y="232909"/>
                  </a:lnTo>
                  <a:lnTo>
                    <a:pt x="1077796" y="232909"/>
                  </a:lnTo>
                  <a:lnTo>
                    <a:pt x="1079830" y="232909"/>
                  </a:lnTo>
                  <a:lnTo>
                    <a:pt x="1081864" y="232909"/>
                  </a:lnTo>
                  <a:lnTo>
                    <a:pt x="1083897" y="232909"/>
                  </a:lnTo>
                  <a:lnTo>
                    <a:pt x="1085931" y="232909"/>
                  </a:lnTo>
                  <a:lnTo>
                    <a:pt x="1087964" y="232909"/>
                  </a:lnTo>
                  <a:lnTo>
                    <a:pt x="1089998" y="232909"/>
                  </a:lnTo>
                  <a:lnTo>
                    <a:pt x="1092032" y="232909"/>
                  </a:lnTo>
                  <a:lnTo>
                    <a:pt x="1094065" y="232909"/>
                  </a:lnTo>
                  <a:lnTo>
                    <a:pt x="1096099" y="232909"/>
                  </a:lnTo>
                  <a:lnTo>
                    <a:pt x="1098132" y="232909"/>
                  </a:lnTo>
                  <a:lnTo>
                    <a:pt x="1100166" y="232909"/>
                  </a:lnTo>
                  <a:lnTo>
                    <a:pt x="1102199" y="232909"/>
                  </a:lnTo>
                  <a:lnTo>
                    <a:pt x="1104233" y="232909"/>
                  </a:lnTo>
                  <a:lnTo>
                    <a:pt x="1106267" y="232909"/>
                  </a:lnTo>
                  <a:lnTo>
                    <a:pt x="1108300" y="232909"/>
                  </a:lnTo>
                  <a:lnTo>
                    <a:pt x="1110334" y="232909"/>
                  </a:lnTo>
                  <a:lnTo>
                    <a:pt x="1112367" y="232909"/>
                  </a:lnTo>
                </a:path>
              </a:pathLst>
            </a:custGeom>
            <a:ln w="13550" cap="flat">
              <a:solidFill>
                <a:srgbClr val="F96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19" name="pl18"/>
            <p:cNvSpPr/>
            <p:nvPr/>
          </p:nvSpPr>
          <p:spPr>
            <a:xfrm>
              <a:off x="3583252" y="3996803"/>
              <a:ext cx="5755028" cy="578323"/>
            </a:xfrm>
            <a:custGeom>
              <a:avLst/>
              <a:gdLst/>
              <a:ahLst/>
              <a:cxnLst/>
              <a:rect l="0" t="0" r="0" b="0"/>
              <a:pathLst>
                <a:path w="5755028" h="578323">
                  <a:moveTo>
                    <a:pt x="0" y="69536"/>
                  </a:moveTo>
                  <a:lnTo>
                    <a:pt x="2033" y="69536"/>
                  </a:lnTo>
                  <a:lnTo>
                    <a:pt x="4067" y="69536"/>
                  </a:lnTo>
                  <a:lnTo>
                    <a:pt x="6100" y="69536"/>
                  </a:lnTo>
                  <a:lnTo>
                    <a:pt x="8134" y="69536"/>
                  </a:lnTo>
                  <a:lnTo>
                    <a:pt x="10167" y="69536"/>
                  </a:lnTo>
                  <a:lnTo>
                    <a:pt x="12201" y="69536"/>
                  </a:lnTo>
                  <a:lnTo>
                    <a:pt x="14235" y="69536"/>
                  </a:lnTo>
                  <a:lnTo>
                    <a:pt x="16268" y="69536"/>
                  </a:lnTo>
                  <a:lnTo>
                    <a:pt x="18302" y="69536"/>
                  </a:lnTo>
                  <a:lnTo>
                    <a:pt x="20335" y="69536"/>
                  </a:lnTo>
                  <a:lnTo>
                    <a:pt x="22369" y="69536"/>
                  </a:lnTo>
                  <a:lnTo>
                    <a:pt x="24402" y="69536"/>
                  </a:lnTo>
                  <a:lnTo>
                    <a:pt x="26436" y="69536"/>
                  </a:lnTo>
                  <a:lnTo>
                    <a:pt x="28470" y="69536"/>
                  </a:lnTo>
                  <a:lnTo>
                    <a:pt x="30503" y="69536"/>
                  </a:lnTo>
                  <a:lnTo>
                    <a:pt x="32537" y="69536"/>
                  </a:lnTo>
                  <a:lnTo>
                    <a:pt x="34570" y="69536"/>
                  </a:lnTo>
                  <a:lnTo>
                    <a:pt x="36604" y="69536"/>
                  </a:lnTo>
                  <a:lnTo>
                    <a:pt x="38638" y="69536"/>
                  </a:lnTo>
                  <a:lnTo>
                    <a:pt x="40671" y="69536"/>
                  </a:lnTo>
                  <a:lnTo>
                    <a:pt x="42705" y="69536"/>
                  </a:lnTo>
                  <a:lnTo>
                    <a:pt x="44738" y="69536"/>
                  </a:lnTo>
                  <a:lnTo>
                    <a:pt x="46772" y="69536"/>
                  </a:lnTo>
                  <a:lnTo>
                    <a:pt x="48805" y="69536"/>
                  </a:lnTo>
                  <a:lnTo>
                    <a:pt x="50839" y="69536"/>
                  </a:lnTo>
                  <a:lnTo>
                    <a:pt x="52873" y="69536"/>
                  </a:lnTo>
                  <a:lnTo>
                    <a:pt x="54906" y="69536"/>
                  </a:lnTo>
                  <a:lnTo>
                    <a:pt x="56940" y="69536"/>
                  </a:lnTo>
                  <a:lnTo>
                    <a:pt x="58973" y="69536"/>
                  </a:lnTo>
                  <a:lnTo>
                    <a:pt x="61007" y="69536"/>
                  </a:lnTo>
                  <a:lnTo>
                    <a:pt x="63040" y="69536"/>
                  </a:lnTo>
                  <a:lnTo>
                    <a:pt x="65074" y="69536"/>
                  </a:lnTo>
                  <a:lnTo>
                    <a:pt x="67108" y="69536"/>
                  </a:lnTo>
                  <a:lnTo>
                    <a:pt x="69141" y="69536"/>
                  </a:lnTo>
                  <a:lnTo>
                    <a:pt x="71175" y="69536"/>
                  </a:lnTo>
                  <a:lnTo>
                    <a:pt x="73208" y="69536"/>
                  </a:lnTo>
                  <a:lnTo>
                    <a:pt x="75242" y="69536"/>
                  </a:lnTo>
                  <a:lnTo>
                    <a:pt x="77276" y="69536"/>
                  </a:lnTo>
                  <a:lnTo>
                    <a:pt x="79309" y="69536"/>
                  </a:lnTo>
                  <a:lnTo>
                    <a:pt x="81343" y="69536"/>
                  </a:lnTo>
                  <a:lnTo>
                    <a:pt x="83376" y="69536"/>
                  </a:lnTo>
                  <a:lnTo>
                    <a:pt x="85410" y="69536"/>
                  </a:lnTo>
                  <a:lnTo>
                    <a:pt x="87443" y="69536"/>
                  </a:lnTo>
                  <a:lnTo>
                    <a:pt x="89477" y="69536"/>
                  </a:lnTo>
                  <a:lnTo>
                    <a:pt x="91511" y="69536"/>
                  </a:lnTo>
                  <a:lnTo>
                    <a:pt x="93544" y="69536"/>
                  </a:lnTo>
                  <a:lnTo>
                    <a:pt x="95578" y="69536"/>
                  </a:lnTo>
                  <a:lnTo>
                    <a:pt x="97611" y="69536"/>
                  </a:lnTo>
                  <a:lnTo>
                    <a:pt x="99645" y="69536"/>
                  </a:lnTo>
                  <a:lnTo>
                    <a:pt x="101678" y="69536"/>
                  </a:lnTo>
                  <a:lnTo>
                    <a:pt x="103712" y="69536"/>
                  </a:lnTo>
                  <a:lnTo>
                    <a:pt x="105746" y="69536"/>
                  </a:lnTo>
                  <a:lnTo>
                    <a:pt x="107779" y="69536"/>
                  </a:lnTo>
                  <a:lnTo>
                    <a:pt x="109813" y="69536"/>
                  </a:lnTo>
                  <a:lnTo>
                    <a:pt x="111846" y="69536"/>
                  </a:lnTo>
                  <a:lnTo>
                    <a:pt x="113880" y="69536"/>
                  </a:lnTo>
                  <a:lnTo>
                    <a:pt x="115914" y="69536"/>
                  </a:lnTo>
                  <a:lnTo>
                    <a:pt x="117947" y="69536"/>
                  </a:lnTo>
                  <a:lnTo>
                    <a:pt x="119981" y="69536"/>
                  </a:lnTo>
                  <a:lnTo>
                    <a:pt x="122014" y="69536"/>
                  </a:lnTo>
                  <a:lnTo>
                    <a:pt x="124048" y="69536"/>
                  </a:lnTo>
                  <a:lnTo>
                    <a:pt x="126081" y="69536"/>
                  </a:lnTo>
                  <a:lnTo>
                    <a:pt x="128115" y="69536"/>
                  </a:lnTo>
                  <a:lnTo>
                    <a:pt x="130149" y="69536"/>
                  </a:lnTo>
                  <a:lnTo>
                    <a:pt x="132182" y="69536"/>
                  </a:lnTo>
                  <a:lnTo>
                    <a:pt x="134216" y="69536"/>
                  </a:lnTo>
                  <a:lnTo>
                    <a:pt x="136249" y="69536"/>
                  </a:lnTo>
                  <a:lnTo>
                    <a:pt x="138283" y="69536"/>
                  </a:lnTo>
                  <a:lnTo>
                    <a:pt x="140316" y="69536"/>
                  </a:lnTo>
                  <a:lnTo>
                    <a:pt x="142350" y="69536"/>
                  </a:lnTo>
                  <a:lnTo>
                    <a:pt x="144384" y="69536"/>
                  </a:lnTo>
                  <a:lnTo>
                    <a:pt x="146417" y="69536"/>
                  </a:lnTo>
                  <a:lnTo>
                    <a:pt x="148451" y="69536"/>
                  </a:lnTo>
                  <a:lnTo>
                    <a:pt x="150484" y="69536"/>
                  </a:lnTo>
                  <a:lnTo>
                    <a:pt x="152518" y="69536"/>
                  </a:lnTo>
                  <a:lnTo>
                    <a:pt x="154552" y="69536"/>
                  </a:lnTo>
                  <a:lnTo>
                    <a:pt x="156585" y="69536"/>
                  </a:lnTo>
                  <a:lnTo>
                    <a:pt x="158619" y="69536"/>
                  </a:lnTo>
                  <a:lnTo>
                    <a:pt x="160652" y="69536"/>
                  </a:lnTo>
                  <a:lnTo>
                    <a:pt x="162686" y="69536"/>
                  </a:lnTo>
                  <a:lnTo>
                    <a:pt x="164719" y="69536"/>
                  </a:lnTo>
                  <a:lnTo>
                    <a:pt x="166753" y="69536"/>
                  </a:lnTo>
                  <a:lnTo>
                    <a:pt x="168787" y="69536"/>
                  </a:lnTo>
                  <a:lnTo>
                    <a:pt x="170820" y="69536"/>
                  </a:lnTo>
                  <a:lnTo>
                    <a:pt x="172854" y="69536"/>
                  </a:lnTo>
                  <a:lnTo>
                    <a:pt x="174887" y="69536"/>
                  </a:lnTo>
                  <a:lnTo>
                    <a:pt x="176921" y="69536"/>
                  </a:lnTo>
                  <a:lnTo>
                    <a:pt x="178954" y="69536"/>
                  </a:lnTo>
                  <a:lnTo>
                    <a:pt x="180988" y="69536"/>
                  </a:lnTo>
                  <a:lnTo>
                    <a:pt x="183022" y="69536"/>
                  </a:lnTo>
                  <a:lnTo>
                    <a:pt x="185055" y="69536"/>
                  </a:lnTo>
                  <a:lnTo>
                    <a:pt x="187089" y="69536"/>
                  </a:lnTo>
                  <a:lnTo>
                    <a:pt x="189122" y="69536"/>
                  </a:lnTo>
                  <a:lnTo>
                    <a:pt x="191156" y="69536"/>
                  </a:lnTo>
                  <a:lnTo>
                    <a:pt x="193190" y="69536"/>
                  </a:lnTo>
                  <a:lnTo>
                    <a:pt x="195223" y="69536"/>
                  </a:lnTo>
                  <a:lnTo>
                    <a:pt x="197257" y="69536"/>
                  </a:lnTo>
                  <a:lnTo>
                    <a:pt x="199290" y="69536"/>
                  </a:lnTo>
                  <a:lnTo>
                    <a:pt x="201324" y="69536"/>
                  </a:lnTo>
                  <a:lnTo>
                    <a:pt x="203357" y="69536"/>
                  </a:lnTo>
                  <a:lnTo>
                    <a:pt x="205391" y="69536"/>
                  </a:lnTo>
                  <a:lnTo>
                    <a:pt x="207425" y="69536"/>
                  </a:lnTo>
                  <a:lnTo>
                    <a:pt x="209458" y="69536"/>
                  </a:lnTo>
                  <a:lnTo>
                    <a:pt x="211492" y="69536"/>
                  </a:lnTo>
                  <a:lnTo>
                    <a:pt x="213525" y="69536"/>
                  </a:lnTo>
                  <a:lnTo>
                    <a:pt x="215559" y="69536"/>
                  </a:lnTo>
                  <a:lnTo>
                    <a:pt x="217592" y="69536"/>
                  </a:lnTo>
                  <a:lnTo>
                    <a:pt x="219626" y="69536"/>
                  </a:lnTo>
                  <a:lnTo>
                    <a:pt x="221660" y="69536"/>
                  </a:lnTo>
                  <a:lnTo>
                    <a:pt x="223693" y="69536"/>
                  </a:lnTo>
                  <a:lnTo>
                    <a:pt x="225727" y="69536"/>
                  </a:lnTo>
                  <a:lnTo>
                    <a:pt x="227760" y="69536"/>
                  </a:lnTo>
                  <a:lnTo>
                    <a:pt x="229794" y="69536"/>
                  </a:lnTo>
                  <a:lnTo>
                    <a:pt x="231828" y="69536"/>
                  </a:lnTo>
                  <a:lnTo>
                    <a:pt x="233861" y="69536"/>
                  </a:lnTo>
                  <a:lnTo>
                    <a:pt x="235895" y="69536"/>
                  </a:lnTo>
                  <a:lnTo>
                    <a:pt x="237928" y="69536"/>
                  </a:lnTo>
                  <a:lnTo>
                    <a:pt x="239962" y="69536"/>
                  </a:lnTo>
                  <a:lnTo>
                    <a:pt x="241995" y="69536"/>
                  </a:lnTo>
                  <a:lnTo>
                    <a:pt x="244029" y="69536"/>
                  </a:lnTo>
                  <a:lnTo>
                    <a:pt x="246063" y="69536"/>
                  </a:lnTo>
                  <a:lnTo>
                    <a:pt x="248096" y="69536"/>
                  </a:lnTo>
                  <a:lnTo>
                    <a:pt x="250130" y="69536"/>
                  </a:lnTo>
                  <a:lnTo>
                    <a:pt x="252163" y="69536"/>
                  </a:lnTo>
                  <a:lnTo>
                    <a:pt x="254197" y="69536"/>
                  </a:lnTo>
                  <a:lnTo>
                    <a:pt x="256230" y="69536"/>
                  </a:lnTo>
                  <a:lnTo>
                    <a:pt x="258264" y="69536"/>
                  </a:lnTo>
                  <a:lnTo>
                    <a:pt x="260298" y="69536"/>
                  </a:lnTo>
                  <a:lnTo>
                    <a:pt x="262331" y="69536"/>
                  </a:lnTo>
                  <a:lnTo>
                    <a:pt x="264365" y="69536"/>
                  </a:lnTo>
                  <a:lnTo>
                    <a:pt x="266398" y="69536"/>
                  </a:lnTo>
                  <a:lnTo>
                    <a:pt x="268432" y="69536"/>
                  </a:lnTo>
                  <a:lnTo>
                    <a:pt x="270466" y="69536"/>
                  </a:lnTo>
                  <a:lnTo>
                    <a:pt x="272499" y="69536"/>
                  </a:lnTo>
                  <a:lnTo>
                    <a:pt x="274533" y="69536"/>
                  </a:lnTo>
                  <a:lnTo>
                    <a:pt x="276566" y="69536"/>
                  </a:lnTo>
                  <a:lnTo>
                    <a:pt x="278600" y="69536"/>
                  </a:lnTo>
                  <a:lnTo>
                    <a:pt x="280633" y="69536"/>
                  </a:lnTo>
                  <a:lnTo>
                    <a:pt x="282667" y="69536"/>
                  </a:lnTo>
                  <a:lnTo>
                    <a:pt x="284701" y="69536"/>
                  </a:lnTo>
                  <a:lnTo>
                    <a:pt x="286734" y="69536"/>
                  </a:lnTo>
                  <a:lnTo>
                    <a:pt x="288768" y="69536"/>
                  </a:lnTo>
                  <a:lnTo>
                    <a:pt x="290801" y="69536"/>
                  </a:lnTo>
                  <a:lnTo>
                    <a:pt x="292835" y="69536"/>
                  </a:lnTo>
                  <a:lnTo>
                    <a:pt x="294868" y="69536"/>
                  </a:lnTo>
                  <a:lnTo>
                    <a:pt x="296902" y="69536"/>
                  </a:lnTo>
                  <a:lnTo>
                    <a:pt x="298936" y="69536"/>
                  </a:lnTo>
                  <a:lnTo>
                    <a:pt x="300969" y="69536"/>
                  </a:lnTo>
                  <a:lnTo>
                    <a:pt x="303003" y="69536"/>
                  </a:lnTo>
                  <a:lnTo>
                    <a:pt x="305036" y="69536"/>
                  </a:lnTo>
                  <a:lnTo>
                    <a:pt x="307070" y="69536"/>
                  </a:lnTo>
                  <a:lnTo>
                    <a:pt x="309104" y="69536"/>
                  </a:lnTo>
                  <a:lnTo>
                    <a:pt x="311137" y="69536"/>
                  </a:lnTo>
                  <a:lnTo>
                    <a:pt x="313171" y="69536"/>
                  </a:lnTo>
                  <a:lnTo>
                    <a:pt x="315204" y="69536"/>
                  </a:lnTo>
                  <a:lnTo>
                    <a:pt x="317238" y="69536"/>
                  </a:lnTo>
                  <a:lnTo>
                    <a:pt x="319271" y="69536"/>
                  </a:lnTo>
                  <a:lnTo>
                    <a:pt x="321305" y="69536"/>
                  </a:lnTo>
                  <a:lnTo>
                    <a:pt x="323339" y="69536"/>
                  </a:lnTo>
                  <a:lnTo>
                    <a:pt x="325372" y="69536"/>
                  </a:lnTo>
                  <a:lnTo>
                    <a:pt x="327406" y="69536"/>
                  </a:lnTo>
                  <a:lnTo>
                    <a:pt x="329439" y="69536"/>
                  </a:lnTo>
                  <a:lnTo>
                    <a:pt x="331473" y="69536"/>
                  </a:lnTo>
                  <a:lnTo>
                    <a:pt x="333506" y="69536"/>
                  </a:lnTo>
                  <a:lnTo>
                    <a:pt x="335540" y="69536"/>
                  </a:lnTo>
                  <a:lnTo>
                    <a:pt x="337574" y="69536"/>
                  </a:lnTo>
                  <a:lnTo>
                    <a:pt x="339607" y="69536"/>
                  </a:lnTo>
                  <a:lnTo>
                    <a:pt x="341641" y="69536"/>
                  </a:lnTo>
                  <a:lnTo>
                    <a:pt x="343674" y="69536"/>
                  </a:lnTo>
                  <a:lnTo>
                    <a:pt x="345708" y="69536"/>
                  </a:lnTo>
                  <a:lnTo>
                    <a:pt x="347742" y="69536"/>
                  </a:lnTo>
                  <a:lnTo>
                    <a:pt x="349775" y="69536"/>
                  </a:lnTo>
                  <a:lnTo>
                    <a:pt x="351809" y="69536"/>
                  </a:lnTo>
                  <a:lnTo>
                    <a:pt x="353842" y="69536"/>
                  </a:lnTo>
                  <a:lnTo>
                    <a:pt x="355876" y="69536"/>
                  </a:lnTo>
                  <a:lnTo>
                    <a:pt x="357909" y="69536"/>
                  </a:lnTo>
                  <a:lnTo>
                    <a:pt x="359943" y="69536"/>
                  </a:lnTo>
                  <a:lnTo>
                    <a:pt x="361977" y="69536"/>
                  </a:lnTo>
                  <a:lnTo>
                    <a:pt x="364010" y="69536"/>
                  </a:lnTo>
                  <a:lnTo>
                    <a:pt x="366044" y="69536"/>
                  </a:lnTo>
                  <a:lnTo>
                    <a:pt x="368077" y="69536"/>
                  </a:lnTo>
                  <a:lnTo>
                    <a:pt x="370111" y="69536"/>
                  </a:lnTo>
                  <a:lnTo>
                    <a:pt x="372144" y="69536"/>
                  </a:lnTo>
                  <a:lnTo>
                    <a:pt x="374178" y="69536"/>
                  </a:lnTo>
                  <a:lnTo>
                    <a:pt x="376212" y="69536"/>
                  </a:lnTo>
                  <a:lnTo>
                    <a:pt x="378245" y="69536"/>
                  </a:lnTo>
                  <a:lnTo>
                    <a:pt x="380279" y="69536"/>
                  </a:lnTo>
                  <a:lnTo>
                    <a:pt x="382312" y="69536"/>
                  </a:lnTo>
                  <a:lnTo>
                    <a:pt x="384346" y="69536"/>
                  </a:lnTo>
                  <a:lnTo>
                    <a:pt x="386380" y="69536"/>
                  </a:lnTo>
                  <a:lnTo>
                    <a:pt x="388413" y="69536"/>
                  </a:lnTo>
                  <a:lnTo>
                    <a:pt x="390447" y="69536"/>
                  </a:lnTo>
                  <a:lnTo>
                    <a:pt x="392480" y="69536"/>
                  </a:lnTo>
                  <a:lnTo>
                    <a:pt x="394514" y="69536"/>
                  </a:lnTo>
                  <a:lnTo>
                    <a:pt x="396547" y="69536"/>
                  </a:lnTo>
                  <a:lnTo>
                    <a:pt x="398581" y="69536"/>
                  </a:lnTo>
                  <a:lnTo>
                    <a:pt x="400615" y="69536"/>
                  </a:lnTo>
                  <a:lnTo>
                    <a:pt x="402648" y="69536"/>
                  </a:lnTo>
                  <a:lnTo>
                    <a:pt x="404682" y="69536"/>
                  </a:lnTo>
                  <a:lnTo>
                    <a:pt x="406715" y="69536"/>
                  </a:lnTo>
                  <a:lnTo>
                    <a:pt x="408749" y="69536"/>
                  </a:lnTo>
                  <a:lnTo>
                    <a:pt x="410782" y="69536"/>
                  </a:lnTo>
                  <a:lnTo>
                    <a:pt x="412816" y="69536"/>
                  </a:lnTo>
                  <a:lnTo>
                    <a:pt x="414850" y="69536"/>
                  </a:lnTo>
                  <a:lnTo>
                    <a:pt x="416883" y="69536"/>
                  </a:lnTo>
                  <a:lnTo>
                    <a:pt x="418917" y="69536"/>
                  </a:lnTo>
                  <a:lnTo>
                    <a:pt x="420950" y="69536"/>
                  </a:lnTo>
                  <a:lnTo>
                    <a:pt x="422984" y="69536"/>
                  </a:lnTo>
                  <a:lnTo>
                    <a:pt x="425018" y="69536"/>
                  </a:lnTo>
                  <a:lnTo>
                    <a:pt x="427051" y="69536"/>
                  </a:lnTo>
                  <a:lnTo>
                    <a:pt x="429085" y="69536"/>
                  </a:lnTo>
                  <a:lnTo>
                    <a:pt x="431118" y="69536"/>
                  </a:lnTo>
                  <a:lnTo>
                    <a:pt x="433152" y="69536"/>
                  </a:lnTo>
                  <a:lnTo>
                    <a:pt x="435185" y="69536"/>
                  </a:lnTo>
                  <a:lnTo>
                    <a:pt x="437219" y="69536"/>
                  </a:lnTo>
                  <a:lnTo>
                    <a:pt x="439253" y="69536"/>
                  </a:lnTo>
                  <a:lnTo>
                    <a:pt x="441286" y="69536"/>
                  </a:lnTo>
                  <a:lnTo>
                    <a:pt x="443320" y="69536"/>
                  </a:lnTo>
                  <a:lnTo>
                    <a:pt x="445353" y="69536"/>
                  </a:lnTo>
                  <a:lnTo>
                    <a:pt x="447387" y="69536"/>
                  </a:lnTo>
                  <a:lnTo>
                    <a:pt x="449420" y="69536"/>
                  </a:lnTo>
                  <a:lnTo>
                    <a:pt x="451454" y="69536"/>
                  </a:lnTo>
                  <a:lnTo>
                    <a:pt x="453488" y="69536"/>
                  </a:lnTo>
                  <a:lnTo>
                    <a:pt x="455521" y="69536"/>
                  </a:lnTo>
                  <a:lnTo>
                    <a:pt x="457555" y="69536"/>
                  </a:lnTo>
                  <a:lnTo>
                    <a:pt x="459588" y="69536"/>
                  </a:lnTo>
                  <a:lnTo>
                    <a:pt x="461622" y="69536"/>
                  </a:lnTo>
                  <a:lnTo>
                    <a:pt x="463656" y="69536"/>
                  </a:lnTo>
                  <a:lnTo>
                    <a:pt x="465689" y="69536"/>
                  </a:lnTo>
                  <a:lnTo>
                    <a:pt x="467723" y="69536"/>
                  </a:lnTo>
                  <a:lnTo>
                    <a:pt x="469756" y="69536"/>
                  </a:lnTo>
                  <a:lnTo>
                    <a:pt x="471790" y="69536"/>
                  </a:lnTo>
                  <a:lnTo>
                    <a:pt x="473823" y="69536"/>
                  </a:lnTo>
                  <a:lnTo>
                    <a:pt x="475857" y="69536"/>
                  </a:lnTo>
                  <a:lnTo>
                    <a:pt x="477891" y="69536"/>
                  </a:lnTo>
                  <a:lnTo>
                    <a:pt x="479924" y="69536"/>
                  </a:lnTo>
                  <a:lnTo>
                    <a:pt x="481958" y="69536"/>
                  </a:lnTo>
                  <a:lnTo>
                    <a:pt x="483991" y="69536"/>
                  </a:lnTo>
                  <a:lnTo>
                    <a:pt x="486025" y="69536"/>
                  </a:lnTo>
                  <a:lnTo>
                    <a:pt x="488058" y="69536"/>
                  </a:lnTo>
                  <a:lnTo>
                    <a:pt x="490092" y="69536"/>
                  </a:lnTo>
                  <a:lnTo>
                    <a:pt x="492126" y="69536"/>
                  </a:lnTo>
                  <a:lnTo>
                    <a:pt x="494159" y="69536"/>
                  </a:lnTo>
                  <a:lnTo>
                    <a:pt x="496193" y="69536"/>
                  </a:lnTo>
                  <a:lnTo>
                    <a:pt x="498226" y="69536"/>
                  </a:lnTo>
                  <a:lnTo>
                    <a:pt x="500260" y="69536"/>
                  </a:lnTo>
                  <a:lnTo>
                    <a:pt x="502294" y="69536"/>
                  </a:lnTo>
                  <a:lnTo>
                    <a:pt x="504327" y="69536"/>
                  </a:lnTo>
                  <a:lnTo>
                    <a:pt x="506361" y="69536"/>
                  </a:lnTo>
                  <a:lnTo>
                    <a:pt x="508394" y="69536"/>
                  </a:lnTo>
                  <a:lnTo>
                    <a:pt x="510428" y="69536"/>
                  </a:lnTo>
                  <a:lnTo>
                    <a:pt x="512461" y="69536"/>
                  </a:lnTo>
                  <a:lnTo>
                    <a:pt x="514495" y="69536"/>
                  </a:lnTo>
                  <a:lnTo>
                    <a:pt x="516529" y="69536"/>
                  </a:lnTo>
                  <a:lnTo>
                    <a:pt x="518562" y="69536"/>
                  </a:lnTo>
                  <a:lnTo>
                    <a:pt x="520596" y="69536"/>
                  </a:lnTo>
                  <a:lnTo>
                    <a:pt x="522629" y="69536"/>
                  </a:lnTo>
                  <a:lnTo>
                    <a:pt x="524663" y="69536"/>
                  </a:lnTo>
                  <a:lnTo>
                    <a:pt x="526696" y="69536"/>
                  </a:lnTo>
                  <a:lnTo>
                    <a:pt x="528730" y="69536"/>
                  </a:lnTo>
                  <a:lnTo>
                    <a:pt x="530764" y="69536"/>
                  </a:lnTo>
                  <a:lnTo>
                    <a:pt x="532797" y="69536"/>
                  </a:lnTo>
                  <a:lnTo>
                    <a:pt x="534831" y="69536"/>
                  </a:lnTo>
                  <a:lnTo>
                    <a:pt x="536864" y="69536"/>
                  </a:lnTo>
                  <a:lnTo>
                    <a:pt x="538898" y="69536"/>
                  </a:lnTo>
                  <a:lnTo>
                    <a:pt x="540932" y="69536"/>
                  </a:lnTo>
                  <a:lnTo>
                    <a:pt x="542965" y="69536"/>
                  </a:lnTo>
                  <a:lnTo>
                    <a:pt x="544999" y="69536"/>
                  </a:lnTo>
                  <a:lnTo>
                    <a:pt x="547032" y="69536"/>
                  </a:lnTo>
                  <a:lnTo>
                    <a:pt x="549066" y="69536"/>
                  </a:lnTo>
                  <a:lnTo>
                    <a:pt x="551099" y="69536"/>
                  </a:lnTo>
                  <a:lnTo>
                    <a:pt x="553133" y="69536"/>
                  </a:lnTo>
                  <a:lnTo>
                    <a:pt x="555167" y="69536"/>
                  </a:lnTo>
                  <a:lnTo>
                    <a:pt x="557200" y="69536"/>
                  </a:lnTo>
                  <a:lnTo>
                    <a:pt x="559234" y="69536"/>
                  </a:lnTo>
                  <a:lnTo>
                    <a:pt x="561267" y="69536"/>
                  </a:lnTo>
                  <a:lnTo>
                    <a:pt x="563301" y="69536"/>
                  </a:lnTo>
                  <a:lnTo>
                    <a:pt x="565335" y="69536"/>
                  </a:lnTo>
                  <a:lnTo>
                    <a:pt x="567368" y="69536"/>
                  </a:lnTo>
                  <a:lnTo>
                    <a:pt x="569402" y="69536"/>
                  </a:lnTo>
                  <a:lnTo>
                    <a:pt x="571435" y="69536"/>
                  </a:lnTo>
                  <a:lnTo>
                    <a:pt x="573469" y="69536"/>
                  </a:lnTo>
                  <a:lnTo>
                    <a:pt x="575502" y="69536"/>
                  </a:lnTo>
                  <a:lnTo>
                    <a:pt x="577536" y="69536"/>
                  </a:lnTo>
                  <a:lnTo>
                    <a:pt x="579570" y="69536"/>
                  </a:lnTo>
                  <a:lnTo>
                    <a:pt x="581603" y="69536"/>
                  </a:lnTo>
                  <a:lnTo>
                    <a:pt x="583637" y="69536"/>
                  </a:lnTo>
                  <a:lnTo>
                    <a:pt x="585670" y="69536"/>
                  </a:lnTo>
                  <a:lnTo>
                    <a:pt x="587704" y="69536"/>
                  </a:lnTo>
                  <a:lnTo>
                    <a:pt x="589737" y="69536"/>
                  </a:lnTo>
                  <a:lnTo>
                    <a:pt x="591771" y="69536"/>
                  </a:lnTo>
                  <a:lnTo>
                    <a:pt x="593805" y="69536"/>
                  </a:lnTo>
                  <a:lnTo>
                    <a:pt x="595838" y="69536"/>
                  </a:lnTo>
                  <a:lnTo>
                    <a:pt x="597872" y="69536"/>
                  </a:lnTo>
                  <a:lnTo>
                    <a:pt x="599905" y="69536"/>
                  </a:lnTo>
                  <a:lnTo>
                    <a:pt x="601939" y="69536"/>
                  </a:lnTo>
                  <a:lnTo>
                    <a:pt x="603973" y="69536"/>
                  </a:lnTo>
                  <a:lnTo>
                    <a:pt x="606006" y="69536"/>
                  </a:lnTo>
                  <a:lnTo>
                    <a:pt x="608040" y="69536"/>
                  </a:lnTo>
                  <a:lnTo>
                    <a:pt x="610073" y="69536"/>
                  </a:lnTo>
                  <a:lnTo>
                    <a:pt x="612107" y="69536"/>
                  </a:lnTo>
                  <a:lnTo>
                    <a:pt x="614140" y="69536"/>
                  </a:lnTo>
                  <a:lnTo>
                    <a:pt x="616174" y="69536"/>
                  </a:lnTo>
                  <a:lnTo>
                    <a:pt x="618208" y="69536"/>
                  </a:lnTo>
                  <a:lnTo>
                    <a:pt x="620241" y="69536"/>
                  </a:lnTo>
                  <a:lnTo>
                    <a:pt x="622275" y="69536"/>
                  </a:lnTo>
                  <a:lnTo>
                    <a:pt x="624308" y="69536"/>
                  </a:lnTo>
                  <a:lnTo>
                    <a:pt x="626342" y="69536"/>
                  </a:lnTo>
                  <a:lnTo>
                    <a:pt x="628375" y="69536"/>
                  </a:lnTo>
                  <a:lnTo>
                    <a:pt x="630409" y="69536"/>
                  </a:lnTo>
                  <a:lnTo>
                    <a:pt x="632443" y="69536"/>
                  </a:lnTo>
                  <a:lnTo>
                    <a:pt x="634476" y="69536"/>
                  </a:lnTo>
                  <a:lnTo>
                    <a:pt x="636510" y="69536"/>
                  </a:lnTo>
                  <a:lnTo>
                    <a:pt x="638543" y="69536"/>
                  </a:lnTo>
                  <a:lnTo>
                    <a:pt x="640577" y="69536"/>
                  </a:lnTo>
                  <a:lnTo>
                    <a:pt x="642611" y="69536"/>
                  </a:lnTo>
                  <a:lnTo>
                    <a:pt x="644644" y="69536"/>
                  </a:lnTo>
                  <a:lnTo>
                    <a:pt x="646678" y="69536"/>
                  </a:lnTo>
                  <a:lnTo>
                    <a:pt x="648711" y="69536"/>
                  </a:lnTo>
                  <a:lnTo>
                    <a:pt x="650745" y="69536"/>
                  </a:lnTo>
                  <a:lnTo>
                    <a:pt x="652778" y="69536"/>
                  </a:lnTo>
                  <a:lnTo>
                    <a:pt x="654812" y="69536"/>
                  </a:lnTo>
                  <a:lnTo>
                    <a:pt x="656846" y="69536"/>
                  </a:lnTo>
                  <a:lnTo>
                    <a:pt x="658879" y="69536"/>
                  </a:lnTo>
                  <a:lnTo>
                    <a:pt x="660913" y="69536"/>
                  </a:lnTo>
                  <a:lnTo>
                    <a:pt x="662946" y="69536"/>
                  </a:lnTo>
                  <a:lnTo>
                    <a:pt x="664980" y="69536"/>
                  </a:lnTo>
                  <a:lnTo>
                    <a:pt x="667013" y="69536"/>
                  </a:lnTo>
                  <a:lnTo>
                    <a:pt x="669047" y="69536"/>
                  </a:lnTo>
                  <a:lnTo>
                    <a:pt x="671081" y="69536"/>
                  </a:lnTo>
                  <a:lnTo>
                    <a:pt x="673114" y="69536"/>
                  </a:lnTo>
                  <a:lnTo>
                    <a:pt x="675148" y="69536"/>
                  </a:lnTo>
                  <a:lnTo>
                    <a:pt x="677181" y="69536"/>
                  </a:lnTo>
                  <a:lnTo>
                    <a:pt x="679215" y="69536"/>
                  </a:lnTo>
                  <a:lnTo>
                    <a:pt x="681249" y="69536"/>
                  </a:lnTo>
                  <a:lnTo>
                    <a:pt x="683282" y="69536"/>
                  </a:lnTo>
                  <a:lnTo>
                    <a:pt x="685316" y="69536"/>
                  </a:lnTo>
                  <a:lnTo>
                    <a:pt x="687349" y="69536"/>
                  </a:lnTo>
                  <a:lnTo>
                    <a:pt x="689383" y="69536"/>
                  </a:lnTo>
                  <a:lnTo>
                    <a:pt x="691416" y="69536"/>
                  </a:lnTo>
                  <a:lnTo>
                    <a:pt x="693450" y="69536"/>
                  </a:lnTo>
                  <a:lnTo>
                    <a:pt x="695484" y="69536"/>
                  </a:lnTo>
                  <a:lnTo>
                    <a:pt x="697517" y="69536"/>
                  </a:lnTo>
                  <a:lnTo>
                    <a:pt x="699551" y="69536"/>
                  </a:lnTo>
                  <a:lnTo>
                    <a:pt x="701584" y="69536"/>
                  </a:lnTo>
                  <a:lnTo>
                    <a:pt x="703618" y="69536"/>
                  </a:lnTo>
                  <a:lnTo>
                    <a:pt x="705651" y="69536"/>
                  </a:lnTo>
                  <a:lnTo>
                    <a:pt x="707685" y="69536"/>
                  </a:lnTo>
                  <a:lnTo>
                    <a:pt x="709719" y="69536"/>
                  </a:lnTo>
                  <a:lnTo>
                    <a:pt x="711752" y="69536"/>
                  </a:lnTo>
                  <a:lnTo>
                    <a:pt x="713786" y="69536"/>
                  </a:lnTo>
                  <a:lnTo>
                    <a:pt x="715819" y="69536"/>
                  </a:lnTo>
                  <a:lnTo>
                    <a:pt x="717853" y="69536"/>
                  </a:lnTo>
                  <a:lnTo>
                    <a:pt x="719887" y="69536"/>
                  </a:lnTo>
                  <a:lnTo>
                    <a:pt x="721920" y="69536"/>
                  </a:lnTo>
                  <a:lnTo>
                    <a:pt x="723954" y="69536"/>
                  </a:lnTo>
                  <a:lnTo>
                    <a:pt x="725987" y="69536"/>
                  </a:lnTo>
                  <a:lnTo>
                    <a:pt x="728021" y="69536"/>
                  </a:lnTo>
                  <a:lnTo>
                    <a:pt x="730054" y="69536"/>
                  </a:lnTo>
                  <a:lnTo>
                    <a:pt x="732088" y="69536"/>
                  </a:lnTo>
                  <a:lnTo>
                    <a:pt x="734122" y="69536"/>
                  </a:lnTo>
                  <a:lnTo>
                    <a:pt x="736155" y="69536"/>
                  </a:lnTo>
                  <a:lnTo>
                    <a:pt x="738189" y="69536"/>
                  </a:lnTo>
                  <a:lnTo>
                    <a:pt x="740222" y="69536"/>
                  </a:lnTo>
                  <a:lnTo>
                    <a:pt x="742256" y="69536"/>
                  </a:lnTo>
                  <a:lnTo>
                    <a:pt x="744289" y="69536"/>
                  </a:lnTo>
                  <a:lnTo>
                    <a:pt x="746323" y="69536"/>
                  </a:lnTo>
                  <a:lnTo>
                    <a:pt x="748357" y="69536"/>
                  </a:lnTo>
                  <a:lnTo>
                    <a:pt x="750390" y="69536"/>
                  </a:lnTo>
                  <a:lnTo>
                    <a:pt x="752424" y="69536"/>
                  </a:lnTo>
                  <a:lnTo>
                    <a:pt x="754457" y="69536"/>
                  </a:lnTo>
                  <a:lnTo>
                    <a:pt x="756491" y="69536"/>
                  </a:lnTo>
                  <a:lnTo>
                    <a:pt x="758525" y="69536"/>
                  </a:lnTo>
                  <a:lnTo>
                    <a:pt x="760558" y="69536"/>
                  </a:lnTo>
                  <a:lnTo>
                    <a:pt x="762592" y="69536"/>
                  </a:lnTo>
                  <a:lnTo>
                    <a:pt x="764625" y="69536"/>
                  </a:lnTo>
                  <a:lnTo>
                    <a:pt x="766659" y="69536"/>
                  </a:lnTo>
                  <a:lnTo>
                    <a:pt x="768692" y="69536"/>
                  </a:lnTo>
                  <a:lnTo>
                    <a:pt x="770726" y="69536"/>
                  </a:lnTo>
                  <a:lnTo>
                    <a:pt x="772760" y="69536"/>
                  </a:lnTo>
                  <a:lnTo>
                    <a:pt x="774793" y="69536"/>
                  </a:lnTo>
                  <a:lnTo>
                    <a:pt x="776827" y="69536"/>
                  </a:lnTo>
                  <a:lnTo>
                    <a:pt x="778860" y="69536"/>
                  </a:lnTo>
                  <a:lnTo>
                    <a:pt x="780894" y="69536"/>
                  </a:lnTo>
                  <a:lnTo>
                    <a:pt x="782927" y="69536"/>
                  </a:lnTo>
                  <a:lnTo>
                    <a:pt x="784961" y="69536"/>
                  </a:lnTo>
                  <a:lnTo>
                    <a:pt x="786995" y="69536"/>
                  </a:lnTo>
                  <a:lnTo>
                    <a:pt x="789028" y="69536"/>
                  </a:lnTo>
                  <a:lnTo>
                    <a:pt x="791062" y="69536"/>
                  </a:lnTo>
                  <a:lnTo>
                    <a:pt x="793095" y="69536"/>
                  </a:lnTo>
                  <a:lnTo>
                    <a:pt x="795129" y="69536"/>
                  </a:lnTo>
                  <a:lnTo>
                    <a:pt x="797163" y="69536"/>
                  </a:lnTo>
                  <a:lnTo>
                    <a:pt x="799196" y="69536"/>
                  </a:lnTo>
                  <a:lnTo>
                    <a:pt x="801230" y="69536"/>
                  </a:lnTo>
                  <a:lnTo>
                    <a:pt x="803263" y="69536"/>
                  </a:lnTo>
                  <a:lnTo>
                    <a:pt x="805297" y="69536"/>
                  </a:lnTo>
                  <a:lnTo>
                    <a:pt x="807330" y="69536"/>
                  </a:lnTo>
                  <a:lnTo>
                    <a:pt x="809364" y="69536"/>
                  </a:lnTo>
                  <a:lnTo>
                    <a:pt x="811398" y="69536"/>
                  </a:lnTo>
                  <a:lnTo>
                    <a:pt x="813431" y="69536"/>
                  </a:lnTo>
                  <a:lnTo>
                    <a:pt x="815465" y="69536"/>
                  </a:lnTo>
                  <a:lnTo>
                    <a:pt x="817498" y="69536"/>
                  </a:lnTo>
                  <a:lnTo>
                    <a:pt x="819532" y="69536"/>
                  </a:lnTo>
                  <a:lnTo>
                    <a:pt x="821565" y="69536"/>
                  </a:lnTo>
                  <a:lnTo>
                    <a:pt x="823599" y="69536"/>
                  </a:lnTo>
                  <a:lnTo>
                    <a:pt x="825633" y="69536"/>
                  </a:lnTo>
                  <a:lnTo>
                    <a:pt x="827666" y="69536"/>
                  </a:lnTo>
                  <a:lnTo>
                    <a:pt x="829700" y="69536"/>
                  </a:lnTo>
                  <a:lnTo>
                    <a:pt x="831733" y="69536"/>
                  </a:lnTo>
                  <a:lnTo>
                    <a:pt x="833767" y="69536"/>
                  </a:lnTo>
                  <a:lnTo>
                    <a:pt x="835801" y="69536"/>
                  </a:lnTo>
                  <a:lnTo>
                    <a:pt x="837834" y="69536"/>
                  </a:lnTo>
                  <a:lnTo>
                    <a:pt x="839868" y="69536"/>
                  </a:lnTo>
                  <a:lnTo>
                    <a:pt x="841901" y="69536"/>
                  </a:lnTo>
                  <a:lnTo>
                    <a:pt x="843935" y="69536"/>
                  </a:lnTo>
                  <a:lnTo>
                    <a:pt x="845968" y="69536"/>
                  </a:lnTo>
                  <a:lnTo>
                    <a:pt x="848002" y="69536"/>
                  </a:lnTo>
                  <a:lnTo>
                    <a:pt x="850036" y="69536"/>
                  </a:lnTo>
                  <a:lnTo>
                    <a:pt x="852069" y="69536"/>
                  </a:lnTo>
                  <a:lnTo>
                    <a:pt x="854103" y="69536"/>
                  </a:lnTo>
                  <a:lnTo>
                    <a:pt x="856136" y="69536"/>
                  </a:lnTo>
                  <a:lnTo>
                    <a:pt x="858170" y="69536"/>
                  </a:lnTo>
                  <a:lnTo>
                    <a:pt x="860203" y="69536"/>
                  </a:lnTo>
                  <a:lnTo>
                    <a:pt x="862237" y="69536"/>
                  </a:lnTo>
                  <a:lnTo>
                    <a:pt x="864271" y="69536"/>
                  </a:lnTo>
                  <a:lnTo>
                    <a:pt x="866304" y="69536"/>
                  </a:lnTo>
                  <a:lnTo>
                    <a:pt x="868338" y="69536"/>
                  </a:lnTo>
                  <a:lnTo>
                    <a:pt x="870371" y="69536"/>
                  </a:lnTo>
                  <a:lnTo>
                    <a:pt x="872405" y="69536"/>
                  </a:lnTo>
                  <a:lnTo>
                    <a:pt x="874439" y="69536"/>
                  </a:lnTo>
                  <a:lnTo>
                    <a:pt x="876472" y="69536"/>
                  </a:lnTo>
                  <a:lnTo>
                    <a:pt x="878506" y="69536"/>
                  </a:lnTo>
                  <a:lnTo>
                    <a:pt x="880539" y="69536"/>
                  </a:lnTo>
                  <a:lnTo>
                    <a:pt x="882573" y="69536"/>
                  </a:lnTo>
                  <a:lnTo>
                    <a:pt x="884606" y="69536"/>
                  </a:lnTo>
                  <a:lnTo>
                    <a:pt x="886640" y="69536"/>
                  </a:lnTo>
                  <a:lnTo>
                    <a:pt x="888674" y="69536"/>
                  </a:lnTo>
                  <a:lnTo>
                    <a:pt x="890707" y="69536"/>
                  </a:lnTo>
                  <a:lnTo>
                    <a:pt x="892741" y="69536"/>
                  </a:lnTo>
                  <a:lnTo>
                    <a:pt x="894774" y="69536"/>
                  </a:lnTo>
                  <a:lnTo>
                    <a:pt x="896808" y="69536"/>
                  </a:lnTo>
                  <a:lnTo>
                    <a:pt x="898841" y="69536"/>
                  </a:lnTo>
                  <a:lnTo>
                    <a:pt x="900875" y="69536"/>
                  </a:lnTo>
                  <a:lnTo>
                    <a:pt x="902909" y="69536"/>
                  </a:lnTo>
                  <a:lnTo>
                    <a:pt x="904942" y="69536"/>
                  </a:lnTo>
                  <a:lnTo>
                    <a:pt x="906976" y="69536"/>
                  </a:lnTo>
                  <a:lnTo>
                    <a:pt x="909009" y="69536"/>
                  </a:lnTo>
                  <a:lnTo>
                    <a:pt x="911043" y="69536"/>
                  </a:lnTo>
                  <a:lnTo>
                    <a:pt x="913077" y="69536"/>
                  </a:lnTo>
                  <a:lnTo>
                    <a:pt x="915110" y="69536"/>
                  </a:lnTo>
                  <a:lnTo>
                    <a:pt x="917144" y="69536"/>
                  </a:lnTo>
                  <a:lnTo>
                    <a:pt x="919177" y="69536"/>
                  </a:lnTo>
                  <a:lnTo>
                    <a:pt x="921211" y="69536"/>
                  </a:lnTo>
                  <a:lnTo>
                    <a:pt x="923244" y="69536"/>
                  </a:lnTo>
                  <a:lnTo>
                    <a:pt x="925278" y="69536"/>
                  </a:lnTo>
                  <a:lnTo>
                    <a:pt x="927312" y="69536"/>
                  </a:lnTo>
                  <a:lnTo>
                    <a:pt x="929345" y="69536"/>
                  </a:lnTo>
                  <a:lnTo>
                    <a:pt x="931379" y="69536"/>
                  </a:lnTo>
                  <a:lnTo>
                    <a:pt x="933412" y="69536"/>
                  </a:lnTo>
                  <a:lnTo>
                    <a:pt x="935446" y="69536"/>
                  </a:lnTo>
                  <a:lnTo>
                    <a:pt x="937479" y="69536"/>
                  </a:lnTo>
                  <a:lnTo>
                    <a:pt x="939513" y="69536"/>
                  </a:lnTo>
                  <a:lnTo>
                    <a:pt x="941547" y="69536"/>
                  </a:lnTo>
                  <a:lnTo>
                    <a:pt x="943580" y="69536"/>
                  </a:lnTo>
                  <a:lnTo>
                    <a:pt x="945614" y="69536"/>
                  </a:lnTo>
                  <a:lnTo>
                    <a:pt x="947647" y="69536"/>
                  </a:lnTo>
                  <a:lnTo>
                    <a:pt x="949681" y="69536"/>
                  </a:lnTo>
                  <a:lnTo>
                    <a:pt x="951715" y="69536"/>
                  </a:lnTo>
                  <a:lnTo>
                    <a:pt x="953748" y="69536"/>
                  </a:lnTo>
                  <a:lnTo>
                    <a:pt x="955782" y="69536"/>
                  </a:lnTo>
                  <a:lnTo>
                    <a:pt x="957815" y="69536"/>
                  </a:lnTo>
                  <a:lnTo>
                    <a:pt x="959849" y="69536"/>
                  </a:lnTo>
                  <a:lnTo>
                    <a:pt x="961882" y="69536"/>
                  </a:lnTo>
                  <a:lnTo>
                    <a:pt x="963916" y="69536"/>
                  </a:lnTo>
                  <a:lnTo>
                    <a:pt x="965950" y="69536"/>
                  </a:lnTo>
                  <a:lnTo>
                    <a:pt x="967983" y="69536"/>
                  </a:lnTo>
                  <a:lnTo>
                    <a:pt x="970017" y="69536"/>
                  </a:lnTo>
                  <a:lnTo>
                    <a:pt x="972050" y="69536"/>
                  </a:lnTo>
                  <a:lnTo>
                    <a:pt x="974084" y="69536"/>
                  </a:lnTo>
                  <a:lnTo>
                    <a:pt x="976117" y="69536"/>
                  </a:lnTo>
                  <a:lnTo>
                    <a:pt x="978151" y="69536"/>
                  </a:lnTo>
                  <a:lnTo>
                    <a:pt x="980185" y="69536"/>
                  </a:lnTo>
                  <a:lnTo>
                    <a:pt x="982218" y="69536"/>
                  </a:lnTo>
                  <a:lnTo>
                    <a:pt x="984252" y="69536"/>
                  </a:lnTo>
                  <a:lnTo>
                    <a:pt x="986285" y="69536"/>
                  </a:lnTo>
                  <a:lnTo>
                    <a:pt x="988319" y="69536"/>
                  </a:lnTo>
                  <a:lnTo>
                    <a:pt x="990353" y="69536"/>
                  </a:lnTo>
                  <a:lnTo>
                    <a:pt x="992386" y="69536"/>
                  </a:lnTo>
                  <a:lnTo>
                    <a:pt x="994420" y="69536"/>
                  </a:lnTo>
                  <a:lnTo>
                    <a:pt x="996453" y="69536"/>
                  </a:lnTo>
                  <a:lnTo>
                    <a:pt x="998487" y="69536"/>
                  </a:lnTo>
                  <a:lnTo>
                    <a:pt x="1000520" y="69536"/>
                  </a:lnTo>
                  <a:lnTo>
                    <a:pt x="1002554" y="69536"/>
                  </a:lnTo>
                  <a:lnTo>
                    <a:pt x="1004588" y="69536"/>
                  </a:lnTo>
                  <a:lnTo>
                    <a:pt x="1006621" y="69536"/>
                  </a:lnTo>
                  <a:lnTo>
                    <a:pt x="1008655" y="69536"/>
                  </a:lnTo>
                  <a:lnTo>
                    <a:pt x="1010688" y="69536"/>
                  </a:lnTo>
                  <a:lnTo>
                    <a:pt x="1012722" y="69536"/>
                  </a:lnTo>
                  <a:lnTo>
                    <a:pt x="1014755" y="69536"/>
                  </a:lnTo>
                  <a:lnTo>
                    <a:pt x="1016789" y="69536"/>
                  </a:lnTo>
                  <a:lnTo>
                    <a:pt x="1018823" y="69536"/>
                  </a:lnTo>
                  <a:lnTo>
                    <a:pt x="1020856" y="69536"/>
                  </a:lnTo>
                  <a:lnTo>
                    <a:pt x="1022890" y="69536"/>
                  </a:lnTo>
                  <a:lnTo>
                    <a:pt x="1024923" y="69536"/>
                  </a:lnTo>
                  <a:lnTo>
                    <a:pt x="1026957" y="69536"/>
                  </a:lnTo>
                  <a:lnTo>
                    <a:pt x="1028991" y="69536"/>
                  </a:lnTo>
                  <a:lnTo>
                    <a:pt x="1031024" y="69536"/>
                  </a:lnTo>
                  <a:lnTo>
                    <a:pt x="1033058" y="69536"/>
                  </a:lnTo>
                  <a:lnTo>
                    <a:pt x="1035091" y="69536"/>
                  </a:lnTo>
                  <a:lnTo>
                    <a:pt x="1037125" y="69536"/>
                  </a:lnTo>
                  <a:lnTo>
                    <a:pt x="1039158" y="69536"/>
                  </a:lnTo>
                  <a:lnTo>
                    <a:pt x="1041192" y="69536"/>
                  </a:lnTo>
                  <a:lnTo>
                    <a:pt x="1043226" y="69536"/>
                  </a:lnTo>
                  <a:lnTo>
                    <a:pt x="1045259" y="69536"/>
                  </a:lnTo>
                  <a:lnTo>
                    <a:pt x="1047293" y="69536"/>
                  </a:lnTo>
                  <a:lnTo>
                    <a:pt x="1049326" y="69536"/>
                  </a:lnTo>
                  <a:lnTo>
                    <a:pt x="1051360" y="69536"/>
                  </a:lnTo>
                  <a:lnTo>
                    <a:pt x="1053393" y="69536"/>
                  </a:lnTo>
                  <a:lnTo>
                    <a:pt x="1055427" y="69536"/>
                  </a:lnTo>
                  <a:lnTo>
                    <a:pt x="1057461" y="69536"/>
                  </a:lnTo>
                  <a:lnTo>
                    <a:pt x="1059494" y="69536"/>
                  </a:lnTo>
                  <a:lnTo>
                    <a:pt x="1061528" y="69536"/>
                  </a:lnTo>
                  <a:lnTo>
                    <a:pt x="1063561" y="69536"/>
                  </a:lnTo>
                  <a:lnTo>
                    <a:pt x="1065595" y="69536"/>
                  </a:lnTo>
                  <a:lnTo>
                    <a:pt x="1067629" y="69536"/>
                  </a:lnTo>
                  <a:lnTo>
                    <a:pt x="1069662" y="69536"/>
                  </a:lnTo>
                  <a:lnTo>
                    <a:pt x="1071696" y="69536"/>
                  </a:lnTo>
                  <a:lnTo>
                    <a:pt x="1073729" y="69536"/>
                  </a:lnTo>
                  <a:lnTo>
                    <a:pt x="1075763" y="69536"/>
                  </a:lnTo>
                  <a:lnTo>
                    <a:pt x="1077796" y="69536"/>
                  </a:lnTo>
                  <a:lnTo>
                    <a:pt x="1079830" y="69536"/>
                  </a:lnTo>
                  <a:lnTo>
                    <a:pt x="1081864" y="69536"/>
                  </a:lnTo>
                  <a:lnTo>
                    <a:pt x="1083897" y="69536"/>
                  </a:lnTo>
                  <a:lnTo>
                    <a:pt x="1085931" y="69536"/>
                  </a:lnTo>
                  <a:lnTo>
                    <a:pt x="1087964" y="69536"/>
                  </a:lnTo>
                  <a:lnTo>
                    <a:pt x="1089998" y="69536"/>
                  </a:lnTo>
                  <a:lnTo>
                    <a:pt x="1092032" y="69536"/>
                  </a:lnTo>
                  <a:lnTo>
                    <a:pt x="1094065" y="69536"/>
                  </a:lnTo>
                  <a:lnTo>
                    <a:pt x="1096099" y="69536"/>
                  </a:lnTo>
                  <a:lnTo>
                    <a:pt x="1098132" y="69536"/>
                  </a:lnTo>
                  <a:lnTo>
                    <a:pt x="1100166" y="69536"/>
                  </a:lnTo>
                  <a:lnTo>
                    <a:pt x="1102199" y="69536"/>
                  </a:lnTo>
                  <a:lnTo>
                    <a:pt x="1104233" y="69536"/>
                  </a:lnTo>
                  <a:lnTo>
                    <a:pt x="1106267" y="69536"/>
                  </a:lnTo>
                  <a:lnTo>
                    <a:pt x="1108300" y="69536"/>
                  </a:lnTo>
                  <a:lnTo>
                    <a:pt x="1110334" y="69536"/>
                  </a:lnTo>
                  <a:lnTo>
                    <a:pt x="1112367" y="69536"/>
                  </a:lnTo>
                  <a:lnTo>
                    <a:pt x="1114401" y="69536"/>
                  </a:lnTo>
                  <a:lnTo>
                    <a:pt x="1116434" y="69536"/>
                  </a:lnTo>
                  <a:lnTo>
                    <a:pt x="1118468" y="69536"/>
                  </a:lnTo>
                  <a:lnTo>
                    <a:pt x="1120502" y="69536"/>
                  </a:lnTo>
                  <a:lnTo>
                    <a:pt x="1122535" y="69536"/>
                  </a:lnTo>
                  <a:lnTo>
                    <a:pt x="1124569" y="69536"/>
                  </a:lnTo>
                  <a:lnTo>
                    <a:pt x="1126602" y="69536"/>
                  </a:lnTo>
                  <a:lnTo>
                    <a:pt x="1128636" y="69536"/>
                  </a:lnTo>
                  <a:lnTo>
                    <a:pt x="1130670" y="69536"/>
                  </a:lnTo>
                  <a:lnTo>
                    <a:pt x="1132703" y="69536"/>
                  </a:lnTo>
                  <a:lnTo>
                    <a:pt x="1134737" y="69536"/>
                  </a:lnTo>
                  <a:lnTo>
                    <a:pt x="1136770" y="69536"/>
                  </a:lnTo>
                  <a:lnTo>
                    <a:pt x="1138804" y="69536"/>
                  </a:lnTo>
                  <a:lnTo>
                    <a:pt x="1140837" y="69536"/>
                  </a:lnTo>
                  <a:lnTo>
                    <a:pt x="1142871" y="69536"/>
                  </a:lnTo>
                  <a:lnTo>
                    <a:pt x="1144905" y="69536"/>
                  </a:lnTo>
                  <a:lnTo>
                    <a:pt x="1146938" y="69536"/>
                  </a:lnTo>
                  <a:lnTo>
                    <a:pt x="1148972" y="69536"/>
                  </a:lnTo>
                  <a:lnTo>
                    <a:pt x="1151005" y="69536"/>
                  </a:lnTo>
                  <a:lnTo>
                    <a:pt x="1153039" y="69536"/>
                  </a:lnTo>
                  <a:lnTo>
                    <a:pt x="1155072" y="69536"/>
                  </a:lnTo>
                  <a:lnTo>
                    <a:pt x="1157106" y="69536"/>
                  </a:lnTo>
                  <a:lnTo>
                    <a:pt x="1159140" y="69536"/>
                  </a:lnTo>
                  <a:lnTo>
                    <a:pt x="1161173" y="69536"/>
                  </a:lnTo>
                  <a:lnTo>
                    <a:pt x="1163207" y="69536"/>
                  </a:lnTo>
                  <a:lnTo>
                    <a:pt x="1165240" y="69536"/>
                  </a:lnTo>
                  <a:lnTo>
                    <a:pt x="1167274" y="69536"/>
                  </a:lnTo>
                  <a:lnTo>
                    <a:pt x="1169308" y="69536"/>
                  </a:lnTo>
                  <a:lnTo>
                    <a:pt x="1171341" y="69536"/>
                  </a:lnTo>
                  <a:lnTo>
                    <a:pt x="1173375" y="69536"/>
                  </a:lnTo>
                  <a:lnTo>
                    <a:pt x="1175408" y="69536"/>
                  </a:lnTo>
                  <a:lnTo>
                    <a:pt x="1177442" y="69536"/>
                  </a:lnTo>
                  <a:lnTo>
                    <a:pt x="1179475" y="69536"/>
                  </a:lnTo>
                  <a:lnTo>
                    <a:pt x="1181509" y="69536"/>
                  </a:lnTo>
                  <a:lnTo>
                    <a:pt x="1183543" y="69536"/>
                  </a:lnTo>
                  <a:lnTo>
                    <a:pt x="1185576" y="69536"/>
                  </a:lnTo>
                  <a:lnTo>
                    <a:pt x="1187610" y="69536"/>
                  </a:lnTo>
                  <a:lnTo>
                    <a:pt x="1189643" y="69536"/>
                  </a:lnTo>
                  <a:lnTo>
                    <a:pt x="1191677" y="69536"/>
                  </a:lnTo>
                  <a:lnTo>
                    <a:pt x="1193710" y="69536"/>
                  </a:lnTo>
                  <a:lnTo>
                    <a:pt x="1195744" y="69536"/>
                  </a:lnTo>
                  <a:lnTo>
                    <a:pt x="1197778" y="69536"/>
                  </a:lnTo>
                  <a:lnTo>
                    <a:pt x="1199811" y="69536"/>
                  </a:lnTo>
                  <a:lnTo>
                    <a:pt x="1201845" y="69536"/>
                  </a:lnTo>
                  <a:lnTo>
                    <a:pt x="1203878" y="69536"/>
                  </a:lnTo>
                  <a:lnTo>
                    <a:pt x="1205912" y="69536"/>
                  </a:lnTo>
                  <a:lnTo>
                    <a:pt x="1207946" y="69536"/>
                  </a:lnTo>
                  <a:lnTo>
                    <a:pt x="1209979" y="69536"/>
                  </a:lnTo>
                  <a:lnTo>
                    <a:pt x="1212013" y="69536"/>
                  </a:lnTo>
                  <a:lnTo>
                    <a:pt x="1214046" y="69536"/>
                  </a:lnTo>
                  <a:lnTo>
                    <a:pt x="1216080" y="69536"/>
                  </a:lnTo>
                  <a:lnTo>
                    <a:pt x="1218113" y="69536"/>
                  </a:lnTo>
                  <a:lnTo>
                    <a:pt x="1220147" y="69536"/>
                  </a:lnTo>
                  <a:lnTo>
                    <a:pt x="1222181" y="69536"/>
                  </a:lnTo>
                  <a:lnTo>
                    <a:pt x="1224214" y="69536"/>
                  </a:lnTo>
                  <a:lnTo>
                    <a:pt x="1226248" y="69536"/>
                  </a:lnTo>
                  <a:lnTo>
                    <a:pt x="1228281" y="69536"/>
                  </a:lnTo>
                  <a:lnTo>
                    <a:pt x="1230315" y="69536"/>
                  </a:lnTo>
                  <a:lnTo>
                    <a:pt x="1232348" y="69536"/>
                  </a:lnTo>
                  <a:lnTo>
                    <a:pt x="1234382" y="69536"/>
                  </a:lnTo>
                  <a:lnTo>
                    <a:pt x="1236416" y="69536"/>
                  </a:lnTo>
                  <a:lnTo>
                    <a:pt x="1238449" y="69536"/>
                  </a:lnTo>
                  <a:lnTo>
                    <a:pt x="1240483" y="69536"/>
                  </a:lnTo>
                  <a:lnTo>
                    <a:pt x="1242516" y="69536"/>
                  </a:lnTo>
                  <a:lnTo>
                    <a:pt x="1244550" y="69536"/>
                  </a:lnTo>
                  <a:lnTo>
                    <a:pt x="1246584" y="69536"/>
                  </a:lnTo>
                  <a:lnTo>
                    <a:pt x="1248617" y="69536"/>
                  </a:lnTo>
                  <a:lnTo>
                    <a:pt x="1250651" y="69536"/>
                  </a:lnTo>
                  <a:lnTo>
                    <a:pt x="1252684" y="69536"/>
                  </a:lnTo>
                  <a:lnTo>
                    <a:pt x="1254718" y="69536"/>
                  </a:lnTo>
                  <a:lnTo>
                    <a:pt x="1256751" y="69536"/>
                  </a:lnTo>
                  <a:lnTo>
                    <a:pt x="1258785" y="69536"/>
                  </a:lnTo>
                  <a:lnTo>
                    <a:pt x="1260819" y="69536"/>
                  </a:lnTo>
                  <a:lnTo>
                    <a:pt x="1262852" y="69536"/>
                  </a:lnTo>
                  <a:lnTo>
                    <a:pt x="1264886" y="69536"/>
                  </a:lnTo>
                  <a:lnTo>
                    <a:pt x="1266919" y="69536"/>
                  </a:lnTo>
                  <a:lnTo>
                    <a:pt x="1268953" y="69536"/>
                  </a:lnTo>
                  <a:lnTo>
                    <a:pt x="1270986" y="69536"/>
                  </a:lnTo>
                  <a:lnTo>
                    <a:pt x="1273020" y="69536"/>
                  </a:lnTo>
                  <a:lnTo>
                    <a:pt x="1275054" y="69536"/>
                  </a:lnTo>
                  <a:lnTo>
                    <a:pt x="1277087" y="69536"/>
                  </a:lnTo>
                  <a:lnTo>
                    <a:pt x="1279121" y="69536"/>
                  </a:lnTo>
                  <a:lnTo>
                    <a:pt x="1281154" y="69536"/>
                  </a:lnTo>
                  <a:lnTo>
                    <a:pt x="1283188" y="69536"/>
                  </a:lnTo>
                  <a:lnTo>
                    <a:pt x="1285222" y="69536"/>
                  </a:lnTo>
                  <a:lnTo>
                    <a:pt x="1287255" y="69536"/>
                  </a:lnTo>
                  <a:lnTo>
                    <a:pt x="1289289" y="69536"/>
                  </a:lnTo>
                  <a:lnTo>
                    <a:pt x="1291322" y="69536"/>
                  </a:lnTo>
                  <a:lnTo>
                    <a:pt x="1293356" y="69536"/>
                  </a:lnTo>
                  <a:lnTo>
                    <a:pt x="1295389" y="69536"/>
                  </a:lnTo>
                  <a:lnTo>
                    <a:pt x="1297423" y="69536"/>
                  </a:lnTo>
                  <a:lnTo>
                    <a:pt x="1299457" y="69536"/>
                  </a:lnTo>
                  <a:lnTo>
                    <a:pt x="1301490" y="69536"/>
                  </a:lnTo>
                  <a:lnTo>
                    <a:pt x="1303524" y="69536"/>
                  </a:lnTo>
                  <a:lnTo>
                    <a:pt x="1305557" y="69536"/>
                  </a:lnTo>
                  <a:lnTo>
                    <a:pt x="1307591" y="69536"/>
                  </a:lnTo>
                  <a:lnTo>
                    <a:pt x="1309624" y="69536"/>
                  </a:lnTo>
                  <a:lnTo>
                    <a:pt x="1311658" y="69536"/>
                  </a:lnTo>
                  <a:lnTo>
                    <a:pt x="1313692" y="69536"/>
                  </a:lnTo>
                  <a:lnTo>
                    <a:pt x="1315725" y="69536"/>
                  </a:lnTo>
                  <a:lnTo>
                    <a:pt x="1317759" y="69536"/>
                  </a:lnTo>
                  <a:lnTo>
                    <a:pt x="1319792" y="69536"/>
                  </a:lnTo>
                  <a:lnTo>
                    <a:pt x="1321826" y="69536"/>
                  </a:lnTo>
                  <a:lnTo>
                    <a:pt x="1323860" y="69536"/>
                  </a:lnTo>
                  <a:lnTo>
                    <a:pt x="1325893" y="69536"/>
                  </a:lnTo>
                  <a:lnTo>
                    <a:pt x="1327927" y="69536"/>
                  </a:lnTo>
                  <a:lnTo>
                    <a:pt x="1329960" y="69536"/>
                  </a:lnTo>
                  <a:lnTo>
                    <a:pt x="1331994" y="69536"/>
                  </a:lnTo>
                  <a:lnTo>
                    <a:pt x="1334027" y="69536"/>
                  </a:lnTo>
                  <a:lnTo>
                    <a:pt x="1336061" y="69536"/>
                  </a:lnTo>
                  <a:lnTo>
                    <a:pt x="1338095" y="69536"/>
                  </a:lnTo>
                  <a:lnTo>
                    <a:pt x="1340128" y="69536"/>
                  </a:lnTo>
                  <a:lnTo>
                    <a:pt x="1342162" y="69536"/>
                  </a:lnTo>
                  <a:lnTo>
                    <a:pt x="1344195" y="69536"/>
                  </a:lnTo>
                  <a:lnTo>
                    <a:pt x="1346229" y="69536"/>
                  </a:lnTo>
                  <a:lnTo>
                    <a:pt x="1348262" y="69536"/>
                  </a:lnTo>
                  <a:lnTo>
                    <a:pt x="1350296" y="69536"/>
                  </a:lnTo>
                  <a:lnTo>
                    <a:pt x="1352330" y="69536"/>
                  </a:lnTo>
                  <a:lnTo>
                    <a:pt x="1354363" y="69536"/>
                  </a:lnTo>
                  <a:lnTo>
                    <a:pt x="1356397" y="69536"/>
                  </a:lnTo>
                  <a:lnTo>
                    <a:pt x="1358430" y="69536"/>
                  </a:lnTo>
                  <a:lnTo>
                    <a:pt x="1360464" y="69536"/>
                  </a:lnTo>
                  <a:lnTo>
                    <a:pt x="1362498" y="69536"/>
                  </a:lnTo>
                  <a:lnTo>
                    <a:pt x="1364531" y="69536"/>
                  </a:lnTo>
                  <a:lnTo>
                    <a:pt x="1366565" y="69536"/>
                  </a:lnTo>
                  <a:lnTo>
                    <a:pt x="1368598" y="69536"/>
                  </a:lnTo>
                  <a:lnTo>
                    <a:pt x="1370632" y="69536"/>
                  </a:lnTo>
                  <a:lnTo>
                    <a:pt x="1372665" y="69536"/>
                  </a:lnTo>
                  <a:lnTo>
                    <a:pt x="1374699" y="69536"/>
                  </a:lnTo>
                  <a:lnTo>
                    <a:pt x="1376733" y="69536"/>
                  </a:lnTo>
                  <a:lnTo>
                    <a:pt x="1378766" y="69536"/>
                  </a:lnTo>
                  <a:lnTo>
                    <a:pt x="1380800" y="69536"/>
                  </a:lnTo>
                  <a:lnTo>
                    <a:pt x="1382833" y="69536"/>
                  </a:lnTo>
                  <a:lnTo>
                    <a:pt x="1384867" y="69536"/>
                  </a:lnTo>
                  <a:lnTo>
                    <a:pt x="1386900" y="69536"/>
                  </a:lnTo>
                  <a:lnTo>
                    <a:pt x="1388934" y="69536"/>
                  </a:lnTo>
                  <a:lnTo>
                    <a:pt x="1390968" y="69536"/>
                  </a:lnTo>
                  <a:lnTo>
                    <a:pt x="1393001" y="69536"/>
                  </a:lnTo>
                  <a:lnTo>
                    <a:pt x="1395035" y="69536"/>
                  </a:lnTo>
                  <a:lnTo>
                    <a:pt x="1397068" y="69536"/>
                  </a:lnTo>
                  <a:lnTo>
                    <a:pt x="1399102" y="69536"/>
                  </a:lnTo>
                  <a:lnTo>
                    <a:pt x="1401136" y="69536"/>
                  </a:lnTo>
                  <a:lnTo>
                    <a:pt x="1403169" y="69536"/>
                  </a:lnTo>
                  <a:lnTo>
                    <a:pt x="1405203" y="69536"/>
                  </a:lnTo>
                  <a:lnTo>
                    <a:pt x="1407236" y="69536"/>
                  </a:lnTo>
                  <a:lnTo>
                    <a:pt x="1409270" y="69536"/>
                  </a:lnTo>
                  <a:lnTo>
                    <a:pt x="1411303" y="69536"/>
                  </a:lnTo>
                  <a:lnTo>
                    <a:pt x="1413337" y="69536"/>
                  </a:lnTo>
                  <a:lnTo>
                    <a:pt x="1415371" y="69536"/>
                  </a:lnTo>
                  <a:lnTo>
                    <a:pt x="1417404" y="69536"/>
                  </a:lnTo>
                  <a:lnTo>
                    <a:pt x="1419438" y="69536"/>
                  </a:lnTo>
                  <a:lnTo>
                    <a:pt x="1421471" y="69536"/>
                  </a:lnTo>
                  <a:lnTo>
                    <a:pt x="1423505" y="69536"/>
                  </a:lnTo>
                  <a:lnTo>
                    <a:pt x="1425538" y="69536"/>
                  </a:lnTo>
                  <a:lnTo>
                    <a:pt x="1427572" y="69536"/>
                  </a:lnTo>
                  <a:lnTo>
                    <a:pt x="1429606" y="69536"/>
                  </a:lnTo>
                  <a:lnTo>
                    <a:pt x="1431639" y="69536"/>
                  </a:lnTo>
                  <a:lnTo>
                    <a:pt x="1433673" y="69536"/>
                  </a:lnTo>
                  <a:lnTo>
                    <a:pt x="1435706" y="69536"/>
                  </a:lnTo>
                  <a:lnTo>
                    <a:pt x="1437740" y="69536"/>
                  </a:lnTo>
                  <a:lnTo>
                    <a:pt x="1439774" y="69536"/>
                  </a:lnTo>
                  <a:lnTo>
                    <a:pt x="1441807" y="69536"/>
                  </a:lnTo>
                  <a:lnTo>
                    <a:pt x="1443841" y="69536"/>
                  </a:lnTo>
                  <a:lnTo>
                    <a:pt x="1445874" y="69536"/>
                  </a:lnTo>
                  <a:lnTo>
                    <a:pt x="1447908" y="69536"/>
                  </a:lnTo>
                  <a:lnTo>
                    <a:pt x="1449941" y="69536"/>
                  </a:lnTo>
                  <a:lnTo>
                    <a:pt x="1451975" y="69536"/>
                  </a:lnTo>
                  <a:lnTo>
                    <a:pt x="1454009" y="69536"/>
                  </a:lnTo>
                  <a:lnTo>
                    <a:pt x="1456042" y="69536"/>
                  </a:lnTo>
                  <a:lnTo>
                    <a:pt x="1458076" y="69536"/>
                  </a:lnTo>
                  <a:lnTo>
                    <a:pt x="1460109" y="69536"/>
                  </a:lnTo>
                  <a:lnTo>
                    <a:pt x="1462143" y="69536"/>
                  </a:lnTo>
                  <a:lnTo>
                    <a:pt x="1464176" y="69536"/>
                  </a:lnTo>
                  <a:lnTo>
                    <a:pt x="1466210" y="69536"/>
                  </a:lnTo>
                  <a:lnTo>
                    <a:pt x="1468244" y="69536"/>
                  </a:lnTo>
                  <a:lnTo>
                    <a:pt x="1470277" y="69536"/>
                  </a:lnTo>
                  <a:lnTo>
                    <a:pt x="1472311" y="69536"/>
                  </a:lnTo>
                  <a:lnTo>
                    <a:pt x="1474344" y="69536"/>
                  </a:lnTo>
                  <a:lnTo>
                    <a:pt x="1476378" y="69536"/>
                  </a:lnTo>
                  <a:lnTo>
                    <a:pt x="1478412" y="69536"/>
                  </a:lnTo>
                  <a:lnTo>
                    <a:pt x="1480445" y="69536"/>
                  </a:lnTo>
                  <a:lnTo>
                    <a:pt x="1482479" y="69536"/>
                  </a:lnTo>
                  <a:lnTo>
                    <a:pt x="1484512" y="69536"/>
                  </a:lnTo>
                  <a:lnTo>
                    <a:pt x="1486546" y="69536"/>
                  </a:lnTo>
                  <a:lnTo>
                    <a:pt x="1488579" y="69536"/>
                  </a:lnTo>
                  <a:lnTo>
                    <a:pt x="1490613" y="69536"/>
                  </a:lnTo>
                  <a:lnTo>
                    <a:pt x="1492647" y="69536"/>
                  </a:lnTo>
                  <a:lnTo>
                    <a:pt x="1494680" y="69536"/>
                  </a:lnTo>
                  <a:lnTo>
                    <a:pt x="1496714" y="69536"/>
                  </a:lnTo>
                  <a:lnTo>
                    <a:pt x="1498747" y="69536"/>
                  </a:lnTo>
                  <a:lnTo>
                    <a:pt x="1500781" y="69536"/>
                  </a:lnTo>
                  <a:lnTo>
                    <a:pt x="1502814" y="69536"/>
                  </a:lnTo>
                  <a:lnTo>
                    <a:pt x="1504848" y="69536"/>
                  </a:lnTo>
                  <a:lnTo>
                    <a:pt x="1506882" y="69536"/>
                  </a:lnTo>
                  <a:lnTo>
                    <a:pt x="1508915" y="69536"/>
                  </a:lnTo>
                  <a:lnTo>
                    <a:pt x="1510949" y="69536"/>
                  </a:lnTo>
                  <a:lnTo>
                    <a:pt x="1512982" y="69536"/>
                  </a:lnTo>
                  <a:lnTo>
                    <a:pt x="1515016" y="69536"/>
                  </a:lnTo>
                  <a:lnTo>
                    <a:pt x="1517050" y="69536"/>
                  </a:lnTo>
                  <a:lnTo>
                    <a:pt x="1519083" y="69536"/>
                  </a:lnTo>
                  <a:lnTo>
                    <a:pt x="1521117" y="69536"/>
                  </a:lnTo>
                  <a:lnTo>
                    <a:pt x="1523150" y="69536"/>
                  </a:lnTo>
                  <a:lnTo>
                    <a:pt x="1525184" y="69536"/>
                  </a:lnTo>
                  <a:lnTo>
                    <a:pt x="1527217" y="69536"/>
                  </a:lnTo>
                  <a:lnTo>
                    <a:pt x="1529251" y="69536"/>
                  </a:lnTo>
                  <a:lnTo>
                    <a:pt x="1531285" y="69536"/>
                  </a:lnTo>
                  <a:lnTo>
                    <a:pt x="1533318" y="69536"/>
                  </a:lnTo>
                  <a:lnTo>
                    <a:pt x="1535352" y="69536"/>
                  </a:lnTo>
                  <a:lnTo>
                    <a:pt x="1537385" y="69536"/>
                  </a:lnTo>
                  <a:lnTo>
                    <a:pt x="1539419" y="69536"/>
                  </a:lnTo>
                  <a:lnTo>
                    <a:pt x="1541452" y="69536"/>
                  </a:lnTo>
                  <a:lnTo>
                    <a:pt x="1543486" y="69536"/>
                  </a:lnTo>
                  <a:lnTo>
                    <a:pt x="1545520" y="69536"/>
                  </a:lnTo>
                  <a:lnTo>
                    <a:pt x="1547553" y="69536"/>
                  </a:lnTo>
                  <a:lnTo>
                    <a:pt x="1549587" y="69536"/>
                  </a:lnTo>
                  <a:lnTo>
                    <a:pt x="1551620" y="69536"/>
                  </a:lnTo>
                  <a:lnTo>
                    <a:pt x="1553654" y="69536"/>
                  </a:lnTo>
                  <a:lnTo>
                    <a:pt x="1555688" y="69536"/>
                  </a:lnTo>
                  <a:lnTo>
                    <a:pt x="1557721" y="69536"/>
                  </a:lnTo>
                  <a:lnTo>
                    <a:pt x="1559755" y="69536"/>
                  </a:lnTo>
                  <a:lnTo>
                    <a:pt x="1561788" y="69536"/>
                  </a:lnTo>
                  <a:lnTo>
                    <a:pt x="1563822" y="69536"/>
                  </a:lnTo>
                  <a:lnTo>
                    <a:pt x="1565855" y="69536"/>
                  </a:lnTo>
                  <a:lnTo>
                    <a:pt x="1567889" y="69536"/>
                  </a:lnTo>
                  <a:lnTo>
                    <a:pt x="1569923" y="69536"/>
                  </a:lnTo>
                  <a:lnTo>
                    <a:pt x="1571956" y="69536"/>
                  </a:lnTo>
                  <a:lnTo>
                    <a:pt x="1573990" y="69536"/>
                  </a:lnTo>
                  <a:lnTo>
                    <a:pt x="1576023" y="69536"/>
                  </a:lnTo>
                  <a:lnTo>
                    <a:pt x="1578057" y="69536"/>
                  </a:lnTo>
                  <a:lnTo>
                    <a:pt x="1580090" y="69536"/>
                  </a:lnTo>
                  <a:lnTo>
                    <a:pt x="1582124" y="69536"/>
                  </a:lnTo>
                  <a:lnTo>
                    <a:pt x="1584158" y="69536"/>
                  </a:lnTo>
                  <a:lnTo>
                    <a:pt x="1586191" y="69536"/>
                  </a:lnTo>
                  <a:lnTo>
                    <a:pt x="1588225" y="69536"/>
                  </a:lnTo>
                  <a:lnTo>
                    <a:pt x="1590258" y="69536"/>
                  </a:lnTo>
                  <a:lnTo>
                    <a:pt x="1592292" y="69536"/>
                  </a:lnTo>
                  <a:lnTo>
                    <a:pt x="1594326" y="69536"/>
                  </a:lnTo>
                  <a:lnTo>
                    <a:pt x="1596359" y="69536"/>
                  </a:lnTo>
                  <a:lnTo>
                    <a:pt x="1598393" y="69536"/>
                  </a:lnTo>
                  <a:lnTo>
                    <a:pt x="1600426" y="69536"/>
                  </a:lnTo>
                  <a:lnTo>
                    <a:pt x="1602460" y="69536"/>
                  </a:lnTo>
                  <a:lnTo>
                    <a:pt x="1604493" y="69536"/>
                  </a:lnTo>
                  <a:lnTo>
                    <a:pt x="1606527" y="69536"/>
                  </a:lnTo>
                  <a:lnTo>
                    <a:pt x="1608561" y="69536"/>
                  </a:lnTo>
                  <a:lnTo>
                    <a:pt x="1610594" y="69536"/>
                  </a:lnTo>
                  <a:lnTo>
                    <a:pt x="1612628" y="69536"/>
                  </a:lnTo>
                  <a:lnTo>
                    <a:pt x="1614661" y="69536"/>
                  </a:lnTo>
                  <a:lnTo>
                    <a:pt x="1616695" y="69536"/>
                  </a:lnTo>
                  <a:lnTo>
                    <a:pt x="1618728" y="69536"/>
                  </a:lnTo>
                  <a:lnTo>
                    <a:pt x="1620762" y="69536"/>
                  </a:lnTo>
                  <a:lnTo>
                    <a:pt x="1622796" y="69536"/>
                  </a:lnTo>
                  <a:lnTo>
                    <a:pt x="1624829" y="69536"/>
                  </a:lnTo>
                  <a:lnTo>
                    <a:pt x="1626863" y="69536"/>
                  </a:lnTo>
                  <a:lnTo>
                    <a:pt x="1628896" y="69536"/>
                  </a:lnTo>
                  <a:lnTo>
                    <a:pt x="1630930" y="69536"/>
                  </a:lnTo>
                  <a:lnTo>
                    <a:pt x="1632964" y="69536"/>
                  </a:lnTo>
                  <a:lnTo>
                    <a:pt x="1634997" y="69536"/>
                  </a:lnTo>
                  <a:lnTo>
                    <a:pt x="1637031" y="69536"/>
                  </a:lnTo>
                  <a:lnTo>
                    <a:pt x="1639064" y="69536"/>
                  </a:lnTo>
                  <a:lnTo>
                    <a:pt x="1641098" y="69536"/>
                  </a:lnTo>
                  <a:lnTo>
                    <a:pt x="1643131" y="69536"/>
                  </a:lnTo>
                  <a:lnTo>
                    <a:pt x="1645165" y="69536"/>
                  </a:lnTo>
                  <a:lnTo>
                    <a:pt x="1647199" y="69536"/>
                  </a:lnTo>
                  <a:lnTo>
                    <a:pt x="1649232" y="69536"/>
                  </a:lnTo>
                  <a:lnTo>
                    <a:pt x="1651266" y="69536"/>
                  </a:lnTo>
                  <a:lnTo>
                    <a:pt x="1653299" y="69536"/>
                  </a:lnTo>
                  <a:lnTo>
                    <a:pt x="1655333" y="69536"/>
                  </a:lnTo>
                  <a:lnTo>
                    <a:pt x="1657367" y="69536"/>
                  </a:lnTo>
                  <a:lnTo>
                    <a:pt x="1659400" y="69536"/>
                  </a:lnTo>
                  <a:lnTo>
                    <a:pt x="1661434" y="69536"/>
                  </a:lnTo>
                  <a:lnTo>
                    <a:pt x="1663467" y="69536"/>
                  </a:lnTo>
                  <a:lnTo>
                    <a:pt x="1665501" y="69536"/>
                  </a:lnTo>
                  <a:lnTo>
                    <a:pt x="1667534" y="69536"/>
                  </a:lnTo>
                  <a:lnTo>
                    <a:pt x="1669568" y="69536"/>
                  </a:lnTo>
                  <a:lnTo>
                    <a:pt x="1671602" y="69536"/>
                  </a:lnTo>
                  <a:lnTo>
                    <a:pt x="1673635" y="69536"/>
                  </a:lnTo>
                  <a:lnTo>
                    <a:pt x="1675669" y="69536"/>
                  </a:lnTo>
                  <a:lnTo>
                    <a:pt x="1677702" y="69536"/>
                  </a:lnTo>
                  <a:lnTo>
                    <a:pt x="1679736" y="69536"/>
                  </a:lnTo>
                  <a:lnTo>
                    <a:pt x="1681769" y="69536"/>
                  </a:lnTo>
                  <a:lnTo>
                    <a:pt x="1683803" y="69536"/>
                  </a:lnTo>
                  <a:lnTo>
                    <a:pt x="1685837" y="69536"/>
                  </a:lnTo>
                  <a:lnTo>
                    <a:pt x="1687870" y="69536"/>
                  </a:lnTo>
                  <a:lnTo>
                    <a:pt x="1689904" y="69536"/>
                  </a:lnTo>
                  <a:lnTo>
                    <a:pt x="1691937" y="69536"/>
                  </a:lnTo>
                  <a:lnTo>
                    <a:pt x="1693971" y="69536"/>
                  </a:lnTo>
                  <a:lnTo>
                    <a:pt x="1696005" y="69536"/>
                  </a:lnTo>
                  <a:lnTo>
                    <a:pt x="1698038" y="69536"/>
                  </a:lnTo>
                  <a:lnTo>
                    <a:pt x="1700072" y="69536"/>
                  </a:lnTo>
                  <a:lnTo>
                    <a:pt x="1702105" y="69536"/>
                  </a:lnTo>
                  <a:lnTo>
                    <a:pt x="1704139" y="69536"/>
                  </a:lnTo>
                  <a:lnTo>
                    <a:pt x="1706172" y="69536"/>
                  </a:lnTo>
                  <a:lnTo>
                    <a:pt x="1708206" y="69536"/>
                  </a:lnTo>
                  <a:lnTo>
                    <a:pt x="1710240" y="69536"/>
                  </a:lnTo>
                  <a:lnTo>
                    <a:pt x="1712273" y="69536"/>
                  </a:lnTo>
                  <a:lnTo>
                    <a:pt x="1714307" y="69536"/>
                  </a:lnTo>
                  <a:lnTo>
                    <a:pt x="1716340" y="69536"/>
                  </a:lnTo>
                  <a:lnTo>
                    <a:pt x="1718374" y="69536"/>
                  </a:lnTo>
                  <a:lnTo>
                    <a:pt x="1720407" y="69536"/>
                  </a:lnTo>
                  <a:lnTo>
                    <a:pt x="1722441" y="69536"/>
                  </a:lnTo>
                  <a:lnTo>
                    <a:pt x="1724475" y="69536"/>
                  </a:lnTo>
                  <a:lnTo>
                    <a:pt x="1726508" y="69536"/>
                  </a:lnTo>
                  <a:lnTo>
                    <a:pt x="1728542" y="69536"/>
                  </a:lnTo>
                  <a:lnTo>
                    <a:pt x="1730575" y="69536"/>
                  </a:lnTo>
                  <a:lnTo>
                    <a:pt x="1732609" y="69536"/>
                  </a:lnTo>
                  <a:lnTo>
                    <a:pt x="1734643" y="69536"/>
                  </a:lnTo>
                  <a:lnTo>
                    <a:pt x="1736676" y="69536"/>
                  </a:lnTo>
                  <a:lnTo>
                    <a:pt x="1738710" y="69536"/>
                  </a:lnTo>
                  <a:lnTo>
                    <a:pt x="1740743" y="69536"/>
                  </a:lnTo>
                  <a:lnTo>
                    <a:pt x="1742777" y="69536"/>
                  </a:lnTo>
                  <a:lnTo>
                    <a:pt x="1744810" y="69536"/>
                  </a:lnTo>
                  <a:lnTo>
                    <a:pt x="1746844" y="69536"/>
                  </a:lnTo>
                  <a:lnTo>
                    <a:pt x="1748878" y="69536"/>
                  </a:lnTo>
                  <a:lnTo>
                    <a:pt x="1750911" y="69536"/>
                  </a:lnTo>
                  <a:lnTo>
                    <a:pt x="1752945" y="69536"/>
                  </a:lnTo>
                  <a:lnTo>
                    <a:pt x="1754978" y="69536"/>
                  </a:lnTo>
                  <a:lnTo>
                    <a:pt x="1757012" y="69536"/>
                  </a:lnTo>
                  <a:lnTo>
                    <a:pt x="1759045" y="69536"/>
                  </a:lnTo>
                  <a:lnTo>
                    <a:pt x="1761079" y="69536"/>
                  </a:lnTo>
                  <a:lnTo>
                    <a:pt x="1763113" y="69536"/>
                  </a:lnTo>
                  <a:lnTo>
                    <a:pt x="1765146" y="69536"/>
                  </a:lnTo>
                  <a:lnTo>
                    <a:pt x="1767180" y="69536"/>
                  </a:lnTo>
                  <a:lnTo>
                    <a:pt x="1769213" y="69536"/>
                  </a:lnTo>
                  <a:lnTo>
                    <a:pt x="1771247" y="69536"/>
                  </a:lnTo>
                  <a:lnTo>
                    <a:pt x="1773281" y="69536"/>
                  </a:lnTo>
                  <a:lnTo>
                    <a:pt x="1775314" y="69536"/>
                  </a:lnTo>
                  <a:lnTo>
                    <a:pt x="1777348" y="69536"/>
                  </a:lnTo>
                  <a:lnTo>
                    <a:pt x="1779381" y="69536"/>
                  </a:lnTo>
                  <a:lnTo>
                    <a:pt x="1781415" y="69536"/>
                  </a:lnTo>
                  <a:lnTo>
                    <a:pt x="1783448" y="69536"/>
                  </a:lnTo>
                  <a:lnTo>
                    <a:pt x="1785482" y="69536"/>
                  </a:lnTo>
                  <a:lnTo>
                    <a:pt x="1787516" y="69536"/>
                  </a:lnTo>
                  <a:lnTo>
                    <a:pt x="1789549" y="69536"/>
                  </a:lnTo>
                  <a:lnTo>
                    <a:pt x="1791583" y="69536"/>
                  </a:lnTo>
                  <a:lnTo>
                    <a:pt x="1793616" y="69536"/>
                  </a:lnTo>
                  <a:lnTo>
                    <a:pt x="1795650" y="69536"/>
                  </a:lnTo>
                  <a:lnTo>
                    <a:pt x="1797683" y="69536"/>
                  </a:lnTo>
                  <a:lnTo>
                    <a:pt x="1799717" y="69536"/>
                  </a:lnTo>
                  <a:lnTo>
                    <a:pt x="1801751" y="69536"/>
                  </a:lnTo>
                  <a:lnTo>
                    <a:pt x="1803784" y="69536"/>
                  </a:lnTo>
                  <a:lnTo>
                    <a:pt x="1805818" y="69536"/>
                  </a:lnTo>
                  <a:lnTo>
                    <a:pt x="1807851" y="69536"/>
                  </a:lnTo>
                  <a:lnTo>
                    <a:pt x="1809885" y="69536"/>
                  </a:lnTo>
                  <a:lnTo>
                    <a:pt x="1811919" y="69536"/>
                  </a:lnTo>
                  <a:lnTo>
                    <a:pt x="1813952" y="69536"/>
                  </a:lnTo>
                  <a:lnTo>
                    <a:pt x="1815986" y="69536"/>
                  </a:lnTo>
                  <a:lnTo>
                    <a:pt x="1818019" y="69536"/>
                  </a:lnTo>
                  <a:lnTo>
                    <a:pt x="1820053" y="69536"/>
                  </a:lnTo>
                  <a:lnTo>
                    <a:pt x="1822086" y="69536"/>
                  </a:lnTo>
                  <a:lnTo>
                    <a:pt x="1824120" y="69536"/>
                  </a:lnTo>
                  <a:lnTo>
                    <a:pt x="1826154" y="69536"/>
                  </a:lnTo>
                  <a:lnTo>
                    <a:pt x="1828187" y="69536"/>
                  </a:lnTo>
                  <a:lnTo>
                    <a:pt x="1830221" y="69536"/>
                  </a:lnTo>
                  <a:lnTo>
                    <a:pt x="1832254" y="69536"/>
                  </a:lnTo>
                  <a:lnTo>
                    <a:pt x="1834288" y="69536"/>
                  </a:lnTo>
                  <a:lnTo>
                    <a:pt x="1836321" y="69536"/>
                  </a:lnTo>
                  <a:lnTo>
                    <a:pt x="1838355" y="69536"/>
                  </a:lnTo>
                  <a:lnTo>
                    <a:pt x="1840389" y="69536"/>
                  </a:lnTo>
                  <a:lnTo>
                    <a:pt x="1842422" y="69536"/>
                  </a:lnTo>
                  <a:lnTo>
                    <a:pt x="1844456" y="69536"/>
                  </a:lnTo>
                  <a:lnTo>
                    <a:pt x="1846489" y="69536"/>
                  </a:lnTo>
                  <a:lnTo>
                    <a:pt x="1848523" y="69536"/>
                  </a:lnTo>
                  <a:lnTo>
                    <a:pt x="1850557" y="69536"/>
                  </a:lnTo>
                  <a:lnTo>
                    <a:pt x="1852590" y="69536"/>
                  </a:lnTo>
                  <a:lnTo>
                    <a:pt x="1854624" y="69536"/>
                  </a:lnTo>
                  <a:lnTo>
                    <a:pt x="1856657" y="69536"/>
                  </a:lnTo>
                  <a:lnTo>
                    <a:pt x="1858691" y="69536"/>
                  </a:lnTo>
                  <a:lnTo>
                    <a:pt x="1860724" y="69536"/>
                  </a:lnTo>
                  <a:lnTo>
                    <a:pt x="1862758" y="69536"/>
                  </a:lnTo>
                  <a:lnTo>
                    <a:pt x="1864792" y="69536"/>
                  </a:lnTo>
                  <a:lnTo>
                    <a:pt x="1866825" y="69536"/>
                  </a:lnTo>
                  <a:lnTo>
                    <a:pt x="1868859" y="69536"/>
                  </a:lnTo>
                  <a:lnTo>
                    <a:pt x="1870892" y="69536"/>
                  </a:lnTo>
                  <a:lnTo>
                    <a:pt x="1872926" y="69536"/>
                  </a:lnTo>
                  <a:lnTo>
                    <a:pt x="1874959" y="69536"/>
                  </a:lnTo>
                  <a:lnTo>
                    <a:pt x="1876993" y="69536"/>
                  </a:lnTo>
                  <a:lnTo>
                    <a:pt x="1879027" y="69536"/>
                  </a:lnTo>
                  <a:lnTo>
                    <a:pt x="1881060" y="69536"/>
                  </a:lnTo>
                  <a:lnTo>
                    <a:pt x="1883094" y="69536"/>
                  </a:lnTo>
                  <a:lnTo>
                    <a:pt x="1885127" y="69536"/>
                  </a:lnTo>
                  <a:lnTo>
                    <a:pt x="1887161" y="69536"/>
                  </a:lnTo>
                  <a:lnTo>
                    <a:pt x="1889195" y="69536"/>
                  </a:lnTo>
                  <a:lnTo>
                    <a:pt x="1891228" y="69536"/>
                  </a:lnTo>
                  <a:lnTo>
                    <a:pt x="1893262" y="69536"/>
                  </a:lnTo>
                  <a:lnTo>
                    <a:pt x="1895295" y="69536"/>
                  </a:lnTo>
                  <a:lnTo>
                    <a:pt x="1897329" y="69536"/>
                  </a:lnTo>
                  <a:lnTo>
                    <a:pt x="1899362" y="69536"/>
                  </a:lnTo>
                  <a:lnTo>
                    <a:pt x="1901396" y="69536"/>
                  </a:lnTo>
                  <a:lnTo>
                    <a:pt x="1903430" y="69536"/>
                  </a:lnTo>
                  <a:lnTo>
                    <a:pt x="1905463" y="69536"/>
                  </a:lnTo>
                  <a:lnTo>
                    <a:pt x="1907497" y="69536"/>
                  </a:lnTo>
                  <a:lnTo>
                    <a:pt x="1909530" y="69536"/>
                  </a:lnTo>
                  <a:lnTo>
                    <a:pt x="1911564" y="69536"/>
                  </a:lnTo>
                  <a:lnTo>
                    <a:pt x="1913597" y="69536"/>
                  </a:lnTo>
                  <a:lnTo>
                    <a:pt x="1915631" y="69536"/>
                  </a:lnTo>
                  <a:lnTo>
                    <a:pt x="1917665" y="69536"/>
                  </a:lnTo>
                  <a:lnTo>
                    <a:pt x="1919698" y="69536"/>
                  </a:lnTo>
                  <a:lnTo>
                    <a:pt x="1921732" y="69536"/>
                  </a:lnTo>
                  <a:lnTo>
                    <a:pt x="1923765" y="69536"/>
                  </a:lnTo>
                  <a:lnTo>
                    <a:pt x="1925799" y="69536"/>
                  </a:lnTo>
                  <a:lnTo>
                    <a:pt x="1927833" y="69536"/>
                  </a:lnTo>
                  <a:lnTo>
                    <a:pt x="1929866" y="69536"/>
                  </a:lnTo>
                  <a:lnTo>
                    <a:pt x="1931900" y="69536"/>
                  </a:lnTo>
                  <a:lnTo>
                    <a:pt x="1933933" y="69536"/>
                  </a:lnTo>
                  <a:lnTo>
                    <a:pt x="1935967" y="69536"/>
                  </a:lnTo>
                  <a:lnTo>
                    <a:pt x="1938000" y="69536"/>
                  </a:lnTo>
                  <a:lnTo>
                    <a:pt x="1940034" y="69536"/>
                  </a:lnTo>
                  <a:lnTo>
                    <a:pt x="1942068" y="69536"/>
                  </a:lnTo>
                  <a:lnTo>
                    <a:pt x="1944101" y="69536"/>
                  </a:lnTo>
                  <a:lnTo>
                    <a:pt x="1946135" y="69536"/>
                  </a:lnTo>
                  <a:lnTo>
                    <a:pt x="1948168" y="69536"/>
                  </a:lnTo>
                  <a:lnTo>
                    <a:pt x="1950202" y="69536"/>
                  </a:lnTo>
                  <a:lnTo>
                    <a:pt x="1952235" y="69536"/>
                  </a:lnTo>
                  <a:lnTo>
                    <a:pt x="1954269" y="69536"/>
                  </a:lnTo>
                  <a:lnTo>
                    <a:pt x="1956303" y="69536"/>
                  </a:lnTo>
                  <a:lnTo>
                    <a:pt x="1958336" y="69536"/>
                  </a:lnTo>
                  <a:lnTo>
                    <a:pt x="1960370" y="69536"/>
                  </a:lnTo>
                  <a:lnTo>
                    <a:pt x="1962403" y="69536"/>
                  </a:lnTo>
                  <a:lnTo>
                    <a:pt x="1964437" y="69536"/>
                  </a:lnTo>
                  <a:lnTo>
                    <a:pt x="1966471" y="69536"/>
                  </a:lnTo>
                  <a:lnTo>
                    <a:pt x="1968504" y="69536"/>
                  </a:lnTo>
                  <a:lnTo>
                    <a:pt x="1970538" y="69536"/>
                  </a:lnTo>
                  <a:lnTo>
                    <a:pt x="1972571" y="69536"/>
                  </a:lnTo>
                  <a:lnTo>
                    <a:pt x="1974605" y="69536"/>
                  </a:lnTo>
                  <a:lnTo>
                    <a:pt x="1976638" y="69536"/>
                  </a:lnTo>
                  <a:lnTo>
                    <a:pt x="1978672" y="69536"/>
                  </a:lnTo>
                  <a:lnTo>
                    <a:pt x="1980706" y="69536"/>
                  </a:lnTo>
                  <a:lnTo>
                    <a:pt x="1982739" y="69536"/>
                  </a:lnTo>
                  <a:lnTo>
                    <a:pt x="1984773" y="69536"/>
                  </a:lnTo>
                  <a:lnTo>
                    <a:pt x="1986806" y="69536"/>
                  </a:lnTo>
                  <a:lnTo>
                    <a:pt x="1988840" y="69536"/>
                  </a:lnTo>
                  <a:lnTo>
                    <a:pt x="1990873" y="69536"/>
                  </a:lnTo>
                  <a:lnTo>
                    <a:pt x="1992907" y="69536"/>
                  </a:lnTo>
                  <a:lnTo>
                    <a:pt x="1994941" y="69536"/>
                  </a:lnTo>
                  <a:lnTo>
                    <a:pt x="1996974" y="69536"/>
                  </a:lnTo>
                  <a:lnTo>
                    <a:pt x="1999008" y="69536"/>
                  </a:lnTo>
                  <a:lnTo>
                    <a:pt x="2001041" y="69536"/>
                  </a:lnTo>
                  <a:lnTo>
                    <a:pt x="2003075" y="69536"/>
                  </a:lnTo>
                  <a:lnTo>
                    <a:pt x="2005109" y="69536"/>
                  </a:lnTo>
                  <a:lnTo>
                    <a:pt x="2007142" y="69536"/>
                  </a:lnTo>
                  <a:lnTo>
                    <a:pt x="2009176" y="69536"/>
                  </a:lnTo>
                  <a:lnTo>
                    <a:pt x="2011209" y="69536"/>
                  </a:lnTo>
                  <a:lnTo>
                    <a:pt x="2013243" y="69536"/>
                  </a:lnTo>
                  <a:lnTo>
                    <a:pt x="2015276" y="69536"/>
                  </a:lnTo>
                  <a:lnTo>
                    <a:pt x="2017310" y="69536"/>
                  </a:lnTo>
                  <a:lnTo>
                    <a:pt x="2019344" y="69536"/>
                  </a:lnTo>
                  <a:lnTo>
                    <a:pt x="2021377" y="69536"/>
                  </a:lnTo>
                  <a:lnTo>
                    <a:pt x="2023411" y="69536"/>
                  </a:lnTo>
                  <a:lnTo>
                    <a:pt x="2025444" y="69536"/>
                  </a:lnTo>
                  <a:lnTo>
                    <a:pt x="2027478" y="69536"/>
                  </a:lnTo>
                  <a:lnTo>
                    <a:pt x="2029511" y="69536"/>
                  </a:lnTo>
                  <a:lnTo>
                    <a:pt x="2031545" y="69536"/>
                  </a:lnTo>
                  <a:lnTo>
                    <a:pt x="2033579" y="69536"/>
                  </a:lnTo>
                  <a:lnTo>
                    <a:pt x="2035612" y="69536"/>
                  </a:lnTo>
                  <a:lnTo>
                    <a:pt x="2037646" y="69536"/>
                  </a:lnTo>
                  <a:lnTo>
                    <a:pt x="2039679" y="69536"/>
                  </a:lnTo>
                  <a:lnTo>
                    <a:pt x="2041713" y="69536"/>
                  </a:lnTo>
                  <a:lnTo>
                    <a:pt x="2043747" y="69536"/>
                  </a:lnTo>
                  <a:lnTo>
                    <a:pt x="2045780" y="69536"/>
                  </a:lnTo>
                  <a:lnTo>
                    <a:pt x="2047814" y="69536"/>
                  </a:lnTo>
                  <a:lnTo>
                    <a:pt x="2049847" y="69536"/>
                  </a:lnTo>
                  <a:lnTo>
                    <a:pt x="2051881" y="69536"/>
                  </a:lnTo>
                  <a:lnTo>
                    <a:pt x="2053914" y="69536"/>
                  </a:lnTo>
                  <a:lnTo>
                    <a:pt x="2055948" y="69536"/>
                  </a:lnTo>
                  <a:lnTo>
                    <a:pt x="2057982" y="69536"/>
                  </a:lnTo>
                  <a:lnTo>
                    <a:pt x="2060015" y="69536"/>
                  </a:lnTo>
                  <a:lnTo>
                    <a:pt x="2062049" y="69536"/>
                  </a:lnTo>
                  <a:lnTo>
                    <a:pt x="2064082" y="69536"/>
                  </a:lnTo>
                  <a:lnTo>
                    <a:pt x="2066116" y="69536"/>
                  </a:lnTo>
                  <a:lnTo>
                    <a:pt x="2068149" y="69536"/>
                  </a:lnTo>
                  <a:lnTo>
                    <a:pt x="2070183" y="69536"/>
                  </a:lnTo>
                  <a:lnTo>
                    <a:pt x="2072217" y="69536"/>
                  </a:lnTo>
                  <a:lnTo>
                    <a:pt x="2074250" y="69536"/>
                  </a:lnTo>
                  <a:lnTo>
                    <a:pt x="2076284" y="69536"/>
                  </a:lnTo>
                  <a:lnTo>
                    <a:pt x="2078317" y="69536"/>
                  </a:lnTo>
                  <a:lnTo>
                    <a:pt x="2080351" y="69536"/>
                  </a:lnTo>
                  <a:lnTo>
                    <a:pt x="2082385" y="69536"/>
                  </a:lnTo>
                  <a:lnTo>
                    <a:pt x="2084418" y="69536"/>
                  </a:lnTo>
                  <a:lnTo>
                    <a:pt x="2086452" y="69536"/>
                  </a:lnTo>
                  <a:lnTo>
                    <a:pt x="2088485" y="69536"/>
                  </a:lnTo>
                  <a:lnTo>
                    <a:pt x="2090519" y="69536"/>
                  </a:lnTo>
                  <a:lnTo>
                    <a:pt x="2092552" y="69536"/>
                  </a:lnTo>
                  <a:lnTo>
                    <a:pt x="2094586" y="69536"/>
                  </a:lnTo>
                  <a:lnTo>
                    <a:pt x="2096620" y="69536"/>
                  </a:lnTo>
                  <a:lnTo>
                    <a:pt x="2098653" y="69536"/>
                  </a:lnTo>
                  <a:lnTo>
                    <a:pt x="2100687" y="69536"/>
                  </a:lnTo>
                  <a:lnTo>
                    <a:pt x="2102720" y="69536"/>
                  </a:lnTo>
                  <a:lnTo>
                    <a:pt x="2104754" y="69536"/>
                  </a:lnTo>
                  <a:lnTo>
                    <a:pt x="2106787" y="69536"/>
                  </a:lnTo>
                  <a:lnTo>
                    <a:pt x="2108821" y="69536"/>
                  </a:lnTo>
                  <a:lnTo>
                    <a:pt x="2110855" y="69536"/>
                  </a:lnTo>
                  <a:lnTo>
                    <a:pt x="2112888" y="69536"/>
                  </a:lnTo>
                  <a:lnTo>
                    <a:pt x="2114922" y="69536"/>
                  </a:lnTo>
                  <a:lnTo>
                    <a:pt x="2116955" y="69536"/>
                  </a:lnTo>
                  <a:lnTo>
                    <a:pt x="2118989" y="69536"/>
                  </a:lnTo>
                  <a:lnTo>
                    <a:pt x="2121023" y="69536"/>
                  </a:lnTo>
                  <a:lnTo>
                    <a:pt x="2123056" y="69536"/>
                  </a:lnTo>
                  <a:lnTo>
                    <a:pt x="2125090" y="69536"/>
                  </a:lnTo>
                  <a:lnTo>
                    <a:pt x="2127123" y="69536"/>
                  </a:lnTo>
                  <a:lnTo>
                    <a:pt x="2129157" y="69536"/>
                  </a:lnTo>
                  <a:lnTo>
                    <a:pt x="2131190" y="69536"/>
                  </a:lnTo>
                  <a:lnTo>
                    <a:pt x="2133224" y="69536"/>
                  </a:lnTo>
                  <a:lnTo>
                    <a:pt x="2135258" y="69536"/>
                  </a:lnTo>
                  <a:lnTo>
                    <a:pt x="2137291" y="69536"/>
                  </a:lnTo>
                  <a:lnTo>
                    <a:pt x="2139325" y="69536"/>
                  </a:lnTo>
                  <a:lnTo>
                    <a:pt x="2141358" y="69536"/>
                  </a:lnTo>
                  <a:lnTo>
                    <a:pt x="2143392" y="69536"/>
                  </a:lnTo>
                  <a:lnTo>
                    <a:pt x="2145425" y="69536"/>
                  </a:lnTo>
                  <a:lnTo>
                    <a:pt x="2147459" y="69536"/>
                  </a:lnTo>
                  <a:lnTo>
                    <a:pt x="2149493" y="69536"/>
                  </a:lnTo>
                  <a:lnTo>
                    <a:pt x="2151526" y="69536"/>
                  </a:lnTo>
                  <a:lnTo>
                    <a:pt x="2153560" y="69536"/>
                  </a:lnTo>
                  <a:lnTo>
                    <a:pt x="2155593" y="69536"/>
                  </a:lnTo>
                  <a:lnTo>
                    <a:pt x="2157627" y="69536"/>
                  </a:lnTo>
                  <a:lnTo>
                    <a:pt x="2159661" y="69536"/>
                  </a:lnTo>
                  <a:lnTo>
                    <a:pt x="2161694" y="69536"/>
                  </a:lnTo>
                  <a:lnTo>
                    <a:pt x="2163728" y="69536"/>
                  </a:lnTo>
                  <a:lnTo>
                    <a:pt x="2165761" y="69536"/>
                  </a:lnTo>
                  <a:lnTo>
                    <a:pt x="2167795" y="69536"/>
                  </a:lnTo>
                  <a:lnTo>
                    <a:pt x="2169828" y="69536"/>
                  </a:lnTo>
                  <a:lnTo>
                    <a:pt x="2171862" y="69536"/>
                  </a:lnTo>
                  <a:lnTo>
                    <a:pt x="2173896" y="69536"/>
                  </a:lnTo>
                  <a:lnTo>
                    <a:pt x="2175929" y="69536"/>
                  </a:lnTo>
                  <a:lnTo>
                    <a:pt x="2177963" y="69536"/>
                  </a:lnTo>
                  <a:lnTo>
                    <a:pt x="2179996" y="69536"/>
                  </a:lnTo>
                  <a:lnTo>
                    <a:pt x="2182030" y="69536"/>
                  </a:lnTo>
                  <a:lnTo>
                    <a:pt x="2184064" y="69536"/>
                  </a:lnTo>
                  <a:lnTo>
                    <a:pt x="2186097" y="69536"/>
                  </a:lnTo>
                  <a:lnTo>
                    <a:pt x="2188131" y="69536"/>
                  </a:lnTo>
                  <a:lnTo>
                    <a:pt x="2190164" y="69536"/>
                  </a:lnTo>
                  <a:lnTo>
                    <a:pt x="2192198" y="69536"/>
                  </a:lnTo>
                  <a:lnTo>
                    <a:pt x="2194231" y="69536"/>
                  </a:lnTo>
                  <a:lnTo>
                    <a:pt x="2196265" y="69536"/>
                  </a:lnTo>
                  <a:lnTo>
                    <a:pt x="2198299" y="69536"/>
                  </a:lnTo>
                  <a:lnTo>
                    <a:pt x="2200332" y="69536"/>
                  </a:lnTo>
                  <a:lnTo>
                    <a:pt x="2202366" y="69536"/>
                  </a:lnTo>
                  <a:lnTo>
                    <a:pt x="2204399" y="69536"/>
                  </a:lnTo>
                  <a:lnTo>
                    <a:pt x="2206433" y="69536"/>
                  </a:lnTo>
                  <a:lnTo>
                    <a:pt x="2208466" y="69536"/>
                  </a:lnTo>
                  <a:lnTo>
                    <a:pt x="2210500" y="69536"/>
                  </a:lnTo>
                  <a:lnTo>
                    <a:pt x="2212534" y="69536"/>
                  </a:lnTo>
                  <a:lnTo>
                    <a:pt x="2214567" y="69536"/>
                  </a:lnTo>
                  <a:lnTo>
                    <a:pt x="2216601" y="69536"/>
                  </a:lnTo>
                  <a:lnTo>
                    <a:pt x="2218634" y="69536"/>
                  </a:lnTo>
                  <a:lnTo>
                    <a:pt x="2220668" y="69536"/>
                  </a:lnTo>
                  <a:lnTo>
                    <a:pt x="2222702" y="69536"/>
                  </a:lnTo>
                  <a:lnTo>
                    <a:pt x="2224735" y="69536"/>
                  </a:lnTo>
                  <a:lnTo>
                    <a:pt x="2226769" y="69536"/>
                  </a:lnTo>
                  <a:lnTo>
                    <a:pt x="2228802" y="69536"/>
                  </a:lnTo>
                  <a:lnTo>
                    <a:pt x="2230836" y="69536"/>
                  </a:lnTo>
                  <a:lnTo>
                    <a:pt x="2232869" y="69536"/>
                  </a:lnTo>
                  <a:lnTo>
                    <a:pt x="2234903" y="69536"/>
                  </a:lnTo>
                  <a:lnTo>
                    <a:pt x="2236937" y="69536"/>
                  </a:lnTo>
                  <a:lnTo>
                    <a:pt x="2238970" y="69536"/>
                  </a:lnTo>
                  <a:lnTo>
                    <a:pt x="2241004" y="69536"/>
                  </a:lnTo>
                  <a:lnTo>
                    <a:pt x="2243037" y="69536"/>
                  </a:lnTo>
                  <a:lnTo>
                    <a:pt x="2245071" y="69536"/>
                  </a:lnTo>
                  <a:lnTo>
                    <a:pt x="2247104" y="69536"/>
                  </a:lnTo>
                  <a:lnTo>
                    <a:pt x="2249138" y="69536"/>
                  </a:lnTo>
                  <a:lnTo>
                    <a:pt x="2251172" y="69536"/>
                  </a:lnTo>
                  <a:lnTo>
                    <a:pt x="2253205" y="69536"/>
                  </a:lnTo>
                  <a:lnTo>
                    <a:pt x="2255239" y="69536"/>
                  </a:lnTo>
                  <a:lnTo>
                    <a:pt x="2257272" y="69536"/>
                  </a:lnTo>
                  <a:lnTo>
                    <a:pt x="2259306" y="69536"/>
                  </a:lnTo>
                  <a:lnTo>
                    <a:pt x="2261340" y="69536"/>
                  </a:lnTo>
                  <a:lnTo>
                    <a:pt x="2263373" y="69536"/>
                  </a:lnTo>
                  <a:lnTo>
                    <a:pt x="2265407" y="69536"/>
                  </a:lnTo>
                  <a:lnTo>
                    <a:pt x="2267440" y="69536"/>
                  </a:lnTo>
                  <a:lnTo>
                    <a:pt x="2269474" y="69536"/>
                  </a:lnTo>
                  <a:lnTo>
                    <a:pt x="2271507" y="69536"/>
                  </a:lnTo>
                  <a:lnTo>
                    <a:pt x="2273541" y="69536"/>
                  </a:lnTo>
                  <a:lnTo>
                    <a:pt x="2275575" y="69536"/>
                  </a:lnTo>
                  <a:lnTo>
                    <a:pt x="2277608" y="69536"/>
                  </a:lnTo>
                  <a:lnTo>
                    <a:pt x="2279642" y="69536"/>
                  </a:lnTo>
                  <a:lnTo>
                    <a:pt x="2281675" y="69536"/>
                  </a:lnTo>
                  <a:lnTo>
                    <a:pt x="2283709" y="69536"/>
                  </a:lnTo>
                  <a:lnTo>
                    <a:pt x="2285742" y="69536"/>
                  </a:lnTo>
                  <a:lnTo>
                    <a:pt x="2287776" y="69536"/>
                  </a:lnTo>
                  <a:lnTo>
                    <a:pt x="2289810" y="69536"/>
                  </a:lnTo>
                  <a:lnTo>
                    <a:pt x="2291843" y="69536"/>
                  </a:lnTo>
                  <a:lnTo>
                    <a:pt x="2293877" y="69536"/>
                  </a:lnTo>
                  <a:lnTo>
                    <a:pt x="2295910" y="69536"/>
                  </a:lnTo>
                  <a:lnTo>
                    <a:pt x="2297944" y="69536"/>
                  </a:lnTo>
                  <a:lnTo>
                    <a:pt x="2299978" y="69536"/>
                  </a:lnTo>
                  <a:lnTo>
                    <a:pt x="2302011" y="69536"/>
                  </a:lnTo>
                  <a:lnTo>
                    <a:pt x="2304045" y="69536"/>
                  </a:lnTo>
                  <a:lnTo>
                    <a:pt x="2306078" y="69536"/>
                  </a:lnTo>
                  <a:lnTo>
                    <a:pt x="2308112" y="69536"/>
                  </a:lnTo>
                  <a:lnTo>
                    <a:pt x="2310145" y="69536"/>
                  </a:lnTo>
                  <a:lnTo>
                    <a:pt x="2312179" y="69536"/>
                  </a:lnTo>
                  <a:lnTo>
                    <a:pt x="2314213" y="69536"/>
                  </a:lnTo>
                  <a:lnTo>
                    <a:pt x="2316246" y="69536"/>
                  </a:lnTo>
                  <a:lnTo>
                    <a:pt x="2318280" y="69536"/>
                  </a:lnTo>
                  <a:lnTo>
                    <a:pt x="2320313" y="69536"/>
                  </a:lnTo>
                  <a:lnTo>
                    <a:pt x="2322347" y="69536"/>
                  </a:lnTo>
                  <a:lnTo>
                    <a:pt x="2324380" y="69536"/>
                  </a:lnTo>
                  <a:lnTo>
                    <a:pt x="2326414" y="69536"/>
                  </a:lnTo>
                  <a:lnTo>
                    <a:pt x="2328448" y="69536"/>
                  </a:lnTo>
                  <a:lnTo>
                    <a:pt x="2330481" y="69536"/>
                  </a:lnTo>
                  <a:lnTo>
                    <a:pt x="2332515" y="69536"/>
                  </a:lnTo>
                  <a:lnTo>
                    <a:pt x="2334548" y="69536"/>
                  </a:lnTo>
                  <a:lnTo>
                    <a:pt x="2336582" y="69536"/>
                  </a:lnTo>
                  <a:lnTo>
                    <a:pt x="2338616" y="69536"/>
                  </a:lnTo>
                  <a:lnTo>
                    <a:pt x="2340649" y="69536"/>
                  </a:lnTo>
                  <a:lnTo>
                    <a:pt x="2342683" y="69536"/>
                  </a:lnTo>
                  <a:lnTo>
                    <a:pt x="2344716" y="69536"/>
                  </a:lnTo>
                  <a:lnTo>
                    <a:pt x="2346750" y="69536"/>
                  </a:lnTo>
                  <a:lnTo>
                    <a:pt x="2348783" y="69536"/>
                  </a:lnTo>
                  <a:lnTo>
                    <a:pt x="2350817" y="69536"/>
                  </a:lnTo>
                  <a:lnTo>
                    <a:pt x="2352851" y="69536"/>
                  </a:lnTo>
                  <a:lnTo>
                    <a:pt x="2354884" y="69536"/>
                  </a:lnTo>
                  <a:lnTo>
                    <a:pt x="2356918" y="69536"/>
                  </a:lnTo>
                  <a:lnTo>
                    <a:pt x="2358951" y="69536"/>
                  </a:lnTo>
                  <a:lnTo>
                    <a:pt x="2360985" y="69536"/>
                  </a:lnTo>
                  <a:lnTo>
                    <a:pt x="2363018" y="69536"/>
                  </a:lnTo>
                  <a:lnTo>
                    <a:pt x="2365052" y="69536"/>
                  </a:lnTo>
                  <a:lnTo>
                    <a:pt x="2367086" y="69536"/>
                  </a:lnTo>
                  <a:lnTo>
                    <a:pt x="2369119" y="69536"/>
                  </a:lnTo>
                  <a:lnTo>
                    <a:pt x="2371153" y="69536"/>
                  </a:lnTo>
                  <a:lnTo>
                    <a:pt x="2373186" y="69536"/>
                  </a:lnTo>
                  <a:lnTo>
                    <a:pt x="2375220" y="69536"/>
                  </a:lnTo>
                  <a:lnTo>
                    <a:pt x="2377254" y="69536"/>
                  </a:lnTo>
                  <a:lnTo>
                    <a:pt x="2379287" y="69536"/>
                  </a:lnTo>
                  <a:lnTo>
                    <a:pt x="2381321" y="69536"/>
                  </a:lnTo>
                  <a:lnTo>
                    <a:pt x="2383354" y="69536"/>
                  </a:lnTo>
                  <a:lnTo>
                    <a:pt x="2385388" y="69536"/>
                  </a:lnTo>
                  <a:lnTo>
                    <a:pt x="2387421" y="69536"/>
                  </a:lnTo>
                  <a:lnTo>
                    <a:pt x="2389455" y="69536"/>
                  </a:lnTo>
                  <a:lnTo>
                    <a:pt x="2391489" y="69536"/>
                  </a:lnTo>
                  <a:lnTo>
                    <a:pt x="2393522" y="69536"/>
                  </a:lnTo>
                  <a:lnTo>
                    <a:pt x="2395556" y="69536"/>
                  </a:lnTo>
                  <a:lnTo>
                    <a:pt x="2397589" y="69536"/>
                  </a:lnTo>
                  <a:lnTo>
                    <a:pt x="2399623" y="69536"/>
                  </a:lnTo>
                  <a:lnTo>
                    <a:pt x="2401656" y="69536"/>
                  </a:lnTo>
                  <a:lnTo>
                    <a:pt x="2403690" y="69536"/>
                  </a:lnTo>
                  <a:lnTo>
                    <a:pt x="2405724" y="69536"/>
                  </a:lnTo>
                  <a:lnTo>
                    <a:pt x="2407757" y="69536"/>
                  </a:lnTo>
                  <a:lnTo>
                    <a:pt x="2409791" y="69536"/>
                  </a:lnTo>
                  <a:lnTo>
                    <a:pt x="2411824" y="69536"/>
                  </a:lnTo>
                  <a:lnTo>
                    <a:pt x="2413858" y="69536"/>
                  </a:lnTo>
                  <a:lnTo>
                    <a:pt x="2415892" y="69536"/>
                  </a:lnTo>
                  <a:lnTo>
                    <a:pt x="2417925" y="69536"/>
                  </a:lnTo>
                  <a:lnTo>
                    <a:pt x="2419959" y="69536"/>
                  </a:lnTo>
                  <a:lnTo>
                    <a:pt x="2421992" y="69536"/>
                  </a:lnTo>
                  <a:lnTo>
                    <a:pt x="2424026" y="69536"/>
                  </a:lnTo>
                  <a:lnTo>
                    <a:pt x="2426059" y="69536"/>
                  </a:lnTo>
                  <a:lnTo>
                    <a:pt x="2428093" y="69536"/>
                  </a:lnTo>
                  <a:lnTo>
                    <a:pt x="2430127" y="69536"/>
                  </a:lnTo>
                  <a:lnTo>
                    <a:pt x="2432160" y="69536"/>
                  </a:lnTo>
                  <a:lnTo>
                    <a:pt x="2434194" y="69536"/>
                  </a:lnTo>
                  <a:lnTo>
                    <a:pt x="2436227" y="69536"/>
                  </a:lnTo>
                  <a:lnTo>
                    <a:pt x="2438261" y="69536"/>
                  </a:lnTo>
                  <a:lnTo>
                    <a:pt x="2440294" y="69536"/>
                  </a:lnTo>
                  <a:lnTo>
                    <a:pt x="2442328" y="69536"/>
                  </a:lnTo>
                  <a:lnTo>
                    <a:pt x="2444362" y="69536"/>
                  </a:lnTo>
                  <a:lnTo>
                    <a:pt x="2446395" y="69536"/>
                  </a:lnTo>
                  <a:lnTo>
                    <a:pt x="2448429" y="69536"/>
                  </a:lnTo>
                  <a:lnTo>
                    <a:pt x="2450462" y="69536"/>
                  </a:lnTo>
                  <a:lnTo>
                    <a:pt x="2452496" y="69536"/>
                  </a:lnTo>
                  <a:lnTo>
                    <a:pt x="2454530" y="69536"/>
                  </a:lnTo>
                  <a:lnTo>
                    <a:pt x="2456563" y="69536"/>
                  </a:lnTo>
                  <a:lnTo>
                    <a:pt x="2458597" y="69536"/>
                  </a:lnTo>
                  <a:lnTo>
                    <a:pt x="2460630" y="69536"/>
                  </a:lnTo>
                  <a:lnTo>
                    <a:pt x="2462664" y="69536"/>
                  </a:lnTo>
                  <a:lnTo>
                    <a:pt x="2464697" y="69536"/>
                  </a:lnTo>
                  <a:lnTo>
                    <a:pt x="2466731" y="69536"/>
                  </a:lnTo>
                  <a:lnTo>
                    <a:pt x="2468765" y="69536"/>
                  </a:lnTo>
                  <a:lnTo>
                    <a:pt x="2470798" y="69536"/>
                  </a:lnTo>
                  <a:lnTo>
                    <a:pt x="2472832" y="69536"/>
                  </a:lnTo>
                  <a:lnTo>
                    <a:pt x="2474865" y="69536"/>
                  </a:lnTo>
                  <a:lnTo>
                    <a:pt x="2476899" y="69536"/>
                  </a:lnTo>
                  <a:lnTo>
                    <a:pt x="2478932" y="69536"/>
                  </a:lnTo>
                  <a:lnTo>
                    <a:pt x="2480966" y="69536"/>
                  </a:lnTo>
                  <a:lnTo>
                    <a:pt x="2483000" y="69536"/>
                  </a:lnTo>
                  <a:lnTo>
                    <a:pt x="2485033" y="69536"/>
                  </a:lnTo>
                  <a:lnTo>
                    <a:pt x="2487067" y="69536"/>
                  </a:lnTo>
                  <a:lnTo>
                    <a:pt x="2489100" y="69536"/>
                  </a:lnTo>
                  <a:lnTo>
                    <a:pt x="2491134" y="69536"/>
                  </a:lnTo>
                  <a:lnTo>
                    <a:pt x="2493168" y="69536"/>
                  </a:lnTo>
                  <a:lnTo>
                    <a:pt x="2495201" y="69536"/>
                  </a:lnTo>
                  <a:lnTo>
                    <a:pt x="2497235" y="69536"/>
                  </a:lnTo>
                  <a:lnTo>
                    <a:pt x="2499268" y="69536"/>
                  </a:lnTo>
                  <a:lnTo>
                    <a:pt x="2501302" y="69536"/>
                  </a:lnTo>
                  <a:lnTo>
                    <a:pt x="2503335" y="69536"/>
                  </a:lnTo>
                  <a:lnTo>
                    <a:pt x="2505369" y="69536"/>
                  </a:lnTo>
                  <a:lnTo>
                    <a:pt x="2507403" y="69536"/>
                  </a:lnTo>
                  <a:lnTo>
                    <a:pt x="2509436" y="69536"/>
                  </a:lnTo>
                  <a:lnTo>
                    <a:pt x="2511470" y="69536"/>
                  </a:lnTo>
                  <a:lnTo>
                    <a:pt x="2513503" y="69536"/>
                  </a:lnTo>
                  <a:lnTo>
                    <a:pt x="2515537" y="69536"/>
                  </a:lnTo>
                  <a:lnTo>
                    <a:pt x="2517570" y="69536"/>
                  </a:lnTo>
                  <a:lnTo>
                    <a:pt x="2519604" y="69536"/>
                  </a:lnTo>
                  <a:lnTo>
                    <a:pt x="2521638" y="69536"/>
                  </a:lnTo>
                  <a:lnTo>
                    <a:pt x="2523671" y="69536"/>
                  </a:lnTo>
                  <a:lnTo>
                    <a:pt x="2525705" y="69536"/>
                  </a:lnTo>
                  <a:lnTo>
                    <a:pt x="2527738" y="69536"/>
                  </a:lnTo>
                  <a:lnTo>
                    <a:pt x="2529772" y="69536"/>
                  </a:lnTo>
                  <a:lnTo>
                    <a:pt x="2531806" y="69536"/>
                  </a:lnTo>
                  <a:lnTo>
                    <a:pt x="2533839" y="69536"/>
                  </a:lnTo>
                  <a:lnTo>
                    <a:pt x="2535873" y="69536"/>
                  </a:lnTo>
                  <a:lnTo>
                    <a:pt x="2537906" y="69536"/>
                  </a:lnTo>
                  <a:lnTo>
                    <a:pt x="2539940" y="69536"/>
                  </a:lnTo>
                  <a:lnTo>
                    <a:pt x="2541973" y="69536"/>
                  </a:lnTo>
                  <a:lnTo>
                    <a:pt x="2544007" y="69536"/>
                  </a:lnTo>
                  <a:lnTo>
                    <a:pt x="2546041" y="69536"/>
                  </a:lnTo>
                  <a:lnTo>
                    <a:pt x="2548074" y="69536"/>
                  </a:lnTo>
                  <a:lnTo>
                    <a:pt x="2550108" y="69536"/>
                  </a:lnTo>
                  <a:lnTo>
                    <a:pt x="2552141" y="69536"/>
                  </a:lnTo>
                  <a:lnTo>
                    <a:pt x="2554175" y="69536"/>
                  </a:lnTo>
                  <a:lnTo>
                    <a:pt x="2556208" y="69536"/>
                  </a:lnTo>
                  <a:lnTo>
                    <a:pt x="2558242" y="69536"/>
                  </a:lnTo>
                  <a:lnTo>
                    <a:pt x="2560276" y="69536"/>
                  </a:lnTo>
                  <a:lnTo>
                    <a:pt x="2562309" y="69536"/>
                  </a:lnTo>
                  <a:lnTo>
                    <a:pt x="2564343" y="69536"/>
                  </a:lnTo>
                  <a:lnTo>
                    <a:pt x="2566376" y="69536"/>
                  </a:lnTo>
                  <a:lnTo>
                    <a:pt x="2568410" y="69536"/>
                  </a:lnTo>
                  <a:lnTo>
                    <a:pt x="2570444" y="69536"/>
                  </a:lnTo>
                  <a:lnTo>
                    <a:pt x="2572477" y="69536"/>
                  </a:lnTo>
                  <a:lnTo>
                    <a:pt x="2574511" y="69536"/>
                  </a:lnTo>
                  <a:lnTo>
                    <a:pt x="2576544" y="69536"/>
                  </a:lnTo>
                  <a:lnTo>
                    <a:pt x="2578578" y="69536"/>
                  </a:lnTo>
                  <a:lnTo>
                    <a:pt x="2580611" y="69536"/>
                  </a:lnTo>
                  <a:lnTo>
                    <a:pt x="2582645" y="69536"/>
                  </a:lnTo>
                  <a:lnTo>
                    <a:pt x="2584679" y="69536"/>
                  </a:lnTo>
                  <a:lnTo>
                    <a:pt x="2586712" y="69536"/>
                  </a:lnTo>
                  <a:lnTo>
                    <a:pt x="2588746" y="69536"/>
                  </a:lnTo>
                  <a:lnTo>
                    <a:pt x="2590779" y="69536"/>
                  </a:lnTo>
                  <a:lnTo>
                    <a:pt x="2592813" y="69536"/>
                  </a:lnTo>
                  <a:lnTo>
                    <a:pt x="2594846" y="69536"/>
                  </a:lnTo>
                  <a:lnTo>
                    <a:pt x="2596880" y="69536"/>
                  </a:lnTo>
                  <a:lnTo>
                    <a:pt x="2598914" y="69536"/>
                  </a:lnTo>
                  <a:lnTo>
                    <a:pt x="2600947" y="69536"/>
                  </a:lnTo>
                  <a:lnTo>
                    <a:pt x="2602981" y="69536"/>
                  </a:lnTo>
                  <a:lnTo>
                    <a:pt x="2605014" y="69536"/>
                  </a:lnTo>
                  <a:lnTo>
                    <a:pt x="2607048" y="69536"/>
                  </a:lnTo>
                  <a:lnTo>
                    <a:pt x="2609082" y="69536"/>
                  </a:lnTo>
                  <a:lnTo>
                    <a:pt x="2611115" y="69536"/>
                  </a:lnTo>
                  <a:lnTo>
                    <a:pt x="2613149" y="69536"/>
                  </a:lnTo>
                  <a:lnTo>
                    <a:pt x="2615182" y="69536"/>
                  </a:lnTo>
                  <a:lnTo>
                    <a:pt x="2617216" y="69536"/>
                  </a:lnTo>
                  <a:lnTo>
                    <a:pt x="2619249" y="69536"/>
                  </a:lnTo>
                  <a:lnTo>
                    <a:pt x="2621283" y="69536"/>
                  </a:lnTo>
                  <a:lnTo>
                    <a:pt x="2623317" y="69536"/>
                  </a:lnTo>
                  <a:lnTo>
                    <a:pt x="2625350" y="69536"/>
                  </a:lnTo>
                  <a:lnTo>
                    <a:pt x="2627384" y="69536"/>
                  </a:lnTo>
                  <a:lnTo>
                    <a:pt x="2629417" y="69536"/>
                  </a:lnTo>
                  <a:lnTo>
                    <a:pt x="2631451" y="69536"/>
                  </a:lnTo>
                  <a:lnTo>
                    <a:pt x="2633484" y="69536"/>
                  </a:lnTo>
                  <a:lnTo>
                    <a:pt x="2635518" y="69536"/>
                  </a:lnTo>
                  <a:lnTo>
                    <a:pt x="2637552" y="69536"/>
                  </a:lnTo>
                  <a:lnTo>
                    <a:pt x="2639585" y="69536"/>
                  </a:lnTo>
                  <a:lnTo>
                    <a:pt x="2641619" y="69536"/>
                  </a:lnTo>
                  <a:lnTo>
                    <a:pt x="2643652" y="69536"/>
                  </a:lnTo>
                  <a:lnTo>
                    <a:pt x="2645686" y="69536"/>
                  </a:lnTo>
                  <a:lnTo>
                    <a:pt x="2647720" y="69536"/>
                  </a:lnTo>
                  <a:lnTo>
                    <a:pt x="2649753" y="69536"/>
                  </a:lnTo>
                  <a:lnTo>
                    <a:pt x="2651787" y="69536"/>
                  </a:lnTo>
                  <a:lnTo>
                    <a:pt x="2653820" y="69536"/>
                  </a:lnTo>
                  <a:lnTo>
                    <a:pt x="2655854" y="69536"/>
                  </a:lnTo>
                  <a:lnTo>
                    <a:pt x="2657887" y="69536"/>
                  </a:lnTo>
                  <a:lnTo>
                    <a:pt x="2659921" y="69536"/>
                  </a:lnTo>
                  <a:lnTo>
                    <a:pt x="2661955" y="69536"/>
                  </a:lnTo>
                  <a:lnTo>
                    <a:pt x="2663988" y="69536"/>
                  </a:lnTo>
                  <a:lnTo>
                    <a:pt x="2666022" y="69536"/>
                  </a:lnTo>
                  <a:lnTo>
                    <a:pt x="2668055" y="69536"/>
                  </a:lnTo>
                  <a:lnTo>
                    <a:pt x="2670089" y="69536"/>
                  </a:lnTo>
                  <a:lnTo>
                    <a:pt x="2672122" y="69536"/>
                  </a:lnTo>
                  <a:lnTo>
                    <a:pt x="2674156" y="69536"/>
                  </a:lnTo>
                  <a:lnTo>
                    <a:pt x="2676190" y="69536"/>
                  </a:lnTo>
                  <a:lnTo>
                    <a:pt x="2678223" y="69536"/>
                  </a:lnTo>
                  <a:lnTo>
                    <a:pt x="2680257" y="69536"/>
                  </a:lnTo>
                  <a:lnTo>
                    <a:pt x="2682290" y="69536"/>
                  </a:lnTo>
                  <a:lnTo>
                    <a:pt x="2684324" y="69536"/>
                  </a:lnTo>
                  <a:lnTo>
                    <a:pt x="2686358" y="69536"/>
                  </a:lnTo>
                  <a:lnTo>
                    <a:pt x="2688391" y="69536"/>
                  </a:lnTo>
                  <a:lnTo>
                    <a:pt x="2690425" y="69536"/>
                  </a:lnTo>
                  <a:lnTo>
                    <a:pt x="2692458" y="69536"/>
                  </a:lnTo>
                  <a:lnTo>
                    <a:pt x="2694492" y="69536"/>
                  </a:lnTo>
                  <a:lnTo>
                    <a:pt x="2696525" y="69536"/>
                  </a:lnTo>
                  <a:lnTo>
                    <a:pt x="2698559" y="69536"/>
                  </a:lnTo>
                  <a:lnTo>
                    <a:pt x="2700593" y="69536"/>
                  </a:lnTo>
                  <a:lnTo>
                    <a:pt x="2702626" y="69536"/>
                  </a:lnTo>
                  <a:lnTo>
                    <a:pt x="2704660" y="69536"/>
                  </a:lnTo>
                  <a:lnTo>
                    <a:pt x="2706693" y="69536"/>
                  </a:lnTo>
                  <a:lnTo>
                    <a:pt x="2708727" y="69536"/>
                  </a:lnTo>
                  <a:lnTo>
                    <a:pt x="2710760" y="69536"/>
                  </a:lnTo>
                  <a:lnTo>
                    <a:pt x="2712794" y="69536"/>
                  </a:lnTo>
                  <a:lnTo>
                    <a:pt x="2714828" y="69536"/>
                  </a:lnTo>
                  <a:lnTo>
                    <a:pt x="2716861" y="69536"/>
                  </a:lnTo>
                  <a:lnTo>
                    <a:pt x="2718895" y="69536"/>
                  </a:lnTo>
                  <a:lnTo>
                    <a:pt x="2720928" y="69536"/>
                  </a:lnTo>
                  <a:lnTo>
                    <a:pt x="2722962" y="69536"/>
                  </a:lnTo>
                  <a:lnTo>
                    <a:pt x="2724996" y="69536"/>
                  </a:lnTo>
                  <a:lnTo>
                    <a:pt x="2727029" y="69536"/>
                  </a:lnTo>
                  <a:lnTo>
                    <a:pt x="2729063" y="69536"/>
                  </a:lnTo>
                  <a:lnTo>
                    <a:pt x="2731096" y="69536"/>
                  </a:lnTo>
                  <a:lnTo>
                    <a:pt x="2733130" y="69536"/>
                  </a:lnTo>
                  <a:lnTo>
                    <a:pt x="2735163" y="69536"/>
                  </a:lnTo>
                  <a:lnTo>
                    <a:pt x="2737197" y="69536"/>
                  </a:lnTo>
                  <a:lnTo>
                    <a:pt x="2739231" y="69536"/>
                  </a:lnTo>
                  <a:lnTo>
                    <a:pt x="2741264" y="69536"/>
                  </a:lnTo>
                  <a:lnTo>
                    <a:pt x="2743298" y="69536"/>
                  </a:lnTo>
                  <a:lnTo>
                    <a:pt x="2745331" y="69536"/>
                  </a:lnTo>
                  <a:lnTo>
                    <a:pt x="2747365" y="69536"/>
                  </a:lnTo>
                  <a:lnTo>
                    <a:pt x="2749399" y="69536"/>
                  </a:lnTo>
                  <a:lnTo>
                    <a:pt x="2751432" y="69536"/>
                  </a:lnTo>
                  <a:lnTo>
                    <a:pt x="2753466" y="69536"/>
                  </a:lnTo>
                  <a:lnTo>
                    <a:pt x="2755499" y="69536"/>
                  </a:lnTo>
                  <a:lnTo>
                    <a:pt x="2757533" y="69536"/>
                  </a:lnTo>
                  <a:lnTo>
                    <a:pt x="2759566" y="69536"/>
                  </a:lnTo>
                  <a:lnTo>
                    <a:pt x="2761600" y="69536"/>
                  </a:lnTo>
                  <a:lnTo>
                    <a:pt x="2763634" y="69536"/>
                  </a:lnTo>
                  <a:lnTo>
                    <a:pt x="2765667" y="69536"/>
                  </a:lnTo>
                  <a:lnTo>
                    <a:pt x="2767701" y="69536"/>
                  </a:lnTo>
                  <a:lnTo>
                    <a:pt x="2769734" y="69536"/>
                  </a:lnTo>
                  <a:lnTo>
                    <a:pt x="2771768" y="69536"/>
                  </a:lnTo>
                  <a:lnTo>
                    <a:pt x="2773801" y="69536"/>
                  </a:lnTo>
                  <a:lnTo>
                    <a:pt x="2775835" y="69536"/>
                  </a:lnTo>
                  <a:lnTo>
                    <a:pt x="2777869" y="69536"/>
                  </a:lnTo>
                  <a:lnTo>
                    <a:pt x="2779902" y="69536"/>
                  </a:lnTo>
                  <a:lnTo>
                    <a:pt x="2781936" y="69536"/>
                  </a:lnTo>
                  <a:lnTo>
                    <a:pt x="2783969" y="69536"/>
                  </a:lnTo>
                  <a:lnTo>
                    <a:pt x="2786003" y="69536"/>
                  </a:lnTo>
                  <a:lnTo>
                    <a:pt x="2788037" y="69536"/>
                  </a:lnTo>
                  <a:lnTo>
                    <a:pt x="2790070" y="69536"/>
                  </a:lnTo>
                  <a:lnTo>
                    <a:pt x="2792104" y="69536"/>
                  </a:lnTo>
                  <a:lnTo>
                    <a:pt x="2794137" y="69536"/>
                  </a:lnTo>
                  <a:lnTo>
                    <a:pt x="2796171" y="69536"/>
                  </a:lnTo>
                  <a:lnTo>
                    <a:pt x="2798204" y="69536"/>
                  </a:lnTo>
                  <a:lnTo>
                    <a:pt x="2800238" y="69536"/>
                  </a:lnTo>
                  <a:lnTo>
                    <a:pt x="2802272" y="69536"/>
                  </a:lnTo>
                  <a:lnTo>
                    <a:pt x="2804305" y="69536"/>
                  </a:lnTo>
                  <a:lnTo>
                    <a:pt x="2806339" y="69536"/>
                  </a:lnTo>
                  <a:lnTo>
                    <a:pt x="2808372" y="69536"/>
                  </a:lnTo>
                  <a:lnTo>
                    <a:pt x="2810406" y="69536"/>
                  </a:lnTo>
                  <a:lnTo>
                    <a:pt x="2812439" y="69536"/>
                  </a:lnTo>
                  <a:lnTo>
                    <a:pt x="2814473" y="69536"/>
                  </a:lnTo>
                  <a:lnTo>
                    <a:pt x="2816507" y="69536"/>
                  </a:lnTo>
                  <a:lnTo>
                    <a:pt x="2818540" y="69536"/>
                  </a:lnTo>
                  <a:lnTo>
                    <a:pt x="2820574" y="69536"/>
                  </a:lnTo>
                  <a:lnTo>
                    <a:pt x="2822607" y="69536"/>
                  </a:lnTo>
                  <a:lnTo>
                    <a:pt x="2824641" y="69536"/>
                  </a:lnTo>
                  <a:lnTo>
                    <a:pt x="2826675" y="69536"/>
                  </a:lnTo>
                  <a:lnTo>
                    <a:pt x="2828708" y="69536"/>
                  </a:lnTo>
                  <a:lnTo>
                    <a:pt x="2830742" y="69536"/>
                  </a:lnTo>
                  <a:lnTo>
                    <a:pt x="2832775" y="69536"/>
                  </a:lnTo>
                  <a:lnTo>
                    <a:pt x="2834809" y="69536"/>
                  </a:lnTo>
                  <a:lnTo>
                    <a:pt x="2836842" y="69536"/>
                  </a:lnTo>
                  <a:lnTo>
                    <a:pt x="2838876" y="69536"/>
                  </a:lnTo>
                  <a:lnTo>
                    <a:pt x="2840910" y="69536"/>
                  </a:lnTo>
                  <a:lnTo>
                    <a:pt x="2842943" y="69536"/>
                  </a:lnTo>
                  <a:lnTo>
                    <a:pt x="2844977" y="69536"/>
                  </a:lnTo>
                  <a:lnTo>
                    <a:pt x="2847010" y="69536"/>
                  </a:lnTo>
                  <a:lnTo>
                    <a:pt x="2849044" y="69536"/>
                  </a:lnTo>
                  <a:lnTo>
                    <a:pt x="2851077" y="69536"/>
                  </a:lnTo>
                  <a:lnTo>
                    <a:pt x="2853111" y="69536"/>
                  </a:lnTo>
                  <a:lnTo>
                    <a:pt x="2855145" y="69536"/>
                  </a:lnTo>
                  <a:lnTo>
                    <a:pt x="2857178" y="69536"/>
                  </a:lnTo>
                  <a:lnTo>
                    <a:pt x="2859212" y="69536"/>
                  </a:lnTo>
                  <a:lnTo>
                    <a:pt x="2861245" y="69536"/>
                  </a:lnTo>
                  <a:lnTo>
                    <a:pt x="2863279" y="69536"/>
                  </a:lnTo>
                  <a:lnTo>
                    <a:pt x="2865313" y="69536"/>
                  </a:lnTo>
                  <a:lnTo>
                    <a:pt x="2867346" y="69536"/>
                  </a:lnTo>
                  <a:lnTo>
                    <a:pt x="2869380" y="69536"/>
                  </a:lnTo>
                  <a:lnTo>
                    <a:pt x="2871413" y="69536"/>
                  </a:lnTo>
                  <a:lnTo>
                    <a:pt x="2873447" y="69536"/>
                  </a:lnTo>
                  <a:lnTo>
                    <a:pt x="2875480" y="69536"/>
                  </a:lnTo>
                  <a:lnTo>
                    <a:pt x="2877514" y="69536"/>
                  </a:lnTo>
                  <a:lnTo>
                    <a:pt x="2879548" y="69536"/>
                  </a:lnTo>
                  <a:lnTo>
                    <a:pt x="2881581" y="69536"/>
                  </a:lnTo>
                  <a:lnTo>
                    <a:pt x="2883615" y="69536"/>
                  </a:lnTo>
                  <a:lnTo>
                    <a:pt x="2885648" y="69536"/>
                  </a:lnTo>
                  <a:lnTo>
                    <a:pt x="2887682" y="69536"/>
                  </a:lnTo>
                  <a:lnTo>
                    <a:pt x="2889715" y="69536"/>
                  </a:lnTo>
                  <a:lnTo>
                    <a:pt x="2891749" y="69536"/>
                  </a:lnTo>
                  <a:lnTo>
                    <a:pt x="2893783" y="69536"/>
                  </a:lnTo>
                  <a:lnTo>
                    <a:pt x="2895816" y="69536"/>
                  </a:lnTo>
                  <a:lnTo>
                    <a:pt x="2897850" y="69536"/>
                  </a:lnTo>
                  <a:lnTo>
                    <a:pt x="2899883" y="69536"/>
                  </a:lnTo>
                  <a:lnTo>
                    <a:pt x="2901917" y="69536"/>
                  </a:lnTo>
                  <a:lnTo>
                    <a:pt x="2903951" y="69536"/>
                  </a:lnTo>
                  <a:lnTo>
                    <a:pt x="2905984" y="69536"/>
                  </a:lnTo>
                  <a:lnTo>
                    <a:pt x="2908018" y="69536"/>
                  </a:lnTo>
                  <a:lnTo>
                    <a:pt x="2910051" y="69536"/>
                  </a:lnTo>
                  <a:lnTo>
                    <a:pt x="2912085" y="69536"/>
                  </a:lnTo>
                  <a:lnTo>
                    <a:pt x="2914118" y="69536"/>
                  </a:lnTo>
                  <a:lnTo>
                    <a:pt x="2916152" y="69536"/>
                  </a:lnTo>
                  <a:lnTo>
                    <a:pt x="2918186" y="69536"/>
                  </a:lnTo>
                  <a:lnTo>
                    <a:pt x="2920219" y="69536"/>
                  </a:lnTo>
                  <a:lnTo>
                    <a:pt x="2922253" y="69536"/>
                  </a:lnTo>
                  <a:lnTo>
                    <a:pt x="2924286" y="69536"/>
                  </a:lnTo>
                  <a:lnTo>
                    <a:pt x="2926320" y="69536"/>
                  </a:lnTo>
                  <a:lnTo>
                    <a:pt x="2928353" y="69536"/>
                  </a:lnTo>
                  <a:lnTo>
                    <a:pt x="2930387" y="69536"/>
                  </a:lnTo>
                  <a:lnTo>
                    <a:pt x="2932421" y="69536"/>
                  </a:lnTo>
                  <a:lnTo>
                    <a:pt x="2934454" y="69536"/>
                  </a:lnTo>
                  <a:lnTo>
                    <a:pt x="2936488" y="69536"/>
                  </a:lnTo>
                  <a:lnTo>
                    <a:pt x="2938521" y="69536"/>
                  </a:lnTo>
                  <a:lnTo>
                    <a:pt x="2940555" y="69536"/>
                  </a:lnTo>
                  <a:lnTo>
                    <a:pt x="2942589" y="69536"/>
                  </a:lnTo>
                  <a:lnTo>
                    <a:pt x="2944622" y="69536"/>
                  </a:lnTo>
                  <a:lnTo>
                    <a:pt x="2946656" y="69536"/>
                  </a:lnTo>
                  <a:lnTo>
                    <a:pt x="2948689" y="69536"/>
                  </a:lnTo>
                  <a:lnTo>
                    <a:pt x="2950723" y="69536"/>
                  </a:lnTo>
                  <a:lnTo>
                    <a:pt x="2952756" y="69536"/>
                  </a:lnTo>
                  <a:lnTo>
                    <a:pt x="2954790" y="69536"/>
                  </a:lnTo>
                  <a:lnTo>
                    <a:pt x="2956824" y="69536"/>
                  </a:lnTo>
                  <a:lnTo>
                    <a:pt x="2958857" y="69536"/>
                  </a:lnTo>
                  <a:lnTo>
                    <a:pt x="2960891" y="69536"/>
                  </a:lnTo>
                  <a:lnTo>
                    <a:pt x="2962924" y="69536"/>
                  </a:lnTo>
                  <a:lnTo>
                    <a:pt x="2964958" y="69536"/>
                  </a:lnTo>
                  <a:lnTo>
                    <a:pt x="2966991" y="69536"/>
                  </a:lnTo>
                  <a:lnTo>
                    <a:pt x="2969025" y="69536"/>
                  </a:lnTo>
                  <a:lnTo>
                    <a:pt x="2971059" y="0"/>
                  </a:lnTo>
                  <a:lnTo>
                    <a:pt x="2973092" y="0"/>
                  </a:lnTo>
                  <a:lnTo>
                    <a:pt x="2975126" y="0"/>
                  </a:lnTo>
                  <a:lnTo>
                    <a:pt x="2977159" y="0"/>
                  </a:lnTo>
                  <a:lnTo>
                    <a:pt x="2979193" y="0"/>
                  </a:lnTo>
                  <a:lnTo>
                    <a:pt x="2981227" y="0"/>
                  </a:lnTo>
                  <a:lnTo>
                    <a:pt x="2983260" y="0"/>
                  </a:lnTo>
                  <a:lnTo>
                    <a:pt x="2985294" y="0"/>
                  </a:lnTo>
                  <a:lnTo>
                    <a:pt x="2987327" y="0"/>
                  </a:lnTo>
                  <a:lnTo>
                    <a:pt x="2989361" y="0"/>
                  </a:lnTo>
                  <a:lnTo>
                    <a:pt x="2991394" y="0"/>
                  </a:lnTo>
                  <a:lnTo>
                    <a:pt x="2993428" y="0"/>
                  </a:lnTo>
                  <a:lnTo>
                    <a:pt x="2995462" y="0"/>
                  </a:lnTo>
                  <a:lnTo>
                    <a:pt x="2997495" y="0"/>
                  </a:lnTo>
                  <a:lnTo>
                    <a:pt x="2999529" y="0"/>
                  </a:lnTo>
                  <a:lnTo>
                    <a:pt x="3001562" y="0"/>
                  </a:lnTo>
                  <a:lnTo>
                    <a:pt x="3003596" y="0"/>
                  </a:lnTo>
                  <a:lnTo>
                    <a:pt x="3005629" y="0"/>
                  </a:lnTo>
                  <a:lnTo>
                    <a:pt x="3007663" y="0"/>
                  </a:lnTo>
                  <a:lnTo>
                    <a:pt x="3009697" y="0"/>
                  </a:lnTo>
                  <a:lnTo>
                    <a:pt x="3011730" y="0"/>
                  </a:lnTo>
                  <a:lnTo>
                    <a:pt x="3013764" y="0"/>
                  </a:lnTo>
                  <a:lnTo>
                    <a:pt x="3015797" y="0"/>
                  </a:lnTo>
                  <a:lnTo>
                    <a:pt x="3017831" y="0"/>
                  </a:lnTo>
                  <a:lnTo>
                    <a:pt x="3019865" y="0"/>
                  </a:lnTo>
                  <a:lnTo>
                    <a:pt x="3021898" y="0"/>
                  </a:lnTo>
                  <a:lnTo>
                    <a:pt x="3023932" y="0"/>
                  </a:lnTo>
                  <a:lnTo>
                    <a:pt x="3025965" y="0"/>
                  </a:lnTo>
                  <a:lnTo>
                    <a:pt x="3027999" y="0"/>
                  </a:lnTo>
                  <a:lnTo>
                    <a:pt x="3030032" y="0"/>
                  </a:lnTo>
                  <a:lnTo>
                    <a:pt x="3032066" y="69536"/>
                  </a:lnTo>
                  <a:lnTo>
                    <a:pt x="3034100" y="69536"/>
                  </a:lnTo>
                  <a:lnTo>
                    <a:pt x="3036133" y="69536"/>
                  </a:lnTo>
                  <a:lnTo>
                    <a:pt x="3038167" y="69536"/>
                  </a:lnTo>
                  <a:lnTo>
                    <a:pt x="3040200" y="69536"/>
                  </a:lnTo>
                  <a:lnTo>
                    <a:pt x="3042234" y="69536"/>
                  </a:lnTo>
                  <a:lnTo>
                    <a:pt x="3044267" y="69536"/>
                  </a:lnTo>
                  <a:lnTo>
                    <a:pt x="3046301" y="69536"/>
                  </a:lnTo>
                  <a:lnTo>
                    <a:pt x="3048335" y="69536"/>
                  </a:lnTo>
                  <a:lnTo>
                    <a:pt x="3050368" y="69536"/>
                  </a:lnTo>
                  <a:lnTo>
                    <a:pt x="3052402" y="69536"/>
                  </a:lnTo>
                  <a:lnTo>
                    <a:pt x="3054435" y="69536"/>
                  </a:lnTo>
                  <a:lnTo>
                    <a:pt x="3056469" y="69536"/>
                  </a:lnTo>
                  <a:lnTo>
                    <a:pt x="3058503" y="69536"/>
                  </a:lnTo>
                  <a:lnTo>
                    <a:pt x="3060536" y="69536"/>
                  </a:lnTo>
                  <a:lnTo>
                    <a:pt x="3062570" y="69536"/>
                  </a:lnTo>
                  <a:lnTo>
                    <a:pt x="3064603" y="69536"/>
                  </a:lnTo>
                  <a:lnTo>
                    <a:pt x="3066637" y="69536"/>
                  </a:lnTo>
                  <a:lnTo>
                    <a:pt x="3068670" y="69536"/>
                  </a:lnTo>
                  <a:lnTo>
                    <a:pt x="3070704" y="69536"/>
                  </a:lnTo>
                  <a:lnTo>
                    <a:pt x="3072738" y="69536"/>
                  </a:lnTo>
                  <a:lnTo>
                    <a:pt x="3074771" y="69536"/>
                  </a:lnTo>
                  <a:lnTo>
                    <a:pt x="3076805" y="69536"/>
                  </a:lnTo>
                  <a:lnTo>
                    <a:pt x="3078838" y="69536"/>
                  </a:lnTo>
                  <a:lnTo>
                    <a:pt x="3080872" y="69536"/>
                  </a:lnTo>
                  <a:lnTo>
                    <a:pt x="3082905" y="69536"/>
                  </a:lnTo>
                  <a:lnTo>
                    <a:pt x="3084939" y="69536"/>
                  </a:lnTo>
                  <a:lnTo>
                    <a:pt x="3086973" y="69536"/>
                  </a:lnTo>
                  <a:lnTo>
                    <a:pt x="3089006" y="69536"/>
                  </a:lnTo>
                  <a:lnTo>
                    <a:pt x="3091040" y="69536"/>
                  </a:lnTo>
                  <a:lnTo>
                    <a:pt x="3093073" y="69536"/>
                  </a:lnTo>
                  <a:lnTo>
                    <a:pt x="3095107" y="69536"/>
                  </a:lnTo>
                  <a:lnTo>
                    <a:pt x="3097141" y="69536"/>
                  </a:lnTo>
                  <a:lnTo>
                    <a:pt x="3099174" y="69536"/>
                  </a:lnTo>
                  <a:lnTo>
                    <a:pt x="3101208" y="69536"/>
                  </a:lnTo>
                  <a:lnTo>
                    <a:pt x="3103241" y="69536"/>
                  </a:lnTo>
                  <a:lnTo>
                    <a:pt x="3105275" y="69536"/>
                  </a:lnTo>
                  <a:lnTo>
                    <a:pt x="3107308" y="69536"/>
                  </a:lnTo>
                  <a:lnTo>
                    <a:pt x="3109342" y="69536"/>
                  </a:lnTo>
                  <a:lnTo>
                    <a:pt x="3111376" y="69536"/>
                  </a:lnTo>
                  <a:lnTo>
                    <a:pt x="3113409" y="69536"/>
                  </a:lnTo>
                  <a:lnTo>
                    <a:pt x="3115443" y="69536"/>
                  </a:lnTo>
                  <a:lnTo>
                    <a:pt x="3117476" y="69536"/>
                  </a:lnTo>
                  <a:lnTo>
                    <a:pt x="3119510" y="69536"/>
                  </a:lnTo>
                  <a:lnTo>
                    <a:pt x="3121543" y="69536"/>
                  </a:lnTo>
                  <a:lnTo>
                    <a:pt x="3123577" y="69536"/>
                  </a:lnTo>
                  <a:lnTo>
                    <a:pt x="3125611" y="69536"/>
                  </a:lnTo>
                  <a:lnTo>
                    <a:pt x="3127644" y="69536"/>
                  </a:lnTo>
                  <a:lnTo>
                    <a:pt x="3129678" y="69536"/>
                  </a:lnTo>
                  <a:lnTo>
                    <a:pt x="3131711" y="69536"/>
                  </a:lnTo>
                  <a:lnTo>
                    <a:pt x="3133745" y="69536"/>
                  </a:lnTo>
                  <a:lnTo>
                    <a:pt x="3135779" y="69536"/>
                  </a:lnTo>
                  <a:lnTo>
                    <a:pt x="3137812" y="69536"/>
                  </a:lnTo>
                  <a:lnTo>
                    <a:pt x="3139846" y="69536"/>
                  </a:lnTo>
                  <a:lnTo>
                    <a:pt x="3141879" y="69536"/>
                  </a:lnTo>
                  <a:lnTo>
                    <a:pt x="3143913" y="69536"/>
                  </a:lnTo>
                  <a:lnTo>
                    <a:pt x="3145946" y="69536"/>
                  </a:lnTo>
                  <a:lnTo>
                    <a:pt x="3147980" y="69536"/>
                  </a:lnTo>
                  <a:lnTo>
                    <a:pt x="3150014" y="69536"/>
                  </a:lnTo>
                  <a:lnTo>
                    <a:pt x="3152047" y="69536"/>
                  </a:lnTo>
                  <a:lnTo>
                    <a:pt x="3154081" y="69536"/>
                  </a:lnTo>
                  <a:lnTo>
                    <a:pt x="3156114" y="69536"/>
                  </a:lnTo>
                  <a:lnTo>
                    <a:pt x="3158148" y="69536"/>
                  </a:lnTo>
                  <a:lnTo>
                    <a:pt x="3160181" y="69536"/>
                  </a:lnTo>
                  <a:lnTo>
                    <a:pt x="3162215" y="69536"/>
                  </a:lnTo>
                  <a:lnTo>
                    <a:pt x="3164249" y="69536"/>
                  </a:lnTo>
                  <a:lnTo>
                    <a:pt x="3166282" y="69536"/>
                  </a:lnTo>
                  <a:lnTo>
                    <a:pt x="3168316" y="69536"/>
                  </a:lnTo>
                  <a:lnTo>
                    <a:pt x="3170349" y="69536"/>
                  </a:lnTo>
                  <a:lnTo>
                    <a:pt x="3172383" y="69536"/>
                  </a:lnTo>
                  <a:lnTo>
                    <a:pt x="3174417" y="69536"/>
                  </a:lnTo>
                  <a:lnTo>
                    <a:pt x="3176450" y="69536"/>
                  </a:lnTo>
                  <a:lnTo>
                    <a:pt x="3178484" y="69536"/>
                  </a:lnTo>
                  <a:lnTo>
                    <a:pt x="3180517" y="69536"/>
                  </a:lnTo>
                  <a:lnTo>
                    <a:pt x="3182551" y="69536"/>
                  </a:lnTo>
                  <a:lnTo>
                    <a:pt x="3184584" y="69536"/>
                  </a:lnTo>
                  <a:lnTo>
                    <a:pt x="3186618" y="69536"/>
                  </a:lnTo>
                  <a:lnTo>
                    <a:pt x="3188652" y="69536"/>
                  </a:lnTo>
                  <a:lnTo>
                    <a:pt x="3190685" y="69536"/>
                  </a:lnTo>
                  <a:lnTo>
                    <a:pt x="3192719" y="69536"/>
                  </a:lnTo>
                  <a:lnTo>
                    <a:pt x="3194752" y="69536"/>
                  </a:lnTo>
                  <a:lnTo>
                    <a:pt x="3196786" y="69536"/>
                  </a:lnTo>
                  <a:lnTo>
                    <a:pt x="3198819" y="69536"/>
                  </a:lnTo>
                  <a:lnTo>
                    <a:pt x="3200853" y="69536"/>
                  </a:lnTo>
                  <a:lnTo>
                    <a:pt x="3202887" y="69536"/>
                  </a:lnTo>
                  <a:lnTo>
                    <a:pt x="3204920" y="69536"/>
                  </a:lnTo>
                  <a:lnTo>
                    <a:pt x="3206954" y="69536"/>
                  </a:lnTo>
                  <a:lnTo>
                    <a:pt x="3208987" y="69536"/>
                  </a:lnTo>
                  <a:lnTo>
                    <a:pt x="3211021" y="69536"/>
                  </a:lnTo>
                  <a:lnTo>
                    <a:pt x="3213055" y="69536"/>
                  </a:lnTo>
                  <a:lnTo>
                    <a:pt x="3215088" y="69536"/>
                  </a:lnTo>
                  <a:lnTo>
                    <a:pt x="3217122" y="69536"/>
                  </a:lnTo>
                  <a:lnTo>
                    <a:pt x="3219155" y="69536"/>
                  </a:lnTo>
                  <a:lnTo>
                    <a:pt x="3221189" y="69536"/>
                  </a:lnTo>
                  <a:lnTo>
                    <a:pt x="3223222" y="69536"/>
                  </a:lnTo>
                  <a:lnTo>
                    <a:pt x="3225256" y="69536"/>
                  </a:lnTo>
                  <a:lnTo>
                    <a:pt x="3227290" y="69536"/>
                  </a:lnTo>
                  <a:lnTo>
                    <a:pt x="3229323" y="69536"/>
                  </a:lnTo>
                  <a:lnTo>
                    <a:pt x="3231357" y="69536"/>
                  </a:lnTo>
                  <a:lnTo>
                    <a:pt x="3233390" y="69536"/>
                  </a:lnTo>
                  <a:lnTo>
                    <a:pt x="3235424" y="69536"/>
                  </a:lnTo>
                  <a:lnTo>
                    <a:pt x="3237457" y="69536"/>
                  </a:lnTo>
                  <a:lnTo>
                    <a:pt x="3239491" y="69536"/>
                  </a:lnTo>
                  <a:lnTo>
                    <a:pt x="3241525" y="69536"/>
                  </a:lnTo>
                  <a:lnTo>
                    <a:pt x="3243558" y="69536"/>
                  </a:lnTo>
                  <a:lnTo>
                    <a:pt x="3245592" y="69536"/>
                  </a:lnTo>
                  <a:lnTo>
                    <a:pt x="3247625" y="69536"/>
                  </a:lnTo>
                  <a:lnTo>
                    <a:pt x="3249659" y="69536"/>
                  </a:lnTo>
                  <a:lnTo>
                    <a:pt x="3251693" y="69536"/>
                  </a:lnTo>
                  <a:lnTo>
                    <a:pt x="3253726" y="69536"/>
                  </a:lnTo>
                  <a:lnTo>
                    <a:pt x="3255760" y="69536"/>
                  </a:lnTo>
                  <a:lnTo>
                    <a:pt x="3257793" y="69536"/>
                  </a:lnTo>
                  <a:lnTo>
                    <a:pt x="3259827" y="69536"/>
                  </a:lnTo>
                  <a:lnTo>
                    <a:pt x="3261860" y="69536"/>
                  </a:lnTo>
                  <a:lnTo>
                    <a:pt x="3263894" y="69536"/>
                  </a:lnTo>
                  <a:lnTo>
                    <a:pt x="3265928" y="69536"/>
                  </a:lnTo>
                  <a:lnTo>
                    <a:pt x="3267961" y="69536"/>
                  </a:lnTo>
                  <a:lnTo>
                    <a:pt x="3269995" y="69536"/>
                  </a:lnTo>
                  <a:lnTo>
                    <a:pt x="3272028" y="69536"/>
                  </a:lnTo>
                  <a:lnTo>
                    <a:pt x="3274062" y="69536"/>
                  </a:lnTo>
                  <a:lnTo>
                    <a:pt x="3276096" y="69536"/>
                  </a:lnTo>
                  <a:lnTo>
                    <a:pt x="3278129" y="69536"/>
                  </a:lnTo>
                  <a:lnTo>
                    <a:pt x="3280163" y="69536"/>
                  </a:lnTo>
                  <a:lnTo>
                    <a:pt x="3282196" y="0"/>
                  </a:lnTo>
                  <a:lnTo>
                    <a:pt x="3284230" y="0"/>
                  </a:lnTo>
                  <a:lnTo>
                    <a:pt x="3286263" y="0"/>
                  </a:lnTo>
                  <a:lnTo>
                    <a:pt x="3288297" y="0"/>
                  </a:lnTo>
                  <a:lnTo>
                    <a:pt x="3290331" y="0"/>
                  </a:lnTo>
                  <a:lnTo>
                    <a:pt x="3292364" y="0"/>
                  </a:lnTo>
                  <a:lnTo>
                    <a:pt x="3294398" y="0"/>
                  </a:lnTo>
                  <a:lnTo>
                    <a:pt x="3296431" y="0"/>
                  </a:lnTo>
                  <a:lnTo>
                    <a:pt x="3298465" y="0"/>
                  </a:lnTo>
                  <a:lnTo>
                    <a:pt x="3300498" y="0"/>
                  </a:lnTo>
                  <a:lnTo>
                    <a:pt x="3302532" y="0"/>
                  </a:lnTo>
                  <a:lnTo>
                    <a:pt x="3304566" y="0"/>
                  </a:lnTo>
                  <a:lnTo>
                    <a:pt x="3306599" y="0"/>
                  </a:lnTo>
                  <a:lnTo>
                    <a:pt x="3308633" y="0"/>
                  </a:lnTo>
                  <a:lnTo>
                    <a:pt x="3310666" y="0"/>
                  </a:lnTo>
                  <a:lnTo>
                    <a:pt x="3312700" y="0"/>
                  </a:lnTo>
                  <a:lnTo>
                    <a:pt x="3314734" y="0"/>
                  </a:lnTo>
                  <a:lnTo>
                    <a:pt x="3316767" y="0"/>
                  </a:lnTo>
                  <a:lnTo>
                    <a:pt x="3318801" y="0"/>
                  </a:lnTo>
                  <a:lnTo>
                    <a:pt x="3320834" y="0"/>
                  </a:lnTo>
                  <a:lnTo>
                    <a:pt x="3322868" y="0"/>
                  </a:lnTo>
                  <a:lnTo>
                    <a:pt x="3324901" y="0"/>
                  </a:lnTo>
                  <a:lnTo>
                    <a:pt x="3326935" y="0"/>
                  </a:lnTo>
                  <a:lnTo>
                    <a:pt x="3328969" y="0"/>
                  </a:lnTo>
                  <a:lnTo>
                    <a:pt x="3331002" y="0"/>
                  </a:lnTo>
                  <a:lnTo>
                    <a:pt x="3333036" y="0"/>
                  </a:lnTo>
                  <a:lnTo>
                    <a:pt x="3335069" y="0"/>
                  </a:lnTo>
                  <a:lnTo>
                    <a:pt x="3337103" y="0"/>
                  </a:lnTo>
                  <a:lnTo>
                    <a:pt x="3339136" y="0"/>
                  </a:lnTo>
                  <a:lnTo>
                    <a:pt x="3341170" y="0"/>
                  </a:lnTo>
                  <a:lnTo>
                    <a:pt x="3343204" y="0"/>
                  </a:lnTo>
                  <a:lnTo>
                    <a:pt x="3345237" y="0"/>
                  </a:lnTo>
                  <a:lnTo>
                    <a:pt x="3347271" y="0"/>
                  </a:lnTo>
                  <a:lnTo>
                    <a:pt x="3349304" y="0"/>
                  </a:lnTo>
                  <a:lnTo>
                    <a:pt x="3351338" y="0"/>
                  </a:lnTo>
                  <a:lnTo>
                    <a:pt x="3353372" y="0"/>
                  </a:lnTo>
                  <a:lnTo>
                    <a:pt x="3355405" y="0"/>
                  </a:lnTo>
                  <a:lnTo>
                    <a:pt x="3357439" y="0"/>
                  </a:lnTo>
                  <a:lnTo>
                    <a:pt x="3359472" y="0"/>
                  </a:lnTo>
                  <a:lnTo>
                    <a:pt x="3361506" y="0"/>
                  </a:lnTo>
                  <a:lnTo>
                    <a:pt x="3363539" y="0"/>
                  </a:lnTo>
                  <a:lnTo>
                    <a:pt x="3365573" y="0"/>
                  </a:lnTo>
                  <a:lnTo>
                    <a:pt x="3367607" y="0"/>
                  </a:lnTo>
                  <a:lnTo>
                    <a:pt x="3369640" y="0"/>
                  </a:lnTo>
                  <a:lnTo>
                    <a:pt x="3371674" y="0"/>
                  </a:lnTo>
                  <a:lnTo>
                    <a:pt x="3373707" y="0"/>
                  </a:lnTo>
                  <a:lnTo>
                    <a:pt x="3375741" y="0"/>
                  </a:lnTo>
                  <a:lnTo>
                    <a:pt x="3377774" y="0"/>
                  </a:lnTo>
                  <a:lnTo>
                    <a:pt x="3379808" y="0"/>
                  </a:lnTo>
                  <a:lnTo>
                    <a:pt x="3381842" y="0"/>
                  </a:lnTo>
                  <a:lnTo>
                    <a:pt x="3383875" y="0"/>
                  </a:lnTo>
                  <a:lnTo>
                    <a:pt x="3385909" y="0"/>
                  </a:lnTo>
                  <a:lnTo>
                    <a:pt x="3387942" y="0"/>
                  </a:lnTo>
                  <a:lnTo>
                    <a:pt x="3389976" y="0"/>
                  </a:lnTo>
                  <a:lnTo>
                    <a:pt x="3392010" y="0"/>
                  </a:lnTo>
                  <a:lnTo>
                    <a:pt x="3394043" y="0"/>
                  </a:lnTo>
                  <a:lnTo>
                    <a:pt x="3396077" y="0"/>
                  </a:lnTo>
                  <a:lnTo>
                    <a:pt x="3398110" y="0"/>
                  </a:lnTo>
                  <a:lnTo>
                    <a:pt x="3400144" y="0"/>
                  </a:lnTo>
                  <a:lnTo>
                    <a:pt x="3402177" y="0"/>
                  </a:lnTo>
                  <a:lnTo>
                    <a:pt x="3404211" y="5485"/>
                  </a:lnTo>
                  <a:lnTo>
                    <a:pt x="3406245" y="5485"/>
                  </a:lnTo>
                  <a:lnTo>
                    <a:pt x="3408278" y="5485"/>
                  </a:lnTo>
                  <a:lnTo>
                    <a:pt x="3410312" y="5485"/>
                  </a:lnTo>
                  <a:lnTo>
                    <a:pt x="3412345" y="5485"/>
                  </a:lnTo>
                  <a:lnTo>
                    <a:pt x="3414379" y="5485"/>
                  </a:lnTo>
                  <a:lnTo>
                    <a:pt x="3416412" y="5485"/>
                  </a:lnTo>
                  <a:lnTo>
                    <a:pt x="3418446" y="5485"/>
                  </a:lnTo>
                  <a:lnTo>
                    <a:pt x="3420480" y="5485"/>
                  </a:lnTo>
                  <a:lnTo>
                    <a:pt x="3422513" y="5485"/>
                  </a:lnTo>
                  <a:lnTo>
                    <a:pt x="3424547" y="5485"/>
                  </a:lnTo>
                  <a:lnTo>
                    <a:pt x="3426580" y="5485"/>
                  </a:lnTo>
                  <a:lnTo>
                    <a:pt x="3428614" y="5485"/>
                  </a:lnTo>
                  <a:lnTo>
                    <a:pt x="3430648" y="5485"/>
                  </a:lnTo>
                  <a:lnTo>
                    <a:pt x="3432681" y="5485"/>
                  </a:lnTo>
                  <a:lnTo>
                    <a:pt x="3434715" y="5485"/>
                  </a:lnTo>
                  <a:lnTo>
                    <a:pt x="3436748" y="5485"/>
                  </a:lnTo>
                  <a:lnTo>
                    <a:pt x="3438782" y="5485"/>
                  </a:lnTo>
                  <a:lnTo>
                    <a:pt x="3440815" y="5485"/>
                  </a:lnTo>
                  <a:lnTo>
                    <a:pt x="3442849" y="5485"/>
                  </a:lnTo>
                  <a:lnTo>
                    <a:pt x="3444883" y="5485"/>
                  </a:lnTo>
                  <a:lnTo>
                    <a:pt x="3446916" y="5485"/>
                  </a:lnTo>
                  <a:lnTo>
                    <a:pt x="3448950" y="5485"/>
                  </a:lnTo>
                  <a:lnTo>
                    <a:pt x="3450983" y="5485"/>
                  </a:lnTo>
                  <a:lnTo>
                    <a:pt x="3453017" y="5485"/>
                  </a:lnTo>
                  <a:lnTo>
                    <a:pt x="3455050" y="5485"/>
                  </a:lnTo>
                  <a:lnTo>
                    <a:pt x="3457084" y="5485"/>
                  </a:lnTo>
                  <a:lnTo>
                    <a:pt x="3459118" y="5485"/>
                  </a:lnTo>
                  <a:lnTo>
                    <a:pt x="3461151" y="5485"/>
                  </a:lnTo>
                  <a:lnTo>
                    <a:pt x="3463185" y="5485"/>
                  </a:lnTo>
                  <a:lnTo>
                    <a:pt x="3465218" y="5485"/>
                  </a:lnTo>
                  <a:lnTo>
                    <a:pt x="3467252" y="5485"/>
                  </a:lnTo>
                  <a:lnTo>
                    <a:pt x="3469286" y="5485"/>
                  </a:lnTo>
                  <a:lnTo>
                    <a:pt x="3471319" y="5485"/>
                  </a:lnTo>
                  <a:lnTo>
                    <a:pt x="3473353" y="5485"/>
                  </a:lnTo>
                  <a:lnTo>
                    <a:pt x="3475386" y="5485"/>
                  </a:lnTo>
                  <a:lnTo>
                    <a:pt x="3477420" y="5485"/>
                  </a:lnTo>
                  <a:lnTo>
                    <a:pt x="3479453" y="5485"/>
                  </a:lnTo>
                  <a:lnTo>
                    <a:pt x="3481487" y="5485"/>
                  </a:lnTo>
                  <a:lnTo>
                    <a:pt x="3483521" y="5485"/>
                  </a:lnTo>
                  <a:lnTo>
                    <a:pt x="3485554" y="5485"/>
                  </a:lnTo>
                  <a:lnTo>
                    <a:pt x="3487588" y="5485"/>
                  </a:lnTo>
                  <a:lnTo>
                    <a:pt x="3489621" y="5485"/>
                  </a:lnTo>
                  <a:lnTo>
                    <a:pt x="3491655" y="5485"/>
                  </a:lnTo>
                  <a:lnTo>
                    <a:pt x="3493688" y="5485"/>
                  </a:lnTo>
                  <a:lnTo>
                    <a:pt x="3495722" y="5485"/>
                  </a:lnTo>
                  <a:lnTo>
                    <a:pt x="3497756" y="5485"/>
                  </a:lnTo>
                  <a:lnTo>
                    <a:pt x="3499789" y="5485"/>
                  </a:lnTo>
                  <a:lnTo>
                    <a:pt x="3501823" y="5485"/>
                  </a:lnTo>
                  <a:lnTo>
                    <a:pt x="3503856" y="5485"/>
                  </a:lnTo>
                  <a:lnTo>
                    <a:pt x="3505890" y="5485"/>
                  </a:lnTo>
                  <a:lnTo>
                    <a:pt x="3507924" y="5485"/>
                  </a:lnTo>
                  <a:lnTo>
                    <a:pt x="3509957" y="5485"/>
                  </a:lnTo>
                  <a:lnTo>
                    <a:pt x="3511991" y="5485"/>
                  </a:lnTo>
                  <a:lnTo>
                    <a:pt x="3514024" y="5485"/>
                  </a:lnTo>
                  <a:lnTo>
                    <a:pt x="3516058" y="5485"/>
                  </a:lnTo>
                  <a:lnTo>
                    <a:pt x="3518091" y="5485"/>
                  </a:lnTo>
                  <a:lnTo>
                    <a:pt x="3520125" y="5485"/>
                  </a:lnTo>
                  <a:lnTo>
                    <a:pt x="3522159" y="5485"/>
                  </a:lnTo>
                  <a:lnTo>
                    <a:pt x="3524192" y="5485"/>
                  </a:lnTo>
                  <a:lnTo>
                    <a:pt x="3526226" y="5485"/>
                  </a:lnTo>
                  <a:lnTo>
                    <a:pt x="3528259" y="5485"/>
                  </a:lnTo>
                  <a:lnTo>
                    <a:pt x="3530293" y="5485"/>
                  </a:lnTo>
                  <a:lnTo>
                    <a:pt x="3532326" y="5485"/>
                  </a:lnTo>
                  <a:lnTo>
                    <a:pt x="3534360" y="5485"/>
                  </a:lnTo>
                  <a:lnTo>
                    <a:pt x="3536394" y="5485"/>
                  </a:lnTo>
                  <a:lnTo>
                    <a:pt x="3538427" y="5485"/>
                  </a:lnTo>
                  <a:lnTo>
                    <a:pt x="3540461" y="5485"/>
                  </a:lnTo>
                  <a:lnTo>
                    <a:pt x="3542494" y="5485"/>
                  </a:lnTo>
                  <a:lnTo>
                    <a:pt x="3544528" y="5485"/>
                  </a:lnTo>
                  <a:lnTo>
                    <a:pt x="3546562" y="5485"/>
                  </a:lnTo>
                  <a:lnTo>
                    <a:pt x="3548595" y="5485"/>
                  </a:lnTo>
                  <a:lnTo>
                    <a:pt x="3550629" y="5485"/>
                  </a:lnTo>
                  <a:lnTo>
                    <a:pt x="3552662" y="5485"/>
                  </a:lnTo>
                  <a:lnTo>
                    <a:pt x="3554696" y="5485"/>
                  </a:lnTo>
                  <a:lnTo>
                    <a:pt x="3556729" y="5485"/>
                  </a:lnTo>
                  <a:lnTo>
                    <a:pt x="3558763" y="5485"/>
                  </a:lnTo>
                  <a:lnTo>
                    <a:pt x="3560797" y="5485"/>
                  </a:lnTo>
                  <a:lnTo>
                    <a:pt x="3562830" y="5485"/>
                  </a:lnTo>
                  <a:lnTo>
                    <a:pt x="3564864" y="5485"/>
                  </a:lnTo>
                  <a:lnTo>
                    <a:pt x="3566897" y="5485"/>
                  </a:lnTo>
                  <a:lnTo>
                    <a:pt x="3568931" y="5485"/>
                  </a:lnTo>
                  <a:lnTo>
                    <a:pt x="3570964" y="5485"/>
                  </a:lnTo>
                  <a:lnTo>
                    <a:pt x="3572998" y="5485"/>
                  </a:lnTo>
                  <a:lnTo>
                    <a:pt x="3575032" y="5485"/>
                  </a:lnTo>
                  <a:lnTo>
                    <a:pt x="3577065" y="5485"/>
                  </a:lnTo>
                  <a:lnTo>
                    <a:pt x="3579099" y="5485"/>
                  </a:lnTo>
                  <a:lnTo>
                    <a:pt x="3581132" y="5485"/>
                  </a:lnTo>
                  <a:lnTo>
                    <a:pt x="3583166" y="5485"/>
                  </a:lnTo>
                  <a:lnTo>
                    <a:pt x="3585200" y="5485"/>
                  </a:lnTo>
                  <a:lnTo>
                    <a:pt x="3587233" y="5485"/>
                  </a:lnTo>
                  <a:lnTo>
                    <a:pt x="3589267" y="5485"/>
                  </a:lnTo>
                  <a:lnTo>
                    <a:pt x="3591300" y="5485"/>
                  </a:lnTo>
                  <a:lnTo>
                    <a:pt x="3593334" y="5485"/>
                  </a:lnTo>
                  <a:lnTo>
                    <a:pt x="3595367" y="5485"/>
                  </a:lnTo>
                  <a:lnTo>
                    <a:pt x="3597401" y="5485"/>
                  </a:lnTo>
                  <a:lnTo>
                    <a:pt x="3599435" y="5485"/>
                  </a:lnTo>
                  <a:lnTo>
                    <a:pt x="3601468" y="5485"/>
                  </a:lnTo>
                  <a:lnTo>
                    <a:pt x="3603502" y="5485"/>
                  </a:lnTo>
                  <a:lnTo>
                    <a:pt x="3605535" y="5485"/>
                  </a:lnTo>
                  <a:lnTo>
                    <a:pt x="3607569" y="5485"/>
                  </a:lnTo>
                  <a:lnTo>
                    <a:pt x="3609602" y="5485"/>
                  </a:lnTo>
                  <a:lnTo>
                    <a:pt x="3611636" y="5485"/>
                  </a:lnTo>
                  <a:lnTo>
                    <a:pt x="3613670" y="5485"/>
                  </a:lnTo>
                  <a:lnTo>
                    <a:pt x="3615703" y="5485"/>
                  </a:lnTo>
                  <a:lnTo>
                    <a:pt x="3617737" y="5485"/>
                  </a:lnTo>
                  <a:lnTo>
                    <a:pt x="3619770" y="5485"/>
                  </a:lnTo>
                  <a:lnTo>
                    <a:pt x="3621804" y="5485"/>
                  </a:lnTo>
                  <a:lnTo>
                    <a:pt x="3623838" y="5485"/>
                  </a:lnTo>
                  <a:lnTo>
                    <a:pt x="3625871" y="5485"/>
                  </a:lnTo>
                  <a:lnTo>
                    <a:pt x="3627905" y="5485"/>
                  </a:lnTo>
                  <a:lnTo>
                    <a:pt x="3629938" y="5485"/>
                  </a:lnTo>
                  <a:lnTo>
                    <a:pt x="3631972" y="5485"/>
                  </a:lnTo>
                  <a:lnTo>
                    <a:pt x="3634005" y="5485"/>
                  </a:lnTo>
                  <a:lnTo>
                    <a:pt x="3636039" y="5485"/>
                  </a:lnTo>
                  <a:lnTo>
                    <a:pt x="3638073" y="5485"/>
                  </a:lnTo>
                  <a:lnTo>
                    <a:pt x="3640106" y="5485"/>
                  </a:lnTo>
                  <a:lnTo>
                    <a:pt x="3642140" y="5485"/>
                  </a:lnTo>
                  <a:lnTo>
                    <a:pt x="3644173" y="5485"/>
                  </a:lnTo>
                  <a:lnTo>
                    <a:pt x="3646207" y="5485"/>
                  </a:lnTo>
                  <a:lnTo>
                    <a:pt x="3648240" y="5485"/>
                  </a:lnTo>
                  <a:lnTo>
                    <a:pt x="3650274" y="5485"/>
                  </a:lnTo>
                  <a:lnTo>
                    <a:pt x="3652308" y="5485"/>
                  </a:lnTo>
                  <a:lnTo>
                    <a:pt x="3654341" y="5485"/>
                  </a:lnTo>
                  <a:lnTo>
                    <a:pt x="3656375" y="5485"/>
                  </a:lnTo>
                  <a:lnTo>
                    <a:pt x="3658408" y="5485"/>
                  </a:lnTo>
                  <a:lnTo>
                    <a:pt x="3660442" y="5485"/>
                  </a:lnTo>
                  <a:lnTo>
                    <a:pt x="3662476" y="5485"/>
                  </a:lnTo>
                  <a:lnTo>
                    <a:pt x="3664509" y="5485"/>
                  </a:lnTo>
                  <a:lnTo>
                    <a:pt x="3666543" y="5485"/>
                  </a:lnTo>
                  <a:lnTo>
                    <a:pt x="3668576" y="5485"/>
                  </a:lnTo>
                  <a:lnTo>
                    <a:pt x="3670610" y="5485"/>
                  </a:lnTo>
                  <a:lnTo>
                    <a:pt x="3672643" y="5485"/>
                  </a:lnTo>
                  <a:lnTo>
                    <a:pt x="3674677" y="5485"/>
                  </a:lnTo>
                  <a:lnTo>
                    <a:pt x="3676711" y="5485"/>
                  </a:lnTo>
                  <a:lnTo>
                    <a:pt x="3678744" y="5485"/>
                  </a:lnTo>
                  <a:lnTo>
                    <a:pt x="3680778" y="5485"/>
                  </a:lnTo>
                  <a:lnTo>
                    <a:pt x="3682811" y="5485"/>
                  </a:lnTo>
                  <a:lnTo>
                    <a:pt x="3684845" y="5485"/>
                  </a:lnTo>
                  <a:lnTo>
                    <a:pt x="3686878" y="5485"/>
                  </a:lnTo>
                  <a:lnTo>
                    <a:pt x="3688912" y="5485"/>
                  </a:lnTo>
                  <a:lnTo>
                    <a:pt x="3690946" y="5485"/>
                  </a:lnTo>
                  <a:lnTo>
                    <a:pt x="3692979" y="5485"/>
                  </a:lnTo>
                  <a:lnTo>
                    <a:pt x="3695013" y="5485"/>
                  </a:lnTo>
                  <a:lnTo>
                    <a:pt x="3697046" y="5485"/>
                  </a:lnTo>
                  <a:lnTo>
                    <a:pt x="3699080" y="5485"/>
                  </a:lnTo>
                  <a:lnTo>
                    <a:pt x="3701114" y="5485"/>
                  </a:lnTo>
                  <a:lnTo>
                    <a:pt x="3703147" y="5485"/>
                  </a:lnTo>
                  <a:lnTo>
                    <a:pt x="3705181" y="5485"/>
                  </a:lnTo>
                  <a:lnTo>
                    <a:pt x="3707214" y="5485"/>
                  </a:lnTo>
                  <a:lnTo>
                    <a:pt x="3709248" y="5485"/>
                  </a:lnTo>
                  <a:lnTo>
                    <a:pt x="3711281" y="5485"/>
                  </a:lnTo>
                  <a:lnTo>
                    <a:pt x="3713315" y="5485"/>
                  </a:lnTo>
                  <a:lnTo>
                    <a:pt x="3715349" y="5485"/>
                  </a:lnTo>
                  <a:lnTo>
                    <a:pt x="3717382" y="5485"/>
                  </a:lnTo>
                  <a:lnTo>
                    <a:pt x="3719416" y="5485"/>
                  </a:lnTo>
                  <a:lnTo>
                    <a:pt x="3721449" y="5485"/>
                  </a:lnTo>
                  <a:lnTo>
                    <a:pt x="3723483" y="5485"/>
                  </a:lnTo>
                  <a:lnTo>
                    <a:pt x="3725516" y="5485"/>
                  </a:lnTo>
                  <a:lnTo>
                    <a:pt x="3727550" y="5485"/>
                  </a:lnTo>
                  <a:lnTo>
                    <a:pt x="3729584" y="5485"/>
                  </a:lnTo>
                  <a:lnTo>
                    <a:pt x="3731617" y="5485"/>
                  </a:lnTo>
                  <a:lnTo>
                    <a:pt x="3733651" y="5485"/>
                  </a:lnTo>
                  <a:lnTo>
                    <a:pt x="3735684" y="5485"/>
                  </a:lnTo>
                  <a:lnTo>
                    <a:pt x="3737718" y="5485"/>
                  </a:lnTo>
                  <a:lnTo>
                    <a:pt x="3739752" y="5485"/>
                  </a:lnTo>
                  <a:lnTo>
                    <a:pt x="3741785" y="5485"/>
                  </a:lnTo>
                  <a:lnTo>
                    <a:pt x="3743819" y="5485"/>
                  </a:lnTo>
                  <a:lnTo>
                    <a:pt x="3745852" y="5485"/>
                  </a:lnTo>
                  <a:lnTo>
                    <a:pt x="3747886" y="5485"/>
                  </a:lnTo>
                  <a:lnTo>
                    <a:pt x="3749919" y="5485"/>
                  </a:lnTo>
                  <a:lnTo>
                    <a:pt x="3751953" y="5485"/>
                  </a:lnTo>
                  <a:lnTo>
                    <a:pt x="3753987" y="5485"/>
                  </a:lnTo>
                  <a:lnTo>
                    <a:pt x="3756020" y="5485"/>
                  </a:lnTo>
                  <a:lnTo>
                    <a:pt x="3758054" y="5485"/>
                  </a:lnTo>
                  <a:lnTo>
                    <a:pt x="3760087" y="5485"/>
                  </a:lnTo>
                  <a:lnTo>
                    <a:pt x="3762121" y="5485"/>
                  </a:lnTo>
                  <a:lnTo>
                    <a:pt x="3764154" y="5485"/>
                  </a:lnTo>
                  <a:lnTo>
                    <a:pt x="3766188" y="5485"/>
                  </a:lnTo>
                  <a:lnTo>
                    <a:pt x="3768222" y="5485"/>
                  </a:lnTo>
                  <a:lnTo>
                    <a:pt x="3770255" y="5485"/>
                  </a:lnTo>
                  <a:lnTo>
                    <a:pt x="3772289" y="5485"/>
                  </a:lnTo>
                  <a:lnTo>
                    <a:pt x="3774322" y="5485"/>
                  </a:lnTo>
                  <a:lnTo>
                    <a:pt x="3776356" y="5485"/>
                  </a:lnTo>
                  <a:lnTo>
                    <a:pt x="3778390" y="5485"/>
                  </a:lnTo>
                  <a:lnTo>
                    <a:pt x="3780423" y="5485"/>
                  </a:lnTo>
                  <a:lnTo>
                    <a:pt x="3782457" y="5485"/>
                  </a:lnTo>
                  <a:lnTo>
                    <a:pt x="3784490" y="5485"/>
                  </a:lnTo>
                  <a:lnTo>
                    <a:pt x="3786524" y="5485"/>
                  </a:lnTo>
                  <a:lnTo>
                    <a:pt x="3788557" y="5485"/>
                  </a:lnTo>
                  <a:lnTo>
                    <a:pt x="3790591" y="5485"/>
                  </a:lnTo>
                  <a:lnTo>
                    <a:pt x="3792625" y="5485"/>
                  </a:lnTo>
                  <a:lnTo>
                    <a:pt x="3794658" y="5485"/>
                  </a:lnTo>
                  <a:lnTo>
                    <a:pt x="3796692" y="5485"/>
                  </a:lnTo>
                  <a:lnTo>
                    <a:pt x="3798725" y="5485"/>
                  </a:lnTo>
                  <a:lnTo>
                    <a:pt x="3800759" y="5485"/>
                  </a:lnTo>
                  <a:lnTo>
                    <a:pt x="3802793" y="5485"/>
                  </a:lnTo>
                  <a:lnTo>
                    <a:pt x="3804826" y="5485"/>
                  </a:lnTo>
                  <a:lnTo>
                    <a:pt x="3806860" y="5485"/>
                  </a:lnTo>
                  <a:lnTo>
                    <a:pt x="3808893" y="5485"/>
                  </a:lnTo>
                  <a:lnTo>
                    <a:pt x="3810927" y="5485"/>
                  </a:lnTo>
                  <a:lnTo>
                    <a:pt x="3812960" y="5485"/>
                  </a:lnTo>
                  <a:lnTo>
                    <a:pt x="3814994" y="5485"/>
                  </a:lnTo>
                  <a:lnTo>
                    <a:pt x="3817028" y="5485"/>
                  </a:lnTo>
                  <a:lnTo>
                    <a:pt x="3819061" y="5485"/>
                  </a:lnTo>
                  <a:lnTo>
                    <a:pt x="3821095" y="5485"/>
                  </a:lnTo>
                  <a:lnTo>
                    <a:pt x="3823128" y="5485"/>
                  </a:lnTo>
                  <a:lnTo>
                    <a:pt x="3825162" y="5485"/>
                  </a:lnTo>
                  <a:lnTo>
                    <a:pt x="3827195" y="5485"/>
                  </a:lnTo>
                  <a:lnTo>
                    <a:pt x="3829229" y="5485"/>
                  </a:lnTo>
                  <a:lnTo>
                    <a:pt x="3831263" y="5485"/>
                  </a:lnTo>
                  <a:lnTo>
                    <a:pt x="3833296" y="5485"/>
                  </a:lnTo>
                  <a:lnTo>
                    <a:pt x="3835330" y="5485"/>
                  </a:lnTo>
                  <a:lnTo>
                    <a:pt x="3837363" y="5485"/>
                  </a:lnTo>
                  <a:lnTo>
                    <a:pt x="3839397" y="5485"/>
                  </a:lnTo>
                  <a:lnTo>
                    <a:pt x="3841431" y="5485"/>
                  </a:lnTo>
                  <a:lnTo>
                    <a:pt x="3843464" y="5485"/>
                  </a:lnTo>
                  <a:lnTo>
                    <a:pt x="3845498" y="5485"/>
                  </a:lnTo>
                  <a:lnTo>
                    <a:pt x="3847531" y="5485"/>
                  </a:lnTo>
                  <a:lnTo>
                    <a:pt x="3849565" y="5485"/>
                  </a:lnTo>
                  <a:lnTo>
                    <a:pt x="3851598" y="5485"/>
                  </a:lnTo>
                  <a:lnTo>
                    <a:pt x="3853632" y="5485"/>
                  </a:lnTo>
                  <a:lnTo>
                    <a:pt x="3855666" y="5485"/>
                  </a:lnTo>
                  <a:lnTo>
                    <a:pt x="3857699" y="5485"/>
                  </a:lnTo>
                  <a:lnTo>
                    <a:pt x="3859733" y="5485"/>
                  </a:lnTo>
                  <a:lnTo>
                    <a:pt x="3861766" y="5485"/>
                  </a:lnTo>
                  <a:lnTo>
                    <a:pt x="3863800" y="5485"/>
                  </a:lnTo>
                  <a:lnTo>
                    <a:pt x="3865833" y="5485"/>
                  </a:lnTo>
                  <a:lnTo>
                    <a:pt x="3867867" y="5485"/>
                  </a:lnTo>
                  <a:lnTo>
                    <a:pt x="3869901" y="5485"/>
                  </a:lnTo>
                  <a:lnTo>
                    <a:pt x="3871934" y="5485"/>
                  </a:lnTo>
                  <a:lnTo>
                    <a:pt x="3873968" y="5485"/>
                  </a:lnTo>
                  <a:lnTo>
                    <a:pt x="3876001" y="5485"/>
                  </a:lnTo>
                  <a:lnTo>
                    <a:pt x="3878035" y="5485"/>
                  </a:lnTo>
                  <a:lnTo>
                    <a:pt x="3880069" y="5485"/>
                  </a:lnTo>
                  <a:lnTo>
                    <a:pt x="3882102" y="5485"/>
                  </a:lnTo>
                  <a:lnTo>
                    <a:pt x="3884136" y="5485"/>
                  </a:lnTo>
                  <a:lnTo>
                    <a:pt x="3886169" y="5485"/>
                  </a:lnTo>
                  <a:lnTo>
                    <a:pt x="3888203" y="5485"/>
                  </a:lnTo>
                  <a:lnTo>
                    <a:pt x="3890236" y="5485"/>
                  </a:lnTo>
                  <a:lnTo>
                    <a:pt x="3892270" y="5485"/>
                  </a:lnTo>
                  <a:lnTo>
                    <a:pt x="3894304" y="5485"/>
                  </a:lnTo>
                  <a:lnTo>
                    <a:pt x="3896337" y="5485"/>
                  </a:lnTo>
                  <a:lnTo>
                    <a:pt x="3898371" y="5485"/>
                  </a:lnTo>
                  <a:lnTo>
                    <a:pt x="3900404" y="5485"/>
                  </a:lnTo>
                  <a:lnTo>
                    <a:pt x="3902438" y="5485"/>
                  </a:lnTo>
                  <a:lnTo>
                    <a:pt x="3904471" y="5485"/>
                  </a:lnTo>
                  <a:lnTo>
                    <a:pt x="3906505" y="5485"/>
                  </a:lnTo>
                  <a:lnTo>
                    <a:pt x="3908539" y="5485"/>
                  </a:lnTo>
                  <a:lnTo>
                    <a:pt x="3910572" y="5485"/>
                  </a:lnTo>
                  <a:lnTo>
                    <a:pt x="3912606" y="5485"/>
                  </a:lnTo>
                  <a:lnTo>
                    <a:pt x="3914639" y="5485"/>
                  </a:lnTo>
                  <a:lnTo>
                    <a:pt x="3916673" y="5485"/>
                  </a:lnTo>
                  <a:lnTo>
                    <a:pt x="3918707" y="5485"/>
                  </a:lnTo>
                  <a:lnTo>
                    <a:pt x="3920740" y="5485"/>
                  </a:lnTo>
                  <a:lnTo>
                    <a:pt x="3922774" y="5485"/>
                  </a:lnTo>
                  <a:lnTo>
                    <a:pt x="3924807" y="5485"/>
                  </a:lnTo>
                  <a:lnTo>
                    <a:pt x="3926841" y="5485"/>
                  </a:lnTo>
                  <a:lnTo>
                    <a:pt x="3928874" y="5485"/>
                  </a:lnTo>
                  <a:lnTo>
                    <a:pt x="3930908" y="5485"/>
                  </a:lnTo>
                  <a:lnTo>
                    <a:pt x="3932942" y="5485"/>
                  </a:lnTo>
                  <a:lnTo>
                    <a:pt x="3934975" y="5485"/>
                  </a:lnTo>
                  <a:lnTo>
                    <a:pt x="3937009" y="5485"/>
                  </a:lnTo>
                  <a:lnTo>
                    <a:pt x="3939042" y="5485"/>
                  </a:lnTo>
                  <a:lnTo>
                    <a:pt x="3941076" y="5485"/>
                  </a:lnTo>
                  <a:lnTo>
                    <a:pt x="3943109" y="5485"/>
                  </a:lnTo>
                  <a:lnTo>
                    <a:pt x="3945143" y="5485"/>
                  </a:lnTo>
                  <a:lnTo>
                    <a:pt x="3947177" y="5485"/>
                  </a:lnTo>
                  <a:lnTo>
                    <a:pt x="3949210" y="5485"/>
                  </a:lnTo>
                  <a:lnTo>
                    <a:pt x="3951244" y="5485"/>
                  </a:lnTo>
                  <a:lnTo>
                    <a:pt x="3953277" y="5485"/>
                  </a:lnTo>
                  <a:lnTo>
                    <a:pt x="3955311" y="5485"/>
                  </a:lnTo>
                  <a:lnTo>
                    <a:pt x="3957345" y="5485"/>
                  </a:lnTo>
                  <a:lnTo>
                    <a:pt x="3959378" y="5485"/>
                  </a:lnTo>
                  <a:lnTo>
                    <a:pt x="3961412" y="5485"/>
                  </a:lnTo>
                  <a:lnTo>
                    <a:pt x="3963445" y="5485"/>
                  </a:lnTo>
                  <a:lnTo>
                    <a:pt x="3965479" y="5485"/>
                  </a:lnTo>
                  <a:lnTo>
                    <a:pt x="3967512" y="5485"/>
                  </a:lnTo>
                  <a:lnTo>
                    <a:pt x="3969546" y="5485"/>
                  </a:lnTo>
                  <a:lnTo>
                    <a:pt x="3971580" y="5485"/>
                  </a:lnTo>
                  <a:lnTo>
                    <a:pt x="3973613" y="5485"/>
                  </a:lnTo>
                  <a:lnTo>
                    <a:pt x="3975647" y="5485"/>
                  </a:lnTo>
                  <a:lnTo>
                    <a:pt x="3977680" y="5485"/>
                  </a:lnTo>
                  <a:lnTo>
                    <a:pt x="3979714" y="5485"/>
                  </a:lnTo>
                  <a:lnTo>
                    <a:pt x="3981747" y="5485"/>
                  </a:lnTo>
                  <a:lnTo>
                    <a:pt x="3983781" y="5485"/>
                  </a:lnTo>
                  <a:lnTo>
                    <a:pt x="3985815" y="5485"/>
                  </a:lnTo>
                  <a:lnTo>
                    <a:pt x="3987848" y="5485"/>
                  </a:lnTo>
                  <a:lnTo>
                    <a:pt x="3989882" y="5485"/>
                  </a:lnTo>
                  <a:lnTo>
                    <a:pt x="3991915" y="5485"/>
                  </a:lnTo>
                  <a:lnTo>
                    <a:pt x="3993949" y="5485"/>
                  </a:lnTo>
                  <a:lnTo>
                    <a:pt x="3995983" y="5485"/>
                  </a:lnTo>
                  <a:lnTo>
                    <a:pt x="3998016" y="5485"/>
                  </a:lnTo>
                  <a:lnTo>
                    <a:pt x="4000050" y="5485"/>
                  </a:lnTo>
                  <a:lnTo>
                    <a:pt x="4002083" y="5485"/>
                  </a:lnTo>
                  <a:lnTo>
                    <a:pt x="4004117" y="5485"/>
                  </a:lnTo>
                  <a:lnTo>
                    <a:pt x="4006150" y="5485"/>
                  </a:lnTo>
                  <a:lnTo>
                    <a:pt x="4008184" y="5485"/>
                  </a:lnTo>
                  <a:lnTo>
                    <a:pt x="4010218" y="5485"/>
                  </a:lnTo>
                  <a:lnTo>
                    <a:pt x="4012251" y="5485"/>
                  </a:lnTo>
                  <a:lnTo>
                    <a:pt x="4014285" y="5485"/>
                  </a:lnTo>
                  <a:lnTo>
                    <a:pt x="4016318" y="5485"/>
                  </a:lnTo>
                  <a:lnTo>
                    <a:pt x="4018352" y="5485"/>
                  </a:lnTo>
                  <a:lnTo>
                    <a:pt x="4020385" y="5485"/>
                  </a:lnTo>
                  <a:lnTo>
                    <a:pt x="4022419" y="5485"/>
                  </a:lnTo>
                  <a:lnTo>
                    <a:pt x="4024453" y="5485"/>
                  </a:lnTo>
                  <a:lnTo>
                    <a:pt x="4026486" y="5485"/>
                  </a:lnTo>
                  <a:lnTo>
                    <a:pt x="4028520" y="5485"/>
                  </a:lnTo>
                  <a:lnTo>
                    <a:pt x="4030553" y="5485"/>
                  </a:lnTo>
                  <a:lnTo>
                    <a:pt x="4032587" y="5485"/>
                  </a:lnTo>
                  <a:lnTo>
                    <a:pt x="4034621" y="5485"/>
                  </a:lnTo>
                  <a:lnTo>
                    <a:pt x="4036654" y="5485"/>
                  </a:lnTo>
                  <a:lnTo>
                    <a:pt x="4038688" y="5485"/>
                  </a:lnTo>
                  <a:lnTo>
                    <a:pt x="4040721" y="5485"/>
                  </a:lnTo>
                  <a:lnTo>
                    <a:pt x="4042755" y="5485"/>
                  </a:lnTo>
                  <a:lnTo>
                    <a:pt x="4044788" y="5485"/>
                  </a:lnTo>
                  <a:lnTo>
                    <a:pt x="4046822" y="5485"/>
                  </a:lnTo>
                  <a:lnTo>
                    <a:pt x="4048856" y="5485"/>
                  </a:lnTo>
                  <a:lnTo>
                    <a:pt x="4050889" y="5485"/>
                  </a:lnTo>
                  <a:lnTo>
                    <a:pt x="4052923" y="5485"/>
                  </a:lnTo>
                  <a:lnTo>
                    <a:pt x="4054956" y="5485"/>
                  </a:lnTo>
                  <a:lnTo>
                    <a:pt x="4056990" y="5485"/>
                  </a:lnTo>
                  <a:lnTo>
                    <a:pt x="4059023" y="5485"/>
                  </a:lnTo>
                  <a:lnTo>
                    <a:pt x="4061057" y="5485"/>
                  </a:lnTo>
                  <a:lnTo>
                    <a:pt x="4063091" y="5485"/>
                  </a:lnTo>
                  <a:lnTo>
                    <a:pt x="4065124" y="5485"/>
                  </a:lnTo>
                  <a:lnTo>
                    <a:pt x="4067158" y="5485"/>
                  </a:lnTo>
                  <a:lnTo>
                    <a:pt x="4069191" y="5485"/>
                  </a:lnTo>
                  <a:lnTo>
                    <a:pt x="4071225" y="5485"/>
                  </a:lnTo>
                  <a:lnTo>
                    <a:pt x="4073259" y="5485"/>
                  </a:lnTo>
                  <a:lnTo>
                    <a:pt x="4075292" y="5485"/>
                  </a:lnTo>
                  <a:lnTo>
                    <a:pt x="4077326" y="5485"/>
                  </a:lnTo>
                  <a:lnTo>
                    <a:pt x="4079359" y="5485"/>
                  </a:lnTo>
                  <a:lnTo>
                    <a:pt x="4081393" y="5485"/>
                  </a:lnTo>
                  <a:lnTo>
                    <a:pt x="4083426" y="5485"/>
                  </a:lnTo>
                  <a:lnTo>
                    <a:pt x="4085460" y="5485"/>
                  </a:lnTo>
                  <a:lnTo>
                    <a:pt x="4087494" y="5485"/>
                  </a:lnTo>
                  <a:lnTo>
                    <a:pt x="4089527" y="5485"/>
                  </a:lnTo>
                  <a:lnTo>
                    <a:pt x="4091561" y="5485"/>
                  </a:lnTo>
                  <a:lnTo>
                    <a:pt x="4093594" y="5485"/>
                  </a:lnTo>
                  <a:lnTo>
                    <a:pt x="4095628" y="5485"/>
                  </a:lnTo>
                  <a:lnTo>
                    <a:pt x="4097661" y="5485"/>
                  </a:lnTo>
                  <a:lnTo>
                    <a:pt x="4099695" y="5485"/>
                  </a:lnTo>
                  <a:lnTo>
                    <a:pt x="4101729" y="5485"/>
                  </a:lnTo>
                  <a:lnTo>
                    <a:pt x="4103762" y="5485"/>
                  </a:lnTo>
                  <a:lnTo>
                    <a:pt x="4105796" y="5485"/>
                  </a:lnTo>
                  <a:lnTo>
                    <a:pt x="4107829" y="5485"/>
                  </a:lnTo>
                  <a:lnTo>
                    <a:pt x="4109863" y="5485"/>
                  </a:lnTo>
                  <a:lnTo>
                    <a:pt x="4111897" y="5485"/>
                  </a:lnTo>
                  <a:lnTo>
                    <a:pt x="4113930" y="5485"/>
                  </a:lnTo>
                  <a:lnTo>
                    <a:pt x="4115964" y="5485"/>
                  </a:lnTo>
                  <a:lnTo>
                    <a:pt x="4117997" y="5485"/>
                  </a:lnTo>
                  <a:lnTo>
                    <a:pt x="4120031" y="5485"/>
                  </a:lnTo>
                  <a:lnTo>
                    <a:pt x="4122064" y="5485"/>
                  </a:lnTo>
                  <a:lnTo>
                    <a:pt x="4124098" y="5485"/>
                  </a:lnTo>
                  <a:lnTo>
                    <a:pt x="4126132" y="5485"/>
                  </a:lnTo>
                  <a:lnTo>
                    <a:pt x="4128165" y="5485"/>
                  </a:lnTo>
                  <a:lnTo>
                    <a:pt x="4130199" y="5485"/>
                  </a:lnTo>
                  <a:lnTo>
                    <a:pt x="4132232" y="5485"/>
                  </a:lnTo>
                  <a:lnTo>
                    <a:pt x="4134266" y="5485"/>
                  </a:lnTo>
                  <a:lnTo>
                    <a:pt x="4136299" y="5485"/>
                  </a:lnTo>
                  <a:lnTo>
                    <a:pt x="4138333" y="5485"/>
                  </a:lnTo>
                  <a:lnTo>
                    <a:pt x="4140367" y="5485"/>
                  </a:lnTo>
                  <a:lnTo>
                    <a:pt x="4142400" y="5485"/>
                  </a:lnTo>
                  <a:lnTo>
                    <a:pt x="4144434" y="5485"/>
                  </a:lnTo>
                  <a:lnTo>
                    <a:pt x="4146467" y="5485"/>
                  </a:lnTo>
                  <a:lnTo>
                    <a:pt x="4148501" y="5485"/>
                  </a:lnTo>
                  <a:lnTo>
                    <a:pt x="4150535" y="5485"/>
                  </a:lnTo>
                  <a:lnTo>
                    <a:pt x="4152568" y="5485"/>
                  </a:lnTo>
                  <a:lnTo>
                    <a:pt x="4154602" y="5485"/>
                  </a:lnTo>
                  <a:lnTo>
                    <a:pt x="4156635" y="5485"/>
                  </a:lnTo>
                  <a:lnTo>
                    <a:pt x="4158669" y="5485"/>
                  </a:lnTo>
                  <a:lnTo>
                    <a:pt x="4160702" y="5485"/>
                  </a:lnTo>
                  <a:lnTo>
                    <a:pt x="4162736" y="5485"/>
                  </a:lnTo>
                  <a:lnTo>
                    <a:pt x="4164770" y="5485"/>
                  </a:lnTo>
                  <a:lnTo>
                    <a:pt x="4166803" y="5485"/>
                  </a:lnTo>
                  <a:lnTo>
                    <a:pt x="4168837" y="5485"/>
                  </a:lnTo>
                  <a:lnTo>
                    <a:pt x="4170870" y="5485"/>
                  </a:lnTo>
                  <a:lnTo>
                    <a:pt x="4172904" y="5485"/>
                  </a:lnTo>
                  <a:lnTo>
                    <a:pt x="4174937" y="5485"/>
                  </a:lnTo>
                  <a:lnTo>
                    <a:pt x="4176971" y="5485"/>
                  </a:lnTo>
                  <a:lnTo>
                    <a:pt x="4179005" y="5485"/>
                  </a:lnTo>
                  <a:lnTo>
                    <a:pt x="4181038" y="5485"/>
                  </a:lnTo>
                  <a:lnTo>
                    <a:pt x="4183072" y="5485"/>
                  </a:lnTo>
                  <a:lnTo>
                    <a:pt x="4185105" y="5485"/>
                  </a:lnTo>
                  <a:lnTo>
                    <a:pt x="4187139" y="5485"/>
                  </a:lnTo>
                  <a:lnTo>
                    <a:pt x="4189173" y="5485"/>
                  </a:lnTo>
                  <a:lnTo>
                    <a:pt x="4191206" y="5485"/>
                  </a:lnTo>
                  <a:lnTo>
                    <a:pt x="4193240" y="5485"/>
                  </a:lnTo>
                  <a:lnTo>
                    <a:pt x="4195273" y="5485"/>
                  </a:lnTo>
                  <a:lnTo>
                    <a:pt x="4197307" y="5485"/>
                  </a:lnTo>
                  <a:lnTo>
                    <a:pt x="4199340" y="5485"/>
                  </a:lnTo>
                  <a:lnTo>
                    <a:pt x="4201374" y="5485"/>
                  </a:lnTo>
                  <a:lnTo>
                    <a:pt x="4203408" y="5485"/>
                  </a:lnTo>
                  <a:lnTo>
                    <a:pt x="4205441" y="5485"/>
                  </a:lnTo>
                  <a:lnTo>
                    <a:pt x="4207475" y="5485"/>
                  </a:lnTo>
                  <a:lnTo>
                    <a:pt x="4209508" y="5485"/>
                  </a:lnTo>
                  <a:lnTo>
                    <a:pt x="4211542" y="5485"/>
                  </a:lnTo>
                  <a:lnTo>
                    <a:pt x="4213575" y="5485"/>
                  </a:lnTo>
                  <a:lnTo>
                    <a:pt x="4215609" y="5485"/>
                  </a:lnTo>
                  <a:lnTo>
                    <a:pt x="4217643" y="5485"/>
                  </a:lnTo>
                  <a:lnTo>
                    <a:pt x="4219676" y="5485"/>
                  </a:lnTo>
                  <a:lnTo>
                    <a:pt x="4221710" y="5485"/>
                  </a:lnTo>
                  <a:lnTo>
                    <a:pt x="4223743" y="5485"/>
                  </a:lnTo>
                  <a:lnTo>
                    <a:pt x="4225777" y="5485"/>
                  </a:lnTo>
                  <a:lnTo>
                    <a:pt x="4227811" y="5485"/>
                  </a:lnTo>
                  <a:lnTo>
                    <a:pt x="4229844" y="5485"/>
                  </a:lnTo>
                  <a:lnTo>
                    <a:pt x="4231878" y="5485"/>
                  </a:lnTo>
                  <a:lnTo>
                    <a:pt x="4233911" y="5485"/>
                  </a:lnTo>
                  <a:lnTo>
                    <a:pt x="4235945" y="5485"/>
                  </a:lnTo>
                  <a:lnTo>
                    <a:pt x="4237978" y="5485"/>
                  </a:lnTo>
                  <a:lnTo>
                    <a:pt x="4240012" y="5485"/>
                  </a:lnTo>
                  <a:lnTo>
                    <a:pt x="4242046" y="5485"/>
                  </a:lnTo>
                  <a:lnTo>
                    <a:pt x="4244079" y="5485"/>
                  </a:lnTo>
                  <a:lnTo>
                    <a:pt x="4246113" y="5485"/>
                  </a:lnTo>
                  <a:lnTo>
                    <a:pt x="4248146" y="5485"/>
                  </a:lnTo>
                  <a:lnTo>
                    <a:pt x="4250180" y="5485"/>
                  </a:lnTo>
                  <a:lnTo>
                    <a:pt x="4252213" y="5485"/>
                  </a:lnTo>
                  <a:lnTo>
                    <a:pt x="4254247" y="5485"/>
                  </a:lnTo>
                  <a:lnTo>
                    <a:pt x="4256281" y="5485"/>
                  </a:lnTo>
                  <a:lnTo>
                    <a:pt x="4258314" y="5485"/>
                  </a:lnTo>
                  <a:lnTo>
                    <a:pt x="4260348" y="5485"/>
                  </a:lnTo>
                  <a:lnTo>
                    <a:pt x="4262381" y="5485"/>
                  </a:lnTo>
                  <a:lnTo>
                    <a:pt x="4264415" y="5485"/>
                  </a:lnTo>
                  <a:lnTo>
                    <a:pt x="4266449" y="5485"/>
                  </a:lnTo>
                  <a:lnTo>
                    <a:pt x="4268482" y="5485"/>
                  </a:lnTo>
                  <a:lnTo>
                    <a:pt x="4270516" y="5485"/>
                  </a:lnTo>
                  <a:lnTo>
                    <a:pt x="4272549" y="5485"/>
                  </a:lnTo>
                  <a:lnTo>
                    <a:pt x="4274583" y="5485"/>
                  </a:lnTo>
                  <a:lnTo>
                    <a:pt x="4276616" y="5485"/>
                  </a:lnTo>
                  <a:lnTo>
                    <a:pt x="4278650" y="5485"/>
                  </a:lnTo>
                  <a:lnTo>
                    <a:pt x="4280684" y="5485"/>
                  </a:lnTo>
                  <a:lnTo>
                    <a:pt x="4282717" y="5485"/>
                  </a:lnTo>
                  <a:lnTo>
                    <a:pt x="4284751" y="5485"/>
                  </a:lnTo>
                  <a:lnTo>
                    <a:pt x="4286784" y="5485"/>
                  </a:lnTo>
                  <a:lnTo>
                    <a:pt x="4288818" y="5485"/>
                  </a:lnTo>
                  <a:lnTo>
                    <a:pt x="4290851" y="5485"/>
                  </a:lnTo>
                  <a:lnTo>
                    <a:pt x="4292885" y="5485"/>
                  </a:lnTo>
                  <a:lnTo>
                    <a:pt x="4294919" y="5485"/>
                  </a:lnTo>
                  <a:lnTo>
                    <a:pt x="4296952" y="5485"/>
                  </a:lnTo>
                  <a:lnTo>
                    <a:pt x="4298986" y="5485"/>
                  </a:lnTo>
                  <a:lnTo>
                    <a:pt x="4301019" y="5485"/>
                  </a:lnTo>
                  <a:lnTo>
                    <a:pt x="4303053" y="5485"/>
                  </a:lnTo>
                  <a:lnTo>
                    <a:pt x="4305087" y="5485"/>
                  </a:lnTo>
                  <a:lnTo>
                    <a:pt x="4307120" y="5485"/>
                  </a:lnTo>
                  <a:lnTo>
                    <a:pt x="4309154" y="5485"/>
                  </a:lnTo>
                  <a:lnTo>
                    <a:pt x="4311187" y="5485"/>
                  </a:lnTo>
                  <a:lnTo>
                    <a:pt x="4313221" y="5485"/>
                  </a:lnTo>
                  <a:lnTo>
                    <a:pt x="4315254" y="5485"/>
                  </a:lnTo>
                  <a:lnTo>
                    <a:pt x="4317288" y="5485"/>
                  </a:lnTo>
                  <a:lnTo>
                    <a:pt x="4319322" y="5485"/>
                  </a:lnTo>
                  <a:lnTo>
                    <a:pt x="4321355" y="5485"/>
                  </a:lnTo>
                  <a:lnTo>
                    <a:pt x="4323389" y="5485"/>
                  </a:lnTo>
                  <a:lnTo>
                    <a:pt x="4325422" y="5485"/>
                  </a:lnTo>
                  <a:lnTo>
                    <a:pt x="4327456" y="5485"/>
                  </a:lnTo>
                  <a:lnTo>
                    <a:pt x="4329489" y="5485"/>
                  </a:lnTo>
                  <a:lnTo>
                    <a:pt x="4331523" y="5485"/>
                  </a:lnTo>
                  <a:lnTo>
                    <a:pt x="4333557" y="5485"/>
                  </a:lnTo>
                  <a:lnTo>
                    <a:pt x="4335590" y="5485"/>
                  </a:lnTo>
                  <a:lnTo>
                    <a:pt x="4337624" y="5485"/>
                  </a:lnTo>
                  <a:lnTo>
                    <a:pt x="4339657" y="5485"/>
                  </a:lnTo>
                  <a:lnTo>
                    <a:pt x="4341691" y="5485"/>
                  </a:lnTo>
                  <a:lnTo>
                    <a:pt x="4343725" y="5485"/>
                  </a:lnTo>
                  <a:lnTo>
                    <a:pt x="4345758" y="5485"/>
                  </a:lnTo>
                  <a:lnTo>
                    <a:pt x="4347792" y="5485"/>
                  </a:lnTo>
                  <a:lnTo>
                    <a:pt x="4349825" y="5485"/>
                  </a:lnTo>
                  <a:lnTo>
                    <a:pt x="4351859" y="5485"/>
                  </a:lnTo>
                  <a:lnTo>
                    <a:pt x="4353892" y="5485"/>
                  </a:lnTo>
                  <a:lnTo>
                    <a:pt x="4355926" y="5485"/>
                  </a:lnTo>
                  <a:lnTo>
                    <a:pt x="4357960" y="5485"/>
                  </a:lnTo>
                  <a:lnTo>
                    <a:pt x="4359993" y="5485"/>
                  </a:lnTo>
                  <a:lnTo>
                    <a:pt x="4362027" y="5485"/>
                  </a:lnTo>
                  <a:lnTo>
                    <a:pt x="4364060" y="5485"/>
                  </a:lnTo>
                  <a:lnTo>
                    <a:pt x="4366094" y="5485"/>
                  </a:lnTo>
                  <a:lnTo>
                    <a:pt x="4368128" y="5485"/>
                  </a:lnTo>
                  <a:lnTo>
                    <a:pt x="4370161" y="5485"/>
                  </a:lnTo>
                  <a:lnTo>
                    <a:pt x="4372195" y="5485"/>
                  </a:lnTo>
                  <a:lnTo>
                    <a:pt x="4374228" y="5485"/>
                  </a:lnTo>
                  <a:lnTo>
                    <a:pt x="4376262" y="5485"/>
                  </a:lnTo>
                  <a:lnTo>
                    <a:pt x="4378295" y="5485"/>
                  </a:lnTo>
                  <a:lnTo>
                    <a:pt x="4380329" y="5485"/>
                  </a:lnTo>
                  <a:lnTo>
                    <a:pt x="4382363" y="5485"/>
                  </a:lnTo>
                  <a:lnTo>
                    <a:pt x="4384396" y="5485"/>
                  </a:lnTo>
                  <a:lnTo>
                    <a:pt x="4386430" y="5485"/>
                  </a:lnTo>
                  <a:lnTo>
                    <a:pt x="4388463" y="5485"/>
                  </a:lnTo>
                  <a:lnTo>
                    <a:pt x="4390497" y="5485"/>
                  </a:lnTo>
                  <a:lnTo>
                    <a:pt x="4392530" y="5485"/>
                  </a:lnTo>
                  <a:lnTo>
                    <a:pt x="4394564" y="5485"/>
                  </a:lnTo>
                  <a:lnTo>
                    <a:pt x="4396598" y="5485"/>
                  </a:lnTo>
                  <a:lnTo>
                    <a:pt x="4398631" y="5485"/>
                  </a:lnTo>
                  <a:lnTo>
                    <a:pt x="4400665" y="5485"/>
                  </a:lnTo>
                  <a:lnTo>
                    <a:pt x="4402698" y="5485"/>
                  </a:lnTo>
                  <a:lnTo>
                    <a:pt x="4404732" y="5485"/>
                  </a:lnTo>
                  <a:lnTo>
                    <a:pt x="4406766" y="5485"/>
                  </a:lnTo>
                  <a:lnTo>
                    <a:pt x="4408799" y="5485"/>
                  </a:lnTo>
                  <a:lnTo>
                    <a:pt x="4410833" y="5485"/>
                  </a:lnTo>
                  <a:lnTo>
                    <a:pt x="4412866" y="5485"/>
                  </a:lnTo>
                  <a:lnTo>
                    <a:pt x="4414900" y="5485"/>
                  </a:lnTo>
                  <a:lnTo>
                    <a:pt x="4416933" y="5485"/>
                  </a:lnTo>
                  <a:lnTo>
                    <a:pt x="4418967" y="5485"/>
                  </a:lnTo>
                  <a:lnTo>
                    <a:pt x="4421001" y="5485"/>
                  </a:lnTo>
                  <a:lnTo>
                    <a:pt x="4423034" y="5485"/>
                  </a:lnTo>
                  <a:lnTo>
                    <a:pt x="4425068" y="5485"/>
                  </a:lnTo>
                  <a:lnTo>
                    <a:pt x="4427101" y="5485"/>
                  </a:lnTo>
                  <a:lnTo>
                    <a:pt x="4429135" y="5485"/>
                  </a:lnTo>
                  <a:lnTo>
                    <a:pt x="4431168" y="5485"/>
                  </a:lnTo>
                  <a:lnTo>
                    <a:pt x="4433202" y="5485"/>
                  </a:lnTo>
                  <a:lnTo>
                    <a:pt x="4435236" y="5485"/>
                  </a:lnTo>
                  <a:lnTo>
                    <a:pt x="4437269" y="5485"/>
                  </a:lnTo>
                  <a:lnTo>
                    <a:pt x="4439303" y="5485"/>
                  </a:lnTo>
                  <a:lnTo>
                    <a:pt x="4441336" y="5485"/>
                  </a:lnTo>
                  <a:lnTo>
                    <a:pt x="4443370" y="5485"/>
                  </a:lnTo>
                  <a:lnTo>
                    <a:pt x="4445404" y="5485"/>
                  </a:lnTo>
                  <a:lnTo>
                    <a:pt x="4447437" y="5485"/>
                  </a:lnTo>
                  <a:lnTo>
                    <a:pt x="4449471" y="5485"/>
                  </a:lnTo>
                  <a:lnTo>
                    <a:pt x="4451504" y="5485"/>
                  </a:lnTo>
                  <a:lnTo>
                    <a:pt x="4453538" y="5485"/>
                  </a:lnTo>
                  <a:lnTo>
                    <a:pt x="4455571" y="5485"/>
                  </a:lnTo>
                  <a:lnTo>
                    <a:pt x="4457605" y="5485"/>
                  </a:lnTo>
                  <a:lnTo>
                    <a:pt x="4459639" y="5485"/>
                  </a:lnTo>
                  <a:lnTo>
                    <a:pt x="4461672" y="5485"/>
                  </a:lnTo>
                  <a:lnTo>
                    <a:pt x="4463706" y="5485"/>
                  </a:lnTo>
                  <a:lnTo>
                    <a:pt x="4465739" y="5485"/>
                  </a:lnTo>
                  <a:lnTo>
                    <a:pt x="4467773" y="5485"/>
                  </a:lnTo>
                  <a:lnTo>
                    <a:pt x="4469806" y="5485"/>
                  </a:lnTo>
                  <a:lnTo>
                    <a:pt x="4471840" y="5485"/>
                  </a:lnTo>
                  <a:lnTo>
                    <a:pt x="4473874" y="5485"/>
                  </a:lnTo>
                  <a:lnTo>
                    <a:pt x="4475907" y="5485"/>
                  </a:lnTo>
                  <a:lnTo>
                    <a:pt x="4477941" y="5485"/>
                  </a:lnTo>
                  <a:lnTo>
                    <a:pt x="4479974" y="5485"/>
                  </a:lnTo>
                  <a:lnTo>
                    <a:pt x="4482008" y="5485"/>
                  </a:lnTo>
                  <a:lnTo>
                    <a:pt x="4484042" y="5485"/>
                  </a:lnTo>
                  <a:lnTo>
                    <a:pt x="4486075" y="5485"/>
                  </a:lnTo>
                  <a:lnTo>
                    <a:pt x="4488109" y="5485"/>
                  </a:lnTo>
                  <a:lnTo>
                    <a:pt x="4490142" y="5485"/>
                  </a:lnTo>
                  <a:lnTo>
                    <a:pt x="4492176" y="5485"/>
                  </a:lnTo>
                  <a:lnTo>
                    <a:pt x="4494209" y="5485"/>
                  </a:lnTo>
                  <a:lnTo>
                    <a:pt x="4496243" y="5485"/>
                  </a:lnTo>
                  <a:lnTo>
                    <a:pt x="4498277" y="5485"/>
                  </a:lnTo>
                  <a:lnTo>
                    <a:pt x="4500310" y="5485"/>
                  </a:lnTo>
                  <a:lnTo>
                    <a:pt x="4502344" y="5485"/>
                  </a:lnTo>
                  <a:lnTo>
                    <a:pt x="4504377" y="5485"/>
                  </a:lnTo>
                  <a:lnTo>
                    <a:pt x="4506411" y="5485"/>
                  </a:lnTo>
                  <a:lnTo>
                    <a:pt x="4508444" y="5485"/>
                  </a:lnTo>
                  <a:lnTo>
                    <a:pt x="4510478" y="5485"/>
                  </a:lnTo>
                  <a:lnTo>
                    <a:pt x="4512512" y="5485"/>
                  </a:lnTo>
                  <a:lnTo>
                    <a:pt x="4514545" y="5485"/>
                  </a:lnTo>
                  <a:lnTo>
                    <a:pt x="4516579" y="5485"/>
                  </a:lnTo>
                  <a:lnTo>
                    <a:pt x="4518612" y="5485"/>
                  </a:lnTo>
                  <a:lnTo>
                    <a:pt x="4520646" y="5485"/>
                  </a:lnTo>
                  <a:lnTo>
                    <a:pt x="4522680" y="5485"/>
                  </a:lnTo>
                  <a:lnTo>
                    <a:pt x="4524713" y="5485"/>
                  </a:lnTo>
                  <a:lnTo>
                    <a:pt x="4526747" y="5485"/>
                  </a:lnTo>
                  <a:lnTo>
                    <a:pt x="4528780" y="5485"/>
                  </a:lnTo>
                  <a:lnTo>
                    <a:pt x="4530814" y="5485"/>
                  </a:lnTo>
                  <a:lnTo>
                    <a:pt x="4532847" y="5485"/>
                  </a:lnTo>
                  <a:lnTo>
                    <a:pt x="4534881" y="5485"/>
                  </a:lnTo>
                  <a:lnTo>
                    <a:pt x="4536915" y="5485"/>
                  </a:lnTo>
                  <a:lnTo>
                    <a:pt x="4538948" y="5485"/>
                  </a:lnTo>
                  <a:lnTo>
                    <a:pt x="4540982" y="5485"/>
                  </a:lnTo>
                  <a:lnTo>
                    <a:pt x="4543015" y="5485"/>
                  </a:lnTo>
                  <a:lnTo>
                    <a:pt x="4545049" y="5485"/>
                  </a:lnTo>
                  <a:lnTo>
                    <a:pt x="4547082" y="5485"/>
                  </a:lnTo>
                  <a:lnTo>
                    <a:pt x="4549116" y="5485"/>
                  </a:lnTo>
                  <a:lnTo>
                    <a:pt x="4551150" y="5485"/>
                  </a:lnTo>
                  <a:lnTo>
                    <a:pt x="4553183" y="5485"/>
                  </a:lnTo>
                  <a:lnTo>
                    <a:pt x="4555217" y="5485"/>
                  </a:lnTo>
                  <a:lnTo>
                    <a:pt x="4557250" y="5485"/>
                  </a:lnTo>
                  <a:lnTo>
                    <a:pt x="4559284" y="5485"/>
                  </a:lnTo>
                  <a:lnTo>
                    <a:pt x="4561318" y="5485"/>
                  </a:lnTo>
                  <a:lnTo>
                    <a:pt x="4563351" y="5485"/>
                  </a:lnTo>
                  <a:lnTo>
                    <a:pt x="4565385" y="5485"/>
                  </a:lnTo>
                  <a:lnTo>
                    <a:pt x="4567418" y="5485"/>
                  </a:lnTo>
                  <a:lnTo>
                    <a:pt x="4569452" y="5485"/>
                  </a:lnTo>
                  <a:lnTo>
                    <a:pt x="4571485" y="5485"/>
                  </a:lnTo>
                  <a:lnTo>
                    <a:pt x="4573519" y="5485"/>
                  </a:lnTo>
                  <a:lnTo>
                    <a:pt x="4575553" y="5485"/>
                  </a:lnTo>
                  <a:lnTo>
                    <a:pt x="4577586" y="5485"/>
                  </a:lnTo>
                  <a:lnTo>
                    <a:pt x="4579620" y="5485"/>
                  </a:lnTo>
                  <a:lnTo>
                    <a:pt x="4581653" y="5485"/>
                  </a:lnTo>
                  <a:lnTo>
                    <a:pt x="4583687" y="5485"/>
                  </a:lnTo>
                  <a:lnTo>
                    <a:pt x="4585720" y="5485"/>
                  </a:lnTo>
                  <a:lnTo>
                    <a:pt x="4587754" y="5485"/>
                  </a:lnTo>
                  <a:lnTo>
                    <a:pt x="4589788" y="5485"/>
                  </a:lnTo>
                  <a:lnTo>
                    <a:pt x="4591821" y="5485"/>
                  </a:lnTo>
                  <a:lnTo>
                    <a:pt x="4593855" y="5485"/>
                  </a:lnTo>
                  <a:lnTo>
                    <a:pt x="4595888" y="5485"/>
                  </a:lnTo>
                  <a:lnTo>
                    <a:pt x="4597922" y="5485"/>
                  </a:lnTo>
                  <a:lnTo>
                    <a:pt x="4599956" y="5485"/>
                  </a:lnTo>
                  <a:lnTo>
                    <a:pt x="4601989" y="5485"/>
                  </a:lnTo>
                  <a:lnTo>
                    <a:pt x="4604023" y="5485"/>
                  </a:lnTo>
                  <a:lnTo>
                    <a:pt x="4606056" y="5485"/>
                  </a:lnTo>
                  <a:lnTo>
                    <a:pt x="4608090" y="5485"/>
                  </a:lnTo>
                  <a:lnTo>
                    <a:pt x="4610123" y="5485"/>
                  </a:lnTo>
                  <a:lnTo>
                    <a:pt x="4612157" y="5485"/>
                  </a:lnTo>
                  <a:lnTo>
                    <a:pt x="4614191" y="5485"/>
                  </a:lnTo>
                  <a:lnTo>
                    <a:pt x="4616224" y="5485"/>
                  </a:lnTo>
                  <a:lnTo>
                    <a:pt x="4618258" y="5485"/>
                  </a:lnTo>
                  <a:lnTo>
                    <a:pt x="4620291" y="5485"/>
                  </a:lnTo>
                  <a:lnTo>
                    <a:pt x="4622325" y="5485"/>
                  </a:lnTo>
                  <a:lnTo>
                    <a:pt x="4624358" y="5485"/>
                  </a:lnTo>
                  <a:lnTo>
                    <a:pt x="4626392" y="5485"/>
                  </a:lnTo>
                  <a:lnTo>
                    <a:pt x="4628426" y="5485"/>
                  </a:lnTo>
                  <a:lnTo>
                    <a:pt x="4630459" y="5485"/>
                  </a:lnTo>
                  <a:lnTo>
                    <a:pt x="4632493" y="5485"/>
                  </a:lnTo>
                  <a:lnTo>
                    <a:pt x="4634526" y="5485"/>
                  </a:lnTo>
                  <a:lnTo>
                    <a:pt x="4636560" y="5485"/>
                  </a:lnTo>
                  <a:lnTo>
                    <a:pt x="4638594" y="5485"/>
                  </a:lnTo>
                  <a:lnTo>
                    <a:pt x="4640627" y="5485"/>
                  </a:lnTo>
                  <a:lnTo>
                    <a:pt x="4642661" y="5485"/>
                  </a:lnTo>
                  <a:lnTo>
                    <a:pt x="4644694" y="5485"/>
                  </a:lnTo>
                  <a:lnTo>
                    <a:pt x="4646728" y="5485"/>
                  </a:lnTo>
                  <a:lnTo>
                    <a:pt x="4648761" y="5485"/>
                  </a:lnTo>
                  <a:lnTo>
                    <a:pt x="4650795" y="5485"/>
                  </a:lnTo>
                  <a:lnTo>
                    <a:pt x="4652829" y="5485"/>
                  </a:lnTo>
                  <a:lnTo>
                    <a:pt x="4654862" y="5485"/>
                  </a:lnTo>
                  <a:lnTo>
                    <a:pt x="4656896" y="5485"/>
                  </a:lnTo>
                  <a:lnTo>
                    <a:pt x="4658929" y="5485"/>
                  </a:lnTo>
                  <a:lnTo>
                    <a:pt x="4660963" y="5485"/>
                  </a:lnTo>
                  <a:lnTo>
                    <a:pt x="4662996" y="5485"/>
                  </a:lnTo>
                  <a:lnTo>
                    <a:pt x="4665030" y="5485"/>
                  </a:lnTo>
                  <a:lnTo>
                    <a:pt x="4667064" y="5485"/>
                  </a:lnTo>
                  <a:lnTo>
                    <a:pt x="4669097" y="5485"/>
                  </a:lnTo>
                  <a:lnTo>
                    <a:pt x="4671131" y="5485"/>
                  </a:lnTo>
                  <a:lnTo>
                    <a:pt x="4673164" y="5485"/>
                  </a:lnTo>
                  <a:lnTo>
                    <a:pt x="4675198" y="5485"/>
                  </a:lnTo>
                  <a:lnTo>
                    <a:pt x="4677232" y="5485"/>
                  </a:lnTo>
                  <a:lnTo>
                    <a:pt x="4679265" y="5485"/>
                  </a:lnTo>
                  <a:lnTo>
                    <a:pt x="4681299" y="5485"/>
                  </a:lnTo>
                  <a:lnTo>
                    <a:pt x="4683332" y="5485"/>
                  </a:lnTo>
                  <a:lnTo>
                    <a:pt x="4685366" y="5485"/>
                  </a:lnTo>
                  <a:lnTo>
                    <a:pt x="4687399" y="5485"/>
                  </a:lnTo>
                  <a:lnTo>
                    <a:pt x="4689433" y="5485"/>
                  </a:lnTo>
                  <a:lnTo>
                    <a:pt x="4691467" y="5485"/>
                  </a:lnTo>
                  <a:lnTo>
                    <a:pt x="4693500" y="5485"/>
                  </a:lnTo>
                  <a:lnTo>
                    <a:pt x="4695534" y="5485"/>
                  </a:lnTo>
                  <a:lnTo>
                    <a:pt x="4697567" y="5485"/>
                  </a:lnTo>
                  <a:lnTo>
                    <a:pt x="4699601" y="5485"/>
                  </a:lnTo>
                  <a:lnTo>
                    <a:pt x="4701634" y="5485"/>
                  </a:lnTo>
                  <a:lnTo>
                    <a:pt x="4703668" y="5485"/>
                  </a:lnTo>
                  <a:lnTo>
                    <a:pt x="4705702" y="5485"/>
                  </a:lnTo>
                  <a:lnTo>
                    <a:pt x="4707735" y="5485"/>
                  </a:lnTo>
                  <a:lnTo>
                    <a:pt x="4709769" y="5485"/>
                  </a:lnTo>
                  <a:lnTo>
                    <a:pt x="4711802" y="5485"/>
                  </a:lnTo>
                  <a:lnTo>
                    <a:pt x="4713836" y="5485"/>
                  </a:lnTo>
                  <a:lnTo>
                    <a:pt x="4715870" y="5485"/>
                  </a:lnTo>
                  <a:lnTo>
                    <a:pt x="4717903" y="5485"/>
                  </a:lnTo>
                  <a:lnTo>
                    <a:pt x="4719937" y="5485"/>
                  </a:lnTo>
                  <a:lnTo>
                    <a:pt x="4721970" y="5485"/>
                  </a:lnTo>
                  <a:lnTo>
                    <a:pt x="4724004" y="5485"/>
                  </a:lnTo>
                  <a:lnTo>
                    <a:pt x="4726037" y="5485"/>
                  </a:lnTo>
                  <a:lnTo>
                    <a:pt x="4728071" y="5485"/>
                  </a:lnTo>
                  <a:lnTo>
                    <a:pt x="4730105" y="5485"/>
                  </a:lnTo>
                  <a:lnTo>
                    <a:pt x="4732138" y="5485"/>
                  </a:lnTo>
                  <a:lnTo>
                    <a:pt x="4734172" y="5485"/>
                  </a:lnTo>
                  <a:lnTo>
                    <a:pt x="4736205" y="5485"/>
                  </a:lnTo>
                  <a:lnTo>
                    <a:pt x="4738239" y="5485"/>
                  </a:lnTo>
                  <a:lnTo>
                    <a:pt x="4740272" y="5485"/>
                  </a:lnTo>
                  <a:lnTo>
                    <a:pt x="4742306" y="5485"/>
                  </a:lnTo>
                  <a:lnTo>
                    <a:pt x="4744340" y="5485"/>
                  </a:lnTo>
                  <a:lnTo>
                    <a:pt x="4746373" y="5485"/>
                  </a:lnTo>
                  <a:lnTo>
                    <a:pt x="4748407" y="5485"/>
                  </a:lnTo>
                  <a:lnTo>
                    <a:pt x="4750440" y="5485"/>
                  </a:lnTo>
                  <a:lnTo>
                    <a:pt x="4752474" y="5485"/>
                  </a:lnTo>
                  <a:lnTo>
                    <a:pt x="4754508" y="5485"/>
                  </a:lnTo>
                  <a:lnTo>
                    <a:pt x="4756541" y="5485"/>
                  </a:lnTo>
                  <a:lnTo>
                    <a:pt x="4758575" y="5485"/>
                  </a:lnTo>
                  <a:lnTo>
                    <a:pt x="4760608" y="5485"/>
                  </a:lnTo>
                  <a:lnTo>
                    <a:pt x="4762642" y="5485"/>
                  </a:lnTo>
                  <a:lnTo>
                    <a:pt x="4764675" y="5485"/>
                  </a:lnTo>
                  <a:lnTo>
                    <a:pt x="4766709" y="5485"/>
                  </a:lnTo>
                  <a:lnTo>
                    <a:pt x="4768743" y="5485"/>
                  </a:lnTo>
                  <a:lnTo>
                    <a:pt x="4770776" y="5485"/>
                  </a:lnTo>
                  <a:lnTo>
                    <a:pt x="4772810" y="5485"/>
                  </a:lnTo>
                  <a:lnTo>
                    <a:pt x="4774843" y="5485"/>
                  </a:lnTo>
                  <a:lnTo>
                    <a:pt x="4776877" y="5485"/>
                  </a:lnTo>
                  <a:lnTo>
                    <a:pt x="4778910" y="5485"/>
                  </a:lnTo>
                  <a:lnTo>
                    <a:pt x="4780944" y="5485"/>
                  </a:lnTo>
                  <a:lnTo>
                    <a:pt x="4782978" y="5485"/>
                  </a:lnTo>
                  <a:lnTo>
                    <a:pt x="4785011" y="5485"/>
                  </a:lnTo>
                  <a:lnTo>
                    <a:pt x="4787045" y="5485"/>
                  </a:lnTo>
                  <a:lnTo>
                    <a:pt x="4789078" y="5485"/>
                  </a:lnTo>
                  <a:lnTo>
                    <a:pt x="4791112" y="5485"/>
                  </a:lnTo>
                  <a:lnTo>
                    <a:pt x="4793146" y="5485"/>
                  </a:lnTo>
                  <a:lnTo>
                    <a:pt x="4795179" y="5485"/>
                  </a:lnTo>
                  <a:lnTo>
                    <a:pt x="4797213" y="5485"/>
                  </a:lnTo>
                  <a:lnTo>
                    <a:pt x="4799246" y="5485"/>
                  </a:lnTo>
                  <a:lnTo>
                    <a:pt x="4801280" y="5485"/>
                  </a:lnTo>
                  <a:lnTo>
                    <a:pt x="4803313" y="5485"/>
                  </a:lnTo>
                  <a:lnTo>
                    <a:pt x="4805347" y="5485"/>
                  </a:lnTo>
                  <a:lnTo>
                    <a:pt x="4807381" y="5485"/>
                  </a:lnTo>
                  <a:lnTo>
                    <a:pt x="4809414" y="5485"/>
                  </a:lnTo>
                  <a:lnTo>
                    <a:pt x="4811448" y="5485"/>
                  </a:lnTo>
                  <a:lnTo>
                    <a:pt x="4813481" y="5485"/>
                  </a:lnTo>
                  <a:lnTo>
                    <a:pt x="4815515" y="5485"/>
                  </a:lnTo>
                  <a:lnTo>
                    <a:pt x="4817548" y="5485"/>
                  </a:lnTo>
                  <a:lnTo>
                    <a:pt x="4819582" y="5485"/>
                  </a:lnTo>
                  <a:lnTo>
                    <a:pt x="4821616" y="5485"/>
                  </a:lnTo>
                  <a:lnTo>
                    <a:pt x="4823649" y="5485"/>
                  </a:lnTo>
                  <a:lnTo>
                    <a:pt x="4825683" y="5485"/>
                  </a:lnTo>
                  <a:lnTo>
                    <a:pt x="4827716" y="5485"/>
                  </a:lnTo>
                  <a:lnTo>
                    <a:pt x="4829750" y="5485"/>
                  </a:lnTo>
                  <a:lnTo>
                    <a:pt x="4831784" y="5485"/>
                  </a:lnTo>
                  <a:lnTo>
                    <a:pt x="4833817" y="5485"/>
                  </a:lnTo>
                  <a:lnTo>
                    <a:pt x="4835851" y="5485"/>
                  </a:lnTo>
                  <a:lnTo>
                    <a:pt x="4837884" y="5485"/>
                  </a:lnTo>
                  <a:lnTo>
                    <a:pt x="4839918" y="5485"/>
                  </a:lnTo>
                  <a:lnTo>
                    <a:pt x="4841951" y="5485"/>
                  </a:lnTo>
                  <a:lnTo>
                    <a:pt x="4843985" y="5485"/>
                  </a:lnTo>
                  <a:lnTo>
                    <a:pt x="4846019" y="5485"/>
                  </a:lnTo>
                  <a:lnTo>
                    <a:pt x="4848052" y="5485"/>
                  </a:lnTo>
                  <a:lnTo>
                    <a:pt x="4850086" y="5485"/>
                  </a:lnTo>
                  <a:lnTo>
                    <a:pt x="4852119" y="5485"/>
                  </a:lnTo>
                  <a:lnTo>
                    <a:pt x="4854153" y="5485"/>
                  </a:lnTo>
                  <a:lnTo>
                    <a:pt x="4856186" y="5485"/>
                  </a:lnTo>
                  <a:lnTo>
                    <a:pt x="4858220" y="5485"/>
                  </a:lnTo>
                  <a:lnTo>
                    <a:pt x="4860254" y="5485"/>
                  </a:lnTo>
                  <a:lnTo>
                    <a:pt x="4862287" y="5485"/>
                  </a:lnTo>
                  <a:lnTo>
                    <a:pt x="4864321" y="5485"/>
                  </a:lnTo>
                  <a:lnTo>
                    <a:pt x="4866354" y="5485"/>
                  </a:lnTo>
                  <a:lnTo>
                    <a:pt x="4868388" y="5485"/>
                  </a:lnTo>
                  <a:lnTo>
                    <a:pt x="4870422" y="5485"/>
                  </a:lnTo>
                  <a:lnTo>
                    <a:pt x="4872455" y="5485"/>
                  </a:lnTo>
                  <a:lnTo>
                    <a:pt x="4874489" y="5485"/>
                  </a:lnTo>
                  <a:lnTo>
                    <a:pt x="4876522" y="5485"/>
                  </a:lnTo>
                  <a:lnTo>
                    <a:pt x="4878556" y="5485"/>
                  </a:lnTo>
                  <a:lnTo>
                    <a:pt x="4880589" y="5485"/>
                  </a:lnTo>
                  <a:lnTo>
                    <a:pt x="4882623" y="5485"/>
                  </a:lnTo>
                  <a:lnTo>
                    <a:pt x="4884657" y="5485"/>
                  </a:lnTo>
                  <a:lnTo>
                    <a:pt x="4886690" y="5485"/>
                  </a:lnTo>
                  <a:lnTo>
                    <a:pt x="4888724" y="578323"/>
                  </a:lnTo>
                  <a:lnTo>
                    <a:pt x="4890757" y="578323"/>
                  </a:lnTo>
                  <a:lnTo>
                    <a:pt x="4892791" y="578323"/>
                  </a:lnTo>
                  <a:lnTo>
                    <a:pt x="4894825" y="578323"/>
                  </a:lnTo>
                  <a:lnTo>
                    <a:pt x="4896858" y="578323"/>
                  </a:lnTo>
                  <a:lnTo>
                    <a:pt x="4898892" y="578323"/>
                  </a:lnTo>
                  <a:lnTo>
                    <a:pt x="4900925" y="578323"/>
                  </a:lnTo>
                  <a:lnTo>
                    <a:pt x="4902959" y="578323"/>
                  </a:lnTo>
                  <a:lnTo>
                    <a:pt x="4904992" y="578323"/>
                  </a:lnTo>
                  <a:lnTo>
                    <a:pt x="4907026" y="578323"/>
                  </a:lnTo>
                  <a:lnTo>
                    <a:pt x="4909060" y="578323"/>
                  </a:lnTo>
                  <a:lnTo>
                    <a:pt x="4911093" y="578323"/>
                  </a:lnTo>
                  <a:lnTo>
                    <a:pt x="4913127" y="578323"/>
                  </a:lnTo>
                  <a:lnTo>
                    <a:pt x="4915160" y="578323"/>
                  </a:lnTo>
                  <a:lnTo>
                    <a:pt x="4917194" y="578323"/>
                  </a:lnTo>
                  <a:lnTo>
                    <a:pt x="4919227" y="578323"/>
                  </a:lnTo>
                  <a:lnTo>
                    <a:pt x="4921261" y="578323"/>
                  </a:lnTo>
                  <a:lnTo>
                    <a:pt x="4923295" y="578323"/>
                  </a:lnTo>
                  <a:lnTo>
                    <a:pt x="4925328" y="578323"/>
                  </a:lnTo>
                  <a:lnTo>
                    <a:pt x="4927362" y="578323"/>
                  </a:lnTo>
                  <a:lnTo>
                    <a:pt x="4929395" y="578323"/>
                  </a:lnTo>
                  <a:lnTo>
                    <a:pt x="4931429" y="578323"/>
                  </a:lnTo>
                  <a:lnTo>
                    <a:pt x="4933463" y="578323"/>
                  </a:lnTo>
                  <a:lnTo>
                    <a:pt x="4935496" y="578323"/>
                  </a:lnTo>
                  <a:lnTo>
                    <a:pt x="4937530" y="578323"/>
                  </a:lnTo>
                  <a:lnTo>
                    <a:pt x="4939563" y="578323"/>
                  </a:lnTo>
                  <a:lnTo>
                    <a:pt x="4941597" y="578323"/>
                  </a:lnTo>
                  <a:lnTo>
                    <a:pt x="4943630" y="578323"/>
                  </a:lnTo>
                  <a:lnTo>
                    <a:pt x="4945664" y="578323"/>
                  </a:lnTo>
                  <a:lnTo>
                    <a:pt x="4947698" y="578323"/>
                  </a:lnTo>
                  <a:lnTo>
                    <a:pt x="4949731" y="578323"/>
                  </a:lnTo>
                  <a:lnTo>
                    <a:pt x="4951765" y="578323"/>
                  </a:lnTo>
                  <a:lnTo>
                    <a:pt x="4953798" y="578323"/>
                  </a:lnTo>
                  <a:lnTo>
                    <a:pt x="4955832" y="578323"/>
                  </a:lnTo>
                  <a:lnTo>
                    <a:pt x="4957865" y="578323"/>
                  </a:lnTo>
                  <a:lnTo>
                    <a:pt x="4959899" y="578323"/>
                  </a:lnTo>
                  <a:lnTo>
                    <a:pt x="4961933" y="578323"/>
                  </a:lnTo>
                  <a:lnTo>
                    <a:pt x="4963966" y="578323"/>
                  </a:lnTo>
                  <a:lnTo>
                    <a:pt x="4966000" y="578323"/>
                  </a:lnTo>
                  <a:lnTo>
                    <a:pt x="4968033" y="578323"/>
                  </a:lnTo>
                  <a:lnTo>
                    <a:pt x="4970067" y="578323"/>
                  </a:lnTo>
                  <a:lnTo>
                    <a:pt x="4972101" y="578323"/>
                  </a:lnTo>
                  <a:lnTo>
                    <a:pt x="4974134" y="578323"/>
                  </a:lnTo>
                  <a:lnTo>
                    <a:pt x="4976168" y="578323"/>
                  </a:lnTo>
                  <a:lnTo>
                    <a:pt x="4978201" y="578323"/>
                  </a:lnTo>
                  <a:lnTo>
                    <a:pt x="4980235" y="578323"/>
                  </a:lnTo>
                  <a:lnTo>
                    <a:pt x="4982268" y="578323"/>
                  </a:lnTo>
                  <a:lnTo>
                    <a:pt x="4984302" y="578323"/>
                  </a:lnTo>
                  <a:lnTo>
                    <a:pt x="4986336" y="578323"/>
                  </a:lnTo>
                  <a:lnTo>
                    <a:pt x="4988369" y="578323"/>
                  </a:lnTo>
                  <a:lnTo>
                    <a:pt x="4990403" y="578323"/>
                  </a:lnTo>
                  <a:lnTo>
                    <a:pt x="4992436" y="578323"/>
                  </a:lnTo>
                  <a:lnTo>
                    <a:pt x="4994470" y="578323"/>
                  </a:lnTo>
                  <a:lnTo>
                    <a:pt x="4996503" y="578323"/>
                  </a:lnTo>
                  <a:lnTo>
                    <a:pt x="4998537" y="578323"/>
                  </a:lnTo>
                  <a:lnTo>
                    <a:pt x="5000571" y="578323"/>
                  </a:lnTo>
                  <a:lnTo>
                    <a:pt x="5002604" y="578323"/>
                  </a:lnTo>
                  <a:lnTo>
                    <a:pt x="5004638" y="578323"/>
                  </a:lnTo>
                  <a:lnTo>
                    <a:pt x="5006671" y="578323"/>
                  </a:lnTo>
                  <a:lnTo>
                    <a:pt x="5008705" y="578323"/>
                  </a:lnTo>
                  <a:lnTo>
                    <a:pt x="5010739" y="578323"/>
                  </a:lnTo>
                  <a:lnTo>
                    <a:pt x="5012772" y="578323"/>
                  </a:lnTo>
                  <a:lnTo>
                    <a:pt x="5014806" y="578323"/>
                  </a:lnTo>
                  <a:lnTo>
                    <a:pt x="5016839" y="578323"/>
                  </a:lnTo>
                  <a:lnTo>
                    <a:pt x="5018873" y="578323"/>
                  </a:lnTo>
                  <a:lnTo>
                    <a:pt x="5020906" y="578323"/>
                  </a:lnTo>
                  <a:lnTo>
                    <a:pt x="5022940" y="578323"/>
                  </a:lnTo>
                  <a:lnTo>
                    <a:pt x="5024974" y="578323"/>
                  </a:lnTo>
                  <a:lnTo>
                    <a:pt x="5027007" y="578323"/>
                  </a:lnTo>
                  <a:lnTo>
                    <a:pt x="5029041" y="578323"/>
                  </a:lnTo>
                  <a:lnTo>
                    <a:pt x="5031074" y="578323"/>
                  </a:lnTo>
                  <a:lnTo>
                    <a:pt x="5033108" y="578323"/>
                  </a:lnTo>
                  <a:lnTo>
                    <a:pt x="5035141" y="578323"/>
                  </a:lnTo>
                  <a:lnTo>
                    <a:pt x="5037175" y="578323"/>
                  </a:lnTo>
                  <a:lnTo>
                    <a:pt x="5039209" y="578323"/>
                  </a:lnTo>
                  <a:lnTo>
                    <a:pt x="5041242" y="578323"/>
                  </a:lnTo>
                  <a:lnTo>
                    <a:pt x="5043276" y="578323"/>
                  </a:lnTo>
                  <a:lnTo>
                    <a:pt x="5045309" y="578323"/>
                  </a:lnTo>
                  <a:lnTo>
                    <a:pt x="5047343" y="578323"/>
                  </a:lnTo>
                  <a:lnTo>
                    <a:pt x="5049377" y="578323"/>
                  </a:lnTo>
                  <a:lnTo>
                    <a:pt x="5051410" y="578323"/>
                  </a:lnTo>
                  <a:lnTo>
                    <a:pt x="5053444" y="578323"/>
                  </a:lnTo>
                  <a:lnTo>
                    <a:pt x="5055477" y="578323"/>
                  </a:lnTo>
                  <a:lnTo>
                    <a:pt x="5057511" y="578323"/>
                  </a:lnTo>
                  <a:lnTo>
                    <a:pt x="5059544" y="578323"/>
                  </a:lnTo>
                  <a:lnTo>
                    <a:pt x="5061578" y="578323"/>
                  </a:lnTo>
                  <a:lnTo>
                    <a:pt x="5063612" y="578323"/>
                  </a:lnTo>
                  <a:lnTo>
                    <a:pt x="5065645" y="578323"/>
                  </a:lnTo>
                  <a:lnTo>
                    <a:pt x="5067679" y="578323"/>
                  </a:lnTo>
                  <a:lnTo>
                    <a:pt x="5069712" y="578323"/>
                  </a:lnTo>
                  <a:lnTo>
                    <a:pt x="5071746" y="578323"/>
                  </a:lnTo>
                  <a:lnTo>
                    <a:pt x="5073779" y="578323"/>
                  </a:lnTo>
                  <a:lnTo>
                    <a:pt x="5075813" y="578323"/>
                  </a:lnTo>
                  <a:lnTo>
                    <a:pt x="5077847" y="578323"/>
                  </a:lnTo>
                  <a:lnTo>
                    <a:pt x="5079880" y="578323"/>
                  </a:lnTo>
                  <a:lnTo>
                    <a:pt x="5081914" y="578323"/>
                  </a:lnTo>
                  <a:lnTo>
                    <a:pt x="5083947" y="578323"/>
                  </a:lnTo>
                  <a:lnTo>
                    <a:pt x="5085981" y="578323"/>
                  </a:lnTo>
                  <a:lnTo>
                    <a:pt x="5088015" y="578323"/>
                  </a:lnTo>
                  <a:lnTo>
                    <a:pt x="5090048" y="578323"/>
                  </a:lnTo>
                  <a:lnTo>
                    <a:pt x="5092082" y="578323"/>
                  </a:lnTo>
                  <a:lnTo>
                    <a:pt x="5094115" y="578323"/>
                  </a:lnTo>
                  <a:lnTo>
                    <a:pt x="5096149" y="578323"/>
                  </a:lnTo>
                  <a:lnTo>
                    <a:pt x="5098182" y="578323"/>
                  </a:lnTo>
                  <a:lnTo>
                    <a:pt x="5100216" y="578323"/>
                  </a:lnTo>
                  <a:lnTo>
                    <a:pt x="5102250" y="578323"/>
                  </a:lnTo>
                  <a:lnTo>
                    <a:pt x="5104283" y="578323"/>
                  </a:lnTo>
                  <a:lnTo>
                    <a:pt x="5106317" y="578323"/>
                  </a:lnTo>
                  <a:lnTo>
                    <a:pt x="5108350" y="578323"/>
                  </a:lnTo>
                  <a:lnTo>
                    <a:pt x="5110384" y="578323"/>
                  </a:lnTo>
                  <a:lnTo>
                    <a:pt x="5112417" y="578323"/>
                  </a:lnTo>
                  <a:lnTo>
                    <a:pt x="5114451" y="578323"/>
                  </a:lnTo>
                  <a:lnTo>
                    <a:pt x="5116485" y="578323"/>
                  </a:lnTo>
                  <a:lnTo>
                    <a:pt x="5118518" y="578323"/>
                  </a:lnTo>
                  <a:lnTo>
                    <a:pt x="5120552" y="578323"/>
                  </a:lnTo>
                  <a:lnTo>
                    <a:pt x="5122585" y="578323"/>
                  </a:lnTo>
                  <a:lnTo>
                    <a:pt x="5124619" y="578323"/>
                  </a:lnTo>
                  <a:lnTo>
                    <a:pt x="5126653" y="578323"/>
                  </a:lnTo>
                  <a:lnTo>
                    <a:pt x="5128686" y="578323"/>
                  </a:lnTo>
                  <a:lnTo>
                    <a:pt x="5130720" y="578323"/>
                  </a:lnTo>
                  <a:lnTo>
                    <a:pt x="5132753" y="578323"/>
                  </a:lnTo>
                  <a:lnTo>
                    <a:pt x="5134787" y="578323"/>
                  </a:lnTo>
                  <a:lnTo>
                    <a:pt x="5136820" y="578323"/>
                  </a:lnTo>
                  <a:lnTo>
                    <a:pt x="5138854" y="578323"/>
                  </a:lnTo>
                  <a:lnTo>
                    <a:pt x="5140888" y="578323"/>
                  </a:lnTo>
                  <a:lnTo>
                    <a:pt x="5142921" y="578323"/>
                  </a:lnTo>
                  <a:lnTo>
                    <a:pt x="5144955" y="578323"/>
                  </a:lnTo>
                  <a:lnTo>
                    <a:pt x="5146988" y="578323"/>
                  </a:lnTo>
                  <a:lnTo>
                    <a:pt x="5149022" y="578323"/>
                  </a:lnTo>
                  <a:lnTo>
                    <a:pt x="5151055" y="578323"/>
                  </a:lnTo>
                  <a:lnTo>
                    <a:pt x="5153089" y="578323"/>
                  </a:lnTo>
                  <a:lnTo>
                    <a:pt x="5155123" y="578323"/>
                  </a:lnTo>
                  <a:lnTo>
                    <a:pt x="5157156" y="578323"/>
                  </a:lnTo>
                  <a:lnTo>
                    <a:pt x="5159190" y="578323"/>
                  </a:lnTo>
                  <a:lnTo>
                    <a:pt x="5161223" y="578323"/>
                  </a:lnTo>
                  <a:lnTo>
                    <a:pt x="5163257" y="578323"/>
                  </a:lnTo>
                  <a:lnTo>
                    <a:pt x="5165291" y="578323"/>
                  </a:lnTo>
                  <a:lnTo>
                    <a:pt x="5167324" y="578323"/>
                  </a:lnTo>
                  <a:lnTo>
                    <a:pt x="5169358" y="578323"/>
                  </a:lnTo>
                  <a:lnTo>
                    <a:pt x="5171391" y="578323"/>
                  </a:lnTo>
                  <a:lnTo>
                    <a:pt x="5173425" y="578323"/>
                  </a:lnTo>
                  <a:lnTo>
                    <a:pt x="5175458" y="578323"/>
                  </a:lnTo>
                  <a:lnTo>
                    <a:pt x="5177492" y="578323"/>
                  </a:lnTo>
                  <a:lnTo>
                    <a:pt x="5179526" y="578323"/>
                  </a:lnTo>
                  <a:lnTo>
                    <a:pt x="5181559" y="578323"/>
                  </a:lnTo>
                  <a:lnTo>
                    <a:pt x="5183593" y="578323"/>
                  </a:lnTo>
                  <a:lnTo>
                    <a:pt x="5185626" y="578323"/>
                  </a:lnTo>
                  <a:lnTo>
                    <a:pt x="5187660" y="578323"/>
                  </a:lnTo>
                  <a:lnTo>
                    <a:pt x="5189693" y="578323"/>
                  </a:lnTo>
                  <a:lnTo>
                    <a:pt x="5191727" y="578323"/>
                  </a:lnTo>
                  <a:lnTo>
                    <a:pt x="5193761" y="578323"/>
                  </a:lnTo>
                  <a:lnTo>
                    <a:pt x="5195794" y="578323"/>
                  </a:lnTo>
                  <a:lnTo>
                    <a:pt x="5197828" y="578323"/>
                  </a:lnTo>
                  <a:lnTo>
                    <a:pt x="5199861" y="578323"/>
                  </a:lnTo>
                  <a:lnTo>
                    <a:pt x="5201895" y="578323"/>
                  </a:lnTo>
                  <a:lnTo>
                    <a:pt x="5203929" y="578323"/>
                  </a:lnTo>
                  <a:lnTo>
                    <a:pt x="5205962" y="578323"/>
                  </a:lnTo>
                  <a:lnTo>
                    <a:pt x="5207996" y="578323"/>
                  </a:lnTo>
                  <a:lnTo>
                    <a:pt x="5210029" y="578323"/>
                  </a:lnTo>
                  <a:lnTo>
                    <a:pt x="5212063" y="578323"/>
                  </a:lnTo>
                  <a:lnTo>
                    <a:pt x="5214096" y="578323"/>
                  </a:lnTo>
                  <a:lnTo>
                    <a:pt x="5216130" y="578323"/>
                  </a:lnTo>
                  <a:lnTo>
                    <a:pt x="5218164" y="578323"/>
                  </a:lnTo>
                  <a:lnTo>
                    <a:pt x="5220197" y="578323"/>
                  </a:lnTo>
                  <a:lnTo>
                    <a:pt x="5222231" y="578323"/>
                  </a:lnTo>
                  <a:lnTo>
                    <a:pt x="5224264" y="578323"/>
                  </a:lnTo>
                  <a:lnTo>
                    <a:pt x="5226298" y="578323"/>
                  </a:lnTo>
                  <a:lnTo>
                    <a:pt x="5228331" y="578323"/>
                  </a:lnTo>
                  <a:lnTo>
                    <a:pt x="5230365" y="578323"/>
                  </a:lnTo>
                  <a:lnTo>
                    <a:pt x="5232399" y="578323"/>
                  </a:lnTo>
                  <a:lnTo>
                    <a:pt x="5234432" y="578323"/>
                  </a:lnTo>
                  <a:lnTo>
                    <a:pt x="5236466" y="578323"/>
                  </a:lnTo>
                  <a:lnTo>
                    <a:pt x="5238499" y="578323"/>
                  </a:lnTo>
                  <a:lnTo>
                    <a:pt x="5240533" y="578323"/>
                  </a:lnTo>
                  <a:lnTo>
                    <a:pt x="5242567" y="578323"/>
                  </a:lnTo>
                  <a:lnTo>
                    <a:pt x="5244600" y="578323"/>
                  </a:lnTo>
                  <a:lnTo>
                    <a:pt x="5246634" y="578323"/>
                  </a:lnTo>
                  <a:lnTo>
                    <a:pt x="5248667" y="578323"/>
                  </a:lnTo>
                  <a:lnTo>
                    <a:pt x="5250701" y="578323"/>
                  </a:lnTo>
                  <a:lnTo>
                    <a:pt x="5252734" y="578323"/>
                  </a:lnTo>
                  <a:lnTo>
                    <a:pt x="5254768" y="578323"/>
                  </a:lnTo>
                  <a:lnTo>
                    <a:pt x="5256802" y="578323"/>
                  </a:lnTo>
                  <a:lnTo>
                    <a:pt x="5258835" y="578323"/>
                  </a:lnTo>
                  <a:lnTo>
                    <a:pt x="5260869" y="578323"/>
                  </a:lnTo>
                  <a:lnTo>
                    <a:pt x="5262902" y="578323"/>
                  </a:lnTo>
                  <a:lnTo>
                    <a:pt x="5264936" y="578323"/>
                  </a:lnTo>
                  <a:lnTo>
                    <a:pt x="5266969" y="578323"/>
                  </a:lnTo>
                  <a:lnTo>
                    <a:pt x="5269003" y="578323"/>
                  </a:lnTo>
                  <a:lnTo>
                    <a:pt x="5271037" y="578323"/>
                  </a:lnTo>
                  <a:lnTo>
                    <a:pt x="5273070" y="578323"/>
                  </a:lnTo>
                  <a:lnTo>
                    <a:pt x="5275104" y="578323"/>
                  </a:lnTo>
                  <a:lnTo>
                    <a:pt x="5277137" y="578323"/>
                  </a:lnTo>
                  <a:lnTo>
                    <a:pt x="5279171" y="578323"/>
                  </a:lnTo>
                  <a:lnTo>
                    <a:pt x="5281205" y="578323"/>
                  </a:lnTo>
                  <a:lnTo>
                    <a:pt x="5283238" y="578323"/>
                  </a:lnTo>
                  <a:lnTo>
                    <a:pt x="5285272" y="578323"/>
                  </a:lnTo>
                  <a:lnTo>
                    <a:pt x="5287305" y="578323"/>
                  </a:lnTo>
                  <a:lnTo>
                    <a:pt x="5289339" y="578323"/>
                  </a:lnTo>
                  <a:lnTo>
                    <a:pt x="5291372" y="578323"/>
                  </a:lnTo>
                  <a:lnTo>
                    <a:pt x="5293406" y="578323"/>
                  </a:lnTo>
                  <a:lnTo>
                    <a:pt x="5295440" y="578323"/>
                  </a:lnTo>
                  <a:lnTo>
                    <a:pt x="5297473" y="578323"/>
                  </a:lnTo>
                  <a:lnTo>
                    <a:pt x="5299507" y="578323"/>
                  </a:lnTo>
                  <a:lnTo>
                    <a:pt x="5301540" y="578323"/>
                  </a:lnTo>
                  <a:lnTo>
                    <a:pt x="5303574" y="578323"/>
                  </a:lnTo>
                  <a:lnTo>
                    <a:pt x="5305607" y="578323"/>
                  </a:lnTo>
                  <a:lnTo>
                    <a:pt x="5307641" y="578323"/>
                  </a:lnTo>
                  <a:lnTo>
                    <a:pt x="5309675" y="578323"/>
                  </a:lnTo>
                  <a:lnTo>
                    <a:pt x="5311708" y="578323"/>
                  </a:lnTo>
                  <a:lnTo>
                    <a:pt x="5313742" y="578323"/>
                  </a:lnTo>
                  <a:lnTo>
                    <a:pt x="5315775" y="578323"/>
                  </a:lnTo>
                  <a:lnTo>
                    <a:pt x="5317809" y="578323"/>
                  </a:lnTo>
                  <a:lnTo>
                    <a:pt x="5319843" y="578323"/>
                  </a:lnTo>
                  <a:lnTo>
                    <a:pt x="5321876" y="578323"/>
                  </a:lnTo>
                  <a:lnTo>
                    <a:pt x="5323910" y="578323"/>
                  </a:lnTo>
                  <a:lnTo>
                    <a:pt x="5325943" y="578323"/>
                  </a:lnTo>
                  <a:lnTo>
                    <a:pt x="5327977" y="578323"/>
                  </a:lnTo>
                  <a:lnTo>
                    <a:pt x="5330010" y="578323"/>
                  </a:lnTo>
                  <a:lnTo>
                    <a:pt x="5332044" y="578323"/>
                  </a:lnTo>
                  <a:lnTo>
                    <a:pt x="5334078" y="578323"/>
                  </a:lnTo>
                  <a:lnTo>
                    <a:pt x="5336111" y="578323"/>
                  </a:lnTo>
                  <a:lnTo>
                    <a:pt x="5338145" y="578323"/>
                  </a:lnTo>
                  <a:lnTo>
                    <a:pt x="5340178" y="578323"/>
                  </a:lnTo>
                  <a:lnTo>
                    <a:pt x="5342212" y="578323"/>
                  </a:lnTo>
                  <a:lnTo>
                    <a:pt x="5344245" y="578323"/>
                  </a:lnTo>
                  <a:lnTo>
                    <a:pt x="5346279" y="578323"/>
                  </a:lnTo>
                  <a:lnTo>
                    <a:pt x="5348313" y="578323"/>
                  </a:lnTo>
                  <a:lnTo>
                    <a:pt x="5350346" y="578323"/>
                  </a:lnTo>
                  <a:lnTo>
                    <a:pt x="5352380" y="578323"/>
                  </a:lnTo>
                  <a:lnTo>
                    <a:pt x="5354413" y="578323"/>
                  </a:lnTo>
                  <a:lnTo>
                    <a:pt x="5356447" y="578323"/>
                  </a:lnTo>
                  <a:lnTo>
                    <a:pt x="5358481" y="578323"/>
                  </a:lnTo>
                  <a:lnTo>
                    <a:pt x="5360514" y="578323"/>
                  </a:lnTo>
                  <a:lnTo>
                    <a:pt x="5362548" y="578323"/>
                  </a:lnTo>
                  <a:lnTo>
                    <a:pt x="5364581" y="578323"/>
                  </a:lnTo>
                  <a:lnTo>
                    <a:pt x="5366615" y="578323"/>
                  </a:lnTo>
                  <a:lnTo>
                    <a:pt x="5368648" y="578323"/>
                  </a:lnTo>
                  <a:lnTo>
                    <a:pt x="5370682" y="578323"/>
                  </a:lnTo>
                  <a:lnTo>
                    <a:pt x="5372716" y="578323"/>
                  </a:lnTo>
                  <a:lnTo>
                    <a:pt x="5374749" y="578323"/>
                  </a:lnTo>
                  <a:lnTo>
                    <a:pt x="5376783" y="578323"/>
                  </a:lnTo>
                  <a:lnTo>
                    <a:pt x="5378816" y="578323"/>
                  </a:lnTo>
                  <a:lnTo>
                    <a:pt x="5380850" y="578323"/>
                  </a:lnTo>
                  <a:lnTo>
                    <a:pt x="5382883" y="578323"/>
                  </a:lnTo>
                  <a:lnTo>
                    <a:pt x="5384917" y="578323"/>
                  </a:lnTo>
                  <a:lnTo>
                    <a:pt x="5386951" y="578323"/>
                  </a:lnTo>
                  <a:lnTo>
                    <a:pt x="5388984" y="578323"/>
                  </a:lnTo>
                  <a:lnTo>
                    <a:pt x="5391018" y="578323"/>
                  </a:lnTo>
                  <a:lnTo>
                    <a:pt x="5393051" y="578323"/>
                  </a:lnTo>
                  <a:lnTo>
                    <a:pt x="5395085" y="578323"/>
                  </a:lnTo>
                  <a:lnTo>
                    <a:pt x="5397119" y="578323"/>
                  </a:lnTo>
                  <a:lnTo>
                    <a:pt x="5399152" y="578323"/>
                  </a:lnTo>
                  <a:lnTo>
                    <a:pt x="5401186" y="578323"/>
                  </a:lnTo>
                  <a:lnTo>
                    <a:pt x="5403219" y="578323"/>
                  </a:lnTo>
                  <a:lnTo>
                    <a:pt x="5405253" y="578323"/>
                  </a:lnTo>
                  <a:lnTo>
                    <a:pt x="5407286" y="578323"/>
                  </a:lnTo>
                  <a:lnTo>
                    <a:pt x="5409320" y="578323"/>
                  </a:lnTo>
                  <a:lnTo>
                    <a:pt x="5411354" y="578323"/>
                  </a:lnTo>
                  <a:lnTo>
                    <a:pt x="5413387" y="578323"/>
                  </a:lnTo>
                  <a:lnTo>
                    <a:pt x="5415421" y="578323"/>
                  </a:lnTo>
                  <a:lnTo>
                    <a:pt x="5417454" y="578323"/>
                  </a:lnTo>
                  <a:lnTo>
                    <a:pt x="5419488" y="578323"/>
                  </a:lnTo>
                  <a:lnTo>
                    <a:pt x="5421521" y="578323"/>
                  </a:lnTo>
                  <a:lnTo>
                    <a:pt x="5423555" y="578323"/>
                  </a:lnTo>
                  <a:lnTo>
                    <a:pt x="5425589" y="578323"/>
                  </a:lnTo>
                  <a:lnTo>
                    <a:pt x="5427622" y="578323"/>
                  </a:lnTo>
                  <a:lnTo>
                    <a:pt x="5429656" y="578323"/>
                  </a:lnTo>
                  <a:lnTo>
                    <a:pt x="5431689" y="578323"/>
                  </a:lnTo>
                  <a:lnTo>
                    <a:pt x="5433723" y="578323"/>
                  </a:lnTo>
                  <a:lnTo>
                    <a:pt x="5435757" y="578323"/>
                  </a:lnTo>
                  <a:lnTo>
                    <a:pt x="5437790" y="578323"/>
                  </a:lnTo>
                  <a:lnTo>
                    <a:pt x="5439824" y="578323"/>
                  </a:lnTo>
                  <a:lnTo>
                    <a:pt x="5441857" y="578323"/>
                  </a:lnTo>
                  <a:lnTo>
                    <a:pt x="5443891" y="578323"/>
                  </a:lnTo>
                  <a:lnTo>
                    <a:pt x="5445924" y="578323"/>
                  </a:lnTo>
                  <a:lnTo>
                    <a:pt x="5447958" y="578323"/>
                  </a:lnTo>
                  <a:lnTo>
                    <a:pt x="5449992" y="578323"/>
                  </a:lnTo>
                  <a:lnTo>
                    <a:pt x="5452025" y="578323"/>
                  </a:lnTo>
                  <a:lnTo>
                    <a:pt x="5454059" y="578323"/>
                  </a:lnTo>
                  <a:lnTo>
                    <a:pt x="5456092" y="578323"/>
                  </a:lnTo>
                  <a:lnTo>
                    <a:pt x="5458126" y="578323"/>
                  </a:lnTo>
                  <a:lnTo>
                    <a:pt x="5460160" y="578323"/>
                  </a:lnTo>
                  <a:lnTo>
                    <a:pt x="5462193" y="578323"/>
                  </a:lnTo>
                  <a:lnTo>
                    <a:pt x="5464227" y="578323"/>
                  </a:lnTo>
                  <a:lnTo>
                    <a:pt x="5466260" y="578323"/>
                  </a:lnTo>
                  <a:lnTo>
                    <a:pt x="5468294" y="578323"/>
                  </a:lnTo>
                  <a:lnTo>
                    <a:pt x="5470327" y="578323"/>
                  </a:lnTo>
                  <a:lnTo>
                    <a:pt x="5472361" y="578323"/>
                  </a:lnTo>
                  <a:lnTo>
                    <a:pt x="5474395" y="578323"/>
                  </a:lnTo>
                  <a:lnTo>
                    <a:pt x="5476428" y="578323"/>
                  </a:lnTo>
                  <a:lnTo>
                    <a:pt x="5478462" y="578323"/>
                  </a:lnTo>
                  <a:lnTo>
                    <a:pt x="5480495" y="578323"/>
                  </a:lnTo>
                  <a:lnTo>
                    <a:pt x="5482529" y="578323"/>
                  </a:lnTo>
                  <a:lnTo>
                    <a:pt x="5484562" y="578323"/>
                  </a:lnTo>
                  <a:lnTo>
                    <a:pt x="5486596" y="578323"/>
                  </a:lnTo>
                  <a:lnTo>
                    <a:pt x="5488630" y="578323"/>
                  </a:lnTo>
                  <a:lnTo>
                    <a:pt x="5490663" y="578323"/>
                  </a:lnTo>
                  <a:lnTo>
                    <a:pt x="5492697" y="578323"/>
                  </a:lnTo>
                  <a:lnTo>
                    <a:pt x="5494730" y="578323"/>
                  </a:lnTo>
                  <a:lnTo>
                    <a:pt x="5496764" y="578323"/>
                  </a:lnTo>
                  <a:lnTo>
                    <a:pt x="5498798" y="578323"/>
                  </a:lnTo>
                  <a:lnTo>
                    <a:pt x="5500831" y="578323"/>
                  </a:lnTo>
                  <a:lnTo>
                    <a:pt x="5502865" y="578323"/>
                  </a:lnTo>
                  <a:lnTo>
                    <a:pt x="5504898" y="578323"/>
                  </a:lnTo>
                  <a:lnTo>
                    <a:pt x="5506932" y="578323"/>
                  </a:lnTo>
                  <a:lnTo>
                    <a:pt x="5508965" y="578323"/>
                  </a:lnTo>
                  <a:lnTo>
                    <a:pt x="5510999" y="578323"/>
                  </a:lnTo>
                  <a:lnTo>
                    <a:pt x="5513033" y="578323"/>
                  </a:lnTo>
                  <a:lnTo>
                    <a:pt x="5515066" y="578323"/>
                  </a:lnTo>
                  <a:lnTo>
                    <a:pt x="5517100" y="578323"/>
                  </a:lnTo>
                  <a:lnTo>
                    <a:pt x="5519133" y="578323"/>
                  </a:lnTo>
                  <a:lnTo>
                    <a:pt x="5521167" y="578323"/>
                  </a:lnTo>
                  <a:lnTo>
                    <a:pt x="5523200" y="578323"/>
                  </a:lnTo>
                  <a:lnTo>
                    <a:pt x="5525234" y="578323"/>
                  </a:lnTo>
                  <a:lnTo>
                    <a:pt x="5527268" y="578323"/>
                  </a:lnTo>
                  <a:lnTo>
                    <a:pt x="5529301" y="578323"/>
                  </a:lnTo>
                  <a:lnTo>
                    <a:pt x="5531335" y="578323"/>
                  </a:lnTo>
                  <a:lnTo>
                    <a:pt x="5533368" y="578323"/>
                  </a:lnTo>
                  <a:lnTo>
                    <a:pt x="5535402" y="578323"/>
                  </a:lnTo>
                  <a:lnTo>
                    <a:pt x="5537436" y="578323"/>
                  </a:lnTo>
                  <a:lnTo>
                    <a:pt x="5539469" y="578323"/>
                  </a:lnTo>
                  <a:lnTo>
                    <a:pt x="5541503" y="578323"/>
                  </a:lnTo>
                  <a:lnTo>
                    <a:pt x="5543536" y="578323"/>
                  </a:lnTo>
                  <a:lnTo>
                    <a:pt x="5545570" y="578323"/>
                  </a:lnTo>
                  <a:lnTo>
                    <a:pt x="5547603" y="578323"/>
                  </a:lnTo>
                  <a:lnTo>
                    <a:pt x="5549637" y="578323"/>
                  </a:lnTo>
                  <a:lnTo>
                    <a:pt x="5551671" y="578323"/>
                  </a:lnTo>
                  <a:lnTo>
                    <a:pt x="5553704" y="578323"/>
                  </a:lnTo>
                  <a:lnTo>
                    <a:pt x="5555738" y="578323"/>
                  </a:lnTo>
                  <a:lnTo>
                    <a:pt x="5557771" y="578323"/>
                  </a:lnTo>
                  <a:lnTo>
                    <a:pt x="5559805" y="578323"/>
                  </a:lnTo>
                  <a:lnTo>
                    <a:pt x="5561838" y="578323"/>
                  </a:lnTo>
                  <a:lnTo>
                    <a:pt x="5563872" y="578323"/>
                  </a:lnTo>
                  <a:lnTo>
                    <a:pt x="5565906" y="578323"/>
                  </a:lnTo>
                  <a:lnTo>
                    <a:pt x="5567939" y="578323"/>
                  </a:lnTo>
                  <a:lnTo>
                    <a:pt x="5569973" y="578323"/>
                  </a:lnTo>
                  <a:lnTo>
                    <a:pt x="5572006" y="578323"/>
                  </a:lnTo>
                  <a:lnTo>
                    <a:pt x="5574040" y="578323"/>
                  </a:lnTo>
                  <a:lnTo>
                    <a:pt x="5576074" y="578323"/>
                  </a:lnTo>
                  <a:lnTo>
                    <a:pt x="5578107" y="578323"/>
                  </a:lnTo>
                  <a:lnTo>
                    <a:pt x="5580141" y="578323"/>
                  </a:lnTo>
                  <a:lnTo>
                    <a:pt x="5582174" y="578323"/>
                  </a:lnTo>
                  <a:lnTo>
                    <a:pt x="5584208" y="578323"/>
                  </a:lnTo>
                  <a:lnTo>
                    <a:pt x="5586241" y="578323"/>
                  </a:lnTo>
                  <a:lnTo>
                    <a:pt x="5588275" y="578323"/>
                  </a:lnTo>
                  <a:lnTo>
                    <a:pt x="5590309" y="578323"/>
                  </a:lnTo>
                  <a:lnTo>
                    <a:pt x="5592342" y="578323"/>
                  </a:lnTo>
                  <a:lnTo>
                    <a:pt x="5594376" y="578323"/>
                  </a:lnTo>
                  <a:lnTo>
                    <a:pt x="5596409" y="578323"/>
                  </a:lnTo>
                  <a:lnTo>
                    <a:pt x="5598443" y="578323"/>
                  </a:lnTo>
                  <a:lnTo>
                    <a:pt x="5600476" y="578323"/>
                  </a:lnTo>
                  <a:lnTo>
                    <a:pt x="5602510" y="578323"/>
                  </a:lnTo>
                  <a:lnTo>
                    <a:pt x="5604544" y="578323"/>
                  </a:lnTo>
                  <a:lnTo>
                    <a:pt x="5606577" y="578323"/>
                  </a:lnTo>
                  <a:lnTo>
                    <a:pt x="5608611" y="578323"/>
                  </a:lnTo>
                  <a:lnTo>
                    <a:pt x="5610644" y="578323"/>
                  </a:lnTo>
                  <a:lnTo>
                    <a:pt x="5612678" y="578323"/>
                  </a:lnTo>
                  <a:lnTo>
                    <a:pt x="5614712" y="578323"/>
                  </a:lnTo>
                  <a:lnTo>
                    <a:pt x="5616745" y="578323"/>
                  </a:lnTo>
                  <a:lnTo>
                    <a:pt x="5618779" y="578323"/>
                  </a:lnTo>
                  <a:lnTo>
                    <a:pt x="5620812" y="578323"/>
                  </a:lnTo>
                  <a:lnTo>
                    <a:pt x="5622846" y="578323"/>
                  </a:lnTo>
                  <a:lnTo>
                    <a:pt x="5624879" y="578323"/>
                  </a:lnTo>
                  <a:lnTo>
                    <a:pt x="5626913" y="578323"/>
                  </a:lnTo>
                  <a:lnTo>
                    <a:pt x="5628947" y="578323"/>
                  </a:lnTo>
                  <a:lnTo>
                    <a:pt x="5630980" y="578323"/>
                  </a:lnTo>
                  <a:lnTo>
                    <a:pt x="5633014" y="578323"/>
                  </a:lnTo>
                  <a:lnTo>
                    <a:pt x="5635047" y="578323"/>
                  </a:lnTo>
                  <a:lnTo>
                    <a:pt x="5637081" y="578323"/>
                  </a:lnTo>
                  <a:lnTo>
                    <a:pt x="5639114" y="578323"/>
                  </a:lnTo>
                  <a:lnTo>
                    <a:pt x="5641148" y="578323"/>
                  </a:lnTo>
                  <a:lnTo>
                    <a:pt x="5643182" y="578323"/>
                  </a:lnTo>
                  <a:lnTo>
                    <a:pt x="5645215" y="578323"/>
                  </a:lnTo>
                  <a:lnTo>
                    <a:pt x="5647249" y="578323"/>
                  </a:lnTo>
                  <a:lnTo>
                    <a:pt x="5649282" y="578323"/>
                  </a:lnTo>
                  <a:lnTo>
                    <a:pt x="5651316" y="578323"/>
                  </a:lnTo>
                  <a:lnTo>
                    <a:pt x="5653350" y="578323"/>
                  </a:lnTo>
                  <a:lnTo>
                    <a:pt x="5655383" y="578323"/>
                  </a:lnTo>
                  <a:lnTo>
                    <a:pt x="5657417" y="578323"/>
                  </a:lnTo>
                  <a:lnTo>
                    <a:pt x="5659450" y="578323"/>
                  </a:lnTo>
                  <a:lnTo>
                    <a:pt x="5661484" y="578323"/>
                  </a:lnTo>
                  <a:lnTo>
                    <a:pt x="5663517" y="578323"/>
                  </a:lnTo>
                  <a:lnTo>
                    <a:pt x="5665551" y="578323"/>
                  </a:lnTo>
                  <a:lnTo>
                    <a:pt x="5667585" y="578323"/>
                  </a:lnTo>
                  <a:lnTo>
                    <a:pt x="5669618" y="578323"/>
                  </a:lnTo>
                  <a:lnTo>
                    <a:pt x="5671652" y="578323"/>
                  </a:lnTo>
                  <a:lnTo>
                    <a:pt x="5673685" y="578323"/>
                  </a:lnTo>
                  <a:lnTo>
                    <a:pt x="5675719" y="578323"/>
                  </a:lnTo>
                  <a:lnTo>
                    <a:pt x="5677752" y="578323"/>
                  </a:lnTo>
                  <a:lnTo>
                    <a:pt x="5679786" y="578323"/>
                  </a:lnTo>
                  <a:lnTo>
                    <a:pt x="5681820" y="578323"/>
                  </a:lnTo>
                  <a:lnTo>
                    <a:pt x="5683853" y="578323"/>
                  </a:lnTo>
                  <a:lnTo>
                    <a:pt x="5685887" y="578323"/>
                  </a:lnTo>
                  <a:lnTo>
                    <a:pt x="5687920" y="578323"/>
                  </a:lnTo>
                  <a:lnTo>
                    <a:pt x="5689954" y="578323"/>
                  </a:lnTo>
                  <a:lnTo>
                    <a:pt x="5691988" y="578323"/>
                  </a:lnTo>
                  <a:lnTo>
                    <a:pt x="5694021" y="578323"/>
                  </a:lnTo>
                  <a:lnTo>
                    <a:pt x="5696055" y="578323"/>
                  </a:lnTo>
                  <a:lnTo>
                    <a:pt x="5698088" y="578323"/>
                  </a:lnTo>
                  <a:lnTo>
                    <a:pt x="5700122" y="578323"/>
                  </a:lnTo>
                  <a:lnTo>
                    <a:pt x="5702155" y="578323"/>
                  </a:lnTo>
                  <a:lnTo>
                    <a:pt x="5704189" y="578323"/>
                  </a:lnTo>
                  <a:lnTo>
                    <a:pt x="5706223" y="578323"/>
                  </a:lnTo>
                  <a:lnTo>
                    <a:pt x="5708256" y="578323"/>
                  </a:lnTo>
                  <a:lnTo>
                    <a:pt x="5710290" y="578323"/>
                  </a:lnTo>
                  <a:lnTo>
                    <a:pt x="5712323" y="578323"/>
                  </a:lnTo>
                  <a:lnTo>
                    <a:pt x="5714357" y="578323"/>
                  </a:lnTo>
                  <a:lnTo>
                    <a:pt x="5716390" y="578323"/>
                  </a:lnTo>
                  <a:lnTo>
                    <a:pt x="5718424" y="578323"/>
                  </a:lnTo>
                  <a:lnTo>
                    <a:pt x="5720458" y="578323"/>
                  </a:lnTo>
                  <a:lnTo>
                    <a:pt x="5722491" y="578323"/>
                  </a:lnTo>
                  <a:lnTo>
                    <a:pt x="5724525" y="578323"/>
                  </a:lnTo>
                  <a:lnTo>
                    <a:pt x="5726558" y="578323"/>
                  </a:lnTo>
                  <a:lnTo>
                    <a:pt x="5728592" y="578323"/>
                  </a:lnTo>
                  <a:lnTo>
                    <a:pt x="5730626" y="578323"/>
                  </a:lnTo>
                  <a:lnTo>
                    <a:pt x="5732659" y="578323"/>
                  </a:lnTo>
                  <a:lnTo>
                    <a:pt x="5734693" y="578323"/>
                  </a:lnTo>
                  <a:lnTo>
                    <a:pt x="5736726" y="578323"/>
                  </a:lnTo>
                  <a:lnTo>
                    <a:pt x="5738760" y="578323"/>
                  </a:lnTo>
                  <a:lnTo>
                    <a:pt x="5740793" y="578323"/>
                  </a:lnTo>
                  <a:lnTo>
                    <a:pt x="5742827" y="578323"/>
                  </a:lnTo>
                  <a:lnTo>
                    <a:pt x="5744861" y="578323"/>
                  </a:lnTo>
                  <a:lnTo>
                    <a:pt x="5746894" y="578323"/>
                  </a:lnTo>
                  <a:lnTo>
                    <a:pt x="5748928" y="578323"/>
                  </a:lnTo>
                  <a:lnTo>
                    <a:pt x="5750961" y="578323"/>
                  </a:lnTo>
                  <a:lnTo>
                    <a:pt x="5752995" y="578323"/>
                  </a:lnTo>
                  <a:lnTo>
                    <a:pt x="5755028" y="578323"/>
                  </a:lnTo>
                </a:path>
              </a:pathLst>
            </a:custGeom>
            <a:ln w="13550" cap="flat">
              <a:solidFill>
                <a:srgbClr val="FF6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0" name="pl19"/>
            <p:cNvSpPr/>
            <p:nvPr/>
          </p:nvSpPr>
          <p:spPr>
            <a:xfrm>
              <a:off x="2580189" y="1904715"/>
              <a:ext cx="0" cy="5939548"/>
            </a:xfrm>
            <a:custGeom>
              <a:avLst/>
              <a:gdLst/>
              <a:ahLst/>
              <a:cxnLst/>
              <a:rect l="0" t="0" r="0" b="0"/>
              <a:pathLst>
                <a:path h="5939548">
                  <a:moveTo>
                    <a:pt x="0" y="59395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1" name="tx20"/>
            <p:cNvSpPr/>
            <p:nvPr/>
          </p:nvSpPr>
          <p:spPr>
            <a:xfrm>
              <a:off x="2083836" y="7764367"/>
              <a:ext cx="4280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0e+00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83836" y="6217054"/>
              <a:ext cx="4280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2e+05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83836" y="4669740"/>
              <a:ext cx="4280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4e+05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083836" y="3122427"/>
              <a:ext cx="4280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6e+05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2542232" y="782121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6" name="pl25"/>
            <p:cNvSpPr/>
            <p:nvPr/>
          </p:nvSpPr>
          <p:spPr>
            <a:xfrm>
              <a:off x="2542232" y="627390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7" name="pl26"/>
            <p:cNvSpPr/>
            <p:nvPr/>
          </p:nvSpPr>
          <p:spPr>
            <a:xfrm>
              <a:off x="2542232" y="472659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8" name="pl27"/>
            <p:cNvSpPr/>
            <p:nvPr/>
          </p:nvSpPr>
          <p:spPr>
            <a:xfrm>
              <a:off x="2542232" y="317928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29" name="pl28"/>
            <p:cNvSpPr/>
            <p:nvPr/>
          </p:nvSpPr>
          <p:spPr>
            <a:xfrm>
              <a:off x="2580189" y="7844263"/>
              <a:ext cx="7079905" cy="0"/>
            </a:xfrm>
            <a:custGeom>
              <a:avLst/>
              <a:gdLst/>
              <a:ahLst/>
              <a:cxnLst/>
              <a:rect l="0" t="0" r="0" b="0"/>
              <a:pathLst>
                <a:path w="7079905">
                  <a:moveTo>
                    <a:pt x="0" y="0"/>
                  </a:moveTo>
                  <a:lnTo>
                    <a:pt x="70799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30" name="pl29"/>
            <p:cNvSpPr/>
            <p:nvPr/>
          </p:nvSpPr>
          <p:spPr>
            <a:xfrm>
              <a:off x="3829315" y="784426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31" name="pl30"/>
            <p:cNvSpPr/>
            <p:nvPr/>
          </p:nvSpPr>
          <p:spPr>
            <a:xfrm>
              <a:off x="5315862" y="784426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32" name="pl31"/>
            <p:cNvSpPr/>
            <p:nvPr/>
          </p:nvSpPr>
          <p:spPr>
            <a:xfrm>
              <a:off x="6800375" y="784426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33" name="pl32"/>
            <p:cNvSpPr/>
            <p:nvPr/>
          </p:nvSpPr>
          <p:spPr>
            <a:xfrm>
              <a:off x="8286921" y="7844263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34" name="tx33"/>
            <p:cNvSpPr/>
            <p:nvPr/>
          </p:nvSpPr>
          <p:spPr>
            <a:xfrm>
              <a:off x="3659800" y="7910280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2016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46347" y="7910280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2018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30859" y="7910280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2020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17406" y="7910280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2022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933810" y="8087913"/>
              <a:ext cx="37266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years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834505" y="4818046"/>
              <a:ext cx="24571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yen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9811926" y="3263570"/>
              <a:ext cx="1300939" cy="32218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1" name="tx40"/>
            <p:cNvSpPr/>
            <p:nvPr/>
          </p:nvSpPr>
          <p:spPr>
            <a:xfrm>
              <a:off x="9887841" y="3369363"/>
              <a:ext cx="228600" cy="952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薬剤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9909787" y="36662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3" name="pl42"/>
            <p:cNvSpPr/>
            <p:nvPr/>
          </p:nvSpPr>
          <p:spPr>
            <a:xfrm>
              <a:off x="9909787" y="388574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8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4" name="pl43"/>
            <p:cNvSpPr/>
            <p:nvPr/>
          </p:nvSpPr>
          <p:spPr>
            <a:xfrm>
              <a:off x="9909787" y="41052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9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5" name="pl44"/>
            <p:cNvSpPr/>
            <p:nvPr/>
          </p:nvSpPr>
          <p:spPr>
            <a:xfrm>
              <a:off x="9909787" y="43246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6" name="pl45"/>
            <p:cNvSpPr/>
            <p:nvPr/>
          </p:nvSpPr>
          <p:spPr>
            <a:xfrm>
              <a:off x="9909787" y="45441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4B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7" name="pl46"/>
            <p:cNvSpPr/>
            <p:nvPr/>
          </p:nvSpPr>
          <p:spPr>
            <a:xfrm>
              <a:off x="9909787" y="47635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E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8" name="pl47"/>
            <p:cNvSpPr/>
            <p:nvPr/>
          </p:nvSpPr>
          <p:spPr>
            <a:xfrm>
              <a:off x="9909787" y="49830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49" name="pl48"/>
            <p:cNvSpPr/>
            <p:nvPr/>
          </p:nvSpPr>
          <p:spPr>
            <a:xfrm>
              <a:off x="9909787" y="52024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B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0" name="pl49"/>
            <p:cNvSpPr/>
            <p:nvPr/>
          </p:nvSpPr>
          <p:spPr>
            <a:xfrm>
              <a:off x="9909787" y="54219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1" name="pl50"/>
            <p:cNvSpPr/>
            <p:nvPr/>
          </p:nvSpPr>
          <p:spPr>
            <a:xfrm>
              <a:off x="9909787" y="56413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B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2" name="pl51"/>
            <p:cNvSpPr/>
            <p:nvPr/>
          </p:nvSpPr>
          <p:spPr>
            <a:xfrm>
              <a:off x="9909787" y="58608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5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3" name="pl52"/>
            <p:cNvSpPr/>
            <p:nvPr/>
          </p:nvSpPr>
          <p:spPr>
            <a:xfrm>
              <a:off x="9909787" y="608030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96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4" name="pl53"/>
            <p:cNvSpPr/>
            <p:nvPr/>
          </p:nvSpPr>
          <p:spPr>
            <a:xfrm>
              <a:off x="9909787" y="629976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6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</a:endParaRPr>
            </a:p>
          </p:txBody>
        </p:sp>
        <p:sp>
          <p:nvSpPr>
            <p:cNvPr id="55" name="tx54"/>
            <p:cNvSpPr/>
            <p:nvPr/>
          </p:nvSpPr>
          <p:spPr>
            <a:xfrm>
              <a:off x="10183212" y="3620810"/>
              <a:ext cx="785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イミフィンジ 120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0183212" y="3840266"/>
              <a:ext cx="785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イミフィンジ 500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183212" y="4059722"/>
              <a:ext cx="69449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オプジーボ 100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183212" y="4279178"/>
              <a:ext cx="69449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オプジーボ 120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0183212" y="4498634"/>
              <a:ext cx="6266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オプジーボ 20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183212" y="4718090"/>
              <a:ext cx="69449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オプジーボ 240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0183212" y="4937546"/>
              <a:ext cx="785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キイトルーダ 100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183212" y="5157002"/>
              <a:ext cx="718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キイトルーダ 20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183212" y="5376458"/>
              <a:ext cx="853737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テセントリク 1200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0183212" y="5595914"/>
              <a:ext cx="785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テセントリク 840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0183212" y="5815370"/>
              <a:ext cx="69449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バベンチオ 200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0183212" y="6034826"/>
              <a:ext cx="53524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ヤーボイ 20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183212" y="6254282"/>
              <a:ext cx="53524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+mn-ea"/>
                  <a:cs typeface="Arial"/>
                </a:rPr>
                <a:t>ヤーボイ 50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fk506.cni</dc:creator>
  <cp:keywords/>
  <dc:description/>
  <cp:lastModifiedBy>fukuyama.keita.7s@ms.c.kyoto-u.ac.jp</cp:lastModifiedBy>
  <cp:revision>4</cp:revision>
  <dcterms:created xsi:type="dcterms:W3CDTF">2017-02-13T16:18:36Z</dcterms:created>
  <dcterms:modified xsi:type="dcterms:W3CDTF">2023-08-23T05:41:12Z</dcterms:modified>
  <cp:category/>
</cp:coreProperties>
</file>