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1828800" y="1828800"/>
            <a:ext cx="9359981" cy="6479987"/>
            <a:chOff x="1828800" y="1828800"/>
            <a:chExt cx="9359981" cy="6479987"/>
          </a:xfrm>
        </p:grpSpPr>
        <p:sp>
          <p:nvSpPr>
            <p:cNvPr id="4" name="rc3"/>
            <p:cNvSpPr/>
            <p:nvPr/>
          </p:nvSpPr>
          <p:spPr>
            <a:xfrm>
              <a:off x="1828800" y="1828800"/>
              <a:ext cx="9359981" cy="64799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828800" y="1828800"/>
              <a:ext cx="9359981" cy="64799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526983" y="1904715"/>
              <a:ext cx="8585882" cy="59542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6349781" y="6943759"/>
              <a:ext cx="4372817" cy="102546"/>
            </a:xfrm>
            <a:custGeom>
              <a:avLst/>
              <a:pathLst>
                <a:path w="4372817" h="102546">
                  <a:moveTo>
                    <a:pt x="0" y="16217"/>
                  </a:moveTo>
                  <a:lnTo>
                    <a:pt x="2398" y="16217"/>
                  </a:lnTo>
                  <a:lnTo>
                    <a:pt x="4797" y="16217"/>
                  </a:lnTo>
                  <a:lnTo>
                    <a:pt x="7196" y="16217"/>
                  </a:lnTo>
                  <a:lnTo>
                    <a:pt x="9594" y="16217"/>
                  </a:lnTo>
                  <a:lnTo>
                    <a:pt x="11993" y="16217"/>
                  </a:lnTo>
                  <a:lnTo>
                    <a:pt x="14392" y="16217"/>
                  </a:lnTo>
                  <a:lnTo>
                    <a:pt x="16790" y="16217"/>
                  </a:lnTo>
                  <a:lnTo>
                    <a:pt x="19189" y="16217"/>
                  </a:lnTo>
                  <a:lnTo>
                    <a:pt x="21588" y="16217"/>
                  </a:lnTo>
                  <a:lnTo>
                    <a:pt x="23986" y="16217"/>
                  </a:lnTo>
                  <a:lnTo>
                    <a:pt x="26385" y="16217"/>
                  </a:lnTo>
                  <a:lnTo>
                    <a:pt x="28784" y="16217"/>
                  </a:lnTo>
                  <a:lnTo>
                    <a:pt x="31183" y="16217"/>
                  </a:lnTo>
                  <a:lnTo>
                    <a:pt x="33581" y="16217"/>
                  </a:lnTo>
                  <a:lnTo>
                    <a:pt x="35980" y="16217"/>
                  </a:lnTo>
                  <a:lnTo>
                    <a:pt x="38379" y="16217"/>
                  </a:lnTo>
                  <a:lnTo>
                    <a:pt x="40777" y="16217"/>
                  </a:lnTo>
                  <a:lnTo>
                    <a:pt x="43176" y="16217"/>
                  </a:lnTo>
                  <a:lnTo>
                    <a:pt x="45575" y="16217"/>
                  </a:lnTo>
                  <a:lnTo>
                    <a:pt x="47973" y="16217"/>
                  </a:lnTo>
                  <a:lnTo>
                    <a:pt x="50372" y="16217"/>
                  </a:lnTo>
                  <a:lnTo>
                    <a:pt x="52771" y="16217"/>
                  </a:lnTo>
                  <a:lnTo>
                    <a:pt x="55169" y="16217"/>
                  </a:lnTo>
                  <a:lnTo>
                    <a:pt x="57568" y="16217"/>
                  </a:lnTo>
                  <a:lnTo>
                    <a:pt x="59967" y="16217"/>
                  </a:lnTo>
                  <a:lnTo>
                    <a:pt x="62366" y="16217"/>
                  </a:lnTo>
                  <a:lnTo>
                    <a:pt x="64764" y="16217"/>
                  </a:lnTo>
                  <a:lnTo>
                    <a:pt x="67163" y="16217"/>
                  </a:lnTo>
                  <a:lnTo>
                    <a:pt x="69562" y="16217"/>
                  </a:lnTo>
                  <a:lnTo>
                    <a:pt x="71960" y="16217"/>
                  </a:lnTo>
                  <a:lnTo>
                    <a:pt x="74359" y="16217"/>
                  </a:lnTo>
                  <a:lnTo>
                    <a:pt x="76758" y="16217"/>
                  </a:lnTo>
                  <a:lnTo>
                    <a:pt x="79156" y="16217"/>
                  </a:lnTo>
                  <a:lnTo>
                    <a:pt x="81555" y="16217"/>
                  </a:lnTo>
                  <a:lnTo>
                    <a:pt x="83954" y="16217"/>
                  </a:lnTo>
                  <a:lnTo>
                    <a:pt x="86352" y="16217"/>
                  </a:lnTo>
                  <a:lnTo>
                    <a:pt x="88751" y="16217"/>
                  </a:lnTo>
                  <a:lnTo>
                    <a:pt x="91150" y="16217"/>
                  </a:lnTo>
                  <a:lnTo>
                    <a:pt x="93549" y="16217"/>
                  </a:lnTo>
                  <a:lnTo>
                    <a:pt x="95947" y="16217"/>
                  </a:lnTo>
                  <a:lnTo>
                    <a:pt x="98346" y="16217"/>
                  </a:lnTo>
                  <a:lnTo>
                    <a:pt x="100745" y="16217"/>
                  </a:lnTo>
                  <a:lnTo>
                    <a:pt x="103143" y="16217"/>
                  </a:lnTo>
                  <a:lnTo>
                    <a:pt x="105542" y="16217"/>
                  </a:lnTo>
                  <a:lnTo>
                    <a:pt x="107941" y="16217"/>
                  </a:lnTo>
                  <a:lnTo>
                    <a:pt x="110339" y="16217"/>
                  </a:lnTo>
                  <a:lnTo>
                    <a:pt x="112738" y="16217"/>
                  </a:lnTo>
                  <a:lnTo>
                    <a:pt x="115137" y="16217"/>
                  </a:lnTo>
                  <a:lnTo>
                    <a:pt x="117535" y="16217"/>
                  </a:lnTo>
                  <a:lnTo>
                    <a:pt x="119934" y="16217"/>
                  </a:lnTo>
                  <a:lnTo>
                    <a:pt x="122333" y="16217"/>
                  </a:lnTo>
                  <a:lnTo>
                    <a:pt x="124732" y="16217"/>
                  </a:lnTo>
                  <a:lnTo>
                    <a:pt x="127130" y="16217"/>
                  </a:lnTo>
                  <a:lnTo>
                    <a:pt x="129529" y="16217"/>
                  </a:lnTo>
                  <a:lnTo>
                    <a:pt x="131928" y="16217"/>
                  </a:lnTo>
                  <a:lnTo>
                    <a:pt x="134326" y="16217"/>
                  </a:lnTo>
                  <a:lnTo>
                    <a:pt x="136725" y="16217"/>
                  </a:lnTo>
                  <a:lnTo>
                    <a:pt x="139124" y="16217"/>
                  </a:lnTo>
                  <a:lnTo>
                    <a:pt x="141522" y="16217"/>
                  </a:lnTo>
                  <a:lnTo>
                    <a:pt x="143921" y="16217"/>
                  </a:lnTo>
                  <a:lnTo>
                    <a:pt x="146320" y="16217"/>
                  </a:lnTo>
                  <a:lnTo>
                    <a:pt x="148718" y="16217"/>
                  </a:lnTo>
                  <a:lnTo>
                    <a:pt x="151117" y="16217"/>
                  </a:lnTo>
                  <a:lnTo>
                    <a:pt x="153516" y="16217"/>
                  </a:lnTo>
                  <a:lnTo>
                    <a:pt x="155915" y="16217"/>
                  </a:lnTo>
                  <a:lnTo>
                    <a:pt x="158313" y="16217"/>
                  </a:lnTo>
                  <a:lnTo>
                    <a:pt x="160712" y="16217"/>
                  </a:lnTo>
                  <a:lnTo>
                    <a:pt x="163111" y="16217"/>
                  </a:lnTo>
                  <a:lnTo>
                    <a:pt x="165509" y="16217"/>
                  </a:lnTo>
                  <a:lnTo>
                    <a:pt x="167908" y="16217"/>
                  </a:lnTo>
                  <a:lnTo>
                    <a:pt x="170307" y="16217"/>
                  </a:lnTo>
                  <a:lnTo>
                    <a:pt x="172705" y="16217"/>
                  </a:lnTo>
                  <a:lnTo>
                    <a:pt x="175104" y="16217"/>
                  </a:lnTo>
                  <a:lnTo>
                    <a:pt x="177503" y="16217"/>
                  </a:lnTo>
                  <a:lnTo>
                    <a:pt x="179901" y="16217"/>
                  </a:lnTo>
                  <a:lnTo>
                    <a:pt x="182300" y="16217"/>
                  </a:lnTo>
                  <a:lnTo>
                    <a:pt x="184699" y="16217"/>
                  </a:lnTo>
                  <a:lnTo>
                    <a:pt x="187098" y="16217"/>
                  </a:lnTo>
                  <a:lnTo>
                    <a:pt x="189496" y="16217"/>
                  </a:lnTo>
                  <a:lnTo>
                    <a:pt x="191895" y="16217"/>
                  </a:lnTo>
                  <a:lnTo>
                    <a:pt x="194294" y="16217"/>
                  </a:lnTo>
                  <a:lnTo>
                    <a:pt x="196692" y="16217"/>
                  </a:lnTo>
                  <a:lnTo>
                    <a:pt x="199091" y="16217"/>
                  </a:lnTo>
                  <a:lnTo>
                    <a:pt x="201490" y="16217"/>
                  </a:lnTo>
                  <a:lnTo>
                    <a:pt x="203888" y="16217"/>
                  </a:lnTo>
                  <a:lnTo>
                    <a:pt x="206287" y="16217"/>
                  </a:lnTo>
                  <a:lnTo>
                    <a:pt x="208686" y="16217"/>
                  </a:lnTo>
                  <a:lnTo>
                    <a:pt x="211084" y="16217"/>
                  </a:lnTo>
                  <a:lnTo>
                    <a:pt x="213483" y="16217"/>
                  </a:lnTo>
                  <a:lnTo>
                    <a:pt x="215882" y="16217"/>
                  </a:lnTo>
                  <a:lnTo>
                    <a:pt x="218281" y="16217"/>
                  </a:lnTo>
                  <a:lnTo>
                    <a:pt x="220679" y="16217"/>
                  </a:lnTo>
                  <a:lnTo>
                    <a:pt x="223078" y="16217"/>
                  </a:lnTo>
                  <a:lnTo>
                    <a:pt x="225477" y="16217"/>
                  </a:lnTo>
                  <a:lnTo>
                    <a:pt x="227875" y="16217"/>
                  </a:lnTo>
                  <a:lnTo>
                    <a:pt x="230274" y="16217"/>
                  </a:lnTo>
                  <a:lnTo>
                    <a:pt x="232673" y="16217"/>
                  </a:lnTo>
                  <a:lnTo>
                    <a:pt x="235071" y="16217"/>
                  </a:lnTo>
                  <a:lnTo>
                    <a:pt x="237470" y="16217"/>
                  </a:lnTo>
                  <a:lnTo>
                    <a:pt x="239869" y="16217"/>
                  </a:lnTo>
                  <a:lnTo>
                    <a:pt x="242268" y="16217"/>
                  </a:lnTo>
                  <a:lnTo>
                    <a:pt x="244666" y="16217"/>
                  </a:lnTo>
                  <a:lnTo>
                    <a:pt x="247065" y="16217"/>
                  </a:lnTo>
                  <a:lnTo>
                    <a:pt x="249464" y="16217"/>
                  </a:lnTo>
                  <a:lnTo>
                    <a:pt x="251862" y="16217"/>
                  </a:lnTo>
                  <a:lnTo>
                    <a:pt x="254261" y="16217"/>
                  </a:lnTo>
                  <a:lnTo>
                    <a:pt x="256660" y="16217"/>
                  </a:lnTo>
                  <a:lnTo>
                    <a:pt x="259058" y="16217"/>
                  </a:lnTo>
                  <a:lnTo>
                    <a:pt x="261457" y="16217"/>
                  </a:lnTo>
                  <a:lnTo>
                    <a:pt x="263856" y="16217"/>
                  </a:lnTo>
                  <a:lnTo>
                    <a:pt x="266254" y="16217"/>
                  </a:lnTo>
                  <a:lnTo>
                    <a:pt x="268653" y="16217"/>
                  </a:lnTo>
                  <a:lnTo>
                    <a:pt x="271052" y="16217"/>
                  </a:lnTo>
                  <a:lnTo>
                    <a:pt x="273451" y="16217"/>
                  </a:lnTo>
                  <a:lnTo>
                    <a:pt x="275849" y="16217"/>
                  </a:lnTo>
                  <a:lnTo>
                    <a:pt x="278248" y="16217"/>
                  </a:lnTo>
                  <a:lnTo>
                    <a:pt x="280647" y="16217"/>
                  </a:lnTo>
                  <a:lnTo>
                    <a:pt x="283045" y="16217"/>
                  </a:lnTo>
                  <a:lnTo>
                    <a:pt x="285444" y="16217"/>
                  </a:lnTo>
                  <a:lnTo>
                    <a:pt x="287843" y="16217"/>
                  </a:lnTo>
                  <a:lnTo>
                    <a:pt x="290241" y="16217"/>
                  </a:lnTo>
                  <a:lnTo>
                    <a:pt x="292640" y="16217"/>
                  </a:lnTo>
                  <a:lnTo>
                    <a:pt x="295039" y="16217"/>
                  </a:lnTo>
                  <a:lnTo>
                    <a:pt x="297437" y="16217"/>
                  </a:lnTo>
                  <a:lnTo>
                    <a:pt x="299836" y="16217"/>
                  </a:lnTo>
                  <a:lnTo>
                    <a:pt x="302235" y="16217"/>
                  </a:lnTo>
                  <a:lnTo>
                    <a:pt x="304634" y="16217"/>
                  </a:lnTo>
                  <a:lnTo>
                    <a:pt x="307032" y="16217"/>
                  </a:lnTo>
                  <a:lnTo>
                    <a:pt x="309431" y="16217"/>
                  </a:lnTo>
                  <a:lnTo>
                    <a:pt x="311830" y="16217"/>
                  </a:lnTo>
                  <a:lnTo>
                    <a:pt x="314228" y="16217"/>
                  </a:lnTo>
                  <a:lnTo>
                    <a:pt x="316627" y="16217"/>
                  </a:lnTo>
                  <a:lnTo>
                    <a:pt x="319026" y="16217"/>
                  </a:lnTo>
                  <a:lnTo>
                    <a:pt x="321424" y="16217"/>
                  </a:lnTo>
                  <a:lnTo>
                    <a:pt x="323823" y="16217"/>
                  </a:lnTo>
                  <a:lnTo>
                    <a:pt x="326222" y="16217"/>
                  </a:lnTo>
                  <a:lnTo>
                    <a:pt x="328620" y="16217"/>
                  </a:lnTo>
                  <a:lnTo>
                    <a:pt x="331019" y="16217"/>
                  </a:lnTo>
                  <a:lnTo>
                    <a:pt x="333418" y="16217"/>
                  </a:lnTo>
                  <a:lnTo>
                    <a:pt x="335817" y="16217"/>
                  </a:lnTo>
                  <a:lnTo>
                    <a:pt x="338215" y="16217"/>
                  </a:lnTo>
                  <a:lnTo>
                    <a:pt x="340614" y="16217"/>
                  </a:lnTo>
                  <a:lnTo>
                    <a:pt x="343013" y="16217"/>
                  </a:lnTo>
                  <a:lnTo>
                    <a:pt x="345411" y="16217"/>
                  </a:lnTo>
                  <a:lnTo>
                    <a:pt x="347810" y="16217"/>
                  </a:lnTo>
                  <a:lnTo>
                    <a:pt x="350209" y="16217"/>
                  </a:lnTo>
                  <a:lnTo>
                    <a:pt x="352607" y="16217"/>
                  </a:lnTo>
                  <a:lnTo>
                    <a:pt x="355006" y="16217"/>
                  </a:lnTo>
                  <a:lnTo>
                    <a:pt x="357405" y="16217"/>
                  </a:lnTo>
                  <a:lnTo>
                    <a:pt x="359803" y="16217"/>
                  </a:lnTo>
                  <a:lnTo>
                    <a:pt x="362202" y="16217"/>
                  </a:lnTo>
                  <a:lnTo>
                    <a:pt x="364601" y="16217"/>
                  </a:lnTo>
                  <a:lnTo>
                    <a:pt x="367000" y="16217"/>
                  </a:lnTo>
                  <a:lnTo>
                    <a:pt x="369398" y="16217"/>
                  </a:lnTo>
                  <a:lnTo>
                    <a:pt x="371797" y="16217"/>
                  </a:lnTo>
                  <a:lnTo>
                    <a:pt x="374196" y="16217"/>
                  </a:lnTo>
                  <a:lnTo>
                    <a:pt x="376594" y="16217"/>
                  </a:lnTo>
                  <a:lnTo>
                    <a:pt x="378993" y="16217"/>
                  </a:lnTo>
                  <a:lnTo>
                    <a:pt x="381392" y="16217"/>
                  </a:lnTo>
                  <a:lnTo>
                    <a:pt x="383790" y="16217"/>
                  </a:lnTo>
                  <a:lnTo>
                    <a:pt x="386189" y="16217"/>
                  </a:lnTo>
                  <a:lnTo>
                    <a:pt x="388588" y="16217"/>
                  </a:lnTo>
                  <a:lnTo>
                    <a:pt x="390986" y="16217"/>
                  </a:lnTo>
                  <a:lnTo>
                    <a:pt x="393385" y="16217"/>
                  </a:lnTo>
                  <a:lnTo>
                    <a:pt x="395784" y="16217"/>
                  </a:lnTo>
                  <a:lnTo>
                    <a:pt x="398183" y="16217"/>
                  </a:lnTo>
                  <a:lnTo>
                    <a:pt x="400581" y="16217"/>
                  </a:lnTo>
                  <a:lnTo>
                    <a:pt x="402980" y="16217"/>
                  </a:lnTo>
                  <a:lnTo>
                    <a:pt x="405379" y="16217"/>
                  </a:lnTo>
                  <a:lnTo>
                    <a:pt x="407777" y="16217"/>
                  </a:lnTo>
                  <a:lnTo>
                    <a:pt x="410176" y="16217"/>
                  </a:lnTo>
                  <a:lnTo>
                    <a:pt x="412575" y="16217"/>
                  </a:lnTo>
                  <a:lnTo>
                    <a:pt x="414973" y="16217"/>
                  </a:lnTo>
                  <a:lnTo>
                    <a:pt x="417372" y="16217"/>
                  </a:lnTo>
                  <a:lnTo>
                    <a:pt x="419771" y="16217"/>
                  </a:lnTo>
                  <a:lnTo>
                    <a:pt x="422169" y="16217"/>
                  </a:lnTo>
                  <a:lnTo>
                    <a:pt x="424568" y="16217"/>
                  </a:lnTo>
                  <a:lnTo>
                    <a:pt x="426967" y="16217"/>
                  </a:lnTo>
                  <a:lnTo>
                    <a:pt x="429366" y="16217"/>
                  </a:lnTo>
                  <a:lnTo>
                    <a:pt x="431764" y="16217"/>
                  </a:lnTo>
                  <a:lnTo>
                    <a:pt x="434163" y="16217"/>
                  </a:lnTo>
                  <a:lnTo>
                    <a:pt x="436562" y="16217"/>
                  </a:lnTo>
                  <a:lnTo>
                    <a:pt x="438960" y="16217"/>
                  </a:lnTo>
                  <a:lnTo>
                    <a:pt x="441359" y="16217"/>
                  </a:lnTo>
                  <a:lnTo>
                    <a:pt x="443758" y="16217"/>
                  </a:lnTo>
                  <a:lnTo>
                    <a:pt x="446156" y="16217"/>
                  </a:lnTo>
                  <a:lnTo>
                    <a:pt x="448555" y="16217"/>
                  </a:lnTo>
                  <a:lnTo>
                    <a:pt x="450954" y="16217"/>
                  </a:lnTo>
                  <a:lnTo>
                    <a:pt x="453352" y="16217"/>
                  </a:lnTo>
                  <a:lnTo>
                    <a:pt x="455751" y="16217"/>
                  </a:lnTo>
                  <a:lnTo>
                    <a:pt x="458150" y="16217"/>
                  </a:lnTo>
                  <a:lnTo>
                    <a:pt x="460549" y="16217"/>
                  </a:lnTo>
                  <a:lnTo>
                    <a:pt x="462947" y="16217"/>
                  </a:lnTo>
                  <a:lnTo>
                    <a:pt x="465346" y="16217"/>
                  </a:lnTo>
                  <a:lnTo>
                    <a:pt x="467745" y="16217"/>
                  </a:lnTo>
                  <a:lnTo>
                    <a:pt x="470143" y="16217"/>
                  </a:lnTo>
                  <a:lnTo>
                    <a:pt x="472542" y="16217"/>
                  </a:lnTo>
                  <a:lnTo>
                    <a:pt x="474941" y="16217"/>
                  </a:lnTo>
                  <a:lnTo>
                    <a:pt x="477339" y="16217"/>
                  </a:lnTo>
                  <a:lnTo>
                    <a:pt x="479738" y="16217"/>
                  </a:lnTo>
                  <a:lnTo>
                    <a:pt x="482137" y="16217"/>
                  </a:lnTo>
                  <a:lnTo>
                    <a:pt x="484536" y="16217"/>
                  </a:lnTo>
                  <a:lnTo>
                    <a:pt x="486934" y="16217"/>
                  </a:lnTo>
                  <a:lnTo>
                    <a:pt x="489333" y="16217"/>
                  </a:lnTo>
                  <a:lnTo>
                    <a:pt x="491732" y="16217"/>
                  </a:lnTo>
                  <a:lnTo>
                    <a:pt x="494130" y="16217"/>
                  </a:lnTo>
                  <a:lnTo>
                    <a:pt x="496529" y="16217"/>
                  </a:lnTo>
                  <a:lnTo>
                    <a:pt x="498928" y="16217"/>
                  </a:lnTo>
                  <a:lnTo>
                    <a:pt x="501326" y="16217"/>
                  </a:lnTo>
                  <a:lnTo>
                    <a:pt x="503725" y="16217"/>
                  </a:lnTo>
                  <a:lnTo>
                    <a:pt x="506124" y="16217"/>
                  </a:lnTo>
                  <a:lnTo>
                    <a:pt x="508522" y="16217"/>
                  </a:lnTo>
                  <a:lnTo>
                    <a:pt x="510921" y="16217"/>
                  </a:lnTo>
                  <a:lnTo>
                    <a:pt x="513320" y="16217"/>
                  </a:lnTo>
                  <a:lnTo>
                    <a:pt x="515719" y="16217"/>
                  </a:lnTo>
                  <a:lnTo>
                    <a:pt x="518117" y="16217"/>
                  </a:lnTo>
                  <a:lnTo>
                    <a:pt x="520516" y="16217"/>
                  </a:lnTo>
                  <a:lnTo>
                    <a:pt x="522915" y="16217"/>
                  </a:lnTo>
                  <a:lnTo>
                    <a:pt x="525313" y="16217"/>
                  </a:lnTo>
                  <a:lnTo>
                    <a:pt x="527712" y="16217"/>
                  </a:lnTo>
                  <a:lnTo>
                    <a:pt x="530111" y="16217"/>
                  </a:lnTo>
                  <a:lnTo>
                    <a:pt x="532509" y="16217"/>
                  </a:lnTo>
                  <a:lnTo>
                    <a:pt x="534908" y="16217"/>
                  </a:lnTo>
                  <a:lnTo>
                    <a:pt x="537307" y="16217"/>
                  </a:lnTo>
                  <a:lnTo>
                    <a:pt x="539705" y="16217"/>
                  </a:lnTo>
                  <a:lnTo>
                    <a:pt x="542104" y="16217"/>
                  </a:lnTo>
                  <a:lnTo>
                    <a:pt x="544503" y="16217"/>
                  </a:lnTo>
                  <a:lnTo>
                    <a:pt x="546902" y="16217"/>
                  </a:lnTo>
                  <a:lnTo>
                    <a:pt x="549300" y="16217"/>
                  </a:lnTo>
                  <a:lnTo>
                    <a:pt x="551699" y="16217"/>
                  </a:lnTo>
                  <a:lnTo>
                    <a:pt x="554098" y="16217"/>
                  </a:lnTo>
                  <a:lnTo>
                    <a:pt x="556496" y="16217"/>
                  </a:lnTo>
                  <a:lnTo>
                    <a:pt x="558895" y="16217"/>
                  </a:lnTo>
                  <a:lnTo>
                    <a:pt x="561294" y="16217"/>
                  </a:lnTo>
                  <a:lnTo>
                    <a:pt x="563692" y="16217"/>
                  </a:lnTo>
                  <a:lnTo>
                    <a:pt x="566091" y="16217"/>
                  </a:lnTo>
                  <a:lnTo>
                    <a:pt x="568490" y="16217"/>
                  </a:lnTo>
                  <a:lnTo>
                    <a:pt x="570888" y="16217"/>
                  </a:lnTo>
                  <a:lnTo>
                    <a:pt x="573287" y="16217"/>
                  </a:lnTo>
                  <a:lnTo>
                    <a:pt x="575686" y="16217"/>
                  </a:lnTo>
                  <a:lnTo>
                    <a:pt x="578085" y="16217"/>
                  </a:lnTo>
                  <a:lnTo>
                    <a:pt x="580483" y="16217"/>
                  </a:lnTo>
                  <a:lnTo>
                    <a:pt x="582882" y="16217"/>
                  </a:lnTo>
                  <a:lnTo>
                    <a:pt x="585281" y="16217"/>
                  </a:lnTo>
                  <a:lnTo>
                    <a:pt x="587679" y="16217"/>
                  </a:lnTo>
                  <a:lnTo>
                    <a:pt x="590078" y="16217"/>
                  </a:lnTo>
                  <a:lnTo>
                    <a:pt x="592477" y="16217"/>
                  </a:lnTo>
                  <a:lnTo>
                    <a:pt x="594875" y="16217"/>
                  </a:lnTo>
                  <a:lnTo>
                    <a:pt x="597274" y="16217"/>
                  </a:lnTo>
                  <a:lnTo>
                    <a:pt x="599673" y="16217"/>
                  </a:lnTo>
                  <a:lnTo>
                    <a:pt x="602071" y="16217"/>
                  </a:lnTo>
                  <a:lnTo>
                    <a:pt x="604470" y="16217"/>
                  </a:lnTo>
                  <a:lnTo>
                    <a:pt x="606869" y="16217"/>
                  </a:lnTo>
                  <a:lnTo>
                    <a:pt x="609268" y="16217"/>
                  </a:lnTo>
                  <a:lnTo>
                    <a:pt x="611666" y="16217"/>
                  </a:lnTo>
                  <a:lnTo>
                    <a:pt x="614065" y="16217"/>
                  </a:lnTo>
                  <a:lnTo>
                    <a:pt x="616464" y="16217"/>
                  </a:lnTo>
                  <a:lnTo>
                    <a:pt x="618862" y="16217"/>
                  </a:lnTo>
                  <a:lnTo>
                    <a:pt x="621261" y="16217"/>
                  </a:lnTo>
                  <a:lnTo>
                    <a:pt x="623660" y="16217"/>
                  </a:lnTo>
                  <a:lnTo>
                    <a:pt x="626058" y="16217"/>
                  </a:lnTo>
                  <a:lnTo>
                    <a:pt x="628457" y="16217"/>
                  </a:lnTo>
                  <a:lnTo>
                    <a:pt x="630856" y="16217"/>
                  </a:lnTo>
                  <a:lnTo>
                    <a:pt x="633254" y="16217"/>
                  </a:lnTo>
                  <a:lnTo>
                    <a:pt x="635653" y="16217"/>
                  </a:lnTo>
                  <a:lnTo>
                    <a:pt x="638052" y="16217"/>
                  </a:lnTo>
                  <a:lnTo>
                    <a:pt x="640451" y="16217"/>
                  </a:lnTo>
                  <a:lnTo>
                    <a:pt x="642849" y="16217"/>
                  </a:lnTo>
                  <a:lnTo>
                    <a:pt x="645248" y="16217"/>
                  </a:lnTo>
                  <a:lnTo>
                    <a:pt x="647647" y="16217"/>
                  </a:lnTo>
                  <a:lnTo>
                    <a:pt x="650045" y="16217"/>
                  </a:lnTo>
                  <a:lnTo>
                    <a:pt x="652444" y="16217"/>
                  </a:lnTo>
                  <a:lnTo>
                    <a:pt x="654843" y="16217"/>
                  </a:lnTo>
                  <a:lnTo>
                    <a:pt x="657241" y="16217"/>
                  </a:lnTo>
                  <a:lnTo>
                    <a:pt x="659640" y="16217"/>
                  </a:lnTo>
                  <a:lnTo>
                    <a:pt x="662039" y="16217"/>
                  </a:lnTo>
                  <a:lnTo>
                    <a:pt x="664437" y="16217"/>
                  </a:lnTo>
                  <a:lnTo>
                    <a:pt x="666836" y="16217"/>
                  </a:lnTo>
                  <a:lnTo>
                    <a:pt x="669235" y="16217"/>
                  </a:lnTo>
                  <a:lnTo>
                    <a:pt x="671634" y="16217"/>
                  </a:lnTo>
                  <a:lnTo>
                    <a:pt x="674032" y="16217"/>
                  </a:lnTo>
                  <a:lnTo>
                    <a:pt x="676431" y="16217"/>
                  </a:lnTo>
                  <a:lnTo>
                    <a:pt x="678830" y="16217"/>
                  </a:lnTo>
                  <a:lnTo>
                    <a:pt x="681228" y="16217"/>
                  </a:lnTo>
                  <a:lnTo>
                    <a:pt x="683627" y="16217"/>
                  </a:lnTo>
                  <a:lnTo>
                    <a:pt x="686026" y="16217"/>
                  </a:lnTo>
                  <a:lnTo>
                    <a:pt x="688424" y="16217"/>
                  </a:lnTo>
                  <a:lnTo>
                    <a:pt x="690823" y="16217"/>
                  </a:lnTo>
                  <a:lnTo>
                    <a:pt x="693222" y="16217"/>
                  </a:lnTo>
                  <a:lnTo>
                    <a:pt x="695620" y="16217"/>
                  </a:lnTo>
                  <a:lnTo>
                    <a:pt x="698019" y="16217"/>
                  </a:lnTo>
                  <a:lnTo>
                    <a:pt x="700418" y="16217"/>
                  </a:lnTo>
                  <a:lnTo>
                    <a:pt x="702817" y="16217"/>
                  </a:lnTo>
                  <a:lnTo>
                    <a:pt x="705215" y="16217"/>
                  </a:lnTo>
                  <a:lnTo>
                    <a:pt x="707614" y="16217"/>
                  </a:lnTo>
                  <a:lnTo>
                    <a:pt x="710013" y="16217"/>
                  </a:lnTo>
                  <a:lnTo>
                    <a:pt x="712411" y="16217"/>
                  </a:lnTo>
                  <a:lnTo>
                    <a:pt x="714810" y="16217"/>
                  </a:lnTo>
                  <a:lnTo>
                    <a:pt x="717209" y="16217"/>
                  </a:lnTo>
                  <a:lnTo>
                    <a:pt x="719607" y="16217"/>
                  </a:lnTo>
                  <a:lnTo>
                    <a:pt x="722006" y="16217"/>
                  </a:lnTo>
                  <a:lnTo>
                    <a:pt x="724405" y="16217"/>
                  </a:lnTo>
                  <a:lnTo>
                    <a:pt x="726804" y="16217"/>
                  </a:lnTo>
                  <a:lnTo>
                    <a:pt x="729202" y="16217"/>
                  </a:lnTo>
                  <a:lnTo>
                    <a:pt x="731601" y="16217"/>
                  </a:lnTo>
                  <a:lnTo>
                    <a:pt x="734000" y="16217"/>
                  </a:lnTo>
                  <a:lnTo>
                    <a:pt x="736398" y="16217"/>
                  </a:lnTo>
                  <a:lnTo>
                    <a:pt x="738797" y="16217"/>
                  </a:lnTo>
                  <a:lnTo>
                    <a:pt x="741196" y="16217"/>
                  </a:lnTo>
                  <a:lnTo>
                    <a:pt x="743594" y="16217"/>
                  </a:lnTo>
                  <a:lnTo>
                    <a:pt x="745993" y="16217"/>
                  </a:lnTo>
                  <a:lnTo>
                    <a:pt x="748392" y="16217"/>
                  </a:lnTo>
                  <a:lnTo>
                    <a:pt x="750790" y="16217"/>
                  </a:lnTo>
                  <a:lnTo>
                    <a:pt x="753189" y="16217"/>
                  </a:lnTo>
                  <a:lnTo>
                    <a:pt x="755588" y="16217"/>
                  </a:lnTo>
                  <a:lnTo>
                    <a:pt x="757987" y="16217"/>
                  </a:lnTo>
                  <a:lnTo>
                    <a:pt x="760385" y="16217"/>
                  </a:lnTo>
                  <a:lnTo>
                    <a:pt x="762784" y="16217"/>
                  </a:lnTo>
                  <a:lnTo>
                    <a:pt x="765183" y="16217"/>
                  </a:lnTo>
                  <a:lnTo>
                    <a:pt x="767581" y="16217"/>
                  </a:lnTo>
                  <a:lnTo>
                    <a:pt x="769980" y="16217"/>
                  </a:lnTo>
                  <a:lnTo>
                    <a:pt x="772379" y="16217"/>
                  </a:lnTo>
                  <a:lnTo>
                    <a:pt x="774777" y="16217"/>
                  </a:lnTo>
                  <a:lnTo>
                    <a:pt x="777176" y="16217"/>
                  </a:lnTo>
                  <a:lnTo>
                    <a:pt x="779575" y="16217"/>
                  </a:lnTo>
                  <a:lnTo>
                    <a:pt x="781973" y="16217"/>
                  </a:lnTo>
                  <a:lnTo>
                    <a:pt x="784372" y="16217"/>
                  </a:lnTo>
                  <a:lnTo>
                    <a:pt x="786771" y="16217"/>
                  </a:lnTo>
                  <a:lnTo>
                    <a:pt x="789170" y="16217"/>
                  </a:lnTo>
                  <a:lnTo>
                    <a:pt x="791568" y="16217"/>
                  </a:lnTo>
                  <a:lnTo>
                    <a:pt x="793967" y="16217"/>
                  </a:lnTo>
                  <a:lnTo>
                    <a:pt x="796366" y="16217"/>
                  </a:lnTo>
                  <a:lnTo>
                    <a:pt x="798764" y="16217"/>
                  </a:lnTo>
                  <a:lnTo>
                    <a:pt x="801163" y="16217"/>
                  </a:lnTo>
                  <a:lnTo>
                    <a:pt x="803562" y="16217"/>
                  </a:lnTo>
                  <a:lnTo>
                    <a:pt x="805960" y="16217"/>
                  </a:lnTo>
                  <a:lnTo>
                    <a:pt x="808359" y="16217"/>
                  </a:lnTo>
                  <a:lnTo>
                    <a:pt x="810758" y="16217"/>
                  </a:lnTo>
                  <a:lnTo>
                    <a:pt x="813156" y="16217"/>
                  </a:lnTo>
                  <a:lnTo>
                    <a:pt x="815555" y="16217"/>
                  </a:lnTo>
                  <a:lnTo>
                    <a:pt x="817954" y="16217"/>
                  </a:lnTo>
                  <a:lnTo>
                    <a:pt x="820353" y="16217"/>
                  </a:lnTo>
                  <a:lnTo>
                    <a:pt x="822751" y="16217"/>
                  </a:lnTo>
                  <a:lnTo>
                    <a:pt x="825150" y="16217"/>
                  </a:lnTo>
                  <a:lnTo>
                    <a:pt x="827549" y="16217"/>
                  </a:lnTo>
                  <a:lnTo>
                    <a:pt x="829947" y="16217"/>
                  </a:lnTo>
                  <a:lnTo>
                    <a:pt x="832346" y="16217"/>
                  </a:lnTo>
                  <a:lnTo>
                    <a:pt x="834745" y="16217"/>
                  </a:lnTo>
                  <a:lnTo>
                    <a:pt x="837143" y="16217"/>
                  </a:lnTo>
                  <a:lnTo>
                    <a:pt x="839542" y="16217"/>
                  </a:lnTo>
                  <a:lnTo>
                    <a:pt x="841941" y="16217"/>
                  </a:lnTo>
                  <a:lnTo>
                    <a:pt x="844339" y="16217"/>
                  </a:lnTo>
                  <a:lnTo>
                    <a:pt x="846738" y="16217"/>
                  </a:lnTo>
                  <a:lnTo>
                    <a:pt x="849137" y="16217"/>
                  </a:lnTo>
                  <a:lnTo>
                    <a:pt x="851536" y="16217"/>
                  </a:lnTo>
                  <a:lnTo>
                    <a:pt x="853934" y="16217"/>
                  </a:lnTo>
                  <a:lnTo>
                    <a:pt x="856333" y="16217"/>
                  </a:lnTo>
                  <a:lnTo>
                    <a:pt x="858732" y="16217"/>
                  </a:lnTo>
                  <a:lnTo>
                    <a:pt x="861130" y="16217"/>
                  </a:lnTo>
                  <a:lnTo>
                    <a:pt x="863529" y="16217"/>
                  </a:lnTo>
                  <a:lnTo>
                    <a:pt x="865928" y="16217"/>
                  </a:lnTo>
                  <a:lnTo>
                    <a:pt x="868326" y="16217"/>
                  </a:lnTo>
                  <a:lnTo>
                    <a:pt x="870725" y="16217"/>
                  </a:lnTo>
                  <a:lnTo>
                    <a:pt x="873124" y="16217"/>
                  </a:lnTo>
                  <a:lnTo>
                    <a:pt x="875522" y="16217"/>
                  </a:lnTo>
                  <a:lnTo>
                    <a:pt x="877921" y="16217"/>
                  </a:lnTo>
                  <a:lnTo>
                    <a:pt x="880320" y="16217"/>
                  </a:lnTo>
                  <a:lnTo>
                    <a:pt x="882719" y="16217"/>
                  </a:lnTo>
                  <a:lnTo>
                    <a:pt x="885117" y="16217"/>
                  </a:lnTo>
                  <a:lnTo>
                    <a:pt x="887516" y="16217"/>
                  </a:lnTo>
                  <a:lnTo>
                    <a:pt x="889915" y="16217"/>
                  </a:lnTo>
                  <a:lnTo>
                    <a:pt x="892313" y="16217"/>
                  </a:lnTo>
                  <a:lnTo>
                    <a:pt x="894712" y="16217"/>
                  </a:lnTo>
                  <a:lnTo>
                    <a:pt x="897111" y="16217"/>
                  </a:lnTo>
                  <a:lnTo>
                    <a:pt x="899509" y="16217"/>
                  </a:lnTo>
                  <a:lnTo>
                    <a:pt x="901908" y="16217"/>
                  </a:lnTo>
                  <a:lnTo>
                    <a:pt x="904307" y="16217"/>
                  </a:lnTo>
                  <a:lnTo>
                    <a:pt x="906705" y="16217"/>
                  </a:lnTo>
                  <a:lnTo>
                    <a:pt x="909104" y="16217"/>
                  </a:lnTo>
                  <a:lnTo>
                    <a:pt x="911503" y="16217"/>
                  </a:lnTo>
                  <a:lnTo>
                    <a:pt x="913902" y="16217"/>
                  </a:lnTo>
                  <a:lnTo>
                    <a:pt x="916300" y="16217"/>
                  </a:lnTo>
                  <a:lnTo>
                    <a:pt x="918699" y="16217"/>
                  </a:lnTo>
                  <a:lnTo>
                    <a:pt x="921098" y="16217"/>
                  </a:lnTo>
                  <a:lnTo>
                    <a:pt x="923496" y="16217"/>
                  </a:lnTo>
                  <a:lnTo>
                    <a:pt x="925895" y="16217"/>
                  </a:lnTo>
                  <a:lnTo>
                    <a:pt x="928294" y="16217"/>
                  </a:lnTo>
                  <a:lnTo>
                    <a:pt x="930692" y="16217"/>
                  </a:lnTo>
                  <a:lnTo>
                    <a:pt x="933091" y="16217"/>
                  </a:lnTo>
                  <a:lnTo>
                    <a:pt x="935490" y="16217"/>
                  </a:lnTo>
                  <a:lnTo>
                    <a:pt x="937889" y="16217"/>
                  </a:lnTo>
                  <a:lnTo>
                    <a:pt x="940287" y="16217"/>
                  </a:lnTo>
                  <a:lnTo>
                    <a:pt x="942686" y="16217"/>
                  </a:lnTo>
                  <a:lnTo>
                    <a:pt x="945085" y="16217"/>
                  </a:lnTo>
                  <a:lnTo>
                    <a:pt x="947483" y="16217"/>
                  </a:lnTo>
                  <a:lnTo>
                    <a:pt x="949882" y="16217"/>
                  </a:lnTo>
                  <a:lnTo>
                    <a:pt x="952281" y="16217"/>
                  </a:lnTo>
                  <a:lnTo>
                    <a:pt x="954679" y="16217"/>
                  </a:lnTo>
                  <a:lnTo>
                    <a:pt x="957078" y="16217"/>
                  </a:lnTo>
                  <a:lnTo>
                    <a:pt x="959477" y="16217"/>
                  </a:lnTo>
                  <a:lnTo>
                    <a:pt x="961875" y="16217"/>
                  </a:lnTo>
                  <a:lnTo>
                    <a:pt x="964274" y="16217"/>
                  </a:lnTo>
                  <a:lnTo>
                    <a:pt x="966673" y="16217"/>
                  </a:lnTo>
                  <a:lnTo>
                    <a:pt x="969072" y="16217"/>
                  </a:lnTo>
                  <a:lnTo>
                    <a:pt x="971470" y="16217"/>
                  </a:lnTo>
                  <a:lnTo>
                    <a:pt x="973869" y="16217"/>
                  </a:lnTo>
                  <a:lnTo>
                    <a:pt x="976268" y="16217"/>
                  </a:lnTo>
                  <a:lnTo>
                    <a:pt x="978666" y="16217"/>
                  </a:lnTo>
                  <a:lnTo>
                    <a:pt x="981065" y="16217"/>
                  </a:lnTo>
                  <a:lnTo>
                    <a:pt x="983464" y="16217"/>
                  </a:lnTo>
                  <a:lnTo>
                    <a:pt x="985862" y="16217"/>
                  </a:lnTo>
                  <a:lnTo>
                    <a:pt x="988261" y="16217"/>
                  </a:lnTo>
                  <a:lnTo>
                    <a:pt x="990660" y="16217"/>
                  </a:lnTo>
                  <a:lnTo>
                    <a:pt x="993058" y="16217"/>
                  </a:lnTo>
                  <a:lnTo>
                    <a:pt x="995457" y="16217"/>
                  </a:lnTo>
                  <a:lnTo>
                    <a:pt x="997856" y="16217"/>
                  </a:lnTo>
                  <a:lnTo>
                    <a:pt x="1000255" y="16217"/>
                  </a:lnTo>
                  <a:lnTo>
                    <a:pt x="1002653" y="16217"/>
                  </a:lnTo>
                  <a:lnTo>
                    <a:pt x="1005052" y="16217"/>
                  </a:lnTo>
                  <a:lnTo>
                    <a:pt x="1007451" y="16217"/>
                  </a:lnTo>
                  <a:lnTo>
                    <a:pt x="1009849" y="16217"/>
                  </a:lnTo>
                  <a:lnTo>
                    <a:pt x="1012248" y="16217"/>
                  </a:lnTo>
                  <a:lnTo>
                    <a:pt x="1014647" y="16217"/>
                  </a:lnTo>
                  <a:lnTo>
                    <a:pt x="1017045" y="16217"/>
                  </a:lnTo>
                  <a:lnTo>
                    <a:pt x="1019444" y="16217"/>
                  </a:lnTo>
                  <a:lnTo>
                    <a:pt x="1021843" y="0"/>
                  </a:lnTo>
                  <a:lnTo>
                    <a:pt x="1024241" y="0"/>
                  </a:lnTo>
                  <a:lnTo>
                    <a:pt x="1026640" y="0"/>
                  </a:lnTo>
                  <a:lnTo>
                    <a:pt x="1029039" y="0"/>
                  </a:lnTo>
                  <a:lnTo>
                    <a:pt x="1031438" y="0"/>
                  </a:lnTo>
                  <a:lnTo>
                    <a:pt x="1033836" y="0"/>
                  </a:lnTo>
                  <a:lnTo>
                    <a:pt x="1036235" y="0"/>
                  </a:lnTo>
                  <a:lnTo>
                    <a:pt x="1038634" y="0"/>
                  </a:lnTo>
                  <a:lnTo>
                    <a:pt x="1041032" y="0"/>
                  </a:lnTo>
                  <a:lnTo>
                    <a:pt x="1043431" y="0"/>
                  </a:lnTo>
                  <a:lnTo>
                    <a:pt x="1045830" y="0"/>
                  </a:lnTo>
                  <a:lnTo>
                    <a:pt x="1048228" y="0"/>
                  </a:lnTo>
                  <a:lnTo>
                    <a:pt x="1050627" y="0"/>
                  </a:lnTo>
                  <a:lnTo>
                    <a:pt x="1053026" y="0"/>
                  </a:lnTo>
                  <a:lnTo>
                    <a:pt x="1055424" y="0"/>
                  </a:lnTo>
                  <a:lnTo>
                    <a:pt x="1057823" y="0"/>
                  </a:lnTo>
                  <a:lnTo>
                    <a:pt x="1060222" y="0"/>
                  </a:lnTo>
                  <a:lnTo>
                    <a:pt x="1062621" y="0"/>
                  </a:lnTo>
                  <a:lnTo>
                    <a:pt x="1065019" y="0"/>
                  </a:lnTo>
                  <a:lnTo>
                    <a:pt x="1067418" y="0"/>
                  </a:lnTo>
                  <a:lnTo>
                    <a:pt x="1069817" y="0"/>
                  </a:lnTo>
                  <a:lnTo>
                    <a:pt x="1072215" y="0"/>
                  </a:lnTo>
                  <a:lnTo>
                    <a:pt x="1074614" y="0"/>
                  </a:lnTo>
                  <a:lnTo>
                    <a:pt x="1077013" y="0"/>
                  </a:lnTo>
                  <a:lnTo>
                    <a:pt x="1079411" y="0"/>
                  </a:lnTo>
                  <a:lnTo>
                    <a:pt x="1081810" y="0"/>
                  </a:lnTo>
                  <a:lnTo>
                    <a:pt x="1084209" y="0"/>
                  </a:lnTo>
                  <a:lnTo>
                    <a:pt x="1086607" y="0"/>
                  </a:lnTo>
                  <a:lnTo>
                    <a:pt x="1089006" y="0"/>
                  </a:lnTo>
                  <a:lnTo>
                    <a:pt x="1091405" y="0"/>
                  </a:lnTo>
                  <a:lnTo>
                    <a:pt x="1093804" y="0"/>
                  </a:lnTo>
                  <a:lnTo>
                    <a:pt x="1096202" y="0"/>
                  </a:lnTo>
                  <a:lnTo>
                    <a:pt x="1098601" y="0"/>
                  </a:lnTo>
                  <a:lnTo>
                    <a:pt x="1101000" y="0"/>
                  </a:lnTo>
                  <a:lnTo>
                    <a:pt x="1103398" y="0"/>
                  </a:lnTo>
                  <a:lnTo>
                    <a:pt x="1105797" y="0"/>
                  </a:lnTo>
                  <a:lnTo>
                    <a:pt x="1108196" y="0"/>
                  </a:lnTo>
                  <a:lnTo>
                    <a:pt x="1110594" y="0"/>
                  </a:lnTo>
                  <a:lnTo>
                    <a:pt x="1112993" y="0"/>
                  </a:lnTo>
                  <a:lnTo>
                    <a:pt x="1115392" y="0"/>
                  </a:lnTo>
                  <a:lnTo>
                    <a:pt x="1117790" y="0"/>
                  </a:lnTo>
                  <a:lnTo>
                    <a:pt x="1120189" y="0"/>
                  </a:lnTo>
                  <a:lnTo>
                    <a:pt x="1122588" y="0"/>
                  </a:lnTo>
                  <a:lnTo>
                    <a:pt x="1124987" y="0"/>
                  </a:lnTo>
                  <a:lnTo>
                    <a:pt x="1127385" y="0"/>
                  </a:lnTo>
                  <a:lnTo>
                    <a:pt x="1129784" y="0"/>
                  </a:lnTo>
                  <a:lnTo>
                    <a:pt x="1132183" y="0"/>
                  </a:lnTo>
                  <a:lnTo>
                    <a:pt x="1134581" y="0"/>
                  </a:lnTo>
                  <a:lnTo>
                    <a:pt x="1136980" y="0"/>
                  </a:lnTo>
                  <a:lnTo>
                    <a:pt x="1139379" y="0"/>
                  </a:lnTo>
                  <a:lnTo>
                    <a:pt x="1141777" y="0"/>
                  </a:lnTo>
                  <a:lnTo>
                    <a:pt x="1144176" y="0"/>
                  </a:lnTo>
                  <a:lnTo>
                    <a:pt x="1146575" y="0"/>
                  </a:lnTo>
                  <a:lnTo>
                    <a:pt x="1148973" y="0"/>
                  </a:lnTo>
                  <a:lnTo>
                    <a:pt x="1151372" y="0"/>
                  </a:lnTo>
                  <a:lnTo>
                    <a:pt x="1153771" y="0"/>
                  </a:lnTo>
                  <a:lnTo>
                    <a:pt x="1156170" y="0"/>
                  </a:lnTo>
                  <a:lnTo>
                    <a:pt x="1158568" y="0"/>
                  </a:lnTo>
                  <a:lnTo>
                    <a:pt x="1160967" y="0"/>
                  </a:lnTo>
                  <a:lnTo>
                    <a:pt x="1163366" y="0"/>
                  </a:lnTo>
                  <a:lnTo>
                    <a:pt x="1165764" y="0"/>
                  </a:lnTo>
                  <a:lnTo>
                    <a:pt x="1168163" y="0"/>
                  </a:lnTo>
                  <a:lnTo>
                    <a:pt x="1170562" y="0"/>
                  </a:lnTo>
                  <a:lnTo>
                    <a:pt x="1172960" y="0"/>
                  </a:lnTo>
                  <a:lnTo>
                    <a:pt x="1175359" y="0"/>
                  </a:lnTo>
                  <a:lnTo>
                    <a:pt x="1177758" y="0"/>
                  </a:lnTo>
                  <a:lnTo>
                    <a:pt x="1180157" y="0"/>
                  </a:lnTo>
                  <a:lnTo>
                    <a:pt x="1182555" y="0"/>
                  </a:lnTo>
                  <a:lnTo>
                    <a:pt x="1184954" y="0"/>
                  </a:lnTo>
                  <a:lnTo>
                    <a:pt x="1187353" y="0"/>
                  </a:lnTo>
                  <a:lnTo>
                    <a:pt x="1189751" y="0"/>
                  </a:lnTo>
                  <a:lnTo>
                    <a:pt x="1192150" y="0"/>
                  </a:lnTo>
                  <a:lnTo>
                    <a:pt x="1194549" y="0"/>
                  </a:lnTo>
                  <a:lnTo>
                    <a:pt x="1196947" y="0"/>
                  </a:lnTo>
                  <a:lnTo>
                    <a:pt x="1199346" y="0"/>
                  </a:lnTo>
                  <a:lnTo>
                    <a:pt x="1201745" y="0"/>
                  </a:lnTo>
                  <a:lnTo>
                    <a:pt x="1204143" y="0"/>
                  </a:lnTo>
                  <a:lnTo>
                    <a:pt x="1206542" y="0"/>
                  </a:lnTo>
                  <a:lnTo>
                    <a:pt x="1208941" y="0"/>
                  </a:lnTo>
                  <a:lnTo>
                    <a:pt x="1211340" y="0"/>
                  </a:lnTo>
                  <a:lnTo>
                    <a:pt x="1213738" y="0"/>
                  </a:lnTo>
                  <a:lnTo>
                    <a:pt x="1216137" y="0"/>
                  </a:lnTo>
                  <a:lnTo>
                    <a:pt x="1218536" y="0"/>
                  </a:lnTo>
                  <a:lnTo>
                    <a:pt x="1220934" y="0"/>
                  </a:lnTo>
                  <a:lnTo>
                    <a:pt x="1223333" y="0"/>
                  </a:lnTo>
                  <a:lnTo>
                    <a:pt x="1225732" y="0"/>
                  </a:lnTo>
                  <a:lnTo>
                    <a:pt x="1228130" y="0"/>
                  </a:lnTo>
                  <a:lnTo>
                    <a:pt x="1230529" y="0"/>
                  </a:lnTo>
                  <a:lnTo>
                    <a:pt x="1232928" y="0"/>
                  </a:lnTo>
                  <a:lnTo>
                    <a:pt x="1235326" y="0"/>
                  </a:lnTo>
                  <a:lnTo>
                    <a:pt x="1237725" y="0"/>
                  </a:lnTo>
                  <a:lnTo>
                    <a:pt x="1240124" y="0"/>
                  </a:lnTo>
                  <a:lnTo>
                    <a:pt x="1242523" y="0"/>
                  </a:lnTo>
                  <a:lnTo>
                    <a:pt x="1244921" y="0"/>
                  </a:lnTo>
                  <a:lnTo>
                    <a:pt x="1247320" y="0"/>
                  </a:lnTo>
                  <a:lnTo>
                    <a:pt x="1249719" y="0"/>
                  </a:lnTo>
                  <a:lnTo>
                    <a:pt x="1252117" y="0"/>
                  </a:lnTo>
                  <a:lnTo>
                    <a:pt x="1254516" y="0"/>
                  </a:lnTo>
                  <a:lnTo>
                    <a:pt x="1256915" y="0"/>
                  </a:lnTo>
                  <a:lnTo>
                    <a:pt x="1259313" y="0"/>
                  </a:lnTo>
                  <a:lnTo>
                    <a:pt x="1261712" y="0"/>
                  </a:lnTo>
                  <a:lnTo>
                    <a:pt x="1264111" y="0"/>
                  </a:lnTo>
                  <a:lnTo>
                    <a:pt x="1266509" y="0"/>
                  </a:lnTo>
                  <a:lnTo>
                    <a:pt x="1268908" y="0"/>
                  </a:lnTo>
                  <a:lnTo>
                    <a:pt x="1271307" y="0"/>
                  </a:lnTo>
                  <a:lnTo>
                    <a:pt x="1273706" y="0"/>
                  </a:lnTo>
                  <a:lnTo>
                    <a:pt x="1276104" y="0"/>
                  </a:lnTo>
                  <a:lnTo>
                    <a:pt x="1278503" y="0"/>
                  </a:lnTo>
                  <a:lnTo>
                    <a:pt x="1280902" y="0"/>
                  </a:lnTo>
                  <a:lnTo>
                    <a:pt x="1283300" y="0"/>
                  </a:lnTo>
                  <a:lnTo>
                    <a:pt x="1285699" y="0"/>
                  </a:lnTo>
                  <a:lnTo>
                    <a:pt x="1288098" y="0"/>
                  </a:lnTo>
                  <a:lnTo>
                    <a:pt x="1290496" y="0"/>
                  </a:lnTo>
                  <a:lnTo>
                    <a:pt x="1292895" y="0"/>
                  </a:lnTo>
                  <a:lnTo>
                    <a:pt x="1295294" y="0"/>
                  </a:lnTo>
                  <a:lnTo>
                    <a:pt x="1297692" y="0"/>
                  </a:lnTo>
                  <a:lnTo>
                    <a:pt x="1300091" y="0"/>
                  </a:lnTo>
                  <a:lnTo>
                    <a:pt x="1302490" y="0"/>
                  </a:lnTo>
                  <a:lnTo>
                    <a:pt x="1304889" y="0"/>
                  </a:lnTo>
                  <a:lnTo>
                    <a:pt x="1307287" y="0"/>
                  </a:lnTo>
                  <a:lnTo>
                    <a:pt x="1309686" y="0"/>
                  </a:lnTo>
                  <a:lnTo>
                    <a:pt x="1312085" y="0"/>
                  </a:lnTo>
                  <a:lnTo>
                    <a:pt x="1314483" y="0"/>
                  </a:lnTo>
                  <a:lnTo>
                    <a:pt x="1316882" y="0"/>
                  </a:lnTo>
                  <a:lnTo>
                    <a:pt x="1319281" y="0"/>
                  </a:lnTo>
                  <a:lnTo>
                    <a:pt x="1321679" y="0"/>
                  </a:lnTo>
                  <a:lnTo>
                    <a:pt x="1324078" y="0"/>
                  </a:lnTo>
                  <a:lnTo>
                    <a:pt x="1326477" y="0"/>
                  </a:lnTo>
                  <a:lnTo>
                    <a:pt x="1328875" y="0"/>
                  </a:lnTo>
                  <a:lnTo>
                    <a:pt x="1331274" y="0"/>
                  </a:lnTo>
                  <a:lnTo>
                    <a:pt x="1333673" y="0"/>
                  </a:lnTo>
                  <a:lnTo>
                    <a:pt x="1336072" y="0"/>
                  </a:lnTo>
                  <a:lnTo>
                    <a:pt x="1338470" y="0"/>
                  </a:lnTo>
                  <a:lnTo>
                    <a:pt x="1340869" y="0"/>
                  </a:lnTo>
                  <a:lnTo>
                    <a:pt x="1343268" y="0"/>
                  </a:lnTo>
                  <a:lnTo>
                    <a:pt x="1345666" y="0"/>
                  </a:lnTo>
                  <a:lnTo>
                    <a:pt x="1348065" y="0"/>
                  </a:lnTo>
                  <a:lnTo>
                    <a:pt x="1350464" y="0"/>
                  </a:lnTo>
                  <a:lnTo>
                    <a:pt x="1352862" y="0"/>
                  </a:lnTo>
                  <a:lnTo>
                    <a:pt x="1355261" y="0"/>
                  </a:lnTo>
                  <a:lnTo>
                    <a:pt x="1357660" y="0"/>
                  </a:lnTo>
                  <a:lnTo>
                    <a:pt x="1360058" y="0"/>
                  </a:lnTo>
                  <a:lnTo>
                    <a:pt x="1362457" y="0"/>
                  </a:lnTo>
                  <a:lnTo>
                    <a:pt x="1364856" y="0"/>
                  </a:lnTo>
                  <a:lnTo>
                    <a:pt x="1367255" y="0"/>
                  </a:lnTo>
                  <a:lnTo>
                    <a:pt x="1369653" y="0"/>
                  </a:lnTo>
                  <a:lnTo>
                    <a:pt x="1372052" y="0"/>
                  </a:lnTo>
                  <a:lnTo>
                    <a:pt x="1374451" y="0"/>
                  </a:lnTo>
                  <a:lnTo>
                    <a:pt x="1376849" y="0"/>
                  </a:lnTo>
                  <a:lnTo>
                    <a:pt x="1379248" y="0"/>
                  </a:lnTo>
                  <a:lnTo>
                    <a:pt x="1381647" y="0"/>
                  </a:lnTo>
                  <a:lnTo>
                    <a:pt x="1384045" y="0"/>
                  </a:lnTo>
                  <a:lnTo>
                    <a:pt x="1386444" y="0"/>
                  </a:lnTo>
                  <a:lnTo>
                    <a:pt x="1388843" y="0"/>
                  </a:lnTo>
                  <a:lnTo>
                    <a:pt x="1391241" y="0"/>
                  </a:lnTo>
                  <a:lnTo>
                    <a:pt x="1393640" y="0"/>
                  </a:lnTo>
                  <a:lnTo>
                    <a:pt x="1396039" y="0"/>
                  </a:lnTo>
                  <a:lnTo>
                    <a:pt x="1398438" y="0"/>
                  </a:lnTo>
                  <a:lnTo>
                    <a:pt x="1400836" y="0"/>
                  </a:lnTo>
                  <a:lnTo>
                    <a:pt x="1403235" y="0"/>
                  </a:lnTo>
                  <a:lnTo>
                    <a:pt x="1405634" y="0"/>
                  </a:lnTo>
                  <a:lnTo>
                    <a:pt x="1408032" y="0"/>
                  </a:lnTo>
                  <a:lnTo>
                    <a:pt x="1410431" y="0"/>
                  </a:lnTo>
                  <a:lnTo>
                    <a:pt x="1412830" y="0"/>
                  </a:lnTo>
                  <a:lnTo>
                    <a:pt x="1415228" y="0"/>
                  </a:lnTo>
                  <a:lnTo>
                    <a:pt x="1417627" y="0"/>
                  </a:lnTo>
                  <a:lnTo>
                    <a:pt x="1420026" y="0"/>
                  </a:lnTo>
                  <a:lnTo>
                    <a:pt x="1422425" y="0"/>
                  </a:lnTo>
                  <a:lnTo>
                    <a:pt x="1424823" y="0"/>
                  </a:lnTo>
                  <a:lnTo>
                    <a:pt x="1427222" y="0"/>
                  </a:lnTo>
                  <a:lnTo>
                    <a:pt x="1429621" y="0"/>
                  </a:lnTo>
                  <a:lnTo>
                    <a:pt x="1432019" y="0"/>
                  </a:lnTo>
                  <a:lnTo>
                    <a:pt x="1434418" y="0"/>
                  </a:lnTo>
                  <a:lnTo>
                    <a:pt x="1436817" y="0"/>
                  </a:lnTo>
                  <a:lnTo>
                    <a:pt x="1439215" y="0"/>
                  </a:lnTo>
                  <a:lnTo>
                    <a:pt x="1441614" y="0"/>
                  </a:lnTo>
                  <a:lnTo>
                    <a:pt x="1444013" y="0"/>
                  </a:lnTo>
                  <a:lnTo>
                    <a:pt x="1446411" y="0"/>
                  </a:lnTo>
                  <a:lnTo>
                    <a:pt x="1448810" y="0"/>
                  </a:lnTo>
                  <a:lnTo>
                    <a:pt x="1451209" y="0"/>
                  </a:lnTo>
                  <a:lnTo>
                    <a:pt x="1453608" y="0"/>
                  </a:lnTo>
                  <a:lnTo>
                    <a:pt x="1456006" y="0"/>
                  </a:lnTo>
                  <a:lnTo>
                    <a:pt x="1458405" y="0"/>
                  </a:lnTo>
                  <a:lnTo>
                    <a:pt x="1460804" y="0"/>
                  </a:lnTo>
                  <a:lnTo>
                    <a:pt x="1463202" y="0"/>
                  </a:lnTo>
                  <a:lnTo>
                    <a:pt x="1465601" y="0"/>
                  </a:lnTo>
                  <a:lnTo>
                    <a:pt x="1468000" y="0"/>
                  </a:lnTo>
                  <a:lnTo>
                    <a:pt x="1470398" y="0"/>
                  </a:lnTo>
                  <a:lnTo>
                    <a:pt x="1472797" y="0"/>
                  </a:lnTo>
                  <a:lnTo>
                    <a:pt x="1475196" y="0"/>
                  </a:lnTo>
                  <a:lnTo>
                    <a:pt x="1477594" y="0"/>
                  </a:lnTo>
                  <a:lnTo>
                    <a:pt x="1479993" y="0"/>
                  </a:lnTo>
                  <a:lnTo>
                    <a:pt x="1482392" y="0"/>
                  </a:lnTo>
                  <a:lnTo>
                    <a:pt x="1484791" y="0"/>
                  </a:lnTo>
                  <a:lnTo>
                    <a:pt x="1487189" y="0"/>
                  </a:lnTo>
                  <a:lnTo>
                    <a:pt x="1489588" y="0"/>
                  </a:lnTo>
                  <a:lnTo>
                    <a:pt x="1491987" y="0"/>
                  </a:lnTo>
                  <a:lnTo>
                    <a:pt x="1494385" y="0"/>
                  </a:lnTo>
                  <a:lnTo>
                    <a:pt x="1496784" y="0"/>
                  </a:lnTo>
                  <a:lnTo>
                    <a:pt x="1499183" y="0"/>
                  </a:lnTo>
                  <a:lnTo>
                    <a:pt x="1501581" y="0"/>
                  </a:lnTo>
                  <a:lnTo>
                    <a:pt x="1503980" y="0"/>
                  </a:lnTo>
                  <a:lnTo>
                    <a:pt x="1506379" y="0"/>
                  </a:lnTo>
                  <a:lnTo>
                    <a:pt x="1508777" y="0"/>
                  </a:lnTo>
                  <a:lnTo>
                    <a:pt x="1511176" y="0"/>
                  </a:lnTo>
                  <a:lnTo>
                    <a:pt x="1513575" y="0"/>
                  </a:lnTo>
                  <a:lnTo>
                    <a:pt x="1515974" y="0"/>
                  </a:lnTo>
                  <a:lnTo>
                    <a:pt x="1518372" y="0"/>
                  </a:lnTo>
                  <a:lnTo>
                    <a:pt x="1520771" y="0"/>
                  </a:lnTo>
                  <a:lnTo>
                    <a:pt x="1523170" y="0"/>
                  </a:lnTo>
                  <a:lnTo>
                    <a:pt x="1525568" y="0"/>
                  </a:lnTo>
                  <a:lnTo>
                    <a:pt x="1527967" y="0"/>
                  </a:lnTo>
                  <a:lnTo>
                    <a:pt x="1530366" y="0"/>
                  </a:lnTo>
                  <a:lnTo>
                    <a:pt x="1532764" y="0"/>
                  </a:lnTo>
                  <a:lnTo>
                    <a:pt x="1535163" y="0"/>
                  </a:lnTo>
                  <a:lnTo>
                    <a:pt x="1537562" y="0"/>
                  </a:lnTo>
                  <a:lnTo>
                    <a:pt x="1539960" y="0"/>
                  </a:lnTo>
                  <a:lnTo>
                    <a:pt x="1542359" y="0"/>
                  </a:lnTo>
                  <a:lnTo>
                    <a:pt x="1544758" y="0"/>
                  </a:lnTo>
                  <a:lnTo>
                    <a:pt x="1547157" y="0"/>
                  </a:lnTo>
                  <a:lnTo>
                    <a:pt x="1549555" y="0"/>
                  </a:lnTo>
                  <a:lnTo>
                    <a:pt x="1551954" y="0"/>
                  </a:lnTo>
                  <a:lnTo>
                    <a:pt x="1554353" y="0"/>
                  </a:lnTo>
                  <a:lnTo>
                    <a:pt x="1556751" y="0"/>
                  </a:lnTo>
                  <a:lnTo>
                    <a:pt x="1559150" y="0"/>
                  </a:lnTo>
                  <a:lnTo>
                    <a:pt x="1561549" y="0"/>
                  </a:lnTo>
                  <a:lnTo>
                    <a:pt x="1563947" y="0"/>
                  </a:lnTo>
                  <a:lnTo>
                    <a:pt x="1566346" y="0"/>
                  </a:lnTo>
                  <a:lnTo>
                    <a:pt x="1568745" y="0"/>
                  </a:lnTo>
                  <a:lnTo>
                    <a:pt x="1571143" y="0"/>
                  </a:lnTo>
                  <a:lnTo>
                    <a:pt x="1573542" y="0"/>
                  </a:lnTo>
                  <a:lnTo>
                    <a:pt x="1575941" y="0"/>
                  </a:lnTo>
                  <a:lnTo>
                    <a:pt x="1578340" y="0"/>
                  </a:lnTo>
                  <a:lnTo>
                    <a:pt x="1580738" y="0"/>
                  </a:lnTo>
                  <a:lnTo>
                    <a:pt x="1583137" y="0"/>
                  </a:lnTo>
                  <a:lnTo>
                    <a:pt x="1585536" y="0"/>
                  </a:lnTo>
                  <a:lnTo>
                    <a:pt x="1587934" y="0"/>
                  </a:lnTo>
                  <a:lnTo>
                    <a:pt x="1590333" y="0"/>
                  </a:lnTo>
                  <a:lnTo>
                    <a:pt x="1592732" y="0"/>
                  </a:lnTo>
                  <a:lnTo>
                    <a:pt x="1595130" y="0"/>
                  </a:lnTo>
                  <a:lnTo>
                    <a:pt x="1597529" y="0"/>
                  </a:lnTo>
                  <a:lnTo>
                    <a:pt x="1599928" y="0"/>
                  </a:lnTo>
                  <a:lnTo>
                    <a:pt x="1602326" y="0"/>
                  </a:lnTo>
                  <a:lnTo>
                    <a:pt x="1604725" y="0"/>
                  </a:lnTo>
                  <a:lnTo>
                    <a:pt x="1607124" y="0"/>
                  </a:lnTo>
                  <a:lnTo>
                    <a:pt x="1609523" y="0"/>
                  </a:lnTo>
                  <a:lnTo>
                    <a:pt x="1611921" y="0"/>
                  </a:lnTo>
                  <a:lnTo>
                    <a:pt x="1614320" y="0"/>
                  </a:lnTo>
                  <a:lnTo>
                    <a:pt x="1616719" y="0"/>
                  </a:lnTo>
                  <a:lnTo>
                    <a:pt x="1619117" y="0"/>
                  </a:lnTo>
                  <a:lnTo>
                    <a:pt x="1621516" y="0"/>
                  </a:lnTo>
                  <a:lnTo>
                    <a:pt x="1623915" y="0"/>
                  </a:lnTo>
                  <a:lnTo>
                    <a:pt x="1626313" y="0"/>
                  </a:lnTo>
                  <a:lnTo>
                    <a:pt x="1628712" y="0"/>
                  </a:lnTo>
                  <a:lnTo>
                    <a:pt x="1631111" y="0"/>
                  </a:lnTo>
                  <a:lnTo>
                    <a:pt x="1633510" y="0"/>
                  </a:lnTo>
                  <a:lnTo>
                    <a:pt x="1635908" y="0"/>
                  </a:lnTo>
                  <a:lnTo>
                    <a:pt x="1638307" y="0"/>
                  </a:lnTo>
                  <a:lnTo>
                    <a:pt x="1640706" y="0"/>
                  </a:lnTo>
                  <a:lnTo>
                    <a:pt x="1643104" y="0"/>
                  </a:lnTo>
                  <a:lnTo>
                    <a:pt x="1645503" y="0"/>
                  </a:lnTo>
                  <a:lnTo>
                    <a:pt x="1647902" y="0"/>
                  </a:lnTo>
                  <a:lnTo>
                    <a:pt x="1650300" y="0"/>
                  </a:lnTo>
                  <a:lnTo>
                    <a:pt x="1652699" y="0"/>
                  </a:lnTo>
                  <a:lnTo>
                    <a:pt x="1655098" y="0"/>
                  </a:lnTo>
                  <a:lnTo>
                    <a:pt x="1657496" y="0"/>
                  </a:lnTo>
                  <a:lnTo>
                    <a:pt x="1659895" y="0"/>
                  </a:lnTo>
                  <a:lnTo>
                    <a:pt x="1662294" y="0"/>
                  </a:lnTo>
                  <a:lnTo>
                    <a:pt x="1664693" y="0"/>
                  </a:lnTo>
                  <a:lnTo>
                    <a:pt x="1667091" y="0"/>
                  </a:lnTo>
                  <a:lnTo>
                    <a:pt x="1669490" y="0"/>
                  </a:lnTo>
                  <a:lnTo>
                    <a:pt x="1671889" y="0"/>
                  </a:lnTo>
                  <a:lnTo>
                    <a:pt x="1674287" y="0"/>
                  </a:lnTo>
                  <a:lnTo>
                    <a:pt x="1676686" y="0"/>
                  </a:lnTo>
                  <a:lnTo>
                    <a:pt x="1679085" y="0"/>
                  </a:lnTo>
                  <a:lnTo>
                    <a:pt x="1681483" y="0"/>
                  </a:lnTo>
                  <a:lnTo>
                    <a:pt x="1683882" y="0"/>
                  </a:lnTo>
                  <a:lnTo>
                    <a:pt x="1686281" y="0"/>
                  </a:lnTo>
                  <a:lnTo>
                    <a:pt x="1688679" y="0"/>
                  </a:lnTo>
                  <a:lnTo>
                    <a:pt x="1691078" y="0"/>
                  </a:lnTo>
                  <a:lnTo>
                    <a:pt x="1693477" y="0"/>
                  </a:lnTo>
                  <a:lnTo>
                    <a:pt x="1695876" y="0"/>
                  </a:lnTo>
                  <a:lnTo>
                    <a:pt x="1698274" y="0"/>
                  </a:lnTo>
                  <a:lnTo>
                    <a:pt x="1700673" y="0"/>
                  </a:lnTo>
                  <a:lnTo>
                    <a:pt x="1703072" y="0"/>
                  </a:lnTo>
                  <a:lnTo>
                    <a:pt x="1705470" y="0"/>
                  </a:lnTo>
                  <a:lnTo>
                    <a:pt x="1707869" y="0"/>
                  </a:lnTo>
                  <a:lnTo>
                    <a:pt x="1710268" y="0"/>
                  </a:lnTo>
                  <a:lnTo>
                    <a:pt x="1712666" y="0"/>
                  </a:lnTo>
                  <a:lnTo>
                    <a:pt x="1715065" y="0"/>
                  </a:lnTo>
                  <a:lnTo>
                    <a:pt x="1717464" y="0"/>
                  </a:lnTo>
                  <a:lnTo>
                    <a:pt x="1719862" y="0"/>
                  </a:lnTo>
                  <a:lnTo>
                    <a:pt x="1722261" y="0"/>
                  </a:lnTo>
                  <a:lnTo>
                    <a:pt x="1724660" y="0"/>
                  </a:lnTo>
                  <a:lnTo>
                    <a:pt x="1727059" y="0"/>
                  </a:lnTo>
                  <a:lnTo>
                    <a:pt x="1729457" y="0"/>
                  </a:lnTo>
                  <a:lnTo>
                    <a:pt x="1731856" y="0"/>
                  </a:lnTo>
                  <a:lnTo>
                    <a:pt x="1734255" y="0"/>
                  </a:lnTo>
                  <a:lnTo>
                    <a:pt x="1736653" y="0"/>
                  </a:lnTo>
                  <a:lnTo>
                    <a:pt x="1739052" y="0"/>
                  </a:lnTo>
                  <a:lnTo>
                    <a:pt x="1741451" y="0"/>
                  </a:lnTo>
                  <a:lnTo>
                    <a:pt x="1743849" y="0"/>
                  </a:lnTo>
                  <a:lnTo>
                    <a:pt x="1746248" y="0"/>
                  </a:lnTo>
                  <a:lnTo>
                    <a:pt x="1748647" y="0"/>
                  </a:lnTo>
                  <a:lnTo>
                    <a:pt x="1751045" y="0"/>
                  </a:lnTo>
                  <a:lnTo>
                    <a:pt x="1753444" y="0"/>
                  </a:lnTo>
                  <a:lnTo>
                    <a:pt x="1755843" y="0"/>
                  </a:lnTo>
                  <a:lnTo>
                    <a:pt x="1758242" y="0"/>
                  </a:lnTo>
                  <a:lnTo>
                    <a:pt x="1760640" y="0"/>
                  </a:lnTo>
                  <a:lnTo>
                    <a:pt x="1763039" y="0"/>
                  </a:lnTo>
                  <a:lnTo>
                    <a:pt x="1765438" y="0"/>
                  </a:lnTo>
                  <a:lnTo>
                    <a:pt x="1767836" y="0"/>
                  </a:lnTo>
                  <a:lnTo>
                    <a:pt x="1770235" y="0"/>
                  </a:lnTo>
                  <a:lnTo>
                    <a:pt x="1772634" y="0"/>
                  </a:lnTo>
                  <a:lnTo>
                    <a:pt x="1775032" y="0"/>
                  </a:lnTo>
                  <a:lnTo>
                    <a:pt x="1777431" y="0"/>
                  </a:lnTo>
                  <a:lnTo>
                    <a:pt x="1779830" y="0"/>
                  </a:lnTo>
                  <a:lnTo>
                    <a:pt x="1782228" y="0"/>
                  </a:lnTo>
                  <a:lnTo>
                    <a:pt x="1784627" y="0"/>
                  </a:lnTo>
                  <a:lnTo>
                    <a:pt x="1787026" y="0"/>
                  </a:lnTo>
                  <a:lnTo>
                    <a:pt x="1789425" y="0"/>
                  </a:lnTo>
                  <a:lnTo>
                    <a:pt x="1791823" y="0"/>
                  </a:lnTo>
                  <a:lnTo>
                    <a:pt x="1794222" y="0"/>
                  </a:lnTo>
                  <a:lnTo>
                    <a:pt x="1796621" y="0"/>
                  </a:lnTo>
                  <a:lnTo>
                    <a:pt x="1799019" y="0"/>
                  </a:lnTo>
                  <a:lnTo>
                    <a:pt x="1801418" y="0"/>
                  </a:lnTo>
                  <a:lnTo>
                    <a:pt x="1803817" y="0"/>
                  </a:lnTo>
                  <a:lnTo>
                    <a:pt x="1806215" y="0"/>
                  </a:lnTo>
                  <a:lnTo>
                    <a:pt x="1808614" y="0"/>
                  </a:lnTo>
                  <a:lnTo>
                    <a:pt x="1811013" y="0"/>
                  </a:lnTo>
                  <a:lnTo>
                    <a:pt x="1813411" y="0"/>
                  </a:lnTo>
                  <a:lnTo>
                    <a:pt x="1815810" y="0"/>
                  </a:lnTo>
                  <a:lnTo>
                    <a:pt x="1818209" y="0"/>
                  </a:lnTo>
                  <a:lnTo>
                    <a:pt x="1820608" y="0"/>
                  </a:lnTo>
                  <a:lnTo>
                    <a:pt x="1823006" y="0"/>
                  </a:lnTo>
                  <a:lnTo>
                    <a:pt x="1825405" y="0"/>
                  </a:lnTo>
                  <a:lnTo>
                    <a:pt x="1827804" y="0"/>
                  </a:lnTo>
                  <a:lnTo>
                    <a:pt x="1830202" y="0"/>
                  </a:lnTo>
                  <a:lnTo>
                    <a:pt x="1832601" y="0"/>
                  </a:lnTo>
                  <a:lnTo>
                    <a:pt x="1835000" y="0"/>
                  </a:lnTo>
                  <a:lnTo>
                    <a:pt x="1837398" y="0"/>
                  </a:lnTo>
                  <a:lnTo>
                    <a:pt x="1839797" y="0"/>
                  </a:lnTo>
                  <a:lnTo>
                    <a:pt x="1842196" y="0"/>
                  </a:lnTo>
                  <a:lnTo>
                    <a:pt x="1844594" y="0"/>
                  </a:lnTo>
                  <a:lnTo>
                    <a:pt x="1846993" y="0"/>
                  </a:lnTo>
                  <a:lnTo>
                    <a:pt x="1849392" y="0"/>
                  </a:lnTo>
                  <a:lnTo>
                    <a:pt x="1851791" y="0"/>
                  </a:lnTo>
                  <a:lnTo>
                    <a:pt x="1854189" y="0"/>
                  </a:lnTo>
                  <a:lnTo>
                    <a:pt x="1856588" y="0"/>
                  </a:lnTo>
                  <a:lnTo>
                    <a:pt x="1858987" y="0"/>
                  </a:lnTo>
                  <a:lnTo>
                    <a:pt x="1861385" y="0"/>
                  </a:lnTo>
                  <a:lnTo>
                    <a:pt x="1863784" y="0"/>
                  </a:lnTo>
                  <a:lnTo>
                    <a:pt x="1866183" y="0"/>
                  </a:lnTo>
                  <a:lnTo>
                    <a:pt x="1868581" y="0"/>
                  </a:lnTo>
                  <a:lnTo>
                    <a:pt x="1870980" y="0"/>
                  </a:lnTo>
                  <a:lnTo>
                    <a:pt x="1873379" y="0"/>
                  </a:lnTo>
                  <a:lnTo>
                    <a:pt x="1875778" y="0"/>
                  </a:lnTo>
                  <a:lnTo>
                    <a:pt x="1878176" y="0"/>
                  </a:lnTo>
                  <a:lnTo>
                    <a:pt x="1880575" y="0"/>
                  </a:lnTo>
                  <a:lnTo>
                    <a:pt x="1882974" y="0"/>
                  </a:lnTo>
                  <a:lnTo>
                    <a:pt x="1885372" y="0"/>
                  </a:lnTo>
                  <a:lnTo>
                    <a:pt x="1887771" y="0"/>
                  </a:lnTo>
                  <a:lnTo>
                    <a:pt x="1890170" y="0"/>
                  </a:lnTo>
                  <a:lnTo>
                    <a:pt x="1892568" y="0"/>
                  </a:lnTo>
                  <a:lnTo>
                    <a:pt x="1894967" y="0"/>
                  </a:lnTo>
                  <a:lnTo>
                    <a:pt x="1897366" y="0"/>
                  </a:lnTo>
                  <a:lnTo>
                    <a:pt x="1899764" y="0"/>
                  </a:lnTo>
                  <a:lnTo>
                    <a:pt x="1902163" y="0"/>
                  </a:lnTo>
                  <a:lnTo>
                    <a:pt x="1904562" y="0"/>
                  </a:lnTo>
                  <a:lnTo>
                    <a:pt x="1906961" y="0"/>
                  </a:lnTo>
                  <a:lnTo>
                    <a:pt x="1909359" y="0"/>
                  </a:lnTo>
                  <a:lnTo>
                    <a:pt x="1911758" y="0"/>
                  </a:lnTo>
                  <a:lnTo>
                    <a:pt x="1914157" y="0"/>
                  </a:lnTo>
                  <a:lnTo>
                    <a:pt x="1916555" y="0"/>
                  </a:lnTo>
                  <a:lnTo>
                    <a:pt x="1918954" y="0"/>
                  </a:lnTo>
                  <a:lnTo>
                    <a:pt x="1921353" y="0"/>
                  </a:lnTo>
                  <a:lnTo>
                    <a:pt x="1923751" y="0"/>
                  </a:lnTo>
                  <a:lnTo>
                    <a:pt x="1926150" y="0"/>
                  </a:lnTo>
                  <a:lnTo>
                    <a:pt x="1928549" y="0"/>
                  </a:lnTo>
                  <a:lnTo>
                    <a:pt x="1930947" y="0"/>
                  </a:lnTo>
                  <a:lnTo>
                    <a:pt x="1933346" y="0"/>
                  </a:lnTo>
                  <a:lnTo>
                    <a:pt x="1935745" y="0"/>
                  </a:lnTo>
                  <a:lnTo>
                    <a:pt x="1938144" y="0"/>
                  </a:lnTo>
                  <a:lnTo>
                    <a:pt x="1940542" y="0"/>
                  </a:lnTo>
                  <a:lnTo>
                    <a:pt x="1942941" y="0"/>
                  </a:lnTo>
                  <a:lnTo>
                    <a:pt x="1945340" y="0"/>
                  </a:lnTo>
                  <a:lnTo>
                    <a:pt x="1947738" y="0"/>
                  </a:lnTo>
                  <a:lnTo>
                    <a:pt x="1950137" y="0"/>
                  </a:lnTo>
                  <a:lnTo>
                    <a:pt x="1952536" y="0"/>
                  </a:lnTo>
                  <a:lnTo>
                    <a:pt x="1954934" y="0"/>
                  </a:lnTo>
                  <a:lnTo>
                    <a:pt x="1957333" y="0"/>
                  </a:lnTo>
                  <a:lnTo>
                    <a:pt x="1959732" y="0"/>
                  </a:lnTo>
                  <a:lnTo>
                    <a:pt x="1962130" y="0"/>
                  </a:lnTo>
                  <a:lnTo>
                    <a:pt x="1964529" y="0"/>
                  </a:lnTo>
                  <a:lnTo>
                    <a:pt x="1966928" y="0"/>
                  </a:lnTo>
                  <a:lnTo>
                    <a:pt x="1969327" y="0"/>
                  </a:lnTo>
                  <a:lnTo>
                    <a:pt x="1971725" y="0"/>
                  </a:lnTo>
                  <a:lnTo>
                    <a:pt x="1974124" y="0"/>
                  </a:lnTo>
                  <a:lnTo>
                    <a:pt x="1976523" y="0"/>
                  </a:lnTo>
                  <a:lnTo>
                    <a:pt x="1978921" y="0"/>
                  </a:lnTo>
                  <a:lnTo>
                    <a:pt x="1981320" y="0"/>
                  </a:lnTo>
                  <a:lnTo>
                    <a:pt x="1983719" y="0"/>
                  </a:lnTo>
                  <a:lnTo>
                    <a:pt x="1986117" y="0"/>
                  </a:lnTo>
                  <a:lnTo>
                    <a:pt x="1988516" y="0"/>
                  </a:lnTo>
                  <a:lnTo>
                    <a:pt x="1990915" y="0"/>
                  </a:lnTo>
                  <a:lnTo>
                    <a:pt x="1993313" y="0"/>
                  </a:lnTo>
                  <a:lnTo>
                    <a:pt x="1995712" y="0"/>
                  </a:lnTo>
                  <a:lnTo>
                    <a:pt x="1998111" y="0"/>
                  </a:lnTo>
                  <a:lnTo>
                    <a:pt x="2000510" y="0"/>
                  </a:lnTo>
                  <a:lnTo>
                    <a:pt x="2002908" y="0"/>
                  </a:lnTo>
                  <a:lnTo>
                    <a:pt x="2005307" y="0"/>
                  </a:lnTo>
                  <a:lnTo>
                    <a:pt x="2007706" y="0"/>
                  </a:lnTo>
                  <a:lnTo>
                    <a:pt x="2010104" y="0"/>
                  </a:lnTo>
                  <a:lnTo>
                    <a:pt x="2012503" y="0"/>
                  </a:lnTo>
                  <a:lnTo>
                    <a:pt x="2014902" y="0"/>
                  </a:lnTo>
                  <a:lnTo>
                    <a:pt x="2017300" y="0"/>
                  </a:lnTo>
                  <a:lnTo>
                    <a:pt x="2019699" y="0"/>
                  </a:lnTo>
                  <a:lnTo>
                    <a:pt x="2022098" y="0"/>
                  </a:lnTo>
                  <a:lnTo>
                    <a:pt x="2024496" y="0"/>
                  </a:lnTo>
                  <a:lnTo>
                    <a:pt x="2026895" y="0"/>
                  </a:lnTo>
                  <a:lnTo>
                    <a:pt x="2029294" y="0"/>
                  </a:lnTo>
                  <a:lnTo>
                    <a:pt x="2031693" y="0"/>
                  </a:lnTo>
                  <a:lnTo>
                    <a:pt x="2034091" y="0"/>
                  </a:lnTo>
                  <a:lnTo>
                    <a:pt x="2036490" y="0"/>
                  </a:lnTo>
                  <a:lnTo>
                    <a:pt x="2038889" y="0"/>
                  </a:lnTo>
                  <a:lnTo>
                    <a:pt x="2041287" y="0"/>
                  </a:lnTo>
                  <a:lnTo>
                    <a:pt x="2043686" y="0"/>
                  </a:lnTo>
                  <a:lnTo>
                    <a:pt x="2046085" y="0"/>
                  </a:lnTo>
                  <a:lnTo>
                    <a:pt x="2048483" y="0"/>
                  </a:lnTo>
                  <a:lnTo>
                    <a:pt x="2050882" y="0"/>
                  </a:lnTo>
                  <a:lnTo>
                    <a:pt x="2053281" y="0"/>
                  </a:lnTo>
                  <a:lnTo>
                    <a:pt x="2055679" y="0"/>
                  </a:lnTo>
                  <a:lnTo>
                    <a:pt x="2058078" y="0"/>
                  </a:lnTo>
                  <a:lnTo>
                    <a:pt x="2060477" y="0"/>
                  </a:lnTo>
                  <a:lnTo>
                    <a:pt x="2062876" y="0"/>
                  </a:lnTo>
                  <a:lnTo>
                    <a:pt x="2065274" y="0"/>
                  </a:lnTo>
                  <a:lnTo>
                    <a:pt x="2067673" y="0"/>
                  </a:lnTo>
                  <a:lnTo>
                    <a:pt x="2070072" y="0"/>
                  </a:lnTo>
                  <a:lnTo>
                    <a:pt x="2072470" y="0"/>
                  </a:lnTo>
                  <a:lnTo>
                    <a:pt x="2074869" y="0"/>
                  </a:lnTo>
                  <a:lnTo>
                    <a:pt x="2077268" y="0"/>
                  </a:lnTo>
                  <a:lnTo>
                    <a:pt x="2079666" y="0"/>
                  </a:lnTo>
                  <a:lnTo>
                    <a:pt x="2082065" y="0"/>
                  </a:lnTo>
                  <a:lnTo>
                    <a:pt x="2084464" y="0"/>
                  </a:lnTo>
                  <a:lnTo>
                    <a:pt x="2086862" y="0"/>
                  </a:lnTo>
                  <a:lnTo>
                    <a:pt x="2089261" y="0"/>
                  </a:lnTo>
                  <a:lnTo>
                    <a:pt x="2091660" y="0"/>
                  </a:lnTo>
                  <a:lnTo>
                    <a:pt x="2094059" y="0"/>
                  </a:lnTo>
                  <a:lnTo>
                    <a:pt x="2096457" y="0"/>
                  </a:lnTo>
                  <a:lnTo>
                    <a:pt x="2098856" y="0"/>
                  </a:lnTo>
                  <a:lnTo>
                    <a:pt x="2101255" y="0"/>
                  </a:lnTo>
                  <a:lnTo>
                    <a:pt x="2103653" y="0"/>
                  </a:lnTo>
                  <a:lnTo>
                    <a:pt x="2106052" y="0"/>
                  </a:lnTo>
                  <a:lnTo>
                    <a:pt x="2108451" y="0"/>
                  </a:lnTo>
                  <a:lnTo>
                    <a:pt x="2110849" y="0"/>
                  </a:lnTo>
                  <a:lnTo>
                    <a:pt x="2113248" y="0"/>
                  </a:lnTo>
                  <a:lnTo>
                    <a:pt x="2115647" y="0"/>
                  </a:lnTo>
                  <a:lnTo>
                    <a:pt x="2118046" y="0"/>
                  </a:lnTo>
                  <a:lnTo>
                    <a:pt x="2120444" y="0"/>
                  </a:lnTo>
                  <a:lnTo>
                    <a:pt x="2122843" y="0"/>
                  </a:lnTo>
                  <a:lnTo>
                    <a:pt x="2125242" y="0"/>
                  </a:lnTo>
                  <a:lnTo>
                    <a:pt x="2127640" y="0"/>
                  </a:lnTo>
                  <a:lnTo>
                    <a:pt x="2130039" y="0"/>
                  </a:lnTo>
                  <a:lnTo>
                    <a:pt x="2132438" y="0"/>
                  </a:lnTo>
                  <a:lnTo>
                    <a:pt x="2134836" y="0"/>
                  </a:lnTo>
                  <a:lnTo>
                    <a:pt x="2137235" y="0"/>
                  </a:lnTo>
                  <a:lnTo>
                    <a:pt x="2139634" y="0"/>
                  </a:lnTo>
                  <a:lnTo>
                    <a:pt x="2142032" y="0"/>
                  </a:lnTo>
                  <a:lnTo>
                    <a:pt x="2144431" y="0"/>
                  </a:lnTo>
                  <a:lnTo>
                    <a:pt x="2146830" y="0"/>
                  </a:lnTo>
                  <a:lnTo>
                    <a:pt x="2149229" y="0"/>
                  </a:lnTo>
                  <a:lnTo>
                    <a:pt x="2151627" y="0"/>
                  </a:lnTo>
                  <a:lnTo>
                    <a:pt x="2154026" y="0"/>
                  </a:lnTo>
                  <a:lnTo>
                    <a:pt x="2156425" y="0"/>
                  </a:lnTo>
                  <a:lnTo>
                    <a:pt x="2158823" y="0"/>
                  </a:lnTo>
                  <a:lnTo>
                    <a:pt x="2161222" y="0"/>
                  </a:lnTo>
                  <a:lnTo>
                    <a:pt x="2163621" y="0"/>
                  </a:lnTo>
                  <a:lnTo>
                    <a:pt x="2166019" y="0"/>
                  </a:lnTo>
                  <a:lnTo>
                    <a:pt x="2168418" y="0"/>
                  </a:lnTo>
                  <a:lnTo>
                    <a:pt x="2170817" y="0"/>
                  </a:lnTo>
                  <a:lnTo>
                    <a:pt x="2173215" y="0"/>
                  </a:lnTo>
                  <a:lnTo>
                    <a:pt x="2175614" y="0"/>
                  </a:lnTo>
                  <a:lnTo>
                    <a:pt x="2178013" y="0"/>
                  </a:lnTo>
                  <a:lnTo>
                    <a:pt x="2180412" y="0"/>
                  </a:lnTo>
                  <a:lnTo>
                    <a:pt x="2182810" y="0"/>
                  </a:lnTo>
                  <a:lnTo>
                    <a:pt x="2185209" y="0"/>
                  </a:lnTo>
                  <a:lnTo>
                    <a:pt x="2187608" y="0"/>
                  </a:lnTo>
                  <a:lnTo>
                    <a:pt x="2190006" y="0"/>
                  </a:lnTo>
                  <a:lnTo>
                    <a:pt x="2192405" y="0"/>
                  </a:lnTo>
                  <a:lnTo>
                    <a:pt x="2194804" y="0"/>
                  </a:lnTo>
                  <a:lnTo>
                    <a:pt x="2197202" y="0"/>
                  </a:lnTo>
                  <a:lnTo>
                    <a:pt x="2199601" y="0"/>
                  </a:lnTo>
                  <a:lnTo>
                    <a:pt x="2202000" y="0"/>
                  </a:lnTo>
                  <a:lnTo>
                    <a:pt x="2204398" y="0"/>
                  </a:lnTo>
                  <a:lnTo>
                    <a:pt x="2206797" y="0"/>
                  </a:lnTo>
                  <a:lnTo>
                    <a:pt x="2209196" y="0"/>
                  </a:lnTo>
                  <a:lnTo>
                    <a:pt x="2211595" y="0"/>
                  </a:lnTo>
                  <a:lnTo>
                    <a:pt x="2213993" y="0"/>
                  </a:lnTo>
                  <a:lnTo>
                    <a:pt x="2216392" y="0"/>
                  </a:lnTo>
                  <a:lnTo>
                    <a:pt x="2218791" y="0"/>
                  </a:lnTo>
                  <a:lnTo>
                    <a:pt x="2221189" y="0"/>
                  </a:lnTo>
                  <a:lnTo>
                    <a:pt x="2223588" y="0"/>
                  </a:lnTo>
                  <a:lnTo>
                    <a:pt x="2225987" y="0"/>
                  </a:lnTo>
                  <a:lnTo>
                    <a:pt x="2228385" y="0"/>
                  </a:lnTo>
                  <a:lnTo>
                    <a:pt x="2230784" y="0"/>
                  </a:lnTo>
                  <a:lnTo>
                    <a:pt x="2233183" y="0"/>
                  </a:lnTo>
                  <a:lnTo>
                    <a:pt x="2235581" y="0"/>
                  </a:lnTo>
                  <a:lnTo>
                    <a:pt x="2237980" y="0"/>
                  </a:lnTo>
                  <a:lnTo>
                    <a:pt x="2240379" y="0"/>
                  </a:lnTo>
                  <a:lnTo>
                    <a:pt x="2242778" y="0"/>
                  </a:lnTo>
                  <a:lnTo>
                    <a:pt x="2245176" y="0"/>
                  </a:lnTo>
                  <a:lnTo>
                    <a:pt x="2247575" y="0"/>
                  </a:lnTo>
                  <a:lnTo>
                    <a:pt x="2249974" y="0"/>
                  </a:lnTo>
                  <a:lnTo>
                    <a:pt x="2252372" y="0"/>
                  </a:lnTo>
                  <a:lnTo>
                    <a:pt x="2254771" y="0"/>
                  </a:lnTo>
                  <a:lnTo>
                    <a:pt x="2257170" y="0"/>
                  </a:lnTo>
                  <a:lnTo>
                    <a:pt x="2259568" y="0"/>
                  </a:lnTo>
                  <a:lnTo>
                    <a:pt x="2261967" y="0"/>
                  </a:lnTo>
                  <a:lnTo>
                    <a:pt x="2264366" y="0"/>
                  </a:lnTo>
                  <a:lnTo>
                    <a:pt x="2266764" y="0"/>
                  </a:lnTo>
                  <a:lnTo>
                    <a:pt x="2269163" y="0"/>
                  </a:lnTo>
                  <a:lnTo>
                    <a:pt x="2271562" y="0"/>
                  </a:lnTo>
                  <a:lnTo>
                    <a:pt x="2273961" y="0"/>
                  </a:lnTo>
                  <a:lnTo>
                    <a:pt x="2276359" y="0"/>
                  </a:lnTo>
                  <a:lnTo>
                    <a:pt x="2278758" y="0"/>
                  </a:lnTo>
                  <a:lnTo>
                    <a:pt x="2281157" y="0"/>
                  </a:lnTo>
                  <a:lnTo>
                    <a:pt x="2283555" y="0"/>
                  </a:lnTo>
                  <a:lnTo>
                    <a:pt x="2285954" y="0"/>
                  </a:lnTo>
                  <a:lnTo>
                    <a:pt x="2288353" y="0"/>
                  </a:lnTo>
                  <a:lnTo>
                    <a:pt x="2290751" y="0"/>
                  </a:lnTo>
                  <a:lnTo>
                    <a:pt x="2293150" y="0"/>
                  </a:lnTo>
                  <a:lnTo>
                    <a:pt x="2295549" y="0"/>
                  </a:lnTo>
                  <a:lnTo>
                    <a:pt x="2297947" y="0"/>
                  </a:lnTo>
                  <a:lnTo>
                    <a:pt x="2300346" y="0"/>
                  </a:lnTo>
                  <a:lnTo>
                    <a:pt x="2302745" y="0"/>
                  </a:lnTo>
                  <a:lnTo>
                    <a:pt x="2305144" y="0"/>
                  </a:lnTo>
                  <a:lnTo>
                    <a:pt x="2307542" y="0"/>
                  </a:lnTo>
                  <a:lnTo>
                    <a:pt x="2309941" y="0"/>
                  </a:lnTo>
                  <a:lnTo>
                    <a:pt x="2312340" y="0"/>
                  </a:lnTo>
                  <a:lnTo>
                    <a:pt x="2314738" y="0"/>
                  </a:lnTo>
                  <a:lnTo>
                    <a:pt x="2317137" y="0"/>
                  </a:lnTo>
                  <a:lnTo>
                    <a:pt x="2319536" y="0"/>
                  </a:lnTo>
                  <a:lnTo>
                    <a:pt x="2321934" y="0"/>
                  </a:lnTo>
                  <a:lnTo>
                    <a:pt x="2324333" y="0"/>
                  </a:lnTo>
                  <a:lnTo>
                    <a:pt x="2326732" y="0"/>
                  </a:lnTo>
                  <a:lnTo>
                    <a:pt x="2329131" y="0"/>
                  </a:lnTo>
                  <a:lnTo>
                    <a:pt x="2331529" y="0"/>
                  </a:lnTo>
                  <a:lnTo>
                    <a:pt x="2333928" y="0"/>
                  </a:lnTo>
                  <a:lnTo>
                    <a:pt x="2336327" y="0"/>
                  </a:lnTo>
                  <a:lnTo>
                    <a:pt x="2338725" y="0"/>
                  </a:lnTo>
                  <a:lnTo>
                    <a:pt x="2341124" y="0"/>
                  </a:lnTo>
                  <a:lnTo>
                    <a:pt x="2343523" y="0"/>
                  </a:lnTo>
                  <a:lnTo>
                    <a:pt x="2345921" y="0"/>
                  </a:lnTo>
                  <a:lnTo>
                    <a:pt x="2348320" y="0"/>
                  </a:lnTo>
                  <a:lnTo>
                    <a:pt x="2350719" y="0"/>
                  </a:lnTo>
                  <a:lnTo>
                    <a:pt x="2353117" y="0"/>
                  </a:lnTo>
                  <a:lnTo>
                    <a:pt x="2355516" y="0"/>
                  </a:lnTo>
                  <a:lnTo>
                    <a:pt x="2357915" y="0"/>
                  </a:lnTo>
                  <a:lnTo>
                    <a:pt x="2360314" y="0"/>
                  </a:lnTo>
                  <a:lnTo>
                    <a:pt x="2362712" y="0"/>
                  </a:lnTo>
                  <a:lnTo>
                    <a:pt x="2365111" y="0"/>
                  </a:lnTo>
                  <a:lnTo>
                    <a:pt x="2367510" y="0"/>
                  </a:lnTo>
                  <a:lnTo>
                    <a:pt x="2369908" y="0"/>
                  </a:lnTo>
                  <a:lnTo>
                    <a:pt x="2372307" y="0"/>
                  </a:lnTo>
                  <a:lnTo>
                    <a:pt x="2374706" y="0"/>
                  </a:lnTo>
                  <a:lnTo>
                    <a:pt x="2377104" y="0"/>
                  </a:lnTo>
                  <a:lnTo>
                    <a:pt x="2379503" y="0"/>
                  </a:lnTo>
                  <a:lnTo>
                    <a:pt x="2381902" y="0"/>
                  </a:lnTo>
                  <a:lnTo>
                    <a:pt x="2384300" y="0"/>
                  </a:lnTo>
                  <a:lnTo>
                    <a:pt x="2386699" y="0"/>
                  </a:lnTo>
                  <a:lnTo>
                    <a:pt x="2389098" y="0"/>
                  </a:lnTo>
                  <a:lnTo>
                    <a:pt x="2391497" y="0"/>
                  </a:lnTo>
                  <a:lnTo>
                    <a:pt x="2393895" y="0"/>
                  </a:lnTo>
                  <a:lnTo>
                    <a:pt x="2396294" y="0"/>
                  </a:lnTo>
                  <a:lnTo>
                    <a:pt x="2398693" y="0"/>
                  </a:lnTo>
                  <a:lnTo>
                    <a:pt x="2401091" y="0"/>
                  </a:lnTo>
                  <a:lnTo>
                    <a:pt x="2403490" y="0"/>
                  </a:lnTo>
                  <a:lnTo>
                    <a:pt x="2405889" y="0"/>
                  </a:lnTo>
                  <a:lnTo>
                    <a:pt x="2408287" y="0"/>
                  </a:lnTo>
                  <a:lnTo>
                    <a:pt x="2410686" y="0"/>
                  </a:lnTo>
                  <a:lnTo>
                    <a:pt x="2413085" y="0"/>
                  </a:lnTo>
                  <a:lnTo>
                    <a:pt x="2415483" y="0"/>
                  </a:lnTo>
                  <a:lnTo>
                    <a:pt x="2417882" y="0"/>
                  </a:lnTo>
                  <a:lnTo>
                    <a:pt x="2420281" y="0"/>
                  </a:lnTo>
                  <a:lnTo>
                    <a:pt x="2422680" y="0"/>
                  </a:lnTo>
                  <a:lnTo>
                    <a:pt x="2425078" y="0"/>
                  </a:lnTo>
                  <a:lnTo>
                    <a:pt x="2427477" y="0"/>
                  </a:lnTo>
                  <a:lnTo>
                    <a:pt x="2429876" y="0"/>
                  </a:lnTo>
                  <a:lnTo>
                    <a:pt x="2432274" y="0"/>
                  </a:lnTo>
                  <a:lnTo>
                    <a:pt x="2434673" y="0"/>
                  </a:lnTo>
                  <a:lnTo>
                    <a:pt x="2437072" y="0"/>
                  </a:lnTo>
                  <a:lnTo>
                    <a:pt x="2439470" y="0"/>
                  </a:lnTo>
                  <a:lnTo>
                    <a:pt x="2441869" y="0"/>
                  </a:lnTo>
                  <a:lnTo>
                    <a:pt x="2444268" y="0"/>
                  </a:lnTo>
                  <a:lnTo>
                    <a:pt x="2446666" y="0"/>
                  </a:lnTo>
                  <a:lnTo>
                    <a:pt x="2449065" y="0"/>
                  </a:lnTo>
                  <a:lnTo>
                    <a:pt x="2451464" y="0"/>
                  </a:lnTo>
                  <a:lnTo>
                    <a:pt x="2453863" y="0"/>
                  </a:lnTo>
                  <a:lnTo>
                    <a:pt x="2456261" y="0"/>
                  </a:lnTo>
                  <a:lnTo>
                    <a:pt x="2458660" y="0"/>
                  </a:lnTo>
                  <a:lnTo>
                    <a:pt x="2461059" y="0"/>
                  </a:lnTo>
                  <a:lnTo>
                    <a:pt x="2463457" y="0"/>
                  </a:lnTo>
                  <a:lnTo>
                    <a:pt x="2465856" y="0"/>
                  </a:lnTo>
                  <a:lnTo>
                    <a:pt x="2468255" y="0"/>
                  </a:lnTo>
                  <a:lnTo>
                    <a:pt x="2470653" y="0"/>
                  </a:lnTo>
                  <a:lnTo>
                    <a:pt x="2473052" y="0"/>
                  </a:lnTo>
                  <a:lnTo>
                    <a:pt x="2475451" y="0"/>
                  </a:lnTo>
                  <a:lnTo>
                    <a:pt x="2477849" y="0"/>
                  </a:lnTo>
                  <a:lnTo>
                    <a:pt x="2480248" y="0"/>
                  </a:lnTo>
                  <a:lnTo>
                    <a:pt x="2482647" y="0"/>
                  </a:lnTo>
                  <a:lnTo>
                    <a:pt x="2485046" y="0"/>
                  </a:lnTo>
                  <a:lnTo>
                    <a:pt x="2487444" y="0"/>
                  </a:lnTo>
                  <a:lnTo>
                    <a:pt x="2489843" y="0"/>
                  </a:lnTo>
                  <a:lnTo>
                    <a:pt x="2492242" y="0"/>
                  </a:lnTo>
                  <a:lnTo>
                    <a:pt x="2494640" y="0"/>
                  </a:lnTo>
                  <a:lnTo>
                    <a:pt x="2497039" y="0"/>
                  </a:lnTo>
                  <a:lnTo>
                    <a:pt x="2499438" y="0"/>
                  </a:lnTo>
                  <a:lnTo>
                    <a:pt x="2501836" y="0"/>
                  </a:lnTo>
                  <a:lnTo>
                    <a:pt x="2504235" y="0"/>
                  </a:lnTo>
                  <a:lnTo>
                    <a:pt x="2506634" y="0"/>
                  </a:lnTo>
                  <a:lnTo>
                    <a:pt x="2509032" y="0"/>
                  </a:lnTo>
                  <a:lnTo>
                    <a:pt x="2511431" y="0"/>
                  </a:lnTo>
                  <a:lnTo>
                    <a:pt x="2513830" y="0"/>
                  </a:lnTo>
                  <a:lnTo>
                    <a:pt x="2516229" y="0"/>
                  </a:lnTo>
                  <a:lnTo>
                    <a:pt x="2518627" y="0"/>
                  </a:lnTo>
                  <a:lnTo>
                    <a:pt x="2521026" y="0"/>
                  </a:lnTo>
                  <a:lnTo>
                    <a:pt x="2523425" y="0"/>
                  </a:lnTo>
                  <a:lnTo>
                    <a:pt x="2525823" y="0"/>
                  </a:lnTo>
                  <a:lnTo>
                    <a:pt x="2528222" y="0"/>
                  </a:lnTo>
                  <a:lnTo>
                    <a:pt x="2530621" y="0"/>
                  </a:lnTo>
                  <a:lnTo>
                    <a:pt x="2533019" y="0"/>
                  </a:lnTo>
                  <a:lnTo>
                    <a:pt x="2535418" y="0"/>
                  </a:lnTo>
                  <a:lnTo>
                    <a:pt x="2537817" y="0"/>
                  </a:lnTo>
                  <a:lnTo>
                    <a:pt x="2540215" y="0"/>
                  </a:lnTo>
                  <a:lnTo>
                    <a:pt x="2542614" y="0"/>
                  </a:lnTo>
                  <a:lnTo>
                    <a:pt x="2545013" y="0"/>
                  </a:lnTo>
                  <a:lnTo>
                    <a:pt x="2547412" y="0"/>
                  </a:lnTo>
                  <a:lnTo>
                    <a:pt x="2549810" y="0"/>
                  </a:lnTo>
                  <a:lnTo>
                    <a:pt x="2552209" y="0"/>
                  </a:lnTo>
                  <a:lnTo>
                    <a:pt x="2554608" y="0"/>
                  </a:lnTo>
                  <a:lnTo>
                    <a:pt x="2557006" y="0"/>
                  </a:lnTo>
                  <a:lnTo>
                    <a:pt x="2559405" y="0"/>
                  </a:lnTo>
                  <a:lnTo>
                    <a:pt x="2561804" y="0"/>
                  </a:lnTo>
                  <a:lnTo>
                    <a:pt x="2564202" y="0"/>
                  </a:lnTo>
                  <a:lnTo>
                    <a:pt x="2566601" y="0"/>
                  </a:lnTo>
                  <a:lnTo>
                    <a:pt x="2569000" y="0"/>
                  </a:lnTo>
                  <a:lnTo>
                    <a:pt x="2571399" y="0"/>
                  </a:lnTo>
                  <a:lnTo>
                    <a:pt x="2573797" y="0"/>
                  </a:lnTo>
                  <a:lnTo>
                    <a:pt x="2576196" y="0"/>
                  </a:lnTo>
                  <a:lnTo>
                    <a:pt x="2578595" y="0"/>
                  </a:lnTo>
                  <a:lnTo>
                    <a:pt x="2580993" y="0"/>
                  </a:lnTo>
                  <a:lnTo>
                    <a:pt x="2583392" y="0"/>
                  </a:lnTo>
                  <a:lnTo>
                    <a:pt x="2585791" y="0"/>
                  </a:lnTo>
                  <a:lnTo>
                    <a:pt x="2588189" y="0"/>
                  </a:lnTo>
                  <a:lnTo>
                    <a:pt x="2590588" y="0"/>
                  </a:lnTo>
                  <a:lnTo>
                    <a:pt x="2592987" y="0"/>
                  </a:lnTo>
                  <a:lnTo>
                    <a:pt x="2595385" y="0"/>
                  </a:lnTo>
                  <a:lnTo>
                    <a:pt x="2597784" y="0"/>
                  </a:lnTo>
                  <a:lnTo>
                    <a:pt x="2600183" y="0"/>
                  </a:lnTo>
                  <a:lnTo>
                    <a:pt x="2602582" y="0"/>
                  </a:lnTo>
                  <a:lnTo>
                    <a:pt x="2604980" y="0"/>
                  </a:lnTo>
                  <a:lnTo>
                    <a:pt x="2607379" y="0"/>
                  </a:lnTo>
                  <a:lnTo>
                    <a:pt x="2609778" y="0"/>
                  </a:lnTo>
                  <a:lnTo>
                    <a:pt x="2612176" y="0"/>
                  </a:lnTo>
                  <a:lnTo>
                    <a:pt x="2614575" y="0"/>
                  </a:lnTo>
                  <a:lnTo>
                    <a:pt x="2616974" y="0"/>
                  </a:lnTo>
                  <a:lnTo>
                    <a:pt x="2619372" y="0"/>
                  </a:lnTo>
                  <a:lnTo>
                    <a:pt x="2621771" y="0"/>
                  </a:lnTo>
                  <a:lnTo>
                    <a:pt x="2624170" y="0"/>
                  </a:lnTo>
                  <a:lnTo>
                    <a:pt x="2626568" y="0"/>
                  </a:lnTo>
                  <a:lnTo>
                    <a:pt x="2628967" y="102546"/>
                  </a:lnTo>
                  <a:lnTo>
                    <a:pt x="2631366" y="102546"/>
                  </a:lnTo>
                  <a:lnTo>
                    <a:pt x="2633765" y="102546"/>
                  </a:lnTo>
                  <a:lnTo>
                    <a:pt x="2636163" y="102546"/>
                  </a:lnTo>
                  <a:lnTo>
                    <a:pt x="2638562" y="102546"/>
                  </a:lnTo>
                  <a:lnTo>
                    <a:pt x="2640961" y="102546"/>
                  </a:lnTo>
                  <a:lnTo>
                    <a:pt x="2643359" y="102546"/>
                  </a:lnTo>
                  <a:lnTo>
                    <a:pt x="2645758" y="102546"/>
                  </a:lnTo>
                  <a:lnTo>
                    <a:pt x="2648157" y="102546"/>
                  </a:lnTo>
                  <a:lnTo>
                    <a:pt x="2650555" y="102546"/>
                  </a:lnTo>
                  <a:lnTo>
                    <a:pt x="2652954" y="102546"/>
                  </a:lnTo>
                  <a:lnTo>
                    <a:pt x="2655353" y="102546"/>
                  </a:lnTo>
                  <a:lnTo>
                    <a:pt x="2657751" y="102546"/>
                  </a:lnTo>
                  <a:lnTo>
                    <a:pt x="2660150" y="102546"/>
                  </a:lnTo>
                  <a:lnTo>
                    <a:pt x="2662549" y="102546"/>
                  </a:lnTo>
                  <a:lnTo>
                    <a:pt x="2664948" y="102546"/>
                  </a:lnTo>
                  <a:lnTo>
                    <a:pt x="2667346" y="102546"/>
                  </a:lnTo>
                  <a:lnTo>
                    <a:pt x="2669745" y="102546"/>
                  </a:lnTo>
                  <a:lnTo>
                    <a:pt x="2672144" y="102546"/>
                  </a:lnTo>
                  <a:lnTo>
                    <a:pt x="2674542" y="102546"/>
                  </a:lnTo>
                  <a:lnTo>
                    <a:pt x="2676941" y="102546"/>
                  </a:lnTo>
                  <a:lnTo>
                    <a:pt x="2679340" y="102546"/>
                  </a:lnTo>
                  <a:lnTo>
                    <a:pt x="2681738" y="102546"/>
                  </a:lnTo>
                  <a:lnTo>
                    <a:pt x="2684137" y="102546"/>
                  </a:lnTo>
                  <a:lnTo>
                    <a:pt x="2686536" y="102546"/>
                  </a:lnTo>
                  <a:lnTo>
                    <a:pt x="2688934" y="102546"/>
                  </a:lnTo>
                  <a:lnTo>
                    <a:pt x="2691333" y="102546"/>
                  </a:lnTo>
                  <a:lnTo>
                    <a:pt x="2693732" y="102546"/>
                  </a:lnTo>
                  <a:lnTo>
                    <a:pt x="2696131" y="102546"/>
                  </a:lnTo>
                  <a:lnTo>
                    <a:pt x="2698529" y="102546"/>
                  </a:lnTo>
                  <a:lnTo>
                    <a:pt x="2700928" y="102546"/>
                  </a:lnTo>
                  <a:lnTo>
                    <a:pt x="2703327" y="102546"/>
                  </a:lnTo>
                  <a:lnTo>
                    <a:pt x="2705725" y="102546"/>
                  </a:lnTo>
                  <a:lnTo>
                    <a:pt x="2708124" y="102546"/>
                  </a:lnTo>
                  <a:lnTo>
                    <a:pt x="2710523" y="102546"/>
                  </a:lnTo>
                  <a:lnTo>
                    <a:pt x="2712921" y="102546"/>
                  </a:lnTo>
                  <a:lnTo>
                    <a:pt x="2715320" y="102546"/>
                  </a:lnTo>
                  <a:lnTo>
                    <a:pt x="2717719" y="102546"/>
                  </a:lnTo>
                  <a:lnTo>
                    <a:pt x="2720117" y="102546"/>
                  </a:lnTo>
                  <a:lnTo>
                    <a:pt x="2722516" y="102546"/>
                  </a:lnTo>
                  <a:lnTo>
                    <a:pt x="2724915" y="102546"/>
                  </a:lnTo>
                  <a:lnTo>
                    <a:pt x="2727314" y="102546"/>
                  </a:lnTo>
                  <a:lnTo>
                    <a:pt x="2729712" y="102546"/>
                  </a:lnTo>
                  <a:lnTo>
                    <a:pt x="2732111" y="102546"/>
                  </a:lnTo>
                  <a:lnTo>
                    <a:pt x="2734510" y="102546"/>
                  </a:lnTo>
                  <a:lnTo>
                    <a:pt x="2736908" y="102546"/>
                  </a:lnTo>
                  <a:lnTo>
                    <a:pt x="2739307" y="102546"/>
                  </a:lnTo>
                  <a:lnTo>
                    <a:pt x="2741706" y="102546"/>
                  </a:lnTo>
                  <a:lnTo>
                    <a:pt x="2744104" y="102546"/>
                  </a:lnTo>
                  <a:lnTo>
                    <a:pt x="2746503" y="102546"/>
                  </a:lnTo>
                  <a:lnTo>
                    <a:pt x="2748902" y="102546"/>
                  </a:lnTo>
                  <a:lnTo>
                    <a:pt x="2751300" y="102546"/>
                  </a:lnTo>
                  <a:lnTo>
                    <a:pt x="2753699" y="102546"/>
                  </a:lnTo>
                  <a:lnTo>
                    <a:pt x="2756098" y="102546"/>
                  </a:lnTo>
                  <a:lnTo>
                    <a:pt x="2758497" y="102546"/>
                  </a:lnTo>
                  <a:lnTo>
                    <a:pt x="2760895" y="102546"/>
                  </a:lnTo>
                  <a:lnTo>
                    <a:pt x="2763294" y="102546"/>
                  </a:lnTo>
                  <a:lnTo>
                    <a:pt x="2765693" y="102546"/>
                  </a:lnTo>
                  <a:lnTo>
                    <a:pt x="2768091" y="102546"/>
                  </a:lnTo>
                  <a:lnTo>
                    <a:pt x="2770490" y="102546"/>
                  </a:lnTo>
                  <a:lnTo>
                    <a:pt x="2772889" y="102546"/>
                  </a:lnTo>
                  <a:lnTo>
                    <a:pt x="2775287" y="102546"/>
                  </a:lnTo>
                  <a:lnTo>
                    <a:pt x="2777686" y="102546"/>
                  </a:lnTo>
                  <a:lnTo>
                    <a:pt x="2780085" y="102546"/>
                  </a:lnTo>
                  <a:lnTo>
                    <a:pt x="2782483" y="102546"/>
                  </a:lnTo>
                  <a:lnTo>
                    <a:pt x="2784882" y="102546"/>
                  </a:lnTo>
                  <a:lnTo>
                    <a:pt x="2787281" y="102546"/>
                  </a:lnTo>
                  <a:lnTo>
                    <a:pt x="2789680" y="102546"/>
                  </a:lnTo>
                  <a:lnTo>
                    <a:pt x="2792078" y="102546"/>
                  </a:lnTo>
                  <a:lnTo>
                    <a:pt x="2794477" y="102546"/>
                  </a:lnTo>
                  <a:lnTo>
                    <a:pt x="2796876" y="102546"/>
                  </a:lnTo>
                  <a:lnTo>
                    <a:pt x="2799274" y="102546"/>
                  </a:lnTo>
                  <a:lnTo>
                    <a:pt x="2801673" y="102546"/>
                  </a:lnTo>
                  <a:lnTo>
                    <a:pt x="2804072" y="102546"/>
                  </a:lnTo>
                  <a:lnTo>
                    <a:pt x="2806470" y="102546"/>
                  </a:lnTo>
                  <a:lnTo>
                    <a:pt x="2808869" y="102546"/>
                  </a:lnTo>
                  <a:lnTo>
                    <a:pt x="2811268" y="102546"/>
                  </a:lnTo>
                  <a:lnTo>
                    <a:pt x="2813667" y="102546"/>
                  </a:lnTo>
                  <a:lnTo>
                    <a:pt x="2816065" y="102546"/>
                  </a:lnTo>
                  <a:lnTo>
                    <a:pt x="2818464" y="102546"/>
                  </a:lnTo>
                  <a:lnTo>
                    <a:pt x="2820863" y="102546"/>
                  </a:lnTo>
                  <a:lnTo>
                    <a:pt x="2823261" y="102546"/>
                  </a:lnTo>
                  <a:lnTo>
                    <a:pt x="2825660" y="102546"/>
                  </a:lnTo>
                  <a:lnTo>
                    <a:pt x="2828059" y="102546"/>
                  </a:lnTo>
                  <a:lnTo>
                    <a:pt x="2830457" y="102546"/>
                  </a:lnTo>
                  <a:lnTo>
                    <a:pt x="2832856" y="102546"/>
                  </a:lnTo>
                  <a:lnTo>
                    <a:pt x="2835255" y="102546"/>
                  </a:lnTo>
                  <a:lnTo>
                    <a:pt x="2837653" y="102546"/>
                  </a:lnTo>
                  <a:lnTo>
                    <a:pt x="2840052" y="102546"/>
                  </a:lnTo>
                  <a:lnTo>
                    <a:pt x="2842451" y="102546"/>
                  </a:lnTo>
                  <a:lnTo>
                    <a:pt x="2844850" y="102546"/>
                  </a:lnTo>
                  <a:lnTo>
                    <a:pt x="2847248" y="102546"/>
                  </a:lnTo>
                  <a:lnTo>
                    <a:pt x="2849647" y="102546"/>
                  </a:lnTo>
                  <a:lnTo>
                    <a:pt x="2852046" y="102546"/>
                  </a:lnTo>
                  <a:lnTo>
                    <a:pt x="2854444" y="102546"/>
                  </a:lnTo>
                  <a:lnTo>
                    <a:pt x="2856843" y="102546"/>
                  </a:lnTo>
                  <a:lnTo>
                    <a:pt x="2859242" y="102546"/>
                  </a:lnTo>
                  <a:lnTo>
                    <a:pt x="2861640" y="102546"/>
                  </a:lnTo>
                  <a:lnTo>
                    <a:pt x="2864039" y="102546"/>
                  </a:lnTo>
                  <a:lnTo>
                    <a:pt x="2866438" y="102546"/>
                  </a:lnTo>
                  <a:lnTo>
                    <a:pt x="2868836" y="102546"/>
                  </a:lnTo>
                  <a:lnTo>
                    <a:pt x="2871235" y="102546"/>
                  </a:lnTo>
                  <a:lnTo>
                    <a:pt x="2873634" y="102546"/>
                  </a:lnTo>
                  <a:lnTo>
                    <a:pt x="2876033" y="102546"/>
                  </a:lnTo>
                  <a:lnTo>
                    <a:pt x="2878431" y="102546"/>
                  </a:lnTo>
                  <a:lnTo>
                    <a:pt x="2880830" y="102546"/>
                  </a:lnTo>
                  <a:lnTo>
                    <a:pt x="2883229" y="102546"/>
                  </a:lnTo>
                  <a:lnTo>
                    <a:pt x="2885627" y="102546"/>
                  </a:lnTo>
                  <a:lnTo>
                    <a:pt x="2888026" y="102546"/>
                  </a:lnTo>
                  <a:lnTo>
                    <a:pt x="2890425" y="102546"/>
                  </a:lnTo>
                  <a:lnTo>
                    <a:pt x="2892823" y="102546"/>
                  </a:lnTo>
                  <a:lnTo>
                    <a:pt x="2895222" y="102546"/>
                  </a:lnTo>
                  <a:lnTo>
                    <a:pt x="2897621" y="102546"/>
                  </a:lnTo>
                  <a:lnTo>
                    <a:pt x="2900019" y="102546"/>
                  </a:lnTo>
                  <a:lnTo>
                    <a:pt x="2902418" y="102546"/>
                  </a:lnTo>
                  <a:lnTo>
                    <a:pt x="2904817" y="102546"/>
                  </a:lnTo>
                  <a:lnTo>
                    <a:pt x="2907216" y="102546"/>
                  </a:lnTo>
                  <a:lnTo>
                    <a:pt x="2909614" y="102546"/>
                  </a:lnTo>
                  <a:lnTo>
                    <a:pt x="2912013" y="102546"/>
                  </a:lnTo>
                  <a:lnTo>
                    <a:pt x="2914412" y="102546"/>
                  </a:lnTo>
                  <a:lnTo>
                    <a:pt x="2916810" y="102546"/>
                  </a:lnTo>
                  <a:lnTo>
                    <a:pt x="2919209" y="102546"/>
                  </a:lnTo>
                  <a:lnTo>
                    <a:pt x="2921608" y="102546"/>
                  </a:lnTo>
                  <a:lnTo>
                    <a:pt x="2924006" y="102546"/>
                  </a:lnTo>
                  <a:lnTo>
                    <a:pt x="2926405" y="102546"/>
                  </a:lnTo>
                  <a:lnTo>
                    <a:pt x="2928804" y="102546"/>
                  </a:lnTo>
                  <a:lnTo>
                    <a:pt x="2931202" y="102546"/>
                  </a:lnTo>
                  <a:lnTo>
                    <a:pt x="2933601" y="102546"/>
                  </a:lnTo>
                  <a:lnTo>
                    <a:pt x="2936000" y="102546"/>
                  </a:lnTo>
                  <a:lnTo>
                    <a:pt x="2938399" y="102546"/>
                  </a:lnTo>
                  <a:lnTo>
                    <a:pt x="2940797" y="102546"/>
                  </a:lnTo>
                  <a:lnTo>
                    <a:pt x="2943196" y="102546"/>
                  </a:lnTo>
                  <a:lnTo>
                    <a:pt x="2945595" y="102546"/>
                  </a:lnTo>
                  <a:lnTo>
                    <a:pt x="2947993" y="102546"/>
                  </a:lnTo>
                  <a:lnTo>
                    <a:pt x="2950392" y="102546"/>
                  </a:lnTo>
                  <a:lnTo>
                    <a:pt x="2952791" y="102546"/>
                  </a:lnTo>
                  <a:lnTo>
                    <a:pt x="2955189" y="102546"/>
                  </a:lnTo>
                  <a:lnTo>
                    <a:pt x="2957588" y="102546"/>
                  </a:lnTo>
                  <a:lnTo>
                    <a:pt x="2959987" y="102546"/>
                  </a:lnTo>
                  <a:lnTo>
                    <a:pt x="2962385" y="102546"/>
                  </a:lnTo>
                  <a:lnTo>
                    <a:pt x="2964784" y="102546"/>
                  </a:lnTo>
                  <a:lnTo>
                    <a:pt x="2967183" y="102546"/>
                  </a:lnTo>
                  <a:lnTo>
                    <a:pt x="2969582" y="102546"/>
                  </a:lnTo>
                  <a:lnTo>
                    <a:pt x="2971980" y="102546"/>
                  </a:lnTo>
                  <a:lnTo>
                    <a:pt x="2974379" y="102546"/>
                  </a:lnTo>
                  <a:lnTo>
                    <a:pt x="2976778" y="102546"/>
                  </a:lnTo>
                  <a:lnTo>
                    <a:pt x="2979176" y="102546"/>
                  </a:lnTo>
                  <a:lnTo>
                    <a:pt x="2981575" y="102546"/>
                  </a:lnTo>
                  <a:lnTo>
                    <a:pt x="2983974" y="102546"/>
                  </a:lnTo>
                  <a:lnTo>
                    <a:pt x="2986372" y="102546"/>
                  </a:lnTo>
                  <a:lnTo>
                    <a:pt x="2988771" y="102546"/>
                  </a:lnTo>
                  <a:lnTo>
                    <a:pt x="2991170" y="102546"/>
                  </a:lnTo>
                  <a:lnTo>
                    <a:pt x="2993568" y="102546"/>
                  </a:lnTo>
                  <a:lnTo>
                    <a:pt x="2995967" y="102546"/>
                  </a:lnTo>
                  <a:lnTo>
                    <a:pt x="2998366" y="102546"/>
                  </a:lnTo>
                  <a:lnTo>
                    <a:pt x="3000765" y="102546"/>
                  </a:lnTo>
                  <a:lnTo>
                    <a:pt x="3003163" y="102546"/>
                  </a:lnTo>
                  <a:lnTo>
                    <a:pt x="3005562" y="102546"/>
                  </a:lnTo>
                  <a:lnTo>
                    <a:pt x="3007961" y="102546"/>
                  </a:lnTo>
                  <a:lnTo>
                    <a:pt x="3010359" y="102546"/>
                  </a:lnTo>
                  <a:lnTo>
                    <a:pt x="3012758" y="102546"/>
                  </a:lnTo>
                  <a:lnTo>
                    <a:pt x="3015157" y="102546"/>
                  </a:lnTo>
                  <a:lnTo>
                    <a:pt x="3017555" y="102546"/>
                  </a:lnTo>
                  <a:lnTo>
                    <a:pt x="3019954" y="102546"/>
                  </a:lnTo>
                  <a:lnTo>
                    <a:pt x="3022353" y="102546"/>
                  </a:lnTo>
                  <a:lnTo>
                    <a:pt x="3024752" y="102546"/>
                  </a:lnTo>
                  <a:lnTo>
                    <a:pt x="3027150" y="102546"/>
                  </a:lnTo>
                  <a:lnTo>
                    <a:pt x="3029549" y="102546"/>
                  </a:lnTo>
                  <a:lnTo>
                    <a:pt x="3031948" y="102546"/>
                  </a:lnTo>
                  <a:lnTo>
                    <a:pt x="3034346" y="102546"/>
                  </a:lnTo>
                  <a:lnTo>
                    <a:pt x="3036745" y="102546"/>
                  </a:lnTo>
                  <a:lnTo>
                    <a:pt x="3039144" y="102546"/>
                  </a:lnTo>
                  <a:lnTo>
                    <a:pt x="3041542" y="102546"/>
                  </a:lnTo>
                  <a:lnTo>
                    <a:pt x="3043941" y="102546"/>
                  </a:lnTo>
                  <a:lnTo>
                    <a:pt x="3046340" y="102546"/>
                  </a:lnTo>
                  <a:lnTo>
                    <a:pt x="3048738" y="102546"/>
                  </a:lnTo>
                  <a:lnTo>
                    <a:pt x="3051137" y="102546"/>
                  </a:lnTo>
                  <a:lnTo>
                    <a:pt x="3053536" y="102546"/>
                  </a:lnTo>
                  <a:lnTo>
                    <a:pt x="3055935" y="102546"/>
                  </a:lnTo>
                  <a:lnTo>
                    <a:pt x="3058333" y="102546"/>
                  </a:lnTo>
                  <a:lnTo>
                    <a:pt x="3060732" y="102546"/>
                  </a:lnTo>
                  <a:lnTo>
                    <a:pt x="3063131" y="102546"/>
                  </a:lnTo>
                  <a:lnTo>
                    <a:pt x="3065529" y="102546"/>
                  </a:lnTo>
                  <a:lnTo>
                    <a:pt x="3067928" y="102546"/>
                  </a:lnTo>
                  <a:lnTo>
                    <a:pt x="3070327" y="102546"/>
                  </a:lnTo>
                  <a:lnTo>
                    <a:pt x="3072725" y="102546"/>
                  </a:lnTo>
                  <a:lnTo>
                    <a:pt x="3075124" y="102546"/>
                  </a:lnTo>
                  <a:lnTo>
                    <a:pt x="3077523" y="102546"/>
                  </a:lnTo>
                  <a:lnTo>
                    <a:pt x="3079921" y="102546"/>
                  </a:lnTo>
                  <a:lnTo>
                    <a:pt x="3082320" y="102546"/>
                  </a:lnTo>
                  <a:lnTo>
                    <a:pt x="3084719" y="102546"/>
                  </a:lnTo>
                  <a:lnTo>
                    <a:pt x="3087118" y="102546"/>
                  </a:lnTo>
                  <a:lnTo>
                    <a:pt x="3089516" y="102546"/>
                  </a:lnTo>
                  <a:lnTo>
                    <a:pt x="3091915" y="102546"/>
                  </a:lnTo>
                  <a:lnTo>
                    <a:pt x="3094314" y="102546"/>
                  </a:lnTo>
                  <a:lnTo>
                    <a:pt x="3096712" y="102546"/>
                  </a:lnTo>
                  <a:lnTo>
                    <a:pt x="3099111" y="102546"/>
                  </a:lnTo>
                  <a:lnTo>
                    <a:pt x="3101510" y="102546"/>
                  </a:lnTo>
                  <a:lnTo>
                    <a:pt x="3103908" y="102546"/>
                  </a:lnTo>
                  <a:lnTo>
                    <a:pt x="3106307" y="102546"/>
                  </a:lnTo>
                  <a:lnTo>
                    <a:pt x="3108706" y="102546"/>
                  </a:lnTo>
                  <a:lnTo>
                    <a:pt x="3111104" y="102546"/>
                  </a:lnTo>
                  <a:lnTo>
                    <a:pt x="3113503" y="102546"/>
                  </a:lnTo>
                  <a:lnTo>
                    <a:pt x="3115902" y="102546"/>
                  </a:lnTo>
                  <a:lnTo>
                    <a:pt x="3118301" y="102546"/>
                  </a:lnTo>
                  <a:lnTo>
                    <a:pt x="3120699" y="102546"/>
                  </a:lnTo>
                  <a:lnTo>
                    <a:pt x="3123098" y="102546"/>
                  </a:lnTo>
                  <a:lnTo>
                    <a:pt x="3125497" y="102546"/>
                  </a:lnTo>
                  <a:lnTo>
                    <a:pt x="3127895" y="102546"/>
                  </a:lnTo>
                  <a:lnTo>
                    <a:pt x="3130294" y="102546"/>
                  </a:lnTo>
                  <a:lnTo>
                    <a:pt x="3132693" y="102546"/>
                  </a:lnTo>
                  <a:lnTo>
                    <a:pt x="3135091" y="102546"/>
                  </a:lnTo>
                  <a:lnTo>
                    <a:pt x="3137490" y="102546"/>
                  </a:lnTo>
                  <a:lnTo>
                    <a:pt x="3139889" y="102546"/>
                  </a:lnTo>
                  <a:lnTo>
                    <a:pt x="3142287" y="102546"/>
                  </a:lnTo>
                  <a:lnTo>
                    <a:pt x="3144686" y="102546"/>
                  </a:lnTo>
                  <a:lnTo>
                    <a:pt x="3147085" y="102546"/>
                  </a:lnTo>
                  <a:lnTo>
                    <a:pt x="3149484" y="102546"/>
                  </a:lnTo>
                  <a:lnTo>
                    <a:pt x="3151882" y="102546"/>
                  </a:lnTo>
                  <a:lnTo>
                    <a:pt x="3154281" y="102546"/>
                  </a:lnTo>
                  <a:lnTo>
                    <a:pt x="3156680" y="102546"/>
                  </a:lnTo>
                  <a:lnTo>
                    <a:pt x="3159078" y="102546"/>
                  </a:lnTo>
                  <a:lnTo>
                    <a:pt x="3161477" y="102546"/>
                  </a:lnTo>
                  <a:lnTo>
                    <a:pt x="3163876" y="102546"/>
                  </a:lnTo>
                  <a:lnTo>
                    <a:pt x="3166274" y="102546"/>
                  </a:lnTo>
                  <a:lnTo>
                    <a:pt x="3168673" y="102546"/>
                  </a:lnTo>
                  <a:lnTo>
                    <a:pt x="3171072" y="102546"/>
                  </a:lnTo>
                  <a:lnTo>
                    <a:pt x="3173470" y="102546"/>
                  </a:lnTo>
                  <a:lnTo>
                    <a:pt x="3175869" y="102546"/>
                  </a:lnTo>
                  <a:lnTo>
                    <a:pt x="3178268" y="102546"/>
                  </a:lnTo>
                  <a:lnTo>
                    <a:pt x="3180667" y="102546"/>
                  </a:lnTo>
                  <a:lnTo>
                    <a:pt x="3183065" y="102546"/>
                  </a:lnTo>
                  <a:lnTo>
                    <a:pt x="3185464" y="102546"/>
                  </a:lnTo>
                  <a:lnTo>
                    <a:pt x="3187863" y="102546"/>
                  </a:lnTo>
                  <a:lnTo>
                    <a:pt x="3190261" y="102546"/>
                  </a:lnTo>
                  <a:lnTo>
                    <a:pt x="3192660" y="102546"/>
                  </a:lnTo>
                  <a:lnTo>
                    <a:pt x="3195059" y="102546"/>
                  </a:lnTo>
                  <a:lnTo>
                    <a:pt x="3197457" y="102546"/>
                  </a:lnTo>
                  <a:lnTo>
                    <a:pt x="3199856" y="102546"/>
                  </a:lnTo>
                  <a:lnTo>
                    <a:pt x="3202255" y="102546"/>
                  </a:lnTo>
                  <a:lnTo>
                    <a:pt x="3204653" y="102546"/>
                  </a:lnTo>
                  <a:lnTo>
                    <a:pt x="3207052" y="102546"/>
                  </a:lnTo>
                  <a:lnTo>
                    <a:pt x="3209451" y="102546"/>
                  </a:lnTo>
                  <a:lnTo>
                    <a:pt x="3211850" y="102546"/>
                  </a:lnTo>
                  <a:lnTo>
                    <a:pt x="3214248" y="102546"/>
                  </a:lnTo>
                  <a:lnTo>
                    <a:pt x="3216647" y="102546"/>
                  </a:lnTo>
                  <a:lnTo>
                    <a:pt x="3219046" y="102546"/>
                  </a:lnTo>
                  <a:lnTo>
                    <a:pt x="3221444" y="102546"/>
                  </a:lnTo>
                  <a:lnTo>
                    <a:pt x="3223843" y="102546"/>
                  </a:lnTo>
                  <a:lnTo>
                    <a:pt x="3226242" y="102546"/>
                  </a:lnTo>
                  <a:lnTo>
                    <a:pt x="3228640" y="102546"/>
                  </a:lnTo>
                  <a:lnTo>
                    <a:pt x="3231039" y="102546"/>
                  </a:lnTo>
                  <a:lnTo>
                    <a:pt x="3233438" y="102546"/>
                  </a:lnTo>
                  <a:lnTo>
                    <a:pt x="3235836" y="102546"/>
                  </a:lnTo>
                  <a:lnTo>
                    <a:pt x="3238235" y="102546"/>
                  </a:lnTo>
                  <a:lnTo>
                    <a:pt x="3240634" y="102546"/>
                  </a:lnTo>
                  <a:lnTo>
                    <a:pt x="3243033" y="102546"/>
                  </a:lnTo>
                  <a:lnTo>
                    <a:pt x="3245431" y="102546"/>
                  </a:lnTo>
                  <a:lnTo>
                    <a:pt x="3247830" y="102546"/>
                  </a:lnTo>
                  <a:lnTo>
                    <a:pt x="3250229" y="102546"/>
                  </a:lnTo>
                  <a:lnTo>
                    <a:pt x="3252627" y="102546"/>
                  </a:lnTo>
                  <a:lnTo>
                    <a:pt x="3255026" y="102546"/>
                  </a:lnTo>
                  <a:lnTo>
                    <a:pt x="3257425" y="102546"/>
                  </a:lnTo>
                  <a:lnTo>
                    <a:pt x="3259823" y="102546"/>
                  </a:lnTo>
                  <a:lnTo>
                    <a:pt x="3262222" y="102546"/>
                  </a:lnTo>
                  <a:lnTo>
                    <a:pt x="3264621" y="102546"/>
                  </a:lnTo>
                  <a:lnTo>
                    <a:pt x="3267020" y="102546"/>
                  </a:lnTo>
                  <a:lnTo>
                    <a:pt x="3269418" y="102546"/>
                  </a:lnTo>
                  <a:lnTo>
                    <a:pt x="3271817" y="102546"/>
                  </a:lnTo>
                  <a:lnTo>
                    <a:pt x="3274216" y="102546"/>
                  </a:lnTo>
                  <a:lnTo>
                    <a:pt x="3276614" y="102546"/>
                  </a:lnTo>
                  <a:lnTo>
                    <a:pt x="3279013" y="102546"/>
                  </a:lnTo>
                  <a:lnTo>
                    <a:pt x="3281412" y="102546"/>
                  </a:lnTo>
                  <a:lnTo>
                    <a:pt x="3283810" y="102546"/>
                  </a:lnTo>
                  <a:lnTo>
                    <a:pt x="3286209" y="102546"/>
                  </a:lnTo>
                  <a:lnTo>
                    <a:pt x="3288608" y="102546"/>
                  </a:lnTo>
                  <a:lnTo>
                    <a:pt x="3291006" y="102546"/>
                  </a:lnTo>
                  <a:lnTo>
                    <a:pt x="3293405" y="102546"/>
                  </a:lnTo>
                  <a:lnTo>
                    <a:pt x="3295804" y="102546"/>
                  </a:lnTo>
                  <a:lnTo>
                    <a:pt x="3298203" y="102546"/>
                  </a:lnTo>
                  <a:lnTo>
                    <a:pt x="3300601" y="102546"/>
                  </a:lnTo>
                  <a:lnTo>
                    <a:pt x="3303000" y="102546"/>
                  </a:lnTo>
                  <a:lnTo>
                    <a:pt x="3305399" y="102546"/>
                  </a:lnTo>
                  <a:lnTo>
                    <a:pt x="3307797" y="102546"/>
                  </a:lnTo>
                  <a:lnTo>
                    <a:pt x="3310196" y="102546"/>
                  </a:lnTo>
                  <a:lnTo>
                    <a:pt x="3312595" y="102546"/>
                  </a:lnTo>
                  <a:lnTo>
                    <a:pt x="3314993" y="102546"/>
                  </a:lnTo>
                  <a:lnTo>
                    <a:pt x="3317392" y="102546"/>
                  </a:lnTo>
                  <a:lnTo>
                    <a:pt x="3319791" y="102546"/>
                  </a:lnTo>
                  <a:lnTo>
                    <a:pt x="3322189" y="102546"/>
                  </a:lnTo>
                  <a:lnTo>
                    <a:pt x="3324588" y="102546"/>
                  </a:lnTo>
                  <a:lnTo>
                    <a:pt x="3326987" y="102546"/>
                  </a:lnTo>
                  <a:lnTo>
                    <a:pt x="3329386" y="102546"/>
                  </a:lnTo>
                  <a:lnTo>
                    <a:pt x="3331784" y="102546"/>
                  </a:lnTo>
                  <a:lnTo>
                    <a:pt x="3334183" y="102546"/>
                  </a:lnTo>
                  <a:lnTo>
                    <a:pt x="3336582" y="102546"/>
                  </a:lnTo>
                  <a:lnTo>
                    <a:pt x="3338980" y="102546"/>
                  </a:lnTo>
                  <a:lnTo>
                    <a:pt x="3341379" y="102546"/>
                  </a:lnTo>
                  <a:lnTo>
                    <a:pt x="3343778" y="102546"/>
                  </a:lnTo>
                  <a:lnTo>
                    <a:pt x="3346176" y="102546"/>
                  </a:lnTo>
                  <a:lnTo>
                    <a:pt x="3348575" y="102546"/>
                  </a:lnTo>
                  <a:lnTo>
                    <a:pt x="3350974" y="102546"/>
                  </a:lnTo>
                  <a:lnTo>
                    <a:pt x="3353372" y="102546"/>
                  </a:lnTo>
                  <a:lnTo>
                    <a:pt x="3355771" y="102546"/>
                  </a:lnTo>
                  <a:lnTo>
                    <a:pt x="3358170" y="102546"/>
                  </a:lnTo>
                  <a:lnTo>
                    <a:pt x="3360569" y="102546"/>
                  </a:lnTo>
                  <a:lnTo>
                    <a:pt x="3362967" y="102546"/>
                  </a:lnTo>
                  <a:lnTo>
                    <a:pt x="3365366" y="102546"/>
                  </a:lnTo>
                  <a:lnTo>
                    <a:pt x="3367765" y="102546"/>
                  </a:lnTo>
                  <a:lnTo>
                    <a:pt x="3370163" y="102546"/>
                  </a:lnTo>
                  <a:lnTo>
                    <a:pt x="3372562" y="102546"/>
                  </a:lnTo>
                  <a:lnTo>
                    <a:pt x="3374961" y="102546"/>
                  </a:lnTo>
                  <a:lnTo>
                    <a:pt x="3377359" y="102546"/>
                  </a:lnTo>
                  <a:lnTo>
                    <a:pt x="3379758" y="102546"/>
                  </a:lnTo>
                  <a:lnTo>
                    <a:pt x="3382157" y="102546"/>
                  </a:lnTo>
                  <a:lnTo>
                    <a:pt x="3384555" y="102546"/>
                  </a:lnTo>
                  <a:lnTo>
                    <a:pt x="3386954" y="102546"/>
                  </a:lnTo>
                  <a:lnTo>
                    <a:pt x="3389353" y="102546"/>
                  </a:lnTo>
                  <a:lnTo>
                    <a:pt x="3391752" y="102546"/>
                  </a:lnTo>
                  <a:lnTo>
                    <a:pt x="3394150" y="102546"/>
                  </a:lnTo>
                  <a:lnTo>
                    <a:pt x="3396549" y="102546"/>
                  </a:lnTo>
                  <a:lnTo>
                    <a:pt x="3398948" y="102546"/>
                  </a:lnTo>
                  <a:lnTo>
                    <a:pt x="3401346" y="102546"/>
                  </a:lnTo>
                  <a:lnTo>
                    <a:pt x="3403745" y="102546"/>
                  </a:lnTo>
                  <a:lnTo>
                    <a:pt x="3406144" y="102546"/>
                  </a:lnTo>
                  <a:lnTo>
                    <a:pt x="3408542" y="102546"/>
                  </a:lnTo>
                  <a:lnTo>
                    <a:pt x="3410941" y="102546"/>
                  </a:lnTo>
                  <a:lnTo>
                    <a:pt x="3413340" y="102546"/>
                  </a:lnTo>
                  <a:lnTo>
                    <a:pt x="3415738" y="102546"/>
                  </a:lnTo>
                  <a:lnTo>
                    <a:pt x="3418137" y="102546"/>
                  </a:lnTo>
                  <a:lnTo>
                    <a:pt x="3420536" y="102546"/>
                  </a:lnTo>
                  <a:lnTo>
                    <a:pt x="3422935" y="102546"/>
                  </a:lnTo>
                  <a:lnTo>
                    <a:pt x="3425333" y="102546"/>
                  </a:lnTo>
                  <a:lnTo>
                    <a:pt x="3427732" y="102546"/>
                  </a:lnTo>
                  <a:lnTo>
                    <a:pt x="3430131" y="102546"/>
                  </a:lnTo>
                  <a:lnTo>
                    <a:pt x="3432529" y="102546"/>
                  </a:lnTo>
                  <a:lnTo>
                    <a:pt x="3434928" y="102546"/>
                  </a:lnTo>
                  <a:lnTo>
                    <a:pt x="3437327" y="102546"/>
                  </a:lnTo>
                  <a:lnTo>
                    <a:pt x="3439725" y="102546"/>
                  </a:lnTo>
                  <a:lnTo>
                    <a:pt x="3442124" y="102546"/>
                  </a:lnTo>
                  <a:lnTo>
                    <a:pt x="3444523" y="102546"/>
                  </a:lnTo>
                  <a:lnTo>
                    <a:pt x="3446921" y="102546"/>
                  </a:lnTo>
                  <a:lnTo>
                    <a:pt x="3449320" y="102546"/>
                  </a:lnTo>
                  <a:lnTo>
                    <a:pt x="3451719" y="102546"/>
                  </a:lnTo>
                  <a:lnTo>
                    <a:pt x="3454118" y="102546"/>
                  </a:lnTo>
                  <a:lnTo>
                    <a:pt x="3456516" y="102546"/>
                  </a:lnTo>
                  <a:lnTo>
                    <a:pt x="3458915" y="102546"/>
                  </a:lnTo>
                  <a:lnTo>
                    <a:pt x="3461314" y="102546"/>
                  </a:lnTo>
                  <a:lnTo>
                    <a:pt x="3463712" y="102546"/>
                  </a:lnTo>
                  <a:lnTo>
                    <a:pt x="3466111" y="102546"/>
                  </a:lnTo>
                  <a:lnTo>
                    <a:pt x="3468510" y="102546"/>
                  </a:lnTo>
                  <a:lnTo>
                    <a:pt x="3470908" y="102546"/>
                  </a:lnTo>
                  <a:lnTo>
                    <a:pt x="3473307" y="102546"/>
                  </a:lnTo>
                  <a:lnTo>
                    <a:pt x="3475706" y="102546"/>
                  </a:lnTo>
                  <a:lnTo>
                    <a:pt x="3478104" y="102546"/>
                  </a:lnTo>
                  <a:lnTo>
                    <a:pt x="3480503" y="102546"/>
                  </a:lnTo>
                  <a:lnTo>
                    <a:pt x="3482902" y="102546"/>
                  </a:lnTo>
                  <a:lnTo>
                    <a:pt x="3485301" y="102546"/>
                  </a:lnTo>
                  <a:lnTo>
                    <a:pt x="3487699" y="102546"/>
                  </a:lnTo>
                  <a:lnTo>
                    <a:pt x="3490098" y="102546"/>
                  </a:lnTo>
                  <a:lnTo>
                    <a:pt x="3492497" y="102546"/>
                  </a:lnTo>
                  <a:lnTo>
                    <a:pt x="3494895" y="102546"/>
                  </a:lnTo>
                  <a:lnTo>
                    <a:pt x="3497294" y="102546"/>
                  </a:lnTo>
                  <a:lnTo>
                    <a:pt x="3499693" y="102546"/>
                  </a:lnTo>
                  <a:lnTo>
                    <a:pt x="3502091" y="102546"/>
                  </a:lnTo>
                  <a:lnTo>
                    <a:pt x="3504490" y="102546"/>
                  </a:lnTo>
                  <a:lnTo>
                    <a:pt x="3506889" y="102546"/>
                  </a:lnTo>
                  <a:lnTo>
                    <a:pt x="3509288" y="102546"/>
                  </a:lnTo>
                  <a:lnTo>
                    <a:pt x="3511686" y="102546"/>
                  </a:lnTo>
                  <a:lnTo>
                    <a:pt x="3514085" y="102546"/>
                  </a:lnTo>
                  <a:lnTo>
                    <a:pt x="3516484" y="102546"/>
                  </a:lnTo>
                  <a:lnTo>
                    <a:pt x="3518882" y="102546"/>
                  </a:lnTo>
                  <a:lnTo>
                    <a:pt x="3521281" y="102546"/>
                  </a:lnTo>
                  <a:lnTo>
                    <a:pt x="3523680" y="102546"/>
                  </a:lnTo>
                  <a:lnTo>
                    <a:pt x="3526078" y="102546"/>
                  </a:lnTo>
                  <a:lnTo>
                    <a:pt x="3528477" y="102546"/>
                  </a:lnTo>
                  <a:lnTo>
                    <a:pt x="3530876" y="102546"/>
                  </a:lnTo>
                  <a:lnTo>
                    <a:pt x="3533274" y="102546"/>
                  </a:lnTo>
                  <a:lnTo>
                    <a:pt x="3535673" y="102546"/>
                  </a:lnTo>
                  <a:lnTo>
                    <a:pt x="3538072" y="102546"/>
                  </a:lnTo>
                  <a:lnTo>
                    <a:pt x="3540471" y="102546"/>
                  </a:lnTo>
                  <a:lnTo>
                    <a:pt x="3542869" y="102546"/>
                  </a:lnTo>
                  <a:lnTo>
                    <a:pt x="3545268" y="102546"/>
                  </a:lnTo>
                  <a:lnTo>
                    <a:pt x="3547667" y="102546"/>
                  </a:lnTo>
                  <a:lnTo>
                    <a:pt x="3550065" y="102546"/>
                  </a:lnTo>
                  <a:lnTo>
                    <a:pt x="3552464" y="102546"/>
                  </a:lnTo>
                  <a:lnTo>
                    <a:pt x="3554863" y="102546"/>
                  </a:lnTo>
                  <a:lnTo>
                    <a:pt x="3557261" y="102546"/>
                  </a:lnTo>
                  <a:lnTo>
                    <a:pt x="3559660" y="102546"/>
                  </a:lnTo>
                  <a:lnTo>
                    <a:pt x="3562059" y="102546"/>
                  </a:lnTo>
                  <a:lnTo>
                    <a:pt x="3564457" y="102546"/>
                  </a:lnTo>
                  <a:lnTo>
                    <a:pt x="3566856" y="102546"/>
                  </a:lnTo>
                  <a:lnTo>
                    <a:pt x="3569255" y="102546"/>
                  </a:lnTo>
                  <a:lnTo>
                    <a:pt x="3571654" y="102546"/>
                  </a:lnTo>
                  <a:lnTo>
                    <a:pt x="3574052" y="102546"/>
                  </a:lnTo>
                  <a:lnTo>
                    <a:pt x="3576451" y="102546"/>
                  </a:lnTo>
                  <a:lnTo>
                    <a:pt x="3578850" y="102546"/>
                  </a:lnTo>
                  <a:lnTo>
                    <a:pt x="3581248" y="102546"/>
                  </a:lnTo>
                  <a:lnTo>
                    <a:pt x="3583647" y="102546"/>
                  </a:lnTo>
                  <a:lnTo>
                    <a:pt x="3586046" y="102546"/>
                  </a:lnTo>
                  <a:lnTo>
                    <a:pt x="3588444" y="102546"/>
                  </a:lnTo>
                  <a:lnTo>
                    <a:pt x="3590843" y="102546"/>
                  </a:lnTo>
                  <a:lnTo>
                    <a:pt x="3593242" y="102546"/>
                  </a:lnTo>
                  <a:lnTo>
                    <a:pt x="3595640" y="102546"/>
                  </a:lnTo>
                  <a:lnTo>
                    <a:pt x="3598039" y="102546"/>
                  </a:lnTo>
                  <a:lnTo>
                    <a:pt x="3600438" y="102546"/>
                  </a:lnTo>
                  <a:lnTo>
                    <a:pt x="3602837" y="102546"/>
                  </a:lnTo>
                  <a:lnTo>
                    <a:pt x="3605235" y="102546"/>
                  </a:lnTo>
                  <a:lnTo>
                    <a:pt x="3607634" y="102546"/>
                  </a:lnTo>
                  <a:lnTo>
                    <a:pt x="3610033" y="102546"/>
                  </a:lnTo>
                  <a:lnTo>
                    <a:pt x="3612431" y="102546"/>
                  </a:lnTo>
                  <a:lnTo>
                    <a:pt x="3614830" y="102546"/>
                  </a:lnTo>
                  <a:lnTo>
                    <a:pt x="3617229" y="102546"/>
                  </a:lnTo>
                  <a:lnTo>
                    <a:pt x="3619627" y="102546"/>
                  </a:lnTo>
                  <a:lnTo>
                    <a:pt x="3622026" y="102546"/>
                  </a:lnTo>
                  <a:lnTo>
                    <a:pt x="3624425" y="102546"/>
                  </a:lnTo>
                  <a:lnTo>
                    <a:pt x="3626823" y="102546"/>
                  </a:lnTo>
                  <a:lnTo>
                    <a:pt x="3629222" y="102546"/>
                  </a:lnTo>
                  <a:lnTo>
                    <a:pt x="3631621" y="102546"/>
                  </a:lnTo>
                  <a:lnTo>
                    <a:pt x="3634020" y="102546"/>
                  </a:lnTo>
                  <a:lnTo>
                    <a:pt x="3636418" y="102546"/>
                  </a:lnTo>
                  <a:lnTo>
                    <a:pt x="3638817" y="102546"/>
                  </a:lnTo>
                  <a:lnTo>
                    <a:pt x="3641216" y="102546"/>
                  </a:lnTo>
                  <a:lnTo>
                    <a:pt x="3643614" y="102546"/>
                  </a:lnTo>
                  <a:lnTo>
                    <a:pt x="3646013" y="102546"/>
                  </a:lnTo>
                  <a:lnTo>
                    <a:pt x="3648412" y="102546"/>
                  </a:lnTo>
                  <a:lnTo>
                    <a:pt x="3650810" y="102546"/>
                  </a:lnTo>
                  <a:lnTo>
                    <a:pt x="3653209" y="102546"/>
                  </a:lnTo>
                  <a:lnTo>
                    <a:pt x="3655608" y="102546"/>
                  </a:lnTo>
                  <a:lnTo>
                    <a:pt x="3658006" y="102546"/>
                  </a:lnTo>
                  <a:lnTo>
                    <a:pt x="3660405" y="102546"/>
                  </a:lnTo>
                  <a:lnTo>
                    <a:pt x="3662804" y="102546"/>
                  </a:lnTo>
                  <a:lnTo>
                    <a:pt x="3665203" y="102546"/>
                  </a:lnTo>
                  <a:lnTo>
                    <a:pt x="3667601" y="102546"/>
                  </a:lnTo>
                  <a:lnTo>
                    <a:pt x="3670000" y="102546"/>
                  </a:lnTo>
                  <a:lnTo>
                    <a:pt x="3672399" y="102546"/>
                  </a:lnTo>
                  <a:lnTo>
                    <a:pt x="3674797" y="102546"/>
                  </a:lnTo>
                  <a:lnTo>
                    <a:pt x="3677196" y="102546"/>
                  </a:lnTo>
                  <a:lnTo>
                    <a:pt x="3679595" y="102546"/>
                  </a:lnTo>
                  <a:lnTo>
                    <a:pt x="3681993" y="102546"/>
                  </a:lnTo>
                  <a:lnTo>
                    <a:pt x="3684392" y="102546"/>
                  </a:lnTo>
                  <a:lnTo>
                    <a:pt x="3686791" y="102546"/>
                  </a:lnTo>
                  <a:lnTo>
                    <a:pt x="3689189" y="102546"/>
                  </a:lnTo>
                  <a:lnTo>
                    <a:pt x="3691588" y="102546"/>
                  </a:lnTo>
                  <a:lnTo>
                    <a:pt x="3693987" y="102546"/>
                  </a:lnTo>
                  <a:lnTo>
                    <a:pt x="3696386" y="102546"/>
                  </a:lnTo>
                  <a:lnTo>
                    <a:pt x="3698784" y="102546"/>
                  </a:lnTo>
                  <a:lnTo>
                    <a:pt x="3701183" y="102546"/>
                  </a:lnTo>
                  <a:lnTo>
                    <a:pt x="3703582" y="102546"/>
                  </a:lnTo>
                  <a:lnTo>
                    <a:pt x="3705980" y="102546"/>
                  </a:lnTo>
                  <a:lnTo>
                    <a:pt x="3708379" y="102546"/>
                  </a:lnTo>
                  <a:lnTo>
                    <a:pt x="3710778" y="102546"/>
                  </a:lnTo>
                  <a:lnTo>
                    <a:pt x="3713176" y="102546"/>
                  </a:lnTo>
                  <a:lnTo>
                    <a:pt x="3715575" y="102546"/>
                  </a:lnTo>
                  <a:lnTo>
                    <a:pt x="3717974" y="102546"/>
                  </a:lnTo>
                  <a:lnTo>
                    <a:pt x="3720373" y="102546"/>
                  </a:lnTo>
                  <a:lnTo>
                    <a:pt x="3722771" y="102546"/>
                  </a:lnTo>
                  <a:lnTo>
                    <a:pt x="3725170" y="102546"/>
                  </a:lnTo>
                  <a:lnTo>
                    <a:pt x="3727569" y="102546"/>
                  </a:lnTo>
                  <a:lnTo>
                    <a:pt x="3729967" y="102546"/>
                  </a:lnTo>
                  <a:lnTo>
                    <a:pt x="3732366" y="102546"/>
                  </a:lnTo>
                  <a:lnTo>
                    <a:pt x="3734765" y="102546"/>
                  </a:lnTo>
                  <a:lnTo>
                    <a:pt x="3737163" y="102546"/>
                  </a:lnTo>
                  <a:lnTo>
                    <a:pt x="3739562" y="102546"/>
                  </a:lnTo>
                  <a:lnTo>
                    <a:pt x="3741961" y="102546"/>
                  </a:lnTo>
                  <a:lnTo>
                    <a:pt x="3744359" y="102546"/>
                  </a:lnTo>
                  <a:lnTo>
                    <a:pt x="3746758" y="102546"/>
                  </a:lnTo>
                  <a:lnTo>
                    <a:pt x="3749157" y="102546"/>
                  </a:lnTo>
                  <a:lnTo>
                    <a:pt x="3751556" y="102546"/>
                  </a:lnTo>
                  <a:lnTo>
                    <a:pt x="3753954" y="102546"/>
                  </a:lnTo>
                  <a:lnTo>
                    <a:pt x="3756353" y="102546"/>
                  </a:lnTo>
                  <a:lnTo>
                    <a:pt x="3758752" y="102546"/>
                  </a:lnTo>
                  <a:lnTo>
                    <a:pt x="3761150" y="102546"/>
                  </a:lnTo>
                  <a:lnTo>
                    <a:pt x="3763549" y="102546"/>
                  </a:lnTo>
                  <a:lnTo>
                    <a:pt x="3765948" y="102546"/>
                  </a:lnTo>
                  <a:lnTo>
                    <a:pt x="3768346" y="102546"/>
                  </a:lnTo>
                  <a:lnTo>
                    <a:pt x="3770745" y="102546"/>
                  </a:lnTo>
                  <a:lnTo>
                    <a:pt x="3773144" y="102546"/>
                  </a:lnTo>
                  <a:lnTo>
                    <a:pt x="3775542" y="102546"/>
                  </a:lnTo>
                  <a:lnTo>
                    <a:pt x="3777941" y="102546"/>
                  </a:lnTo>
                  <a:lnTo>
                    <a:pt x="3780340" y="102546"/>
                  </a:lnTo>
                  <a:lnTo>
                    <a:pt x="3782739" y="102546"/>
                  </a:lnTo>
                  <a:lnTo>
                    <a:pt x="3785137" y="102546"/>
                  </a:lnTo>
                  <a:lnTo>
                    <a:pt x="3787536" y="102546"/>
                  </a:lnTo>
                  <a:lnTo>
                    <a:pt x="3789935" y="102546"/>
                  </a:lnTo>
                  <a:lnTo>
                    <a:pt x="3792333" y="102546"/>
                  </a:lnTo>
                  <a:lnTo>
                    <a:pt x="3794732" y="102546"/>
                  </a:lnTo>
                  <a:lnTo>
                    <a:pt x="3797131" y="102546"/>
                  </a:lnTo>
                  <a:lnTo>
                    <a:pt x="3799529" y="102546"/>
                  </a:lnTo>
                  <a:lnTo>
                    <a:pt x="3801928" y="102546"/>
                  </a:lnTo>
                  <a:lnTo>
                    <a:pt x="3804327" y="102546"/>
                  </a:lnTo>
                  <a:lnTo>
                    <a:pt x="3806725" y="102546"/>
                  </a:lnTo>
                  <a:lnTo>
                    <a:pt x="3809124" y="102546"/>
                  </a:lnTo>
                  <a:lnTo>
                    <a:pt x="3811523" y="102546"/>
                  </a:lnTo>
                  <a:lnTo>
                    <a:pt x="3813922" y="102546"/>
                  </a:lnTo>
                  <a:lnTo>
                    <a:pt x="3816320" y="102546"/>
                  </a:lnTo>
                  <a:lnTo>
                    <a:pt x="3818719" y="102546"/>
                  </a:lnTo>
                  <a:lnTo>
                    <a:pt x="3821118" y="102546"/>
                  </a:lnTo>
                  <a:lnTo>
                    <a:pt x="3823516" y="102546"/>
                  </a:lnTo>
                  <a:lnTo>
                    <a:pt x="3825915" y="102546"/>
                  </a:lnTo>
                  <a:lnTo>
                    <a:pt x="3828314" y="102546"/>
                  </a:lnTo>
                  <a:lnTo>
                    <a:pt x="3830712" y="102546"/>
                  </a:lnTo>
                  <a:lnTo>
                    <a:pt x="3833111" y="102546"/>
                  </a:lnTo>
                  <a:lnTo>
                    <a:pt x="3835510" y="102546"/>
                  </a:lnTo>
                  <a:lnTo>
                    <a:pt x="3837908" y="102546"/>
                  </a:lnTo>
                  <a:lnTo>
                    <a:pt x="3840307" y="102546"/>
                  </a:lnTo>
                  <a:lnTo>
                    <a:pt x="3842706" y="102546"/>
                  </a:lnTo>
                  <a:lnTo>
                    <a:pt x="3845105" y="102546"/>
                  </a:lnTo>
                  <a:lnTo>
                    <a:pt x="3847503" y="102546"/>
                  </a:lnTo>
                  <a:lnTo>
                    <a:pt x="3849902" y="102546"/>
                  </a:lnTo>
                  <a:lnTo>
                    <a:pt x="3852301" y="102546"/>
                  </a:lnTo>
                  <a:lnTo>
                    <a:pt x="3854699" y="102546"/>
                  </a:lnTo>
                  <a:lnTo>
                    <a:pt x="3857098" y="102546"/>
                  </a:lnTo>
                  <a:lnTo>
                    <a:pt x="3859497" y="102546"/>
                  </a:lnTo>
                  <a:lnTo>
                    <a:pt x="3861895" y="102546"/>
                  </a:lnTo>
                  <a:lnTo>
                    <a:pt x="3864294" y="102546"/>
                  </a:lnTo>
                  <a:lnTo>
                    <a:pt x="3866693" y="102546"/>
                  </a:lnTo>
                  <a:lnTo>
                    <a:pt x="3869091" y="102546"/>
                  </a:lnTo>
                  <a:lnTo>
                    <a:pt x="3871490" y="102546"/>
                  </a:lnTo>
                  <a:lnTo>
                    <a:pt x="3873889" y="102546"/>
                  </a:lnTo>
                  <a:lnTo>
                    <a:pt x="3876288" y="102546"/>
                  </a:lnTo>
                  <a:lnTo>
                    <a:pt x="3878686" y="102546"/>
                  </a:lnTo>
                  <a:lnTo>
                    <a:pt x="3881085" y="102546"/>
                  </a:lnTo>
                  <a:lnTo>
                    <a:pt x="3883484" y="102546"/>
                  </a:lnTo>
                  <a:lnTo>
                    <a:pt x="3885882" y="102546"/>
                  </a:lnTo>
                  <a:lnTo>
                    <a:pt x="3888281" y="102546"/>
                  </a:lnTo>
                  <a:lnTo>
                    <a:pt x="3890680" y="102546"/>
                  </a:lnTo>
                  <a:lnTo>
                    <a:pt x="3893078" y="102546"/>
                  </a:lnTo>
                  <a:lnTo>
                    <a:pt x="3895477" y="102546"/>
                  </a:lnTo>
                  <a:lnTo>
                    <a:pt x="3897876" y="102546"/>
                  </a:lnTo>
                  <a:lnTo>
                    <a:pt x="3900274" y="102546"/>
                  </a:lnTo>
                  <a:lnTo>
                    <a:pt x="3902673" y="102546"/>
                  </a:lnTo>
                  <a:lnTo>
                    <a:pt x="3905072" y="102546"/>
                  </a:lnTo>
                  <a:lnTo>
                    <a:pt x="3907471" y="102546"/>
                  </a:lnTo>
                  <a:lnTo>
                    <a:pt x="3909869" y="102546"/>
                  </a:lnTo>
                  <a:lnTo>
                    <a:pt x="3912268" y="102546"/>
                  </a:lnTo>
                  <a:lnTo>
                    <a:pt x="3914667" y="102546"/>
                  </a:lnTo>
                  <a:lnTo>
                    <a:pt x="3917065" y="102546"/>
                  </a:lnTo>
                  <a:lnTo>
                    <a:pt x="3919464" y="102546"/>
                  </a:lnTo>
                  <a:lnTo>
                    <a:pt x="3921863" y="102546"/>
                  </a:lnTo>
                  <a:lnTo>
                    <a:pt x="3924261" y="102546"/>
                  </a:lnTo>
                  <a:lnTo>
                    <a:pt x="3926660" y="102546"/>
                  </a:lnTo>
                  <a:lnTo>
                    <a:pt x="3929059" y="102546"/>
                  </a:lnTo>
                  <a:lnTo>
                    <a:pt x="3931457" y="102546"/>
                  </a:lnTo>
                  <a:lnTo>
                    <a:pt x="3933856" y="102546"/>
                  </a:lnTo>
                  <a:lnTo>
                    <a:pt x="3936255" y="102546"/>
                  </a:lnTo>
                  <a:lnTo>
                    <a:pt x="3938654" y="102546"/>
                  </a:lnTo>
                  <a:lnTo>
                    <a:pt x="3941052" y="102546"/>
                  </a:lnTo>
                  <a:lnTo>
                    <a:pt x="3943451" y="102546"/>
                  </a:lnTo>
                  <a:lnTo>
                    <a:pt x="3945850" y="102546"/>
                  </a:lnTo>
                  <a:lnTo>
                    <a:pt x="3948248" y="102546"/>
                  </a:lnTo>
                  <a:lnTo>
                    <a:pt x="3950647" y="102546"/>
                  </a:lnTo>
                  <a:lnTo>
                    <a:pt x="3953046" y="102546"/>
                  </a:lnTo>
                  <a:lnTo>
                    <a:pt x="3955444" y="102546"/>
                  </a:lnTo>
                  <a:lnTo>
                    <a:pt x="3957843" y="102546"/>
                  </a:lnTo>
                  <a:lnTo>
                    <a:pt x="3960242" y="102546"/>
                  </a:lnTo>
                  <a:lnTo>
                    <a:pt x="3962641" y="102546"/>
                  </a:lnTo>
                  <a:lnTo>
                    <a:pt x="3965039" y="102546"/>
                  </a:lnTo>
                  <a:lnTo>
                    <a:pt x="3967438" y="102546"/>
                  </a:lnTo>
                  <a:lnTo>
                    <a:pt x="3969837" y="102546"/>
                  </a:lnTo>
                  <a:lnTo>
                    <a:pt x="3972235" y="102546"/>
                  </a:lnTo>
                  <a:lnTo>
                    <a:pt x="3974634" y="102546"/>
                  </a:lnTo>
                  <a:lnTo>
                    <a:pt x="3977033" y="102546"/>
                  </a:lnTo>
                  <a:lnTo>
                    <a:pt x="3979431" y="102546"/>
                  </a:lnTo>
                  <a:lnTo>
                    <a:pt x="3981830" y="102546"/>
                  </a:lnTo>
                  <a:lnTo>
                    <a:pt x="3984229" y="102546"/>
                  </a:lnTo>
                  <a:lnTo>
                    <a:pt x="3986627" y="102546"/>
                  </a:lnTo>
                  <a:lnTo>
                    <a:pt x="3989026" y="102546"/>
                  </a:lnTo>
                  <a:lnTo>
                    <a:pt x="3991425" y="102546"/>
                  </a:lnTo>
                  <a:lnTo>
                    <a:pt x="3993824" y="102546"/>
                  </a:lnTo>
                  <a:lnTo>
                    <a:pt x="3996222" y="102546"/>
                  </a:lnTo>
                  <a:lnTo>
                    <a:pt x="3998621" y="102546"/>
                  </a:lnTo>
                  <a:lnTo>
                    <a:pt x="4001020" y="102546"/>
                  </a:lnTo>
                  <a:lnTo>
                    <a:pt x="4003418" y="102546"/>
                  </a:lnTo>
                  <a:lnTo>
                    <a:pt x="4005817" y="102546"/>
                  </a:lnTo>
                  <a:lnTo>
                    <a:pt x="4008216" y="102546"/>
                  </a:lnTo>
                  <a:lnTo>
                    <a:pt x="4010614" y="102546"/>
                  </a:lnTo>
                  <a:lnTo>
                    <a:pt x="4013013" y="102546"/>
                  </a:lnTo>
                  <a:lnTo>
                    <a:pt x="4015412" y="102546"/>
                  </a:lnTo>
                  <a:lnTo>
                    <a:pt x="4017810" y="102546"/>
                  </a:lnTo>
                  <a:lnTo>
                    <a:pt x="4020209" y="102546"/>
                  </a:lnTo>
                  <a:lnTo>
                    <a:pt x="4022608" y="102546"/>
                  </a:lnTo>
                  <a:lnTo>
                    <a:pt x="4025007" y="102546"/>
                  </a:lnTo>
                  <a:lnTo>
                    <a:pt x="4027405" y="102546"/>
                  </a:lnTo>
                  <a:lnTo>
                    <a:pt x="4029804" y="102546"/>
                  </a:lnTo>
                  <a:lnTo>
                    <a:pt x="4032203" y="102546"/>
                  </a:lnTo>
                  <a:lnTo>
                    <a:pt x="4034601" y="102546"/>
                  </a:lnTo>
                  <a:lnTo>
                    <a:pt x="4037000" y="102546"/>
                  </a:lnTo>
                  <a:lnTo>
                    <a:pt x="4039399" y="102546"/>
                  </a:lnTo>
                  <a:lnTo>
                    <a:pt x="4041797" y="102546"/>
                  </a:lnTo>
                  <a:lnTo>
                    <a:pt x="4044196" y="102546"/>
                  </a:lnTo>
                  <a:lnTo>
                    <a:pt x="4046595" y="102546"/>
                  </a:lnTo>
                  <a:lnTo>
                    <a:pt x="4048993" y="102546"/>
                  </a:lnTo>
                  <a:lnTo>
                    <a:pt x="4051392" y="102546"/>
                  </a:lnTo>
                  <a:lnTo>
                    <a:pt x="4053791" y="102546"/>
                  </a:lnTo>
                  <a:lnTo>
                    <a:pt x="4056190" y="102546"/>
                  </a:lnTo>
                  <a:lnTo>
                    <a:pt x="4058588" y="102546"/>
                  </a:lnTo>
                  <a:lnTo>
                    <a:pt x="4060987" y="102546"/>
                  </a:lnTo>
                  <a:lnTo>
                    <a:pt x="4063386" y="102546"/>
                  </a:lnTo>
                  <a:lnTo>
                    <a:pt x="4065784" y="102546"/>
                  </a:lnTo>
                  <a:lnTo>
                    <a:pt x="4068183" y="102546"/>
                  </a:lnTo>
                  <a:lnTo>
                    <a:pt x="4070582" y="102546"/>
                  </a:lnTo>
                  <a:lnTo>
                    <a:pt x="4072980" y="102546"/>
                  </a:lnTo>
                  <a:lnTo>
                    <a:pt x="4075379" y="102546"/>
                  </a:lnTo>
                  <a:lnTo>
                    <a:pt x="4077778" y="102546"/>
                  </a:lnTo>
                  <a:lnTo>
                    <a:pt x="4080176" y="102546"/>
                  </a:lnTo>
                  <a:lnTo>
                    <a:pt x="4082575" y="102546"/>
                  </a:lnTo>
                  <a:lnTo>
                    <a:pt x="4084974" y="102546"/>
                  </a:lnTo>
                  <a:lnTo>
                    <a:pt x="4087373" y="102546"/>
                  </a:lnTo>
                  <a:lnTo>
                    <a:pt x="4089771" y="102546"/>
                  </a:lnTo>
                  <a:lnTo>
                    <a:pt x="4092170" y="102546"/>
                  </a:lnTo>
                  <a:lnTo>
                    <a:pt x="4094569" y="102546"/>
                  </a:lnTo>
                  <a:lnTo>
                    <a:pt x="4096967" y="102546"/>
                  </a:lnTo>
                  <a:lnTo>
                    <a:pt x="4099366" y="102546"/>
                  </a:lnTo>
                  <a:lnTo>
                    <a:pt x="4101765" y="102546"/>
                  </a:lnTo>
                  <a:lnTo>
                    <a:pt x="4104163" y="102546"/>
                  </a:lnTo>
                  <a:lnTo>
                    <a:pt x="4106562" y="102546"/>
                  </a:lnTo>
                  <a:lnTo>
                    <a:pt x="4108961" y="102546"/>
                  </a:lnTo>
                  <a:lnTo>
                    <a:pt x="4111359" y="102546"/>
                  </a:lnTo>
                  <a:lnTo>
                    <a:pt x="4113758" y="102546"/>
                  </a:lnTo>
                  <a:lnTo>
                    <a:pt x="4116157" y="102546"/>
                  </a:lnTo>
                  <a:lnTo>
                    <a:pt x="4118556" y="102546"/>
                  </a:lnTo>
                  <a:lnTo>
                    <a:pt x="4120954" y="102546"/>
                  </a:lnTo>
                  <a:lnTo>
                    <a:pt x="4123353" y="102546"/>
                  </a:lnTo>
                  <a:lnTo>
                    <a:pt x="4125752" y="102546"/>
                  </a:lnTo>
                  <a:lnTo>
                    <a:pt x="4128150" y="102546"/>
                  </a:lnTo>
                  <a:lnTo>
                    <a:pt x="4130549" y="102546"/>
                  </a:lnTo>
                  <a:lnTo>
                    <a:pt x="4132948" y="102546"/>
                  </a:lnTo>
                  <a:lnTo>
                    <a:pt x="4135346" y="102546"/>
                  </a:lnTo>
                  <a:lnTo>
                    <a:pt x="4137745" y="102546"/>
                  </a:lnTo>
                  <a:lnTo>
                    <a:pt x="4140144" y="102546"/>
                  </a:lnTo>
                  <a:lnTo>
                    <a:pt x="4142542" y="102546"/>
                  </a:lnTo>
                  <a:lnTo>
                    <a:pt x="4144941" y="102546"/>
                  </a:lnTo>
                  <a:lnTo>
                    <a:pt x="4147340" y="102546"/>
                  </a:lnTo>
                  <a:lnTo>
                    <a:pt x="4149739" y="102546"/>
                  </a:lnTo>
                  <a:lnTo>
                    <a:pt x="4152137" y="102546"/>
                  </a:lnTo>
                  <a:lnTo>
                    <a:pt x="4154536" y="102546"/>
                  </a:lnTo>
                  <a:lnTo>
                    <a:pt x="4156935" y="102546"/>
                  </a:lnTo>
                  <a:lnTo>
                    <a:pt x="4159333" y="102546"/>
                  </a:lnTo>
                  <a:lnTo>
                    <a:pt x="4161732" y="102546"/>
                  </a:lnTo>
                  <a:lnTo>
                    <a:pt x="4164131" y="102546"/>
                  </a:lnTo>
                  <a:lnTo>
                    <a:pt x="4166529" y="102546"/>
                  </a:lnTo>
                  <a:lnTo>
                    <a:pt x="4168928" y="102546"/>
                  </a:lnTo>
                  <a:lnTo>
                    <a:pt x="4171327" y="102546"/>
                  </a:lnTo>
                  <a:lnTo>
                    <a:pt x="4173725" y="102546"/>
                  </a:lnTo>
                  <a:lnTo>
                    <a:pt x="4176124" y="102546"/>
                  </a:lnTo>
                  <a:lnTo>
                    <a:pt x="4178523" y="102546"/>
                  </a:lnTo>
                  <a:lnTo>
                    <a:pt x="4180922" y="102546"/>
                  </a:lnTo>
                  <a:lnTo>
                    <a:pt x="4183320" y="102546"/>
                  </a:lnTo>
                  <a:lnTo>
                    <a:pt x="4185719" y="102546"/>
                  </a:lnTo>
                  <a:lnTo>
                    <a:pt x="4188118" y="102546"/>
                  </a:lnTo>
                  <a:lnTo>
                    <a:pt x="4190516" y="102546"/>
                  </a:lnTo>
                  <a:lnTo>
                    <a:pt x="4192915" y="102546"/>
                  </a:lnTo>
                  <a:lnTo>
                    <a:pt x="4195314" y="102546"/>
                  </a:lnTo>
                  <a:lnTo>
                    <a:pt x="4197712" y="102546"/>
                  </a:lnTo>
                  <a:lnTo>
                    <a:pt x="4200111" y="102546"/>
                  </a:lnTo>
                  <a:lnTo>
                    <a:pt x="4202510" y="102546"/>
                  </a:lnTo>
                  <a:lnTo>
                    <a:pt x="4204909" y="102546"/>
                  </a:lnTo>
                  <a:lnTo>
                    <a:pt x="4207307" y="102546"/>
                  </a:lnTo>
                  <a:lnTo>
                    <a:pt x="4209706" y="102546"/>
                  </a:lnTo>
                  <a:lnTo>
                    <a:pt x="4212105" y="102546"/>
                  </a:lnTo>
                  <a:lnTo>
                    <a:pt x="4214503" y="102546"/>
                  </a:lnTo>
                  <a:lnTo>
                    <a:pt x="4216902" y="102546"/>
                  </a:lnTo>
                  <a:lnTo>
                    <a:pt x="4219301" y="102546"/>
                  </a:lnTo>
                  <a:lnTo>
                    <a:pt x="4221699" y="102546"/>
                  </a:lnTo>
                  <a:lnTo>
                    <a:pt x="4224098" y="102546"/>
                  </a:lnTo>
                  <a:lnTo>
                    <a:pt x="4226497" y="102546"/>
                  </a:lnTo>
                  <a:lnTo>
                    <a:pt x="4228895" y="102546"/>
                  </a:lnTo>
                  <a:lnTo>
                    <a:pt x="4231294" y="102546"/>
                  </a:lnTo>
                  <a:lnTo>
                    <a:pt x="4233693" y="102546"/>
                  </a:lnTo>
                  <a:lnTo>
                    <a:pt x="4236092" y="102546"/>
                  </a:lnTo>
                  <a:lnTo>
                    <a:pt x="4238490" y="102546"/>
                  </a:lnTo>
                  <a:lnTo>
                    <a:pt x="4240889" y="102546"/>
                  </a:lnTo>
                  <a:lnTo>
                    <a:pt x="4243288" y="102546"/>
                  </a:lnTo>
                  <a:lnTo>
                    <a:pt x="4245686" y="102546"/>
                  </a:lnTo>
                  <a:lnTo>
                    <a:pt x="4248085" y="102546"/>
                  </a:lnTo>
                  <a:lnTo>
                    <a:pt x="4250484" y="102546"/>
                  </a:lnTo>
                  <a:lnTo>
                    <a:pt x="4252882" y="102546"/>
                  </a:lnTo>
                  <a:lnTo>
                    <a:pt x="4255281" y="102546"/>
                  </a:lnTo>
                  <a:lnTo>
                    <a:pt x="4257680" y="102546"/>
                  </a:lnTo>
                  <a:lnTo>
                    <a:pt x="4260078" y="102546"/>
                  </a:lnTo>
                  <a:lnTo>
                    <a:pt x="4262477" y="102546"/>
                  </a:lnTo>
                  <a:lnTo>
                    <a:pt x="4264876" y="102546"/>
                  </a:lnTo>
                  <a:lnTo>
                    <a:pt x="4267275" y="102546"/>
                  </a:lnTo>
                  <a:lnTo>
                    <a:pt x="4269673" y="102546"/>
                  </a:lnTo>
                  <a:lnTo>
                    <a:pt x="4272072" y="102546"/>
                  </a:lnTo>
                  <a:lnTo>
                    <a:pt x="4274471" y="102546"/>
                  </a:lnTo>
                  <a:lnTo>
                    <a:pt x="4276869" y="102546"/>
                  </a:lnTo>
                  <a:lnTo>
                    <a:pt x="4279268" y="102546"/>
                  </a:lnTo>
                  <a:lnTo>
                    <a:pt x="4281667" y="102546"/>
                  </a:lnTo>
                  <a:lnTo>
                    <a:pt x="4284065" y="102546"/>
                  </a:lnTo>
                  <a:lnTo>
                    <a:pt x="4286464" y="102546"/>
                  </a:lnTo>
                  <a:lnTo>
                    <a:pt x="4288863" y="102546"/>
                  </a:lnTo>
                  <a:lnTo>
                    <a:pt x="4291261" y="102546"/>
                  </a:lnTo>
                  <a:lnTo>
                    <a:pt x="4293660" y="102546"/>
                  </a:lnTo>
                  <a:lnTo>
                    <a:pt x="4296059" y="102546"/>
                  </a:lnTo>
                  <a:lnTo>
                    <a:pt x="4298458" y="102546"/>
                  </a:lnTo>
                  <a:lnTo>
                    <a:pt x="4300856" y="102546"/>
                  </a:lnTo>
                  <a:lnTo>
                    <a:pt x="4303255" y="102546"/>
                  </a:lnTo>
                  <a:lnTo>
                    <a:pt x="4305654" y="102546"/>
                  </a:lnTo>
                  <a:lnTo>
                    <a:pt x="4308052" y="102546"/>
                  </a:lnTo>
                  <a:lnTo>
                    <a:pt x="4310451" y="102546"/>
                  </a:lnTo>
                  <a:lnTo>
                    <a:pt x="4312850" y="102546"/>
                  </a:lnTo>
                  <a:lnTo>
                    <a:pt x="4315248" y="102546"/>
                  </a:lnTo>
                  <a:lnTo>
                    <a:pt x="4317647" y="102546"/>
                  </a:lnTo>
                  <a:lnTo>
                    <a:pt x="4320046" y="102546"/>
                  </a:lnTo>
                  <a:lnTo>
                    <a:pt x="4322444" y="102546"/>
                  </a:lnTo>
                  <a:lnTo>
                    <a:pt x="4324843" y="102546"/>
                  </a:lnTo>
                  <a:lnTo>
                    <a:pt x="4327242" y="102546"/>
                  </a:lnTo>
                  <a:lnTo>
                    <a:pt x="4329641" y="102546"/>
                  </a:lnTo>
                  <a:lnTo>
                    <a:pt x="4332039" y="102546"/>
                  </a:lnTo>
                  <a:lnTo>
                    <a:pt x="4334438" y="102546"/>
                  </a:lnTo>
                  <a:lnTo>
                    <a:pt x="4336837" y="102546"/>
                  </a:lnTo>
                  <a:lnTo>
                    <a:pt x="4339235" y="102546"/>
                  </a:lnTo>
                  <a:lnTo>
                    <a:pt x="4341634" y="102546"/>
                  </a:lnTo>
                  <a:lnTo>
                    <a:pt x="4344033" y="102546"/>
                  </a:lnTo>
                  <a:lnTo>
                    <a:pt x="4346431" y="102546"/>
                  </a:lnTo>
                  <a:lnTo>
                    <a:pt x="4348830" y="102546"/>
                  </a:lnTo>
                  <a:lnTo>
                    <a:pt x="4351229" y="102546"/>
                  </a:lnTo>
                  <a:lnTo>
                    <a:pt x="4353627" y="102546"/>
                  </a:lnTo>
                  <a:lnTo>
                    <a:pt x="4356026" y="102546"/>
                  </a:lnTo>
                  <a:lnTo>
                    <a:pt x="4358425" y="102546"/>
                  </a:lnTo>
                  <a:lnTo>
                    <a:pt x="4360824" y="102546"/>
                  </a:lnTo>
                  <a:lnTo>
                    <a:pt x="4363222" y="102546"/>
                  </a:lnTo>
                  <a:lnTo>
                    <a:pt x="4365621" y="102546"/>
                  </a:lnTo>
                  <a:lnTo>
                    <a:pt x="4368020" y="102546"/>
                  </a:lnTo>
                  <a:lnTo>
                    <a:pt x="4370418" y="102546"/>
                  </a:lnTo>
                  <a:lnTo>
                    <a:pt x="4372817" y="102546"/>
                  </a:lnTo>
                </a:path>
              </a:pathLst>
            </a:custGeom>
            <a:ln w="13550" cap="flat">
              <a:solidFill>
                <a:srgbClr val="FF57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6349781" y="4212057"/>
              <a:ext cx="4372817" cy="416530"/>
            </a:xfrm>
            <a:custGeom>
              <a:avLst/>
              <a:pathLst>
                <a:path w="4372817" h="416530">
                  <a:moveTo>
                    <a:pt x="0" y="65885"/>
                  </a:moveTo>
                  <a:lnTo>
                    <a:pt x="2398" y="65885"/>
                  </a:lnTo>
                  <a:lnTo>
                    <a:pt x="4797" y="65885"/>
                  </a:lnTo>
                  <a:lnTo>
                    <a:pt x="7196" y="65885"/>
                  </a:lnTo>
                  <a:lnTo>
                    <a:pt x="9594" y="65885"/>
                  </a:lnTo>
                  <a:lnTo>
                    <a:pt x="11993" y="65885"/>
                  </a:lnTo>
                  <a:lnTo>
                    <a:pt x="14392" y="65885"/>
                  </a:lnTo>
                  <a:lnTo>
                    <a:pt x="16790" y="65885"/>
                  </a:lnTo>
                  <a:lnTo>
                    <a:pt x="19189" y="65885"/>
                  </a:lnTo>
                  <a:lnTo>
                    <a:pt x="21588" y="65885"/>
                  </a:lnTo>
                  <a:lnTo>
                    <a:pt x="23986" y="65885"/>
                  </a:lnTo>
                  <a:lnTo>
                    <a:pt x="26385" y="65885"/>
                  </a:lnTo>
                  <a:lnTo>
                    <a:pt x="28784" y="65885"/>
                  </a:lnTo>
                  <a:lnTo>
                    <a:pt x="31183" y="65885"/>
                  </a:lnTo>
                  <a:lnTo>
                    <a:pt x="33581" y="65885"/>
                  </a:lnTo>
                  <a:lnTo>
                    <a:pt x="35980" y="65885"/>
                  </a:lnTo>
                  <a:lnTo>
                    <a:pt x="38379" y="65885"/>
                  </a:lnTo>
                  <a:lnTo>
                    <a:pt x="40777" y="65885"/>
                  </a:lnTo>
                  <a:lnTo>
                    <a:pt x="43176" y="65885"/>
                  </a:lnTo>
                  <a:lnTo>
                    <a:pt x="45575" y="65885"/>
                  </a:lnTo>
                  <a:lnTo>
                    <a:pt x="47973" y="65885"/>
                  </a:lnTo>
                  <a:lnTo>
                    <a:pt x="50372" y="65885"/>
                  </a:lnTo>
                  <a:lnTo>
                    <a:pt x="52771" y="65885"/>
                  </a:lnTo>
                  <a:lnTo>
                    <a:pt x="55169" y="65885"/>
                  </a:lnTo>
                  <a:lnTo>
                    <a:pt x="57568" y="65885"/>
                  </a:lnTo>
                  <a:lnTo>
                    <a:pt x="59967" y="65885"/>
                  </a:lnTo>
                  <a:lnTo>
                    <a:pt x="62366" y="65885"/>
                  </a:lnTo>
                  <a:lnTo>
                    <a:pt x="64764" y="65885"/>
                  </a:lnTo>
                  <a:lnTo>
                    <a:pt x="67163" y="65885"/>
                  </a:lnTo>
                  <a:lnTo>
                    <a:pt x="69562" y="65885"/>
                  </a:lnTo>
                  <a:lnTo>
                    <a:pt x="71960" y="65885"/>
                  </a:lnTo>
                  <a:lnTo>
                    <a:pt x="74359" y="65885"/>
                  </a:lnTo>
                  <a:lnTo>
                    <a:pt x="76758" y="65885"/>
                  </a:lnTo>
                  <a:lnTo>
                    <a:pt x="79156" y="65885"/>
                  </a:lnTo>
                  <a:lnTo>
                    <a:pt x="81555" y="65885"/>
                  </a:lnTo>
                  <a:lnTo>
                    <a:pt x="83954" y="65885"/>
                  </a:lnTo>
                  <a:lnTo>
                    <a:pt x="86352" y="65885"/>
                  </a:lnTo>
                  <a:lnTo>
                    <a:pt x="88751" y="65885"/>
                  </a:lnTo>
                  <a:lnTo>
                    <a:pt x="91150" y="65885"/>
                  </a:lnTo>
                  <a:lnTo>
                    <a:pt x="93549" y="65885"/>
                  </a:lnTo>
                  <a:lnTo>
                    <a:pt x="95947" y="65885"/>
                  </a:lnTo>
                  <a:lnTo>
                    <a:pt x="98346" y="65885"/>
                  </a:lnTo>
                  <a:lnTo>
                    <a:pt x="100745" y="65885"/>
                  </a:lnTo>
                  <a:lnTo>
                    <a:pt x="103143" y="65885"/>
                  </a:lnTo>
                  <a:lnTo>
                    <a:pt x="105542" y="65885"/>
                  </a:lnTo>
                  <a:lnTo>
                    <a:pt x="107941" y="65885"/>
                  </a:lnTo>
                  <a:lnTo>
                    <a:pt x="110339" y="65885"/>
                  </a:lnTo>
                  <a:lnTo>
                    <a:pt x="112738" y="65885"/>
                  </a:lnTo>
                  <a:lnTo>
                    <a:pt x="115137" y="65885"/>
                  </a:lnTo>
                  <a:lnTo>
                    <a:pt x="117535" y="65885"/>
                  </a:lnTo>
                  <a:lnTo>
                    <a:pt x="119934" y="65885"/>
                  </a:lnTo>
                  <a:lnTo>
                    <a:pt x="122333" y="65885"/>
                  </a:lnTo>
                  <a:lnTo>
                    <a:pt x="124732" y="65885"/>
                  </a:lnTo>
                  <a:lnTo>
                    <a:pt x="127130" y="65885"/>
                  </a:lnTo>
                  <a:lnTo>
                    <a:pt x="129529" y="65885"/>
                  </a:lnTo>
                  <a:lnTo>
                    <a:pt x="131928" y="65885"/>
                  </a:lnTo>
                  <a:lnTo>
                    <a:pt x="134326" y="65885"/>
                  </a:lnTo>
                  <a:lnTo>
                    <a:pt x="136725" y="65885"/>
                  </a:lnTo>
                  <a:lnTo>
                    <a:pt x="139124" y="65885"/>
                  </a:lnTo>
                  <a:lnTo>
                    <a:pt x="141522" y="65885"/>
                  </a:lnTo>
                  <a:lnTo>
                    <a:pt x="143921" y="65885"/>
                  </a:lnTo>
                  <a:lnTo>
                    <a:pt x="146320" y="65885"/>
                  </a:lnTo>
                  <a:lnTo>
                    <a:pt x="148718" y="65885"/>
                  </a:lnTo>
                  <a:lnTo>
                    <a:pt x="151117" y="65885"/>
                  </a:lnTo>
                  <a:lnTo>
                    <a:pt x="153516" y="65885"/>
                  </a:lnTo>
                  <a:lnTo>
                    <a:pt x="155915" y="65885"/>
                  </a:lnTo>
                  <a:lnTo>
                    <a:pt x="158313" y="65885"/>
                  </a:lnTo>
                  <a:lnTo>
                    <a:pt x="160712" y="65885"/>
                  </a:lnTo>
                  <a:lnTo>
                    <a:pt x="163111" y="65885"/>
                  </a:lnTo>
                  <a:lnTo>
                    <a:pt x="165509" y="65885"/>
                  </a:lnTo>
                  <a:lnTo>
                    <a:pt x="167908" y="65885"/>
                  </a:lnTo>
                  <a:lnTo>
                    <a:pt x="170307" y="65885"/>
                  </a:lnTo>
                  <a:lnTo>
                    <a:pt x="172705" y="65885"/>
                  </a:lnTo>
                  <a:lnTo>
                    <a:pt x="175104" y="65885"/>
                  </a:lnTo>
                  <a:lnTo>
                    <a:pt x="177503" y="65885"/>
                  </a:lnTo>
                  <a:lnTo>
                    <a:pt x="179901" y="65885"/>
                  </a:lnTo>
                  <a:lnTo>
                    <a:pt x="182300" y="65885"/>
                  </a:lnTo>
                  <a:lnTo>
                    <a:pt x="184699" y="65885"/>
                  </a:lnTo>
                  <a:lnTo>
                    <a:pt x="187098" y="65885"/>
                  </a:lnTo>
                  <a:lnTo>
                    <a:pt x="189496" y="65885"/>
                  </a:lnTo>
                  <a:lnTo>
                    <a:pt x="191895" y="65885"/>
                  </a:lnTo>
                  <a:lnTo>
                    <a:pt x="194294" y="65885"/>
                  </a:lnTo>
                  <a:lnTo>
                    <a:pt x="196692" y="65885"/>
                  </a:lnTo>
                  <a:lnTo>
                    <a:pt x="199091" y="65885"/>
                  </a:lnTo>
                  <a:lnTo>
                    <a:pt x="201490" y="65885"/>
                  </a:lnTo>
                  <a:lnTo>
                    <a:pt x="203888" y="65885"/>
                  </a:lnTo>
                  <a:lnTo>
                    <a:pt x="206287" y="65885"/>
                  </a:lnTo>
                  <a:lnTo>
                    <a:pt x="208686" y="65885"/>
                  </a:lnTo>
                  <a:lnTo>
                    <a:pt x="211084" y="65885"/>
                  </a:lnTo>
                  <a:lnTo>
                    <a:pt x="213483" y="65885"/>
                  </a:lnTo>
                  <a:lnTo>
                    <a:pt x="215882" y="65885"/>
                  </a:lnTo>
                  <a:lnTo>
                    <a:pt x="218281" y="65885"/>
                  </a:lnTo>
                  <a:lnTo>
                    <a:pt x="220679" y="65885"/>
                  </a:lnTo>
                  <a:lnTo>
                    <a:pt x="223078" y="65885"/>
                  </a:lnTo>
                  <a:lnTo>
                    <a:pt x="225477" y="65885"/>
                  </a:lnTo>
                  <a:lnTo>
                    <a:pt x="227875" y="65885"/>
                  </a:lnTo>
                  <a:lnTo>
                    <a:pt x="230274" y="65885"/>
                  </a:lnTo>
                  <a:lnTo>
                    <a:pt x="232673" y="65885"/>
                  </a:lnTo>
                  <a:lnTo>
                    <a:pt x="235071" y="65885"/>
                  </a:lnTo>
                  <a:lnTo>
                    <a:pt x="237470" y="65885"/>
                  </a:lnTo>
                  <a:lnTo>
                    <a:pt x="239869" y="65885"/>
                  </a:lnTo>
                  <a:lnTo>
                    <a:pt x="242268" y="65885"/>
                  </a:lnTo>
                  <a:lnTo>
                    <a:pt x="244666" y="65885"/>
                  </a:lnTo>
                  <a:lnTo>
                    <a:pt x="247065" y="65885"/>
                  </a:lnTo>
                  <a:lnTo>
                    <a:pt x="249464" y="65885"/>
                  </a:lnTo>
                  <a:lnTo>
                    <a:pt x="251862" y="65885"/>
                  </a:lnTo>
                  <a:lnTo>
                    <a:pt x="254261" y="65885"/>
                  </a:lnTo>
                  <a:lnTo>
                    <a:pt x="256660" y="65885"/>
                  </a:lnTo>
                  <a:lnTo>
                    <a:pt x="259058" y="65885"/>
                  </a:lnTo>
                  <a:lnTo>
                    <a:pt x="261457" y="65885"/>
                  </a:lnTo>
                  <a:lnTo>
                    <a:pt x="263856" y="65885"/>
                  </a:lnTo>
                  <a:lnTo>
                    <a:pt x="266254" y="65885"/>
                  </a:lnTo>
                  <a:lnTo>
                    <a:pt x="268653" y="65885"/>
                  </a:lnTo>
                  <a:lnTo>
                    <a:pt x="271052" y="65885"/>
                  </a:lnTo>
                  <a:lnTo>
                    <a:pt x="273451" y="65885"/>
                  </a:lnTo>
                  <a:lnTo>
                    <a:pt x="275849" y="65885"/>
                  </a:lnTo>
                  <a:lnTo>
                    <a:pt x="278248" y="65885"/>
                  </a:lnTo>
                  <a:lnTo>
                    <a:pt x="280647" y="65885"/>
                  </a:lnTo>
                  <a:lnTo>
                    <a:pt x="283045" y="65885"/>
                  </a:lnTo>
                  <a:lnTo>
                    <a:pt x="285444" y="65885"/>
                  </a:lnTo>
                  <a:lnTo>
                    <a:pt x="287843" y="65885"/>
                  </a:lnTo>
                  <a:lnTo>
                    <a:pt x="290241" y="65885"/>
                  </a:lnTo>
                  <a:lnTo>
                    <a:pt x="292640" y="65885"/>
                  </a:lnTo>
                  <a:lnTo>
                    <a:pt x="295039" y="65885"/>
                  </a:lnTo>
                  <a:lnTo>
                    <a:pt x="297437" y="65885"/>
                  </a:lnTo>
                  <a:lnTo>
                    <a:pt x="299836" y="65885"/>
                  </a:lnTo>
                  <a:lnTo>
                    <a:pt x="302235" y="65885"/>
                  </a:lnTo>
                  <a:lnTo>
                    <a:pt x="304634" y="65885"/>
                  </a:lnTo>
                  <a:lnTo>
                    <a:pt x="307032" y="65885"/>
                  </a:lnTo>
                  <a:lnTo>
                    <a:pt x="309431" y="65885"/>
                  </a:lnTo>
                  <a:lnTo>
                    <a:pt x="311830" y="65885"/>
                  </a:lnTo>
                  <a:lnTo>
                    <a:pt x="314228" y="65885"/>
                  </a:lnTo>
                  <a:lnTo>
                    <a:pt x="316627" y="65885"/>
                  </a:lnTo>
                  <a:lnTo>
                    <a:pt x="319026" y="65885"/>
                  </a:lnTo>
                  <a:lnTo>
                    <a:pt x="321424" y="65885"/>
                  </a:lnTo>
                  <a:lnTo>
                    <a:pt x="323823" y="65885"/>
                  </a:lnTo>
                  <a:lnTo>
                    <a:pt x="326222" y="65885"/>
                  </a:lnTo>
                  <a:lnTo>
                    <a:pt x="328620" y="65885"/>
                  </a:lnTo>
                  <a:lnTo>
                    <a:pt x="331019" y="65885"/>
                  </a:lnTo>
                  <a:lnTo>
                    <a:pt x="333418" y="65885"/>
                  </a:lnTo>
                  <a:lnTo>
                    <a:pt x="335817" y="65885"/>
                  </a:lnTo>
                  <a:lnTo>
                    <a:pt x="338215" y="65885"/>
                  </a:lnTo>
                  <a:lnTo>
                    <a:pt x="340614" y="65885"/>
                  </a:lnTo>
                  <a:lnTo>
                    <a:pt x="343013" y="65885"/>
                  </a:lnTo>
                  <a:lnTo>
                    <a:pt x="345411" y="65885"/>
                  </a:lnTo>
                  <a:lnTo>
                    <a:pt x="347810" y="65885"/>
                  </a:lnTo>
                  <a:lnTo>
                    <a:pt x="350209" y="65885"/>
                  </a:lnTo>
                  <a:lnTo>
                    <a:pt x="352607" y="65885"/>
                  </a:lnTo>
                  <a:lnTo>
                    <a:pt x="355006" y="65885"/>
                  </a:lnTo>
                  <a:lnTo>
                    <a:pt x="357405" y="65885"/>
                  </a:lnTo>
                  <a:lnTo>
                    <a:pt x="359803" y="65885"/>
                  </a:lnTo>
                  <a:lnTo>
                    <a:pt x="362202" y="65885"/>
                  </a:lnTo>
                  <a:lnTo>
                    <a:pt x="364601" y="65885"/>
                  </a:lnTo>
                  <a:lnTo>
                    <a:pt x="367000" y="65885"/>
                  </a:lnTo>
                  <a:lnTo>
                    <a:pt x="369398" y="65885"/>
                  </a:lnTo>
                  <a:lnTo>
                    <a:pt x="371797" y="65885"/>
                  </a:lnTo>
                  <a:lnTo>
                    <a:pt x="374196" y="65885"/>
                  </a:lnTo>
                  <a:lnTo>
                    <a:pt x="376594" y="65885"/>
                  </a:lnTo>
                  <a:lnTo>
                    <a:pt x="378993" y="65885"/>
                  </a:lnTo>
                  <a:lnTo>
                    <a:pt x="381392" y="65885"/>
                  </a:lnTo>
                  <a:lnTo>
                    <a:pt x="383790" y="65885"/>
                  </a:lnTo>
                  <a:lnTo>
                    <a:pt x="386189" y="65885"/>
                  </a:lnTo>
                  <a:lnTo>
                    <a:pt x="388588" y="65885"/>
                  </a:lnTo>
                  <a:lnTo>
                    <a:pt x="390986" y="65885"/>
                  </a:lnTo>
                  <a:lnTo>
                    <a:pt x="393385" y="65885"/>
                  </a:lnTo>
                  <a:lnTo>
                    <a:pt x="395784" y="65885"/>
                  </a:lnTo>
                  <a:lnTo>
                    <a:pt x="398183" y="65885"/>
                  </a:lnTo>
                  <a:lnTo>
                    <a:pt x="400581" y="65885"/>
                  </a:lnTo>
                  <a:lnTo>
                    <a:pt x="402980" y="65885"/>
                  </a:lnTo>
                  <a:lnTo>
                    <a:pt x="405379" y="65885"/>
                  </a:lnTo>
                  <a:lnTo>
                    <a:pt x="407777" y="65885"/>
                  </a:lnTo>
                  <a:lnTo>
                    <a:pt x="410176" y="65885"/>
                  </a:lnTo>
                  <a:lnTo>
                    <a:pt x="412575" y="65885"/>
                  </a:lnTo>
                  <a:lnTo>
                    <a:pt x="414973" y="65885"/>
                  </a:lnTo>
                  <a:lnTo>
                    <a:pt x="417372" y="65885"/>
                  </a:lnTo>
                  <a:lnTo>
                    <a:pt x="419771" y="65885"/>
                  </a:lnTo>
                  <a:lnTo>
                    <a:pt x="422169" y="65885"/>
                  </a:lnTo>
                  <a:lnTo>
                    <a:pt x="424568" y="65885"/>
                  </a:lnTo>
                  <a:lnTo>
                    <a:pt x="426967" y="65885"/>
                  </a:lnTo>
                  <a:lnTo>
                    <a:pt x="429366" y="65885"/>
                  </a:lnTo>
                  <a:lnTo>
                    <a:pt x="431764" y="65885"/>
                  </a:lnTo>
                  <a:lnTo>
                    <a:pt x="434163" y="65885"/>
                  </a:lnTo>
                  <a:lnTo>
                    <a:pt x="436562" y="65885"/>
                  </a:lnTo>
                  <a:lnTo>
                    <a:pt x="438960" y="65885"/>
                  </a:lnTo>
                  <a:lnTo>
                    <a:pt x="441359" y="65885"/>
                  </a:lnTo>
                  <a:lnTo>
                    <a:pt x="443758" y="65885"/>
                  </a:lnTo>
                  <a:lnTo>
                    <a:pt x="446156" y="65885"/>
                  </a:lnTo>
                  <a:lnTo>
                    <a:pt x="448555" y="65885"/>
                  </a:lnTo>
                  <a:lnTo>
                    <a:pt x="450954" y="65885"/>
                  </a:lnTo>
                  <a:lnTo>
                    <a:pt x="453352" y="65885"/>
                  </a:lnTo>
                  <a:lnTo>
                    <a:pt x="455751" y="65885"/>
                  </a:lnTo>
                  <a:lnTo>
                    <a:pt x="458150" y="65885"/>
                  </a:lnTo>
                  <a:lnTo>
                    <a:pt x="460549" y="65885"/>
                  </a:lnTo>
                  <a:lnTo>
                    <a:pt x="462947" y="65885"/>
                  </a:lnTo>
                  <a:lnTo>
                    <a:pt x="465346" y="65885"/>
                  </a:lnTo>
                  <a:lnTo>
                    <a:pt x="467745" y="65885"/>
                  </a:lnTo>
                  <a:lnTo>
                    <a:pt x="470143" y="65885"/>
                  </a:lnTo>
                  <a:lnTo>
                    <a:pt x="472542" y="65885"/>
                  </a:lnTo>
                  <a:lnTo>
                    <a:pt x="474941" y="65885"/>
                  </a:lnTo>
                  <a:lnTo>
                    <a:pt x="477339" y="65885"/>
                  </a:lnTo>
                  <a:lnTo>
                    <a:pt x="479738" y="65885"/>
                  </a:lnTo>
                  <a:lnTo>
                    <a:pt x="482137" y="65885"/>
                  </a:lnTo>
                  <a:lnTo>
                    <a:pt x="484536" y="65885"/>
                  </a:lnTo>
                  <a:lnTo>
                    <a:pt x="486934" y="65885"/>
                  </a:lnTo>
                  <a:lnTo>
                    <a:pt x="489333" y="65885"/>
                  </a:lnTo>
                  <a:lnTo>
                    <a:pt x="491732" y="65885"/>
                  </a:lnTo>
                  <a:lnTo>
                    <a:pt x="494130" y="65885"/>
                  </a:lnTo>
                  <a:lnTo>
                    <a:pt x="496529" y="65885"/>
                  </a:lnTo>
                  <a:lnTo>
                    <a:pt x="498928" y="65885"/>
                  </a:lnTo>
                  <a:lnTo>
                    <a:pt x="501326" y="65885"/>
                  </a:lnTo>
                  <a:lnTo>
                    <a:pt x="503725" y="65885"/>
                  </a:lnTo>
                  <a:lnTo>
                    <a:pt x="506124" y="65885"/>
                  </a:lnTo>
                  <a:lnTo>
                    <a:pt x="508522" y="65885"/>
                  </a:lnTo>
                  <a:lnTo>
                    <a:pt x="510921" y="65885"/>
                  </a:lnTo>
                  <a:lnTo>
                    <a:pt x="513320" y="65885"/>
                  </a:lnTo>
                  <a:lnTo>
                    <a:pt x="515719" y="65885"/>
                  </a:lnTo>
                  <a:lnTo>
                    <a:pt x="518117" y="65885"/>
                  </a:lnTo>
                  <a:lnTo>
                    <a:pt x="520516" y="65885"/>
                  </a:lnTo>
                  <a:lnTo>
                    <a:pt x="522915" y="65885"/>
                  </a:lnTo>
                  <a:lnTo>
                    <a:pt x="525313" y="65885"/>
                  </a:lnTo>
                  <a:lnTo>
                    <a:pt x="527712" y="65885"/>
                  </a:lnTo>
                  <a:lnTo>
                    <a:pt x="530111" y="65885"/>
                  </a:lnTo>
                  <a:lnTo>
                    <a:pt x="532509" y="65885"/>
                  </a:lnTo>
                  <a:lnTo>
                    <a:pt x="534908" y="65885"/>
                  </a:lnTo>
                  <a:lnTo>
                    <a:pt x="537307" y="65885"/>
                  </a:lnTo>
                  <a:lnTo>
                    <a:pt x="539705" y="65885"/>
                  </a:lnTo>
                  <a:lnTo>
                    <a:pt x="542104" y="65885"/>
                  </a:lnTo>
                  <a:lnTo>
                    <a:pt x="544503" y="65885"/>
                  </a:lnTo>
                  <a:lnTo>
                    <a:pt x="546902" y="65885"/>
                  </a:lnTo>
                  <a:lnTo>
                    <a:pt x="549300" y="65885"/>
                  </a:lnTo>
                  <a:lnTo>
                    <a:pt x="551699" y="65885"/>
                  </a:lnTo>
                  <a:lnTo>
                    <a:pt x="554098" y="65885"/>
                  </a:lnTo>
                  <a:lnTo>
                    <a:pt x="556496" y="65885"/>
                  </a:lnTo>
                  <a:lnTo>
                    <a:pt x="558895" y="65885"/>
                  </a:lnTo>
                  <a:lnTo>
                    <a:pt x="561294" y="65885"/>
                  </a:lnTo>
                  <a:lnTo>
                    <a:pt x="563692" y="65885"/>
                  </a:lnTo>
                  <a:lnTo>
                    <a:pt x="566091" y="65885"/>
                  </a:lnTo>
                  <a:lnTo>
                    <a:pt x="568490" y="65885"/>
                  </a:lnTo>
                  <a:lnTo>
                    <a:pt x="570888" y="65885"/>
                  </a:lnTo>
                  <a:lnTo>
                    <a:pt x="573287" y="65885"/>
                  </a:lnTo>
                  <a:lnTo>
                    <a:pt x="575686" y="65885"/>
                  </a:lnTo>
                  <a:lnTo>
                    <a:pt x="578085" y="65885"/>
                  </a:lnTo>
                  <a:lnTo>
                    <a:pt x="580483" y="65885"/>
                  </a:lnTo>
                  <a:lnTo>
                    <a:pt x="582882" y="65885"/>
                  </a:lnTo>
                  <a:lnTo>
                    <a:pt x="585281" y="65885"/>
                  </a:lnTo>
                  <a:lnTo>
                    <a:pt x="587679" y="65885"/>
                  </a:lnTo>
                  <a:lnTo>
                    <a:pt x="590078" y="65885"/>
                  </a:lnTo>
                  <a:lnTo>
                    <a:pt x="592477" y="65885"/>
                  </a:lnTo>
                  <a:lnTo>
                    <a:pt x="594875" y="65885"/>
                  </a:lnTo>
                  <a:lnTo>
                    <a:pt x="597274" y="65885"/>
                  </a:lnTo>
                  <a:lnTo>
                    <a:pt x="599673" y="65885"/>
                  </a:lnTo>
                  <a:lnTo>
                    <a:pt x="602071" y="65885"/>
                  </a:lnTo>
                  <a:lnTo>
                    <a:pt x="604470" y="65885"/>
                  </a:lnTo>
                  <a:lnTo>
                    <a:pt x="606869" y="65885"/>
                  </a:lnTo>
                  <a:lnTo>
                    <a:pt x="609268" y="65885"/>
                  </a:lnTo>
                  <a:lnTo>
                    <a:pt x="611666" y="65885"/>
                  </a:lnTo>
                  <a:lnTo>
                    <a:pt x="614065" y="65885"/>
                  </a:lnTo>
                  <a:lnTo>
                    <a:pt x="616464" y="65885"/>
                  </a:lnTo>
                  <a:lnTo>
                    <a:pt x="618862" y="65885"/>
                  </a:lnTo>
                  <a:lnTo>
                    <a:pt x="621261" y="65885"/>
                  </a:lnTo>
                  <a:lnTo>
                    <a:pt x="623660" y="65885"/>
                  </a:lnTo>
                  <a:lnTo>
                    <a:pt x="626058" y="65885"/>
                  </a:lnTo>
                  <a:lnTo>
                    <a:pt x="628457" y="65885"/>
                  </a:lnTo>
                  <a:lnTo>
                    <a:pt x="630856" y="65885"/>
                  </a:lnTo>
                  <a:lnTo>
                    <a:pt x="633254" y="65885"/>
                  </a:lnTo>
                  <a:lnTo>
                    <a:pt x="635653" y="65885"/>
                  </a:lnTo>
                  <a:lnTo>
                    <a:pt x="638052" y="65885"/>
                  </a:lnTo>
                  <a:lnTo>
                    <a:pt x="640451" y="65885"/>
                  </a:lnTo>
                  <a:lnTo>
                    <a:pt x="642849" y="65885"/>
                  </a:lnTo>
                  <a:lnTo>
                    <a:pt x="645248" y="65885"/>
                  </a:lnTo>
                  <a:lnTo>
                    <a:pt x="647647" y="65885"/>
                  </a:lnTo>
                  <a:lnTo>
                    <a:pt x="650045" y="65885"/>
                  </a:lnTo>
                  <a:lnTo>
                    <a:pt x="652444" y="65885"/>
                  </a:lnTo>
                  <a:lnTo>
                    <a:pt x="654843" y="65885"/>
                  </a:lnTo>
                  <a:lnTo>
                    <a:pt x="657241" y="65885"/>
                  </a:lnTo>
                  <a:lnTo>
                    <a:pt x="659640" y="65885"/>
                  </a:lnTo>
                  <a:lnTo>
                    <a:pt x="662039" y="65885"/>
                  </a:lnTo>
                  <a:lnTo>
                    <a:pt x="664437" y="65885"/>
                  </a:lnTo>
                  <a:lnTo>
                    <a:pt x="666836" y="65885"/>
                  </a:lnTo>
                  <a:lnTo>
                    <a:pt x="669235" y="65885"/>
                  </a:lnTo>
                  <a:lnTo>
                    <a:pt x="671634" y="65885"/>
                  </a:lnTo>
                  <a:lnTo>
                    <a:pt x="674032" y="65885"/>
                  </a:lnTo>
                  <a:lnTo>
                    <a:pt x="676431" y="65885"/>
                  </a:lnTo>
                  <a:lnTo>
                    <a:pt x="678830" y="65885"/>
                  </a:lnTo>
                  <a:lnTo>
                    <a:pt x="681228" y="65885"/>
                  </a:lnTo>
                  <a:lnTo>
                    <a:pt x="683627" y="65885"/>
                  </a:lnTo>
                  <a:lnTo>
                    <a:pt x="686026" y="65885"/>
                  </a:lnTo>
                  <a:lnTo>
                    <a:pt x="688424" y="65885"/>
                  </a:lnTo>
                  <a:lnTo>
                    <a:pt x="690823" y="65885"/>
                  </a:lnTo>
                  <a:lnTo>
                    <a:pt x="693222" y="65885"/>
                  </a:lnTo>
                  <a:lnTo>
                    <a:pt x="695620" y="65885"/>
                  </a:lnTo>
                  <a:lnTo>
                    <a:pt x="698019" y="65885"/>
                  </a:lnTo>
                  <a:lnTo>
                    <a:pt x="700418" y="65885"/>
                  </a:lnTo>
                  <a:lnTo>
                    <a:pt x="702817" y="65885"/>
                  </a:lnTo>
                  <a:lnTo>
                    <a:pt x="705215" y="65885"/>
                  </a:lnTo>
                  <a:lnTo>
                    <a:pt x="707614" y="65885"/>
                  </a:lnTo>
                  <a:lnTo>
                    <a:pt x="710013" y="65885"/>
                  </a:lnTo>
                  <a:lnTo>
                    <a:pt x="712411" y="65885"/>
                  </a:lnTo>
                  <a:lnTo>
                    <a:pt x="714810" y="65885"/>
                  </a:lnTo>
                  <a:lnTo>
                    <a:pt x="717209" y="65885"/>
                  </a:lnTo>
                  <a:lnTo>
                    <a:pt x="719607" y="65885"/>
                  </a:lnTo>
                  <a:lnTo>
                    <a:pt x="722006" y="65885"/>
                  </a:lnTo>
                  <a:lnTo>
                    <a:pt x="724405" y="65885"/>
                  </a:lnTo>
                  <a:lnTo>
                    <a:pt x="726804" y="65885"/>
                  </a:lnTo>
                  <a:lnTo>
                    <a:pt x="729202" y="65885"/>
                  </a:lnTo>
                  <a:lnTo>
                    <a:pt x="731601" y="65885"/>
                  </a:lnTo>
                  <a:lnTo>
                    <a:pt x="734000" y="65885"/>
                  </a:lnTo>
                  <a:lnTo>
                    <a:pt x="736398" y="65885"/>
                  </a:lnTo>
                  <a:lnTo>
                    <a:pt x="738797" y="65885"/>
                  </a:lnTo>
                  <a:lnTo>
                    <a:pt x="741196" y="65885"/>
                  </a:lnTo>
                  <a:lnTo>
                    <a:pt x="743594" y="65885"/>
                  </a:lnTo>
                  <a:lnTo>
                    <a:pt x="745993" y="65885"/>
                  </a:lnTo>
                  <a:lnTo>
                    <a:pt x="748392" y="65885"/>
                  </a:lnTo>
                  <a:lnTo>
                    <a:pt x="750790" y="65885"/>
                  </a:lnTo>
                  <a:lnTo>
                    <a:pt x="753189" y="65885"/>
                  </a:lnTo>
                  <a:lnTo>
                    <a:pt x="755588" y="65885"/>
                  </a:lnTo>
                  <a:lnTo>
                    <a:pt x="757987" y="65885"/>
                  </a:lnTo>
                  <a:lnTo>
                    <a:pt x="760385" y="65885"/>
                  </a:lnTo>
                  <a:lnTo>
                    <a:pt x="762784" y="65885"/>
                  </a:lnTo>
                  <a:lnTo>
                    <a:pt x="765183" y="65885"/>
                  </a:lnTo>
                  <a:lnTo>
                    <a:pt x="767581" y="65885"/>
                  </a:lnTo>
                  <a:lnTo>
                    <a:pt x="769980" y="65885"/>
                  </a:lnTo>
                  <a:lnTo>
                    <a:pt x="772379" y="65885"/>
                  </a:lnTo>
                  <a:lnTo>
                    <a:pt x="774777" y="65885"/>
                  </a:lnTo>
                  <a:lnTo>
                    <a:pt x="777176" y="65885"/>
                  </a:lnTo>
                  <a:lnTo>
                    <a:pt x="779575" y="65885"/>
                  </a:lnTo>
                  <a:lnTo>
                    <a:pt x="781973" y="65885"/>
                  </a:lnTo>
                  <a:lnTo>
                    <a:pt x="784372" y="65885"/>
                  </a:lnTo>
                  <a:lnTo>
                    <a:pt x="786771" y="65885"/>
                  </a:lnTo>
                  <a:lnTo>
                    <a:pt x="789170" y="65885"/>
                  </a:lnTo>
                  <a:lnTo>
                    <a:pt x="791568" y="65885"/>
                  </a:lnTo>
                  <a:lnTo>
                    <a:pt x="793967" y="65885"/>
                  </a:lnTo>
                  <a:lnTo>
                    <a:pt x="796366" y="65885"/>
                  </a:lnTo>
                  <a:lnTo>
                    <a:pt x="798764" y="65885"/>
                  </a:lnTo>
                  <a:lnTo>
                    <a:pt x="801163" y="65885"/>
                  </a:lnTo>
                  <a:lnTo>
                    <a:pt x="803562" y="65885"/>
                  </a:lnTo>
                  <a:lnTo>
                    <a:pt x="805960" y="65885"/>
                  </a:lnTo>
                  <a:lnTo>
                    <a:pt x="808359" y="65885"/>
                  </a:lnTo>
                  <a:lnTo>
                    <a:pt x="810758" y="65885"/>
                  </a:lnTo>
                  <a:lnTo>
                    <a:pt x="813156" y="65885"/>
                  </a:lnTo>
                  <a:lnTo>
                    <a:pt x="815555" y="65885"/>
                  </a:lnTo>
                  <a:lnTo>
                    <a:pt x="817954" y="65885"/>
                  </a:lnTo>
                  <a:lnTo>
                    <a:pt x="820353" y="65885"/>
                  </a:lnTo>
                  <a:lnTo>
                    <a:pt x="822751" y="65885"/>
                  </a:lnTo>
                  <a:lnTo>
                    <a:pt x="825150" y="65885"/>
                  </a:lnTo>
                  <a:lnTo>
                    <a:pt x="827549" y="65885"/>
                  </a:lnTo>
                  <a:lnTo>
                    <a:pt x="829947" y="65885"/>
                  </a:lnTo>
                  <a:lnTo>
                    <a:pt x="832346" y="65885"/>
                  </a:lnTo>
                  <a:lnTo>
                    <a:pt x="834745" y="65885"/>
                  </a:lnTo>
                  <a:lnTo>
                    <a:pt x="837143" y="65885"/>
                  </a:lnTo>
                  <a:lnTo>
                    <a:pt x="839542" y="65885"/>
                  </a:lnTo>
                  <a:lnTo>
                    <a:pt x="841941" y="65885"/>
                  </a:lnTo>
                  <a:lnTo>
                    <a:pt x="844339" y="65885"/>
                  </a:lnTo>
                  <a:lnTo>
                    <a:pt x="846738" y="65885"/>
                  </a:lnTo>
                  <a:lnTo>
                    <a:pt x="849137" y="65885"/>
                  </a:lnTo>
                  <a:lnTo>
                    <a:pt x="851536" y="65885"/>
                  </a:lnTo>
                  <a:lnTo>
                    <a:pt x="853934" y="65885"/>
                  </a:lnTo>
                  <a:lnTo>
                    <a:pt x="856333" y="65885"/>
                  </a:lnTo>
                  <a:lnTo>
                    <a:pt x="858732" y="65885"/>
                  </a:lnTo>
                  <a:lnTo>
                    <a:pt x="861130" y="65885"/>
                  </a:lnTo>
                  <a:lnTo>
                    <a:pt x="863529" y="65885"/>
                  </a:lnTo>
                  <a:lnTo>
                    <a:pt x="865928" y="65885"/>
                  </a:lnTo>
                  <a:lnTo>
                    <a:pt x="868326" y="65885"/>
                  </a:lnTo>
                  <a:lnTo>
                    <a:pt x="870725" y="65885"/>
                  </a:lnTo>
                  <a:lnTo>
                    <a:pt x="873124" y="65885"/>
                  </a:lnTo>
                  <a:lnTo>
                    <a:pt x="875522" y="65885"/>
                  </a:lnTo>
                  <a:lnTo>
                    <a:pt x="877921" y="65885"/>
                  </a:lnTo>
                  <a:lnTo>
                    <a:pt x="880320" y="65885"/>
                  </a:lnTo>
                  <a:lnTo>
                    <a:pt x="882719" y="65885"/>
                  </a:lnTo>
                  <a:lnTo>
                    <a:pt x="885117" y="65885"/>
                  </a:lnTo>
                  <a:lnTo>
                    <a:pt x="887516" y="65885"/>
                  </a:lnTo>
                  <a:lnTo>
                    <a:pt x="889915" y="65885"/>
                  </a:lnTo>
                  <a:lnTo>
                    <a:pt x="892313" y="65885"/>
                  </a:lnTo>
                  <a:lnTo>
                    <a:pt x="894712" y="65885"/>
                  </a:lnTo>
                  <a:lnTo>
                    <a:pt x="897111" y="65885"/>
                  </a:lnTo>
                  <a:lnTo>
                    <a:pt x="899509" y="65885"/>
                  </a:lnTo>
                  <a:lnTo>
                    <a:pt x="901908" y="65885"/>
                  </a:lnTo>
                  <a:lnTo>
                    <a:pt x="904307" y="65885"/>
                  </a:lnTo>
                  <a:lnTo>
                    <a:pt x="906705" y="65885"/>
                  </a:lnTo>
                  <a:lnTo>
                    <a:pt x="909104" y="65885"/>
                  </a:lnTo>
                  <a:lnTo>
                    <a:pt x="911503" y="65885"/>
                  </a:lnTo>
                  <a:lnTo>
                    <a:pt x="913902" y="65885"/>
                  </a:lnTo>
                  <a:lnTo>
                    <a:pt x="916300" y="65885"/>
                  </a:lnTo>
                  <a:lnTo>
                    <a:pt x="918699" y="65885"/>
                  </a:lnTo>
                  <a:lnTo>
                    <a:pt x="921098" y="65885"/>
                  </a:lnTo>
                  <a:lnTo>
                    <a:pt x="923496" y="65885"/>
                  </a:lnTo>
                  <a:lnTo>
                    <a:pt x="925895" y="65885"/>
                  </a:lnTo>
                  <a:lnTo>
                    <a:pt x="928294" y="65885"/>
                  </a:lnTo>
                  <a:lnTo>
                    <a:pt x="930692" y="65885"/>
                  </a:lnTo>
                  <a:lnTo>
                    <a:pt x="933091" y="65885"/>
                  </a:lnTo>
                  <a:lnTo>
                    <a:pt x="935490" y="65885"/>
                  </a:lnTo>
                  <a:lnTo>
                    <a:pt x="937889" y="65885"/>
                  </a:lnTo>
                  <a:lnTo>
                    <a:pt x="940287" y="65885"/>
                  </a:lnTo>
                  <a:lnTo>
                    <a:pt x="942686" y="65885"/>
                  </a:lnTo>
                  <a:lnTo>
                    <a:pt x="945085" y="65885"/>
                  </a:lnTo>
                  <a:lnTo>
                    <a:pt x="947483" y="65885"/>
                  </a:lnTo>
                  <a:lnTo>
                    <a:pt x="949882" y="65885"/>
                  </a:lnTo>
                  <a:lnTo>
                    <a:pt x="952281" y="65885"/>
                  </a:lnTo>
                  <a:lnTo>
                    <a:pt x="954679" y="65885"/>
                  </a:lnTo>
                  <a:lnTo>
                    <a:pt x="957078" y="65885"/>
                  </a:lnTo>
                  <a:lnTo>
                    <a:pt x="959477" y="65885"/>
                  </a:lnTo>
                  <a:lnTo>
                    <a:pt x="961875" y="65885"/>
                  </a:lnTo>
                  <a:lnTo>
                    <a:pt x="964274" y="65885"/>
                  </a:lnTo>
                  <a:lnTo>
                    <a:pt x="966673" y="65885"/>
                  </a:lnTo>
                  <a:lnTo>
                    <a:pt x="969072" y="65885"/>
                  </a:lnTo>
                  <a:lnTo>
                    <a:pt x="971470" y="65885"/>
                  </a:lnTo>
                  <a:lnTo>
                    <a:pt x="973869" y="65885"/>
                  </a:lnTo>
                  <a:lnTo>
                    <a:pt x="976268" y="65885"/>
                  </a:lnTo>
                  <a:lnTo>
                    <a:pt x="978666" y="65885"/>
                  </a:lnTo>
                  <a:lnTo>
                    <a:pt x="981065" y="65885"/>
                  </a:lnTo>
                  <a:lnTo>
                    <a:pt x="983464" y="65885"/>
                  </a:lnTo>
                  <a:lnTo>
                    <a:pt x="985862" y="65885"/>
                  </a:lnTo>
                  <a:lnTo>
                    <a:pt x="988261" y="65885"/>
                  </a:lnTo>
                  <a:lnTo>
                    <a:pt x="990660" y="65885"/>
                  </a:lnTo>
                  <a:lnTo>
                    <a:pt x="993058" y="65885"/>
                  </a:lnTo>
                  <a:lnTo>
                    <a:pt x="995457" y="65885"/>
                  </a:lnTo>
                  <a:lnTo>
                    <a:pt x="997856" y="65885"/>
                  </a:lnTo>
                  <a:lnTo>
                    <a:pt x="1000255" y="65885"/>
                  </a:lnTo>
                  <a:lnTo>
                    <a:pt x="1002653" y="65885"/>
                  </a:lnTo>
                  <a:lnTo>
                    <a:pt x="1005052" y="65885"/>
                  </a:lnTo>
                  <a:lnTo>
                    <a:pt x="1007451" y="65885"/>
                  </a:lnTo>
                  <a:lnTo>
                    <a:pt x="1009849" y="65885"/>
                  </a:lnTo>
                  <a:lnTo>
                    <a:pt x="1012248" y="65885"/>
                  </a:lnTo>
                  <a:lnTo>
                    <a:pt x="1014647" y="65885"/>
                  </a:lnTo>
                  <a:lnTo>
                    <a:pt x="1017045" y="65885"/>
                  </a:lnTo>
                  <a:lnTo>
                    <a:pt x="1019444" y="65885"/>
                  </a:lnTo>
                  <a:lnTo>
                    <a:pt x="1021843" y="0"/>
                  </a:lnTo>
                  <a:lnTo>
                    <a:pt x="1024241" y="0"/>
                  </a:lnTo>
                  <a:lnTo>
                    <a:pt x="1026640" y="0"/>
                  </a:lnTo>
                  <a:lnTo>
                    <a:pt x="1029039" y="0"/>
                  </a:lnTo>
                  <a:lnTo>
                    <a:pt x="1031438" y="0"/>
                  </a:lnTo>
                  <a:lnTo>
                    <a:pt x="1033836" y="0"/>
                  </a:lnTo>
                  <a:lnTo>
                    <a:pt x="1036235" y="0"/>
                  </a:lnTo>
                  <a:lnTo>
                    <a:pt x="1038634" y="0"/>
                  </a:lnTo>
                  <a:lnTo>
                    <a:pt x="1041032" y="0"/>
                  </a:lnTo>
                  <a:lnTo>
                    <a:pt x="1043431" y="0"/>
                  </a:lnTo>
                  <a:lnTo>
                    <a:pt x="1045830" y="0"/>
                  </a:lnTo>
                  <a:lnTo>
                    <a:pt x="1048228" y="0"/>
                  </a:lnTo>
                  <a:lnTo>
                    <a:pt x="1050627" y="0"/>
                  </a:lnTo>
                  <a:lnTo>
                    <a:pt x="1053026" y="0"/>
                  </a:lnTo>
                  <a:lnTo>
                    <a:pt x="1055424" y="0"/>
                  </a:lnTo>
                  <a:lnTo>
                    <a:pt x="1057823" y="0"/>
                  </a:lnTo>
                  <a:lnTo>
                    <a:pt x="1060222" y="0"/>
                  </a:lnTo>
                  <a:lnTo>
                    <a:pt x="1062621" y="0"/>
                  </a:lnTo>
                  <a:lnTo>
                    <a:pt x="1065019" y="0"/>
                  </a:lnTo>
                  <a:lnTo>
                    <a:pt x="1067418" y="0"/>
                  </a:lnTo>
                  <a:lnTo>
                    <a:pt x="1069817" y="0"/>
                  </a:lnTo>
                  <a:lnTo>
                    <a:pt x="1072215" y="0"/>
                  </a:lnTo>
                  <a:lnTo>
                    <a:pt x="1074614" y="0"/>
                  </a:lnTo>
                  <a:lnTo>
                    <a:pt x="1077013" y="0"/>
                  </a:lnTo>
                  <a:lnTo>
                    <a:pt x="1079411" y="0"/>
                  </a:lnTo>
                  <a:lnTo>
                    <a:pt x="1081810" y="0"/>
                  </a:lnTo>
                  <a:lnTo>
                    <a:pt x="1084209" y="0"/>
                  </a:lnTo>
                  <a:lnTo>
                    <a:pt x="1086607" y="0"/>
                  </a:lnTo>
                  <a:lnTo>
                    <a:pt x="1089006" y="0"/>
                  </a:lnTo>
                  <a:lnTo>
                    <a:pt x="1091405" y="0"/>
                  </a:lnTo>
                  <a:lnTo>
                    <a:pt x="1093804" y="0"/>
                  </a:lnTo>
                  <a:lnTo>
                    <a:pt x="1096202" y="0"/>
                  </a:lnTo>
                  <a:lnTo>
                    <a:pt x="1098601" y="0"/>
                  </a:lnTo>
                  <a:lnTo>
                    <a:pt x="1101000" y="0"/>
                  </a:lnTo>
                  <a:lnTo>
                    <a:pt x="1103398" y="0"/>
                  </a:lnTo>
                  <a:lnTo>
                    <a:pt x="1105797" y="0"/>
                  </a:lnTo>
                  <a:lnTo>
                    <a:pt x="1108196" y="0"/>
                  </a:lnTo>
                  <a:lnTo>
                    <a:pt x="1110594" y="0"/>
                  </a:lnTo>
                  <a:lnTo>
                    <a:pt x="1112993" y="0"/>
                  </a:lnTo>
                  <a:lnTo>
                    <a:pt x="1115392" y="0"/>
                  </a:lnTo>
                  <a:lnTo>
                    <a:pt x="1117790" y="0"/>
                  </a:lnTo>
                  <a:lnTo>
                    <a:pt x="1120189" y="0"/>
                  </a:lnTo>
                  <a:lnTo>
                    <a:pt x="1122588" y="0"/>
                  </a:lnTo>
                  <a:lnTo>
                    <a:pt x="1124987" y="0"/>
                  </a:lnTo>
                  <a:lnTo>
                    <a:pt x="1127385" y="0"/>
                  </a:lnTo>
                  <a:lnTo>
                    <a:pt x="1129784" y="0"/>
                  </a:lnTo>
                  <a:lnTo>
                    <a:pt x="1132183" y="0"/>
                  </a:lnTo>
                  <a:lnTo>
                    <a:pt x="1134581" y="0"/>
                  </a:lnTo>
                  <a:lnTo>
                    <a:pt x="1136980" y="0"/>
                  </a:lnTo>
                  <a:lnTo>
                    <a:pt x="1139379" y="0"/>
                  </a:lnTo>
                  <a:lnTo>
                    <a:pt x="1141777" y="0"/>
                  </a:lnTo>
                  <a:lnTo>
                    <a:pt x="1144176" y="0"/>
                  </a:lnTo>
                  <a:lnTo>
                    <a:pt x="1146575" y="0"/>
                  </a:lnTo>
                  <a:lnTo>
                    <a:pt x="1148973" y="0"/>
                  </a:lnTo>
                  <a:lnTo>
                    <a:pt x="1151372" y="0"/>
                  </a:lnTo>
                  <a:lnTo>
                    <a:pt x="1153771" y="0"/>
                  </a:lnTo>
                  <a:lnTo>
                    <a:pt x="1156170" y="0"/>
                  </a:lnTo>
                  <a:lnTo>
                    <a:pt x="1158568" y="0"/>
                  </a:lnTo>
                  <a:lnTo>
                    <a:pt x="1160967" y="0"/>
                  </a:lnTo>
                  <a:lnTo>
                    <a:pt x="1163366" y="0"/>
                  </a:lnTo>
                  <a:lnTo>
                    <a:pt x="1165764" y="0"/>
                  </a:lnTo>
                  <a:lnTo>
                    <a:pt x="1168163" y="0"/>
                  </a:lnTo>
                  <a:lnTo>
                    <a:pt x="1170562" y="0"/>
                  </a:lnTo>
                  <a:lnTo>
                    <a:pt x="1172960" y="0"/>
                  </a:lnTo>
                  <a:lnTo>
                    <a:pt x="1175359" y="0"/>
                  </a:lnTo>
                  <a:lnTo>
                    <a:pt x="1177758" y="0"/>
                  </a:lnTo>
                  <a:lnTo>
                    <a:pt x="1180157" y="0"/>
                  </a:lnTo>
                  <a:lnTo>
                    <a:pt x="1182555" y="0"/>
                  </a:lnTo>
                  <a:lnTo>
                    <a:pt x="1184954" y="0"/>
                  </a:lnTo>
                  <a:lnTo>
                    <a:pt x="1187353" y="0"/>
                  </a:lnTo>
                  <a:lnTo>
                    <a:pt x="1189751" y="0"/>
                  </a:lnTo>
                  <a:lnTo>
                    <a:pt x="1192150" y="0"/>
                  </a:lnTo>
                  <a:lnTo>
                    <a:pt x="1194549" y="0"/>
                  </a:lnTo>
                  <a:lnTo>
                    <a:pt x="1196947" y="0"/>
                  </a:lnTo>
                  <a:lnTo>
                    <a:pt x="1199346" y="0"/>
                  </a:lnTo>
                  <a:lnTo>
                    <a:pt x="1201745" y="0"/>
                  </a:lnTo>
                  <a:lnTo>
                    <a:pt x="1204143" y="0"/>
                  </a:lnTo>
                  <a:lnTo>
                    <a:pt x="1206542" y="0"/>
                  </a:lnTo>
                  <a:lnTo>
                    <a:pt x="1208941" y="0"/>
                  </a:lnTo>
                  <a:lnTo>
                    <a:pt x="1211340" y="0"/>
                  </a:lnTo>
                  <a:lnTo>
                    <a:pt x="1213738" y="0"/>
                  </a:lnTo>
                  <a:lnTo>
                    <a:pt x="1216137" y="0"/>
                  </a:lnTo>
                  <a:lnTo>
                    <a:pt x="1218536" y="0"/>
                  </a:lnTo>
                  <a:lnTo>
                    <a:pt x="1220934" y="0"/>
                  </a:lnTo>
                  <a:lnTo>
                    <a:pt x="1223333" y="0"/>
                  </a:lnTo>
                  <a:lnTo>
                    <a:pt x="1225732" y="0"/>
                  </a:lnTo>
                  <a:lnTo>
                    <a:pt x="1228130" y="0"/>
                  </a:lnTo>
                  <a:lnTo>
                    <a:pt x="1230529" y="0"/>
                  </a:lnTo>
                  <a:lnTo>
                    <a:pt x="1232928" y="0"/>
                  </a:lnTo>
                  <a:lnTo>
                    <a:pt x="1235326" y="0"/>
                  </a:lnTo>
                  <a:lnTo>
                    <a:pt x="1237725" y="0"/>
                  </a:lnTo>
                  <a:lnTo>
                    <a:pt x="1240124" y="0"/>
                  </a:lnTo>
                  <a:lnTo>
                    <a:pt x="1242523" y="0"/>
                  </a:lnTo>
                  <a:lnTo>
                    <a:pt x="1244921" y="0"/>
                  </a:lnTo>
                  <a:lnTo>
                    <a:pt x="1247320" y="0"/>
                  </a:lnTo>
                  <a:lnTo>
                    <a:pt x="1249719" y="0"/>
                  </a:lnTo>
                  <a:lnTo>
                    <a:pt x="1252117" y="0"/>
                  </a:lnTo>
                  <a:lnTo>
                    <a:pt x="1254516" y="0"/>
                  </a:lnTo>
                  <a:lnTo>
                    <a:pt x="1256915" y="0"/>
                  </a:lnTo>
                  <a:lnTo>
                    <a:pt x="1259313" y="0"/>
                  </a:lnTo>
                  <a:lnTo>
                    <a:pt x="1261712" y="0"/>
                  </a:lnTo>
                  <a:lnTo>
                    <a:pt x="1264111" y="0"/>
                  </a:lnTo>
                  <a:lnTo>
                    <a:pt x="1266509" y="0"/>
                  </a:lnTo>
                  <a:lnTo>
                    <a:pt x="1268908" y="0"/>
                  </a:lnTo>
                  <a:lnTo>
                    <a:pt x="1271307" y="0"/>
                  </a:lnTo>
                  <a:lnTo>
                    <a:pt x="1273706" y="0"/>
                  </a:lnTo>
                  <a:lnTo>
                    <a:pt x="1276104" y="0"/>
                  </a:lnTo>
                  <a:lnTo>
                    <a:pt x="1278503" y="0"/>
                  </a:lnTo>
                  <a:lnTo>
                    <a:pt x="1280902" y="0"/>
                  </a:lnTo>
                  <a:lnTo>
                    <a:pt x="1283300" y="0"/>
                  </a:lnTo>
                  <a:lnTo>
                    <a:pt x="1285699" y="0"/>
                  </a:lnTo>
                  <a:lnTo>
                    <a:pt x="1288098" y="0"/>
                  </a:lnTo>
                  <a:lnTo>
                    <a:pt x="1290496" y="0"/>
                  </a:lnTo>
                  <a:lnTo>
                    <a:pt x="1292895" y="0"/>
                  </a:lnTo>
                  <a:lnTo>
                    <a:pt x="1295294" y="0"/>
                  </a:lnTo>
                  <a:lnTo>
                    <a:pt x="1297692" y="0"/>
                  </a:lnTo>
                  <a:lnTo>
                    <a:pt x="1300091" y="0"/>
                  </a:lnTo>
                  <a:lnTo>
                    <a:pt x="1302490" y="0"/>
                  </a:lnTo>
                  <a:lnTo>
                    <a:pt x="1304889" y="0"/>
                  </a:lnTo>
                  <a:lnTo>
                    <a:pt x="1307287" y="0"/>
                  </a:lnTo>
                  <a:lnTo>
                    <a:pt x="1309686" y="0"/>
                  </a:lnTo>
                  <a:lnTo>
                    <a:pt x="1312085" y="0"/>
                  </a:lnTo>
                  <a:lnTo>
                    <a:pt x="1314483" y="0"/>
                  </a:lnTo>
                  <a:lnTo>
                    <a:pt x="1316882" y="0"/>
                  </a:lnTo>
                  <a:lnTo>
                    <a:pt x="1319281" y="0"/>
                  </a:lnTo>
                  <a:lnTo>
                    <a:pt x="1321679" y="0"/>
                  </a:lnTo>
                  <a:lnTo>
                    <a:pt x="1324078" y="0"/>
                  </a:lnTo>
                  <a:lnTo>
                    <a:pt x="1326477" y="0"/>
                  </a:lnTo>
                  <a:lnTo>
                    <a:pt x="1328875" y="0"/>
                  </a:lnTo>
                  <a:lnTo>
                    <a:pt x="1331274" y="0"/>
                  </a:lnTo>
                  <a:lnTo>
                    <a:pt x="1333673" y="0"/>
                  </a:lnTo>
                  <a:lnTo>
                    <a:pt x="1336072" y="0"/>
                  </a:lnTo>
                  <a:lnTo>
                    <a:pt x="1338470" y="0"/>
                  </a:lnTo>
                  <a:lnTo>
                    <a:pt x="1340869" y="0"/>
                  </a:lnTo>
                  <a:lnTo>
                    <a:pt x="1343268" y="0"/>
                  </a:lnTo>
                  <a:lnTo>
                    <a:pt x="1345666" y="0"/>
                  </a:lnTo>
                  <a:lnTo>
                    <a:pt x="1348065" y="0"/>
                  </a:lnTo>
                  <a:lnTo>
                    <a:pt x="1350464" y="0"/>
                  </a:lnTo>
                  <a:lnTo>
                    <a:pt x="1352862" y="0"/>
                  </a:lnTo>
                  <a:lnTo>
                    <a:pt x="1355261" y="0"/>
                  </a:lnTo>
                  <a:lnTo>
                    <a:pt x="1357660" y="0"/>
                  </a:lnTo>
                  <a:lnTo>
                    <a:pt x="1360058" y="0"/>
                  </a:lnTo>
                  <a:lnTo>
                    <a:pt x="1362457" y="0"/>
                  </a:lnTo>
                  <a:lnTo>
                    <a:pt x="1364856" y="0"/>
                  </a:lnTo>
                  <a:lnTo>
                    <a:pt x="1367255" y="0"/>
                  </a:lnTo>
                  <a:lnTo>
                    <a:pt x="1369653" y="0"/>
                  </a:lnTo>
                  <a:lnTo>
                    <a:pt x="1372052" y="0"/>
                  </a:lnTo>
                  <a:lnTo>
                    <a:pt x="1374451" y="0"/>
                  </a:lnTo>
                  <a:lnTo>
                    <a:pt x="1376849" y="0"/>
                  </a:lnTo>
                  <a:lnTo>
                    <a:pt x="1379248" y="0"/>
                  </a:lnTo>
                  <a:lnTo>
                    <a:pt x="1381647" y="0"/>
                  </a:lnTo>
                  <a:lnTo>
                    <a:pt x="1384045" y="0"/>
                  </a:lnTo>
                  <a:lnTo>
                    <a:pt x="1386444" y="0"/>
                  </a:lnTo>
                  <a:lnTo>
                    <a:pt x="1388843" y="0"/>
                  </a:lnTo>
                  <a:lnTo>
                    <a:pt x="1391241" y="0"/>
                  </a:lnTo>
                  <a:lnTo>
                    <a:pt x="1393640" y="0"/>
                  </a:lnTo>
                  <a:lnTo>
                    <a:pt x="1396039" y="0"/>
                  </a:lnTo>
                  <a:lnTo>
                    <a:pt x="1398438" y="0"/>
                  </a:lnTo>
                  <a:lnTo>
                    <a:pt x="1400836" y="0"/>
                  </a:lnTo>
                  <a:lnTo>
                    <a:pt x="1403235" y="0"/>
                  </a:lnTo>
                  <a:lnTo>
                    <a:pt x="1405634" y="0"/>
                  </a:lnTo>
                  <a:lnTo>
                    <a:pt x="1408032" y="0"/>
                  </a:lnTo>
                  <a:lnTo>
                    <a:pt x="1410431" y="0"/>
                  </a:lnTo>
                  <a:lnTo>
                    <a:pt x="1412830" y="0"/>
                  </a:lnTo>
                  <a:lnTo>
                    <a:pt x="1415228" y="0"/>
                  </a:lnTo>
                  <a:lnTo>
                    <a:pt x="1417627" y="0"/>
                  </a:lnTo>
                  <a:lnTo>
                    <a:pt x="1420026" y="0"/>
                  </a:lnTo>
                  <a:lnTo>
                    <a:pt x="1422425" y="0"/>
                  </a:lnTo>
                  <a:lnTo>
                    <a:pt x="1424823" y="0"/>
                  </a:lnTo>
                  <a:lnTo>
                    <a:pt x="1427222" y="0"/>
                  </a:lnTo>
                  <a:lnTo>
                    <a:pt x="1429621" y="0"/>
                  </a:lnTo>
                  <a:lnTo>
                    <a:pt x="1432019" y="0"/>
                  </a:lnTo>
                  <a:lnTo>
                    <a:pt x="1434418" y="0"/>
                  </a:lnTo>
                  <a:lnTo>
                    <a:pt x="1436817" y="0"/>
                  </a:lnTo>
                  <a:lnTo>
                    <a:pt x="1439215" y="0"/>
                  </a:lnTo>
                  <a:lnTo>
                    <a:pt x="1441614" y="0"/>
                  </a:lnTo>
                  <a:lnTo>
                    <a:pt x="1444013" y="0"/>
                  </a:lnTo>
                  <a:lnTo>
                    <a:pt x="1446411" y="0"/>
                  </a:lnTo>
                  <a:lnTo>
                    <a:pt x="1448810" y="0"/>
                  </a:lnTo>
                  <a:lnTo>
                    <a:pt x="1451209" y="0"/>
                  </a:lnTo>
                  <a:lnTo>
                    <a:pt x="1453608" y="0"/>
                  </a:lnTo>
                  <a:lnTo>
                    <a:pt x="1456006" y="0"/>
                  </a:lnTo>
                  <a:lnTo>
                    <a:pt x="1458405" y="0"/>
                  </a:lnTo>
                  <a:lnTo>
                    <a:pt x="1460804" y="0"/>
                  </a:lnTo>
                  <a:lnTo>
                    <a:pt x="1463202" y="0"/>
                  </a:lnTo>
                  <a:lnTo>
                    <a:pt x="1465601" y="0"/>
                  </a:lnTo>
                  <a:lnTo>
                    <a:pt x="1468000" y="0"/>
                  </a:lnTo>
                  <a:lnTo>
                    <a:pt x="1470398" y="0"/>
                  </a:lnTo>
                  <a:lnTo>
                    <a:pt x="1472797" y="0"/>
                  </a:lnTo>
                  <a:lnTo>
                    <a:pt x="1475196" y="0"/>
                  </a:lnTo>
                  <a:lnTo>
                    <a:pt x="1477594" y="0"/>
                  </a:lnTo>
                  <a:lnTo>
                    <a:pt x="1479993" y="0"/>
                  </a:lnTo>
                  <a:lnTo>
                    <a:pt x="1482392" y="0"/>
                  </a:lnTo>
                  <a:lnTo>
                    <a:pt x="1484791" y="0"/>
                  </a:lnTo>
                  <a:lnTo>
                    <a:pt x="1487189" y="0"/>
                  </a:lnTo>
                  <a:lnTo>
                    <a:pt x="1489588" y="0"/>
                  </a:lnTo>
                  <a:lnTo>
                    <a:pt x="1491987" y="0"/>
                  </a:lnTo>
                  <a:lnTo>
                    <a:pt x="1494385" y="0"/>
                  </a:lnTo>
                  <a:lnTo>
                    <a:pt x="1496784" y="0"/>
                  </a:lnTo>
                  <a:lnTo>
                    <a:pt x="1499183" y="0"/>
                  </a:lnTo>
                  <a:lnTo>
                    <a:pt x="1501581" y="0"/>
                  </a:lnTo>
                  <a:lnTo>
                    <a:pt x="1503980" y="0"/>
                  </a:lnTo>
                  <a:lnTo>
                    <a:pt x="1506379" y="0"/>
                  </a:lnTo>
                  <a:lnTo>
                    <a:pt x="1508777" y="0"/>
                  </a:lnTo>
                  <a:lnTo>
                    <a:pt x="1511176" y="0"/>
                  </a:lnTo>
                  <a:lnTo>
                    <a:pt x="1513575" y="0"/>
                  </a:lnTo>
                  <a:lnTo>
                    <a:pt x="1515974" y="0"/>
                  </a:lnTo>
                  <a:lnTo>
                    <a:pt x="1518372" y="0"/>
                  </a:lnTo>
                  <a:lnTo>
                    <a:pt x="1520771" y="0"/>
                  </a:lnTo>
                  <a:lnTo>
                    <a:pt x="1523170" y="0"/>
                  </a:lnTo>
                  <a:lnTo>
                    <a:pt x="1525568" y="0"/>
                  </a:lnTo>
                  <a:lnTo>
                    <a:pt x="1527967" y="0"/>
                  </a:lnTo>
                  <a:lnTo>
                    <a:pt x="1530366" y="0"/>
                  </a:lnTo>
                  <a:lnTo>
                    <a:pt x="1532764" y="0"/>
                  </a:lnTo>
                  <a:lnTo>
                    <a:pt x="1535163" y="0"/>
                  </a:lnTo>
                  <a:lnTo>
                    <a:pt x="1537562" y="0"/>
                  </a:lnTo>
                  <a:lnTo>
                    <a:pt x="1539960" y="0"/>
                  </a:lnTo>
                  <a:lnTo>
                    <a:pt x="1542359" y="0"/>
                  </a:lnTo>
                  <a:lnTo>
                    <a:pt x="1544758" y="0"/>
                  </a:lnTo>
                  <a:lnTo>
                    <a:pt x="1547157" y="0"/>
                  </a:lnTo>
                  <a:lnTo>
                    <a:pt x="1549555" y="0"/>
                  </a:lnTo>
                  <a:lnTo>
                    <a:pt x="1551954" y="0"/>
                  </a:lnTo>
                  <a:lnTo>
                    <a:pt x="1554353" y="0"/>
                  </a:lnTo>
                  <a:lnTo>
                    <a:pt x="1556751" y="0"/>
                  </a:lnTo>
                  <a:lnTo>
                    <a:pt x="1559150" y="0"/>
                  </a:lnTo>
                  <a:lnTo>
                    <a:pt x="1561549" y="0"/>
                  </a:lnTo>
                  <a:lnTo>
                    <a:pt x="1563947" y="0"/>
                  </a:lnTo>
                  <a:lnTo>
                    <a:pt x="1566346" y="0"/>
                  </a:lnTo>
                  <a:lnTo>
                    <a:pt x="1568745" y="0"/>
                  </a:lnTo>
                  <a:lnTo>
                    <a:pt x="1571143" y="0"/>
                  </a:lnTo>
                  <a:lnTo>
                    <a:pt x="1573542" y="0"/>
                  </a:lnTo>
                  <a:lnTo>
                    <a:pt x="1575941" y="0"/>
                  </a:lnTo>
                  <a:lnTo>
                    <a:pt x="1578340" y="0"/>
                  </a:lnTo>
                  <a:lnTo>
                    <a:pt x="1580738" y="0"/>
                  </a:lnTo>
                  <a:lnTo>
                    <a:pt x="1583137" y="0"/>
                  </a:lnTo>
                  <a:lnTo>
                    <a:pt x="1585536" y="0"/>
                  </a:lnTo>
                  <a:lnTo>
                    <a:pt x="1587934" y="0"/>
                  </a:lnTo>
                  <a:lnTo>
                    <a:pt x="1590333" y="0"/>
                  </a:lnTo>
                  <a:lnTo>
                    <a:pt x="1592732" y="0"/>
                  </a:lnTo>
                  <a:lnTo>
                    <a:pt x="1595130" y="0"/>
                  </a:lnTo>
                  <a:lnTo>
                    <a:pt x="1597529" y="0"/>
                  </a:lnTo>
                  <a:lnTo>
                    <a:pt x="1599928" y="0"/>
                  </a:lnTo>
                  <a:lnTo>
                    <a:pt x="1602326" y="0"/>
                  </a:lnTo>
                  <a:lnTo>
                    <a:pt x="1604725" y="0"/>
                  </a:lnTo>
                  <a:lnTo>
                    <a:pt x="1607124" y="0"/>
                  </a:lnTo>
                  <a:lnTo>
                    <a:pt x="1609523" y="0"/>
                  </a:lnTo>
                  <a:lnTo>
                    <a:pt x="1611921" y="0"/>
                  </a:lnTo>
                  <a:lnTo>
                    <a:pt x="1614320" y="0"/>
                  </a:lnTo>
                  <a:lnTo>
                    <a:pt x="1616719" y="0"/>
                  </a:lnTo>
                  <a:lnTo>
                    <a:pt x="1619117" y="0"/>
                  </a:lnTo>
                  <a:lnTo>
                    <a:pt x="1621516" y="0"/>
                  </a:lnTo>
                  <a:lnTo>
                    <a:pt x="1623915" y="0"/>
                  </a:lnTo>
                  <a:lnTo>
                    <a:pt x="1626313" y="0"/>
                  </a:lnTo>
                  <a:lnTo>
                    <a:pt x="1628712" y="0"/>
                  </a:lnTo>
                  <a:lnTo>
                    <a:pt x="1631111" y="0"/>
                  </a:lnTo>
                  <a:lnTo>
                    <a:pt x="1633510" y="0"/>
                  </a:lnTo>
                  <a:lnTo>
                    <a:pt x="1635908" y="0"/>
                  </a:lnTo>
                  <a:lnTo>
                    <a:pt x="1638307" y="0"/>
                  </a:lnTo>
                  <a:lnTo>
                    <a:pt x="1640706" y="0"/>
                  </a:lnTo>
                  <a:lnTo>
                    <a:pt x="1643104" y="0"/>
                  </a:lnTo>
                  <a:lnTo>
                    <a:pt x="1645503" y="0"/>
                  </a:lnTo>
                  <a:lnTo>
                    <a:pt x="1647902" y="0"/>
                  </a:lnTo>
                  <a:lnTo>
                    <a:pt x="1650300" y="0"/>
                  </a:lnTo>
                  <a:lnTo>
                    <a:pt x="1652699" y="0"/>
                  </a:lnTo>
                  <a:lnTo>
                    <a:pt x="1655098" y="0"/>
                  </a:lnTo>
                  <a:lnTo>
                    <a:pt x="1657496" y="0"/>
                  </a:lnTo>
                  <a:lnTo>
                    <a:pt x="1659895" y="0"/>
                  </a:lnTo>
                  <a:lnTo>
                    <a:pt x="1662294" y="0"/>
                  </a:lnTo>
                  <a:lnTo>
                    <a:pt x="1664693" y="0"/>
                  </a:lnTo>
                  <a:lnTo>
                    <a:pt x="1667091" y="0"/>
                  </a:lnTo>
                  <a:lnTo>
                    <a:pt x="1669490" y="0"/>
                  </a:lnTo>
                  <a:lnTo>
                    <a:pt x="1671889" y="0"/>
                  </a:lnTo>
                  <a:lnTo>
                    <a:pt x="1674287" y="0"/>
                  </a:lnTo>
                  <a:lnTo>
                    <a:pt x="1676686" y="0"/>
                  </a:lnTo>
                  <a:lnTo>
                    <a:pt x="1679085" y="0"/>
                  </a:lnTo>
                  <a:lnTo>
                    <a:pt x="1681483" y="0"/>
                  </a:lnTo>
                  <a:lnTo>
                    <a:pt x="1683882" y="0"/>
                  </a:lnTo>
                  <a:lnTo>
                    <a:pt x="1686281" y="0"/>
                  </a:lnTo>
                  <a:lnTo>
                    <a:pt x="1688679" y="0"/>
                  </a:lnTo>
                  <a:lnTo>
                    <a:pt x="1691078" y="0"/>
                  </a:lnTo>
                  <a:lnTo>
                    <a:pt x="1693477" y="0"/>
                  </a:lnTo>
                  <a:lnTo>
                    <a:pt x="1695876" y="0"/>
                  </a:lnTo>
                  <a:lnTo>
                    <a:pt x="1698274" y="0"/>
                  </a:lnTo>
                  <a:lnTo>
                    <a:pt x="1700673" y="0"/>
                  </a:lnTo>
                  <a:lnTo>
                    <a:pt x="1703072" y="0"/>
                  </a:lnTo>
                  <a:lnTo>
                    <a:pt x="1705470" y="0"/>
                  </a:lnTo>
                  <a:lnTo>
                    <a:pt x="1707869" y="0"/>
                  </a:lnTo>
                  <a:lnTo>
                    <a:pt x="1710268" y="0"/>
                  </a:lnTo>
                  <a:lnTo>
                    <a:pt x="1712666" y="0"/>
                  </a:lnTo>
                  <a:lnTo>
                    <a:pt x="1715065" y="0"/>
                  </a:lnTo>
                  <a:lnTo>
                    <a:pt x="1717464" y="0"/>
                  </a:lnTo>
                  <a:lnTo>
                    <a:pt x="1719862" y="0"/>
                  </a:lnTo>
                  <a:lnTo>
                    <a:pt x="1722261" y="0"/>
                  </a:lnTo>
                  <a:lnTo>
                    <a:pt x="1724660" y="0"/>
                  </a:lnTo>
                  <a:lnTo>
                    <a:pt x="1727059" y="0"/>
                  </a:lnTo>
                  <a:lnTo>
                    <a:pt x="1729457" y="0"/>
                  </a:lnTo>
                  <a:lnTo>
                    <a:pt x="1731856" y="0"/>
                  </a:lnTo>
                  <a:lnTo>
                    <a:pt x="1734255" y="0"/>
                  </a:lnTo>
                  <a:lnTo>
                    <a:pt x="1736653" y="0"/>
                  </a:lnTo>
                  <a:lnTo>
                    <a:pt x="1739052" y="0"/>
                  </a:lnTo>
                  <a:lnTo>
                    <a:pt x="1741451" y="0"/>
                  </a:lnTo>
                  <a:lnTo>
                    <a:pt x="1743849" y="0"/>
                  </a:lnTo>
                  <a:lnTo>
                    <a:pt x="1746248" y="0"/>
                  </a:lnTo>
                  <a:lnTo>
                    <a:pt x="1748647" y="0"/>
                  </a:lnTo>
                  <a:lnTo>
                    <a:pt x="1751045" y="0"/>
                  </a:lnTo>
                  <a:lnTo>
                    <a:pt x="1753444" y="0"/>
                  </a:lnTo>
                  <a:lnTo>
                    <a:pt x="1755843" y="0"/>
                  </a:lnTo>
                  <a:lnTo>
                    <a:pt x="1758242" y="0"/>
                  </a:lnTo>
                  <a:lnTo>
                    <a:pt x="1760640" y="0"/>
                  </a:lnTo>
                  <a:lnTo>
                    <a:pt x="1763039" y="0"/>
                  </a:lnTo>
                  <a:lnTo>
                    <a:pt x="1765438" y="0"/>
                  </a:lnTo>
                  <a:lnTo>
                    <a:pt x="1767836" y="0"/>
                  </a:lnTo>
                  <a:lnTo>
                    <a:pt x="1770235" y="0"/>
                  </a:lnTo>
                  <a:lnTo>
                    <a:pt x="1772634" y="0"/>
                  </a:lnTo>
                  <a:lnTo>
                    <a:pt x="1775032" y="0"/>
                  </a:lnTo>
                  <a:lnTo>
                    <a:pt x="1777431" y="0"/>
                  </a:lnTo>
                  <a:lnTo>
                    <a:pt x="1779830" y="0"/>
                  </a:lnTo>
                  <a:lnTo>
                    <a:pt x="1782228" y="0"/>
                  </a:lnTo>
                  <a:lnTo>
                    <a:pt x="1784627" y="0"/>
                  </a:lnTo>
                  <a:lnTo>
                    <a:pt x="1787026" y="0"/>
                  </a:lnTo>
                  <a:lnTo>
                    <a:pt x="1789425" y="0"/>
                  </a:lnTo>
                  <a:lnTo>
                    <a:pt x="1791823" y="0"/>
                  </a:lnTo>
                  <a:lnTo>
                    <a:pt x="1794222" y="0"/>
                  </a:lnTo>
                  <a:lnTo>
                    <a:pt x="1796621" y="0"/>
                  </a:lnTo>
                  <a:lnTo>
                    <a:pt x="1799019" y="0"/>
                  </a:lnTo>
                  <a:lnTo>
                    <a:pt x="1801418" y="0"/>
                  </a:lnTo>
                  <a:lnTo>
                    <a:pt x="1803817" y="0"/>
                  </a:lnTo>
                  <a:lnTo>
                    <a:pt x="1806215" y="0"/>
                  </a:lnTo>
                  <a:lnTo>
                    <a:pt x="1808614" y="0"/>
                  </a:lnTo>
                  <a:lnTo>
                    <a:pt x="1811013" y="0"/>
                  </a:lnTo>
                  <a:lnTo>
                    <a:pt x="1813411" y="0"/>
                  </a:lnTo>
                  <a:lnTo>
                    <a:pt x="1815810" y="0"/>
                  </a:lnTo>
                  <a:lnTo>
                    <a:pt x="1818209" y="0"/>
                  </a:lnTo>
                  <a:lnTo>
                    <a:pt x="1820608" y="0"/>
                  </a:lnTo>
                  <a:lnTo>
                    <a:pt x="1823006" y="0"/>
                  </a:lnTo>
                  <a:lnTo>
                    <a:pt x="1825405" y="0"/>
                  </a:lnTo>
                  <a:lnTo>
                    <a:pt x="1827804" y="0"/>
                  </a:lnTo>
                  <a:lnTo>
                    <a:pt x="1830202" y="0"/>
                  </a:lnTo>
                  <a:lnTo>
                    <a:pt x="1832601" y="0"/>
                  </a:lnTo>
                  <a:lnTo>
                    <a:pt x="1835000" y="0"/>
                  </a:lnTo>
                  <a:lnTo>
                    <a:pt x="1837398" y="0"/>
                  </a:lnTo>
                  <a:lnTo>
                    <a:pt x="1839797" y="0"/>
                  </a:lnTo>
                  <a:lnTo>
                    <a:pt x="1842196" y="0"/>
                  </a:lnTo>
                  <a:lnTo>
                    <a:pt x="1844594" y="0"/>
                  </a:lnTo>
                  <a:lnTo>
                    <a:pt x="1846993" y="0"/>
                  </a:lnTo>
                  <a:lnTo>
                    <a:pt x="1849392" y="0"/>
                  </a:lnTo>
                  <a:lnTo>
                    <a:pt x="1851791" y="0"/>
                  </a:lnTo>
                  <a:lnTo>
                    <a:pt x="1854189" y="0"/>
                  </a:lnTo>
                  <a:lnTo>
                    <a:pt x="1856588" y="0"/>
                  </a:lnTo>
                  <a:lnTo>
                    <a:pt x="1858987" y="0"/>
                  </a:lnTo>
                  <a:lnTo>
                    <a:pt x="1861385" y="0"/>
                  </a:lnTo>
                  <a:lnTo>
                    <a:pt x="1863784" y="0"/>
                  </a:lnTo>
                  <a:lnTo>
                    <a:pt x="1866183" y="0"/>
                  </a:lnTo>
                  <a:lnTo>
                    <a:pt x="1868581" y="0"/>
                  </a:lnTo>
                  <a:lnTo>
                    <a:pt x="1870980" y="0"/>
                  </a:lnTo>
                  <a:lnTo>
                    <a:pt x="1873379" y="0"/>
                  </a:lnTo>
                  <a:lnTo>
                    <a:pt x="1875778" y="0"/>
                  </a:lnTo>
                  <a:lnTo>
                    <a:pt x="1878176" y="0"/>
                  </a:lnTo>
                  <a:lnTo>
                    <a:pt x="1880575" y="0"/>
                  </a:lnTo>
                  <a:lnTo>
                    <a:pt x="1882974" y="0"/>
                  </a:lnTo>
                  <a:lnTo>
                    <a:pt x="1885372" y="0"/>
                  </a:lnTo>
                  <a:lnTo>
                    <a:pt x="1887771" y="0"/>
                  </a:lnTo>
                  <a:lnTo>
                    <a:pt x="1890170" y="0"/>
                  </a:lnTo>
                  <a:lnTo>
                    <a:pt x="1892568" y="0"/>
                  </a:lnTo>
                  <a:lnTo>
                    <a:pt x="1894967" y="0"/>
                  </a:lnTo>
                  <a:lnTo>
                    <a:pt x="1897366" y="0"/>
                  </a:lnTo>
                  <a:lnTo>
                    <a:pt x="1899764" y="0"/>
                  </a:lnTo>
                  <a:lnTo>
                    <a:pt x="1902163" y="0"/>
                  </a:lnTo>
                  <a:lnTo>
                    <a:pt x="1904562" y="0"/>
                  </a:lnTo>
                  <a:lnTo>
                    <a:pt x="1906961" y="0"/>
                  </a:lnTo>
                  <a:lnTo>
                    <a:pt x="1909359" y="0"/>
                  </a:lnTo>
                  <a:lnTo>
                    <a:pt x="1911758" y="0"/>
                  </a:lnTo>
                  <a:lnTo>
                    <a:pt x="1914157" y="0"/>
                  </a:lnTo>
                  <a:lnTo>
                    <a:pt x="1916555" y="0"/>
                  </a:lnTo>
                  <a:lnTo>
                    <a:pt x="1918954" y="0"/>
                  </a:lnTo>
                  <a:lnTo>
                    <a:pt x="1921353" y="0"/>
                  </a:lnTo>
                  <a:lnTo>
                    <a:pt x="1923751" y="0"/>
                  </a:lnTo>
                  <a:lnTo>
                    <a:pt x="1926150" y="0"/>
                  </a:lnTo>
                  <a:lnTo>
                    <a:pt x="1928549" y="0"/>
                  </a:lnTo>
                  <a:lnTo>
                    <a:pt x="1930947" y="0"/>
                  </a:lnTo>
                  <a:lnTo>
                    <a:pt x="1933346" y="0"/>
                  </a:lnTo>
                  <a:lnTo>
                    <a:pt x="1935745" y="0"/>
                  </a:lnTo>
                  <a:lnTo>
                    <a:pt x="1938144" y="0"/>
                  </a:lnTo>
                  <a:lnTo>
                    <a:pt x="1940542" y="0"/>
                  </a:lnTo>
                  <a:lnTo>
                    <a:pt x="1942941" y="0"/>
                  </a:lnTo>
                  <a:lnTo>
                    <a:pt x="1945340" y="0"/>
                  </a:lnTo>
                  <a:lnTo>
                    <a:pt x="1947738" y="0"/>
                  </a:lnTo>
                  <a:lnTo>
                    <a:pt x="1950137" y="0"/>
                  </a:lnTo>
                  <a:lnTo>
                    <a:pt x="1952536" y="0"/>
                  </a:lnTo>
                  <a:lnTo>
                    <a:pt x="1954934" y="0"/>
                  </a:lnTo>
                  <a:lnTo>
                    <a:pt x="1957333" y="0"/>
                  </a:lnTo>
                  <a:lnTo>
                    <a:pt x="1959732" y="0"/>
                  </a:lnTo>
                  <a:lnTo>
                    <a:pt x="1962130" y="0"/>
                  </a:lnTo>
                  <a:lnTo>
                    <a:pt x="1964529" y="0"/>
                  </a:lnTo>
                  <a:lnTo>
                    <a:pt x="1966928" y="0"/>
                  </a:lnTo>
                  <a:lnTo>
                    <a:pt x="1969327" y="0"/>
                  </a:lnTo>
                  <a:lnTo>
                    <a:pt x="1971725" y="0"/>
                  </a:lnTo>
                  <a:lnTo>
                    <a:pt x="1974124" y="0"/>
                  </a:lnTo>
                  <a:lnTo>
                    <a:pt x="1976523" y="0"/>
                  </a:lnTo>
                  <a:lnTo>
                    <a:pt x="1978921" y="0"/>
                  </a:lnTo>
                  <a:lnTo>
                    <a:pt x="1981320" y="0"/>
                  </a:lnTo>
                  <a:lnTo>
                    <a:pt x="1983719" y="0"/>
                  </a:lnTo>
                  <a:lnTo>
                    <a:pt x="1986117" y="0"/>
                  </a:lnTo>
                  <a:lnTo>
                    <a:pt x="1988516" y="0"/>
                  </a:lnTo>
                  <a:lnTo>
                    <a:pt x="1990915" y="0"/>
                  </a:lnTo>
                  <a:lnTo>
                    <a:pt x="1993313" y="0"/>
                  </a:lnTo>
                  <a:lnTo>
                    <a:pt x="1995712" y="0"/>
                  </a:lnTo>
                  <a:lnTo>
                    <a:pt x="1998111" y="0"/>
                  </a:lnTo>
                  <a:lnTo>
                    <a:pt x="2000510" y="0"/>
                  </a:lnTo>
                  <a:lnTo>
                    <a:pt x="2002908" y="0"/>
                  </a:lnTo>
                  <a:lnTo>
                    <a:pt x="2005307" y="0"/>
                  </a:lnTo>
                  <a:lnTo>
                    <a:pt x="2007706" y="0"/>
                  </a:lnTo>
                  <a:lnTo>
                    <a:pt x="2010104" y="0"/>
                  </a:lnTo>
                  <a:lnTo>
                    <a:pt x="2012503" y="0"/>
                  </a:lnTo>
                  <a:lnTo>
                    <a:pt x="2014902" y="0"/>
                  </a:lnTo>
                  <a:lnTo>
                    <a:pt x="2017300" y="0"/>
                  </a:lnTo>
                  <a:lnTo>
                    <a:pt x="2019699" y="0"/>
                  </a:lnTo>
                  <a:lnTo>
                    <a:pt x="2022098" y="0"/>
                  </a:lnTo>
                  <a:lnTo>
                    <a:pt x="2024496" y="0"/>
                  </a:lnTo>
                  <a:lnTo>
                    <a:pt x="2026895" y="0"/>
                  </a:lnTo>
                  <a:lnTo>
                    <a:pt x="2029294" y="0"/>
                  </a:lnTo>
                  <a:lnTo>
                    <a:pt x="2031693" y="0"/>
                  </a:lnTo>
                  <a:lnTo>
                    <a:pt x="2034091" y="0"/>
                  </a:lnTo>
                  <a:lnTo>
                    <a:pt x="2036490" y="0"/>
                  </a:lnTo>
                  <a:lnTo>
                    <a:pt x="2038889" y="0"/>
                  </a:lnTo>
                  <a:lnTo>
                    <a:pt x="2041287" y="0"/>
                  </a:lnTo>
                  <a:lnTo>
                    <a:pt x="2043686" y="0"/>
                  </a:lnTo>
                  <a:lnTo>
                    <a:pt x="2046085" y="0"/>
                  </a:lnTo>
                  <a:lnTo>
                    <a:pt x="2048483" y="0"/>
                  </a:lnTo>
                  <a:lnTo>
                    <a:pt x="2050882" y="0"/>
                  </a:lnTo>
                  <a:lnTo>
                    <a:pt x="2053281" y="0"/>
                  </a:lnTo>
                  <a:lnTo>
                    <a:pt x="2055679" y="0"/>
                  </a:lnTo>
                  <a:lnTo>
                    <a:pt x="2058078" y="0"/>
                  </a:lnTo>
                  <a:lnTo>
                    <a:pt x="2060477" y="0"/>
                  </a:lnTo>
                  <a:lnTo>
                    <a:pt x="2062876" y="0"/>
                  </a:lnTo>
                  <a:lnTo>
                    <a:pt x="2065274" y="0"/>
                  </a:lnTo>
                  <a:lnTo>
                    <a:pt x="2067673" y="0"/>
                  </a:lnTo>
                  <a:lnTo>
                    <a:pt x="2070072" y="0"/>
                  </a:lnTo>
                  <a:lnTo>
                    <a:pt x="2072470" y="0"/>
                  </a:lnTo>
                  <a:lnTo>
                    <a:pt x="2074869" y="0"/>
                  </a:lnTo>
                  <a:lnTo>
                    <a:pt x="2077268" y="0"/>
                  </a:lnTo>
                  <a:lnTo>
                    <a:pt x="2079666" y="0"/>
                  </a:lnTo>
                  <a:lnTo>
                    <a:pt x="2082065" y="0"/>
                  </a:lnTo>
                  <a:lnTo>
                    <a:pt x="2084464" y="0"/>
                  </a:lnTo>
                  <a:lnTo>
                    <a:pt x="2086862" y="0"/>
                  </a:lnTo>
                  <a:lnTo>
                    <a:pt x="2089261" y="0"/>
                  </a:lnTo>
                  <a:lnTo>
                    <a:pt x="2091660" y="0"/>
                  </a:lnTo>
                  <a:lnTo>
                    <a:pt x="2094059" y="0"/>
                  </a:lnTo>
                  <a:lnTo>
                    <a:pt x="2096457" y="0"/>
                  </a:lnTo>
                  <a:lnTo>
                    <a:pt x="2098856" y="0"/>
                  </a:lnTo>
                  <a:lnTo>
                    <a:pt x="2101255" y="0"/>
                  </a:lnTo>
                  <a:lnTo>
                    <a:pt x="2103653" y="0"/>
                  </a:lnTo>
                  <a:lnTo>
                    <a:pt x="2106052" y="0"/>
                  </a:lnTo>
                  <a:lnTo>
                    <a:pt x="2108451" y="0"/>
                  </a:lnTo>
                  <a:lnTo>
                    <a:pt x="2110849" y="0"/>
                  </a:lnTo>
                  <a:lnTo>
                    <a:pt x="2113248" y="0"/>
                  </a:lnTo>
                  <a:lnTo>
                    <a:pt x="2115647" y="0"/>
                  </a:lnTo>
                  <a:lnTo>
                    <a:pt x="2118046" y="0"/>
                  </a:lnTo>
                  <a:lnTo>
                    <a:pt x="2120444" y="0"/>
                  </a:lnTo>
                  <a:lnTo>
                    <a:pt x="2122843" y="0"/>
                  </a:lnTo>
                  <a:lnTo>
                    <a:pt x="2125242" y="0"/>
                  </a:lnTo>
                  <a:lnTo>
                    <a:pt x="2127640" y="0"/>
                  </a:lnTo>
                  <a:lnTo>
                    <a:pt x="2130039" y="0"/>
                  </a:lnTo>
                  <a:lnTo>
                    <a:pt x="2132438" y="0"/>
                  </a:lnTo>
                  <a:lnTo>
                    <a:pt x="2134836" y="0"/>
                  </a:lnTo>
                  <a:lnTo>
                    <a:pt x="2137235" y="0"/>
                  </a:lnTo>
                  <a:lnTo>
                    <a:pt x="2139634" y="0"/>
                  </a:lnTo>
                  <a:lnTo>
                    <a:pt x="2142032" y="0"/>
                  </a:lnTo>
                  <a:lnTo>
                    <a:pt x="2144431" y="0"/>
                  </a:lnTo>
                  <a:lnTo>
                    <a:pt x="2146830" y="0"/>
                  </a:lnTo>
                  <a:lnTo>
                    <a:pt x="2149229" y="0"/>
                  </a:lnTo>
                  <a:lnTo>
                    <a:pt x="2151627" y="0"/>
                  </a:lnTo>
                  <a:lnTo>
                    <a:pt x="2154026" y="0"/>
                  </a:lnTo>
                  <a:lnTo>
                    <a:pt x="2156425" y="0"/>
                  </a:lnTo>
                  <a:lnTo>
                    <a:pt x="2158823" y="0"/>
                  </a:lnTo>
                  <a:lnTo>
                    <a:pt x="2161222" y="0"/>
                  </a:lnTo>
                  <a:lnTo>
                    <a:pt x="2163621" y="0"/>
                  </a:lnTo>
                  <a:lnTo>
                    <a:pt x="2166019" y="0"/>
                  </a:lnTo>
                  <a:lnTo>
                    <a:pt x="2168418" y="0"/>
                  </a:lnTo>
                  <a:lnTo>
                    <a:pt x="2170817" y="0"/>
                  </a:lnTo>
                  <a:lnTo>
                    <a:pt x="2173215" y="0"/>
                  </a:lnTo>
                  <a:lnTo>
                    <a:pt x="2175614" y="0"/>
                  </a:lnTo>
                  <a:lnTo>
                    <a:pt x="2178013" y="0"/>
                  </a:lnTo>
                  <a:lnTo>
                    <a:pt x="2180412" y="0"/>
                  </a:lnTo>
                  <a:lnTo>
                    <a:pt x="2182810" y="0"/>
                  </a:lnTo>
                  <a:lnTo>
                    <a:pt x="2185209" y="0"/>
                  </a:lnTo>
                  <a:lnTo>
                    <a:pt x="2187608" y="0"/>
                  </a:lnTo>
                  <a:lnTo>
                    <a:pt x="2190006" y="0"/>
                  </a:lnTo>
                  <a:lnTo>
                    <a:pt x="2192405" y="0"/>
                  </a:lnTo>
                  <a:lnTo>
                    <a:pt x="2194804" y="0"/>
                  </a:lnTo>
                  <a:lnTo>
                    <a:pt x="2197202" y="0"/>
                  </a:lnTo>
                  <a:lnTo>
                    <a:pt x="2199601" y="0"/>
                  </a:lnTo>
                  <a:lnTo>
                    <a:pt x="2202000" y="0"/>
                  </a:lnTo>
                  <a:lnTo>
                    <a:pt x="2204398" y="0"/>
                  </a:lnTo>
                  <a:lnTo>
                    <a:pt x="2206797" y="0"/>
                  </a:lnTo>
                  <a:lnTo>
                    <a:pt x="2209196" y="0"/>
                  </a:lnTo>
                  <a:lnTo>
                    <a:pt x="2211595" y="0"/>
                  </a:lnTo>
                  <a:lnTo>
                    <a:pt x="2213993" y="0"/>
                  </a:lnTo>
                  <a:lnTo>
                    <a:pt x="2216392" y="0"/>
                  </a:lnTo>
                  <a:lnTo>
                    <a:pt x="2218791" y="0"/>
                  </a:lnTo>
                  <a:lnTo>
                    <a:pt x="2221189" y="0"/>
                  </a:lnTo>
                  <a:lnTo>
                    <a:pt x="2223588" y="0"/>
                  </a:lnTo>
                  <a:lnTo>
                    <a:pt x="2225987" y="0"/>
                  </a:lnTo>
                  <a:lnTo>
                    <a:pt x="2228385" y="0"/>
                  </a:lnTo>
                  <a:lnTo>
                    <a:pt x="2230784" y="0"/>
                  </a:lnTo>
                  <a:lnTo>
                    <a:pt x="2233183" y="0"/>
                  </a:lnTo>
                  <a:lnTo>
                    <a:pt x="2235581" y="0"/>
                  </a:lnTo>
                  <a:lnTo>
                    <a:pt x="2237980" y="0"/>
                  </a:lnTo>
                  <a:lnTo>
                    <a:pt x="2240379" y="0"/>
                  </a:lnTo>
                  <a:lnTo>
                    <a:pt x="2242778" y="0"/>
                  </a:lnTo>
                  <a:lnTo>
                    <a:pt x="2245176" y="0"/>
                  </a:lnTo>
                  <a:lnTo>
                    <a:pt x="2247575" y="0"/>
                  </a:lnTo>
                  <a:lnTo>
                    <a:pt x="2249974" y="0"/>
                  </a:lnTo>
                  <a:lnTo>
                    <a:pt x="2252372" y="0"/>
                  </a:lnTo>
                  <a:lnTo>
                    <a:pt x="2254771" y="0"/>
                  </a:lnTo>
                  <a:lnTo>
                    <a:pt x="2257170" y="0"/>
                  </a:lnTo>
                  <a:lnTo>
                    <a:pt x="2259568" y="0"/>
                  </a:lnTo>
                  <a:lnTo>
                    <a:pt x="2261967" y="0"/>
                  </a:lnTo>
                  <a:lnTo>
                    <a:pt x="2264366" y="0"/>
                  </a:lnTo>
                  <a:lnTo>
                    <a:pt x="2266764" y="0"/>
                  </a:lnTo>
                  <a:lnTo>
                    <a:pt x="2269163" y="0"/>
                  </a:lnTo>
                  <a:lnTo>
                    <a:pt x="2271562" y="0"/>
                  </a:lnTo>
                  <a:lnTo>
                    <a:pt x="2273961" y="0"/>
                  </a:lnTo>
                  <a:lnTo>
                    <a:pt x="2276359" y="0"/>
                  </a:lnTo>
                  <a:lnTo>
                    <a:pt x="2278758" y="0"/>
                  </a:lnTo>
                  <a:lnTo>
                    <a:pt x="2281157" y="0"/>
                  </a:lnTo>
                  <a:lnTo>
                    <a:pt x="2283555" y="0"/>
                  </a:lnTo>
                  <a:lnTo>
                    <a:pt x="2285954" y="0"/>
                  </a:lnTo>
                  <a:lnTo>
                    <a:pt x="2288353" y="0"/>
                  </a:lnTo>
                  <a:lnTo>
                    <a:pt x="2290751" y="0"/>
                  </a:lnTo>
                  <a:lnTo>
                    <a:pt x="2293150" y="0"/>
                  </a:lnTo>
                  <a:lnTo>
                    <a:pt x="2295549" y="0"/>
                  </a:lnTo>
                  <a:lnTo>
                    <a:pt x="2297947" y="0"/>
                  </a:lnTo>
                  <a:lnTo>
                    <a:pt x="2300346" y="0"/>
                  </a:lnTo>
                  <a:lnTo>
                    <a:pt x="2302745" y="0"/>
                  </a:lnTo>
                  <a:lnTo>
                    <a:pt x="2305144" y="0"/>
                  </a:lnTo>
                  <a:lnTo>
                    <a:pt x="2307542" y="0"/>
                  </a:lnTo>
                  <a:lnTo>
                    <a:pt x="2309941" y="0"/>
                  </a:lnTo>
                  <a:lnTo>
                    <a:pt x="2312340" y="0"/>
                  </a:lnTo>
                  <a:lnTo>
                    <a:pt x="2314738" y="0"/>
                  </a:lnTo>
                  <a:lnTo>
                    <a:pt x="2317137" y="0"/>
                  </a:lnTo>
                  <a:lnTo>
                    <a:pt x="2319536" y="0"/>
                  </a:lnTo>
                  <a:lnTo>
                    <a:pt x="2321934" y="0"/>
                  </a:lnTo>
                  <a:lnTo>
                    <a:pt x="2324333" y="0"/>
                  </a:lnTo>
                  <a:lnTo>
                    <a:pt x="2326732" y="0"/>
                  </a:lnTo>
                  <a:lnTo>
                    <a:pt x="2329131" y="0"/>
                  </a:lnTo>
                  <a:lnTo>
                    <a:pt x="2331529" y="0"/>
                  </a:lnTo>
                  <a:lnTo>
                    <a:pt x="2333928" y="0"/>
                  </a:lnTo>
                  <a:lnTo>
                    <a:pt x="2336327" y="0"/>
                  </a:lnTo>
                  <a:lnTo>
                    <a:pt x="2338725" y="0"/>
                  </a:lnTo>
                  <a:lnTo>
                    <a:pt x="2341124" y="0"/>
                  </a:lnTo>
                  <a:lnTo>
                    <a:pt x="2343523" y="0"/>
                  </a:lnTo>
                  <a:lnTo>
                    <a:pt x="2345921" y="0"/>
                  </a:lnTo>
                  <a:lnTo>
                    <a:pt x="2348320" y="0"/>
                  </a:lnTo>
                  <a:lnTo>
                    <a:pt x="2350719" y="0"/>
                  </a:lnTo>
                  <a:lnTo>
                    <a:pt x="2353117" y="0"/>
                  </a:lnTo>
                  <a:lnTo>
                    <a:pt x="2355516" y="0"/>
                  </a:lnTo>
                  <a:lnTo>
                    <a:pt x="2357915" y="0"/>
                  </a:lnTo>
                  <a:lnTo>
                    <a:pt x="2360314" y="0"/>
                  </a:lnTo>
                  <a:lnTo>
                    <a:pt x="2362712" y="0"/>
                  </a:lnTo>
                  <a:lnTo>
                    <a:pt x="2365111" y="0"/>
                  </a:lnTo>
                  <a:lnTo>
                    <a:pt x="2367510" y="0"/>
                  </a:lnTo>
                  <a:lnTo>
                    <a:pt x="2369908" y="0"/>
                  </a:lnTo>
                  <a:lnTo>
                    <a:pt x="2372307" y="0"/>
                  </a:lnTo>
                  <a:lnTo>
                    <a:pt x="2374706" y="0"/>
                  </a:lnTo>
                  <a:lnTo>
                    <a:pt x="2377104" y="0"/>
                  </a:lnTo>
                  <a:lnTo>
                    <a:pt x="2379503" y="0"/>
                  </a:lnTo>
                  <a:lnTo>
                    <a:pt x="2381902" y="0"/>
                  </a:lnTo>
                  <a:lnTo>
                    <a:pt x="2384300" y="0"/>
                  </a:lnTo>
                  <a:lnTo>
                    <a:pt x="2386699" y="0"/>
                  </a:lnTo>
                  <a:lnTo>
                    <a:pt x="2389098" y="0"/>
                  </a:lnTo>
                  <a:lnTo>
                    <a:pt x="2391497" y="0"/>
                  </a:lnTo>
                  <a:lnTo>
                    <a:pt x="2393895" y="0"/>
                  </a:lnTo>
                  <a:lnTo>
                    <a:pt x="2396294" y="0"/>
                  </a:lnTo>
                  <a:lnTo>
                    <a:pt x="2398693" y="0"/>
                  </a:lnTo>
                  <a:lnTo>
                    <a:pt x="2401091" y="0"/>
                  </a:lnTo>
                  <a:lnTo>
                    <a:pt x="2403490" y="0"/>
                  </a:lnTo>
                  <a:lnTo>
                    <a:pt x="2405889" y="0"/>
                  </a:lnTo>
                  <a:lnTo>
                    <a:pt x="2408287" y="0"/>
                  </a:lnTo>
                  <a:lnTo>
                    <a:pt x="2410686" y="0"/>
                  </a:lnTo>
                  <a:lnTo>
                    <a:pt x="2413085" y="0"/>
                  </a:lnTo>
                  <a:lnTo>
                    <a:pt x="2415483" y="0"/>
                  </a:lnTo>
                  <a:lnTo>
                    <a:pt x="2417882" y="0"/>
                  </a:lnTo>
                  <a:lnTo>
                    <a:pt x="2420281" y="0"/>
                  </a:lnTo>
                  <a:lnTo>
                    <a:pt x="2422680" y="0"/>
                  </a:lnTo>
                  <a:lnTo>
                    <a:pt x="2425078" y="0"/>
                  </a:lnTo>
                  <a:lnTo>
                    <a:pt x="2427477" y="0"/>
                  </a:lnTo>
                  <a:lnTo>
                    <a:pt x="2429876" y="0"/>
                  </a:lnTo>
                  <a:lnTo>
                    <a:pt x="2432274" y="0"/>
                  </a:lnTo>
                  <a:lnTo>
                    <a:pt x="2434673" y="0"/>
                  </a:lnTo>
                  <a:lnTo>
                    <a:pt x="2437072" y="0"/>
                  </a:lnTo>
                  <a:lnTo>
                    <a:pt x="2439470" y="0"/>
                  </a:lnTo>
                  <a:lnTo>
                    <a:pt x="2441869" y="0"/>
                  </a:lnTo>
                  <a:lnTo>
                    <a:pt x="2444268" y="0"/>
                  </a:lnTo>
                  <a:lnTo>
                    <a:pt x="2446666" y="0"/>
                  </a:lnTo>
                  <a:lnTo>
                    <a:pt x="2449065" y="0"/>
                  </a:lnTo>
                  <a:lnTo>
                    <a:pt x="2451464" y="0"/>
                  </a:lnTo>
                  <a:lnTo>
                    <a:pt x="2453863" y="0"/>
                  </a:lnTo>
                  <a:lnTo>
                    <a:pt x="2456261" y="0"/>
                  </a:lnTo>
                  <a:lnTo>
                    <a:pt x="2458660" y="0"/>
                  </a:lnTo>
                  <a:lnTo>
                    <a:pt x="2461059" y="0"/>
                  </a:lnTo>
                  <a:lnTo>
                    <a:pt x="2463457" y="0"/>
                  </a:lnTo>
                  <a:lnTo>
                    <a:pt x="2465856" y="0"/>
                  </a:lnTo>
                  <a:lnTo>
                    <a:pt x="2468255" y="0"/>
                  </a:lnTo>
                  <a:lnTo>
                    <a:pt x="2470653" y="0"/>
                  </a:lnTo>
                  <a:lnTo>
                    <a:pt x="2473052" y="0"/>
                  </a:lnTo>
                  <a:lnTo>
                    <a:pt x="2475451" y="0"/>
                  </a:lnTo>
                  <a:lnTo>
                    <a:pt x="2477849" y="0"/>
                  </a:lnTo>
                  <a:lnTo>
                    <a:pt x="2480248" y="0"/>
                  </a:lnTo>
                  <a:lnTo>
                    <a:pt x="2482647" y="0"/>
                  </a:lnTo>
                  <a:lnTo>
                    <a:pt x="2485046" y="0"/>
                  </a:lnTo>
                  <a:lnTo>
                    <a:pt x="2487444" y="0"/>
                  </a:lnTo>
                  <a:lnTo>
                    <a:pt x="2489843" y="0"/>
                  </a:lnTo>
                  <a:lnTo>
                    <a:pt x="2492242" y="0"/>
                  </a:lnTo>
                  <a:lnTo>
                    <a:pt x="2494640" y="0"/>
                  </a:lnTo>
                  <a:lnTo>
                    <a:pt x="2497039" y="0"/>
                  </a:lnTo>
                  <a:lnTo>
                    <a:pt x="2499438" y="0"/>
                  </a:lnTo>
                  <a:lnTo>
                    <a:pt x="2501836" y="0"/>
                  </a:lnTo>
                  <a:lnTo>
                    <a:pt x="2504235" y="0"/>
                  </a:lnTo>
                  <a:lnTo>
                    <a:pt x="2506634" y="0"/>
                  </a:lnTo>
                  <a:lnTo>
                    <a:pt x="2509032" y="0"/>
                  </a:lnTo>
                  <a:lnTo>
                    <a:pt x="2511431" y="0"/>
                  </a:lnTo>
                  <a:lnTo>
                    <a:pt x="2513830" y="0"/>
                  </a:lnTo>
                  <a:lnTo>
                    <a:pt x="2516229" y="0"/>
                  </a:lnTo>
                  <a:lnTo>
                    <a:pt x="2518627" y="0"/>
                  </a:lnTo>
                  <a:lnTo>
                    <a:pt x="2521026" y="0"/>
                  </a:lnTo>
                  <a:lnTo>
                    <a:pt x="2523425" y="0"/>
                  </a:lnTo>
                  <a:lnTo>
                    <a:pt x="2525823" y="0"/>
                  </a:lnTo>
                  <a:lnTo>
                    <a:pt x="2528222" y="0"/>
                  </a:lnTo>
                  <a:lnTo>
                    <a:pt x="2530621" y="0"/>
                  </a:lnTo>
                  <a:lnTo>
                    <a:pt x="2533019" y="0"/>
                  </a:lnTo>
                  <a:lnTo>
                    <a:pt x="2535418" y="0"/>
                  </a:lnTo>
                  <a:lnTo>
                    <a:pt x="2537817" y="0"/>
                  </a:lnTo>
                  <a:lnTo>
                    <a:pt x="2540215" y="0"/>
                  </a:lnTo>
                  <a:lnTo>
                    <a:pt x="2542614" y="0"/>
                  </a:lnTo>
                  <a:lnTo>
                    <a:pt x="2545013" y="0"/>
                  </a:lnTo>
                  <a:lnTo>
                    <a:pt x="2547412" y="0"/>
                  </a:lnTo>
                  <a:lnTo>
                    <a:pt x="2549810" y="0"/>
                  </a:lnTo>
                  <a:lnTo>
                    <a:pt x="2552209" y="0"/>
                  </a:lnTo>
                  <a:lnTo>
                    <a:pt x="2554608" y="0"/>
                  </a:lnTo>
                  <a:lnTo>
                    <a:pt x="2557006" y="0"/>
                  </a:lnTo>
                  <a:lnTo>
                    <a:pt x="2559405" y="0"/>
                  </a:lnTo>
                  <a:lnTo>
                    <a:pt x="2561804" y="0"/>
                  </a:lnTo>
                  <a:lnTo>
                    <a:pt x="2564202" y="0"/>
                  </a:lnTo>
                  <a:lnTo>
                    <a:pt x="2566601" y="0"/>
                  </a:lnTo>
                  <a:lnTo>
                    <a:pt x="2569000" y="0"/>
                  </a:lnTo>
                  <a:lnTo>
                    <a:pt x="2571399" y="0"/>
                  </a:lnTo>
                  <a:lnTo>
                    <a:pt x="2573797" y="0"/>
                  </a:lnTo>
                  <a:lnTo>
                    <a:pt x="2576196" y="0"/>
                  </a:lnTo>
                  <a:lnTo>
                    <a:pt x="2578595" y="0"/>
                  </a:lnTo>
                  <a:lnTo>
                    <a:pt x="2580993" y="0"/>
                  </a:lnTo>
                  <a:lnTo>
                    <a:pt x="2583392" y="0"/>
                  </a:lnTo>
                  <a:lnTo>
                    <a:pt x="2585791" y="0"/>
                  </a:lnTo>
                  <a:lnTo>
                    <a:pt x="2588189" y="0"/>
                  </a:lnTo>
                  <a:lnTo>
                    <a:pt x="2590588" y="0"/>
                  </a:lnTo>
                  <a:lnTo>
                    <a:pt x="2592987" y="0"/>
                  </a:lnTo>
                  <a:lnTo>
                    <a:pt x="2595385" y="0"/>
                  </a:lnTo>
                  <a:lnTo>
                    <a:pt x="2597784" y="0"/>
                  </a:lnTo>
                  <a:lnTo>
                    <a:pt x="2600183" y="0"/>
                  </a:lnTo>
                  <a:lnTo>
                    <a:pt x="2602582" y="0"/>
                  </a:lnTo>
                  <a:lnTo>
                    <a:pt x="2604980" y="0"/>
                  </a:lnTo>
                  <a:lnTo>
                    <a:pt x="2607379" y="0"/>
                  </a:lnTo>
                  <a:lnTo>
                    <a:pt x="2609778" y="0"/>
                  </a:lnTo>
                  <a:lnTo>
                    <a:pt x="2612176" y="0"/>
                  </a:lnTo>
                  <a:lnTo>
                    <a:pt x="2614575" y="0"/>
                  </a:lnTo>
                  <a:lnTo>
                    <a:pt x="2616974" y="0"/>
                  </a:lnTo>
                  <a:lnTo>
                    <a:pt x="2619372" y="0"/>
                  </a:lnTo>
                  <a:lnTo>
                    <a:pt x="2621771" y="0"/>
                  </a:lnTo>
                  <a:lnTo>
                    <a:pt x="2624170" y="0"/>
                  </a:lnTo>
                  <a:lnTo>
                    <a:pt x="2626568" y="0"/>
                  </a:lnTo>
                  <a:lnTo>
                    <a:pt x="2628967" y="416530"/>
                  </a:lnTo>
                  <a:lnTo>
                    <a:pt x="2631366" y="416530"/>
                  </a:lnTo>
                  <a:lnTo>
                    <a:pt x="2633765" y="416530"/>
                  </a:lnTo>
                  <a:lnTo>
                    <a:pt x="2636163" y="416530"/>
                  </a:lnTo>
                  <a:lnTo>
                    <a:pt x="2638562" y="416530"/>
                  </a:lnTo>
                  <a:lnTo>
                    <a:pt x="2640961" y="416530"/>
                  </a:lnTo>
                  <a:lnTo>
                    <a:pt x="2643359" y="416530"/>
                  </a:lnTo>
                  <a:lnTo>
                    <a:pt x="2645758" y="416530"/>
                  </a:lnTo>
                  <a:lnTo>
                    <a:pt x="2648157" y="416530"/>
                  </a:lnTo>
                  <a:lnTo>
                    <a:pt x="2650555" y="416530"/>
                  </a:lnTo>
                  <a:lnTo>
                    <a:pt x="2652954" y="416530"/>
                  </a:lnTo>
                  <a:lnTo>
                    <a:pt x="2655353" y="416530"/>
                  </a:lnTo>
                  <a:lnTo>
                    <a:pt x="2657751" y="416530"/>
                  </a:lnTo>
                  <a:lnTo>
                    <a:pt x="2660150" y="416530"/>
                  </a:lnTo>
                  <a:lnTo>
                    <a:pt x="2662549" y="416530"/>
                  </a:lnTo>
                  <a:lnTo>
                    <a:pt x="2664948" y="416530"/>
                  </a:lnTo>
                  <a:lnTo>
                    <a:pt x="2667346" y="416530"/>
                  </a:lnTo>
                  <a:lnTo>
                    <a:pt x="2669745" y="416530"/>
                  </a:lnTo>
                  <a:lnTo>
                    <a:pt x="2672144" y="416530"/>
                  </a:lnTo>
                  <a:lnTo>
                    <a:pt x="2674542" y="416530"/>
                  </a:lnTo>
                  <a:lnTo>
                    <a:pt x="2676941" y="416530"/>
                  </a:lnTo>
                  <a:lnTo>
                    <a:pt x="2679340" y="416530"/>
                  </a:lnTo>
                  <a:lnTo>
                    <a:pt x="2681738" y="416530"/>
                  </a:lnTo>
                  <a:lnTo>
                    <a:pt x="2684137" y="416530"/>
                  </a:lnTo>
                  <a:lnTo>
                    <a:pt x="2686536" y="416530"/>
                  </a:lnTo>
                  <a:lnTo>
                    <a:pt x="2688934" y="416530"/>
                  </a:lnTo>
                  <a:lnTo>
                    <a:pt x="2691333" y="416530"/>
                  </a:lnTo>
                  <a:lnTo>
                    <a:pt x="2693732" y="416530"/>
                  </a:lnTo>
                  <a:lnTo>
                    <a:pt x="2696131" y="416530"/>
                  </a:lnTo>
                  <a:lnTo>
                    <a:pt x="2698529" y="416530"/>
                  </a:lnTo>
                  <a:lnTo>
                    <a:pt x="2700928" y="416530"/>
                  </a:lnTo>
                  <a:lnTo>
                    <a:pt x="2703327" y="416530"/>
                  </a:lnTo>
                  <a:lnTo>
                    <a:pt x="2705725" y="416530"/>
                  </a:lnTo>
                  <a:lnTo>
                    <a:pt x="2708124" y="416530"/>
                  </a:lnTo>
                  <a:lnTo>
                    <a:pt x="2710523" y="416530"/>
                  </a:lnTo>
                  <a:lnTo>
                    <a:pt x="2712921" y="416530"/>
                  </a:lnTo>
                  <a:lnTo>
                    <a:pt x="2715320" y="416530"/>
                  </a:lnTo>
                  <a:lnTo>
                    <a:pt x="2717719" y="416530"/>
                  </a:lnTo>
                  <a:lnTo>
                    <a:pt x="2720117" y="416530"/>
                  </a:lnTo>
                  <a:lnTo>
                    <a:pt x="2722516" y="416530"/>
                  </a:lnTo>
                  <a:lnTo>
                    <a:pt x="2724915" y="416530"/>
                  </a:lnTo>
                  <a:lnTo>
                    <a:pt x="2727314" y="416530"/>
                  </a:lnTo>
                  <a:lnTo>
                    <a:pt x="2729712" y="416530"/>
                  </a:lnTo>
                  <a:lnTo>
                    <a:pt x="2732111" y="416530"/>
                  </a:lnTo>
                  <a:lnTo>
                    <a:pt x="2734510" y="416530"/>
                  </a:lnTo>
                  <a:lnTo>
                    <a:pt x="2736908" y="416530"/>
                  </a:lnTo>
                  <a:lnTo>
                    <a:pt x="2739307" y="416530"/>
                  </a:lnTo>
                  <a:lnTo>
                    <a:pt x="2741706" y="416530"/>
                  </a:lnTo>
                  <a:lnTo>
                    <a:pt x="2744104" y="416530"/>
                  </a:lnTo>
                  <a:lnTo>
                    <a:pt x="2746503" y="416530"/>
                  </a:lnTo>
                  <a:lnTo>
                    <a:pt x="2748902" y="416530"/>
                  </a:lnTo>
                  <a:lnTo>
                    <a:pt x="2751300" y="416530"/>
                  </a:lnTo>
                  <a:lnTo>
                    <a:pt x="2753699" y="416530"/>
                  </a:lnTo>
                  <a:lnTo>
                    <a:pt x="2756098" y="416530"/>
                  </a:lnTo>
                  <a:lnTo>
                    <a:pt x="2758497" y="416530"/>
                  </a:lnTo>
                  <a:lnTo>
                    <a:pt x="2760895" y="416530"/>
                  </a:lnTo>
                  <a:lnTo>
                    <a:pt x="2763294" y="416530"/>
                  </a:lnTo>
                  <a:lnTo>
                    <a:pt x="2765693" y="416530"/>
                  </a:lnTo>
                  <a:lnTo>
                    <a:pt x="2768091" y="416530"/>
                  </a:lnTo>
                  <a:lnTo>
                    <a:pt x="2770490" y="416530"/>
                  </a:lnTo>
                  <a:lnTo>
                    <a:pt x="2772889" y="416530"/>
                  </a:lnTo>
                  <a:lnTo>
                    <a:pt x="2775287" y="416530"/>
                  </a:lnTo>
                  <a:lnTo>
                    <a:pt x="2777686" y="416530"/>
                  </a:lnTo>
                  <a:lnTo>
                    <a:pt x="2780085" y="416530"/>
                  </a:lnTo>
                  <a:lnTo>
                    <a:pt x="2782483" y="416530"/>
                  </a:lnTo>
                  <a:lnTo>
                    <a:pt x="2784882" y="416530"/>
                  </a:lnTo>
                  <a:lnTo>
                    <a:pt x="2787281" y="416530"/>
                  </a:lnTo>
                  <a:lnTo>
                    <a:pt x="2789680" y="416530"/>
                  </a:lnTo>
                  <a:lnTo>
                    <a:pt x="2792078" y="416530"/>
                  </a:lnTo>
                  <a:lnTo>
                    <a:pt x="2794477" y="416530"/>
                  </a:lnTo>
                  <a:lnTo>
                    <a:pt x="2796876" y="416530"/>
                  </a:lnTo>
                  <a:lnTo>
                    <a:pt x="2799274" y="416530"/>
                  </a:lnTo>
                  <a:lnTo>
                    <a:pt x="2801673" y="416530"/>
                  </a:lnTo>
                  <a:lnTo>
                    <a:pt x="2804072" y="416530"/>
                  </a:lnTo>
                  <a:lnTo>
                    <a:pt x="2806470" y="416530"/>
                  </a:lnTo>
                  <a:lnTo>
                    <a:pt x="2808869" y="416530"/>
                  </a:lnTo>
                  <a:lnTo>
                    <a:pt x="2811268" y="416530"/>
                  </a:lnTo>
                  <a:lnTo>
                    <a:pt x="2813667" y="416530"/>
                  </a:lnTo>
                  <a:lnTo>
                    <a:pt x="2816065" y="416530"/>
                  </a:lnTo>
                  <a:lnTo>
                    <a:pt x="2818464" y="416530"/>
                  </a:lnTo>
                  <a:lnTo>
                    <a:pt x="2820863" y="416530"/>
                  </a:lnTo>
                  <a:lnTo>
                    <a:pt x="2823261" y="416530"/>
                  </a:lnTo>
                  <a:lnTo>
                    <a:pt x="2825660" y="416530"/>
                  </a:lnTo>
                  <a:lnTo>
                    <a:pt x="2828059" y="416530"/>
                  </a:lnTo>
                  <a:lnTo>
                    <a:pt x="2830457" y="416530"/>
                  </a:lnTo>
                  <a:lnTo>
                    <a:pt x="2832856" y="416530"/>
                  </a:lnTo>
                  <a:lnTo>
                    <a:pt x="2835255" y="416530"/>
                  </a:lnTo>
                  <a:lnTo>
                    <a:pt x="2837653" y="416530"/>
                  </a:lnTo>
                  <a:lnTo>
                    <a:pt x="2840052" y="416530"/>
                  </a:lnTo>
                  <a:lnTo>
                    <a:pt x="2842451" y="416530"/>
                  </a:lnTo>
                  <a:lnTo>
                    <a:pt x="2844850" y="416530"/>
                  </a:lnTo>
                  <a:lnTo>
                    <a:pt x="2847248" y="416530"/>
                  </a:lnTo>
                  <a:lnTo>
                    <a:pt x="2849647" y="416530"/>
                  </a:lnTo>
                  <a:lnTo>
                    <a:pt x="2852046" y="416530"/>
                  </a:lnTo>
                  <a:lnTo>
                    <a:pt x="2854444" y="416530"/>
                  </a:lnTo>
                  <a:lnTo>
                    <a:pt x="2856843" y="416530"/>
                  </a:lnTo>
                  <a:lnTo>
                    <a:pt x="2859242" y="416530"/>
                  </a:lnTo>
                  <a:lnTo>
                    <a:pt x="2861640" y="416530"/>
                  </a:lnTo>
                  <a:lnTo>
                    <a:pt x="2864039" y="416530"/>
                  </a:lnTo>
                  <a:lnTo>
                    <a:pt x="2866438" y="416530"/>
                  </a:lnTo>
                  <a:lnTo>
                    <a:pt x="2868836" y="416530"/>
                  </a:lnTo>
                  <a:lnTo>
                    <a:pt x="2871235" y="416530"/>
                  </a:lnTo>
                  <a:lnTo>
                    <a:pt x="2873634" y="416530"/>
                  </a:lnTo>
                  <a:lnTo>
                    <a:pt x="2876033" y="416530"/>
                  </a:lnTo>
                  <a:lnTo>
                    <a:pt x="2878431" y="416530"/>
                  </a:lnTo>
                  <a:lnTo>
                    <a:pt x="2880830" y="416530"/>
                  </a:lnTo>
                  <a:lnTo>
                    <a:pt x="2883229" y="416530"/>
                  </a:lnTo>
                  <a:lnTo>
                    <a:pt x="2885627" y="416530"/>
                  </a:lnTo>
                  <a:lnTo>
                    <a:pt x="2888026" y="416530"/>
                  </a:lnTo>
                  <a:lnTo>
                    <a:pt x="2890425" y="416530"/>
                  </a:lnTo>
                  <a:lnTo>
                    <a:pt x="2892823" y="416530"/>
                  </a:lnTo>
                  <a:lnTo>
                    <a:pt x="2895222" y="416530"/>
                  </a:lnTo>
                  <a:lnTo>
                    <a:pt x="2897621" y="416530"/>
                  </a:lnTo>
                  <a:lnTo>
                    <a:pt x="2900019" y="416530"/>
                  </a:lnTo>
                  <a:lnTo>
                    <a:pt x="2902418" y="416530"/>
                  </a:lnTo>
                  <a:lnTo>
                    <a:pt x="2904817" y="416530"/>
                  </a:lnTo>
                  <a:lnTo>
                    <a:pt x="2907216" y="416530"/>
                  </a:lnTo>
                  <a:lnTo>
                    <a:pt x="2909614" y="416530"/>
                  </a:lnTo>
                  <a:lnTo>
                    <a:pt x="2912013" y="416530"/>
                  </a:lnTo>
                  <a:lnTo>
                    <a:pt x="2914412" y="416530"/>
                  </a:lnTo>
                  <a:lnTo>
                    <a:pt x="2916810" y="416530"/>
                  </a:lnTo>
                  <a:lnTo>
                    <a:pt x="2919209" y="416530"/>
                  </a:lnTo>
                  <a:lnTo>
                    <a:pt x="2921608" y="416530"/>
                  </a:lnTo>
                  <a:lnTo>
                    <a:pt x="2924006" y="416530"/>
                  </a:lnTo>
                  <a:lnTo>
                    <a:pt x="2926405" y="416530"/>
                  </a:lnTo>
                  <a:lnTo>
                    <a:pt x="2928804" y="416530"/>
                  </a:lnTo>
                  <a:lnTo>
                    <a:pt x="2931202" y="416530"/>
                  </a:lnTo>
                  <a:lnTo>
                    <a:pt x="2933601" y="416530"/>
                  </a:lnTo>
                  <a:lnTo>
                    <a:pt x="2936000" y="416530"/>
                  </a:lnTo>
                  <a:lnTo>
                    <a:pt x="2938399" y="416530"/>
                  </a:lnTo>
                  <a:lnTo>
                    <a:pt x="2940797" y="416530"/>
                  </a:lnTo>
                  <a:lnTo>
                    <a:pt x="2943196" y="416530"/>
                  </a:lnTo>
                  <a:lnTo>
                    <a:pt x="2945595" y="416530"/>
                  </a:lnTo>
                  <a:lnTo>
                    <a:pt x="2947993" y="416530"/>
                  </a:lnTo>
                  <a:lnTo>
                    <a:pt x="2950392" y="416530"/>
                  </a:lnTo>
                  <a:lnTo>
                    <a:pt x="2952791" y="416530"/>
                  </a:lnTo>
                  <a:lnTo>
                    <a:pt x="2955189" y="416530"/>
                  </a:lnTo>
                  <a:lnTo>
                    <a:pt x="2957588" y="416530"/>
                  </a:lnTo>
                  <a:lnTo>
                    <a:pt x="2959987" y="416530"/>
                  </a:lnTo>
                  <a:lnTo>
                    <a:pt x="2962385" y="416530"/>
                  </a:lnTo>
                  <a:lnTo>
                    <a:pt x="2964784" y="416530"/>
                  </a:lnTo>
                  <a:lnTo>
                    <a:pt x="2967183" y="416530"/>
                  </a:lnTo>
                  <a:lnTo>
                    <a:pt x="2969582" y="416530"/>
                  </a:lnTo>
                  <a:lnTo>
                    <a:pt x="2971980" y="416530"/>
                  </a:lnTo>
                  <a:lnTo>
                    <a:pt x="2974379" y="416530"/>
                  </a:lnTo>
                  <a:lnTo>
                    <a:pt x="2976778" y="416530"/>
                  </a:lnTo>
                  <a:lnTo>
                    <a:pt x="2979176" y="416530"/>
                  </a:lnTo>
                  <a:lnTo>
                    <a:pt x="2981575" y="416530"/>
                  </a:lnTo>
                  <a:lnTo>
                    <a:pt x="2983974" y="416530"/>
                  </a:lnTo>
                  <a:lnTo>
                    <a:pt x="2986372" y="416530"/>
                  </a:lnTo>
                  <a:lnTo>
                    <a:pt x="2988771" y="416530"/>
                  </a:lnTo>
                  <a:lnTo>
                    <a:pt x="2991170" y="416530"/>
                  </a:lnTo>
                  <a:lnTo>
                    <a:pt x="2993568" y="416530"/>
                  </a:lnTo>
                  <a:lnTo>
                    <a:pt x="2995967" y="416530"/>
                  </a:lnTo>
                  <a:lnTo>
                    <a:pt x="2998366" y="416530"/>
                  </a:lnTo>
                  <a:lnTo>
                    <a:pt x="3000765" y="416530"/>
                  </a:lnTo>
                  <a:lnTo>
                    <a:pt x="3003163" y="416530"/>
                  </a:lnTo>
                  <a:lnTo>
                    <a:pt x="3005562" y="416530"/>
                  </a:lnTo>
                  <a:lnTo>
                    <a:pt x="3007961" y="416530"/>
                  </a:lnTo>
                  <a:lnTo>
                    <a:pt x="3010359" y="416530"/>
                  </a:lnTo>
                  <a:lnTo>
                    <a:pt x="3012758" y="416530"/>
                  </a:lnTo>
                  <a:lnTo>
                    <a:pt x="3015157" y="416530"/>
                  </a:lnTo>
                  <a:lnTo>
                    <a:pt x="3017555" y="416530"/>
                  </a:lnTo>
                  <a:lnTo>
                    <a:pt x="3019954" y="416530"/>
                  </a:lnTo>
                  <a:lnTo>
                    <a:pt x="3022353" y="416530"/>
                  </a:lnTo>
                  <a:lnTo>
                    <a:pt x="3024752" y="416530"/>
                  </a:lnTo>
                  <a:lnTo>
                    <a:pt x="3027150" y="416530"/>
                  </a:lnTo>
                  <a:lnTo>
                    <a:pt x="3029549" y="416530"/>
                  </a:lnTo>
                  <a:lnTo>
                    <a:pt x="3031948" y="416530"/>
                  </a:lnTo>
                  <a:lnTo>
                    <a:pt x="3034346" y="416530"/>
                  </a:lnTo>
                  <a:lnTo>
                    <a:pt x="3036745" y="416530"/>
                  </a:lnTo>
                  <a:lnTo>
                    <a:pt x="3039144" y="416530"/>
                  </a:lnTo>
                  <a:lnTo>
                    <a:pt x="3041542" y="416530"/>
                  </a:lnTo>
                  <a:lnTo>
                    <a:pt x="3043941" y="416530"/>
                  </a:lnTo>
                  <a:lnTo>
                    <a:pt x="3046340" y="416530"/>
                  </a:lnTo>
                  <a:lnTo>
                    <a:pt x="3048738" y="416530"/>
                  </a:lnTo>
                  <a:lnTo>
                    <a:pt x="3051137" y="416530"/>
                  </a:lnTo>
                  <a:lnTo>
                    <a:pt x="3053536" y="416530"/>
                  </a:lnTo>
                  <a:lnTo>
                    <a:pt x="3055935" y="416530"/>
                  </a:lnTo>
                  <a:lnTo>
                    <a:pt x="3058333" y="416530"/>
                  </a:lnTo>
                  <a:lnTo>
                    <a:pt x="3060732" y="416530"/>
                  </a:lnTo>
                  <a:lnTo>
                    <a:pt x="3063131" y="416530"/>
                  </a:lnTo>
                  <a:lnTo>
                    <a:pt x="3065529" y="416530"/>
                  </a:lnTo>
                  <a:lnTo>
                    <a:pt x="3067928" y="416530"/>
                  </a:lnTo>
                  <a:lnTo>
                    <a:pt x="3070327" y="416530"/>
                  </a:lnTo>
                  <a:lnTo>
                    <a:pt x="3072725" y="416530"/>
                  </a:lnTo>
                  <a:lnTo>
                    <a:pt x="3075124" y="416530"/>
                  </a:lnTo>
                  <a:lnTo>
                    <a:pt x="3077523" y="416530"/>
                  </a:lnTo>
                  <a:lnTo>
                    <a:pt x="3079921" y="416530"/>
                  </a:lnTo>
                  <a:lnTo>
                    <a:pt x="3082320" y="416530"/>
                  </a:lnTo>
                  <a:lnTo>
                    <a:pt x="3084719" y="416530"/>
                  </a:lnTo>
                  <a:lnTo>
                    <a:pt x="3087118" y="416530"/>
                  </a:lnTo>
                  <a:lnTo>
                    <a:pt x="3089516" y="416530"/>
                  </a:lnTo>
                  <a:lnTo>
                    <a:pt x="3091915" y="416530"/>
                  </a:lnTo>
                  <a:lnTo>
                    <a:pt x="3094314" y="416530"/>
                  </a:lnTo>
                  <a:lnTo>
                    <a:pt x="3096712" y="416530"/>
                  </a:lnTo>
                  <a:lnTo>
                    <a:pt x="3099111" y="416530"/>
                  </a:lnTo>
                  <a:lnTo>
                    <a:pt x="3101510" y="416530"/>
                  </a:lnTo>
                  <a:lnTo>
                    <a:pt x="3103908" y="416530"/>
                  </a:lnTo>
                  <a:lnTo>
                    <a:pt x="3106307" y="416530"/>
                  </a:lnTo>
                  <a:lnTo>
                    <a:pt x="3108706" y="416530"/>
                  </a:lnTo>
                  <a:lnTo>
                    <a:pt x="3111104" y="416530"/>
                  </a:lnTo>
                  <a:lnTo>
                    <a:pt x="3113503" y="416530"/>
                  </a:lnTo>
                  <a:lnTo>
                    <a:pt x="3115902" y="416530"/>
                  </a:lnTo>
                  <a:lnTo>
                    <a:pt x="3118301" y="416530"/>
                  </a:lnTo>
                  <a:lnTo>
                    <a:pt x="3120699" y="416530"/>
                  </a:lnTo>
                  <a:lnTo>
                    <a:pt x="3123098" y="416530"/>
                  </a:lnTo>
                  <a:lnTo>
                    <a:pt x="3125497" y="416530"/>
                  </a:lnTo>
                  <a:lnTo>
                    <a:pt x="3127895" y="416530"/>
                  </a:lnTo>
                  <a:lnTo>
                    <a:pt x="3130294" y="416530"/>
                  </a:lnTo>
                  <a:lnTo>
                    <a:pt x="3132693" y="416530"/>
                  </a:lnTo>
                  <a:lnTo>
                    <a:pt x="3135091" y="416530"/>
                  </a:lnTo>
                  <a:lnTo>
                    <a:pt x="3137490" y="416530"/>
                  </a:lnTo>
                  <a:lnTo>
                    <a:pt x="3139889" y="416530"/>
                  </a:lnTo>
                  <a:lnTo>
                    <a:pt x="3142287" y="416530"/>
                  </a:lnTo>
                  <a:lnTo>
                    <a:pt x="3144686" y="416530"/>
                  </a:lnTo>
                  <a:lnTo>
                    <a:pt x="3147085" y="416530"/>
                  </a:lnTo>
                  <a:lnTo>
                    <a:pt x="3149484" y="416530"/>
                  </a:lnTo>
                  <a:lnTo>
                    <a:pt x="3151882" y="416530"/>
                  </a:lnTo>
                  <a:lnTo>
                    <a:pt x="3154281" y="416530"/>
                  </a:lnTo>
                  <a:lnTo>
                    <a:pt x="3156680" y="416530"/>
                  </a:lnTo>
                  <a:lnTo>
                    <a:pt x="3159078" y="416530"/>
                  </a:lnTo>
                  <a:lnTo>
                    <a:pt x="3161477" y="416530"/>
                  </a:lnTo>
                  <a:lnTo>
                    <a:pt x="3163876" y="416530"/>
                  </a:lnTo>
                  <a:lnTo>
                    <a:pt x="3166274" y="416530"/>
                  </a:lnTo>
                  <a:lnTo>
                    <a:pt x="3168673" y="416530"/>
                  </a:lnTo>
                  <a:lnTo>
                    <a:pt x="3171072" y="416530"/>
                  </a:lnTo>
                  <a:lnTo>
                    <a:pt x="3173470" y="416530"/>
                  </a:lnTo>
                  <a:lnTo>
                    <a:pt x="3175869" y="416530"/>
                  </a:lnTo>
                  <a:lnTo>
                    <a:pt x="3178268" y="416530"/>
                  </a:lnTo>
                  <a:lnTo>
                    <a:pt x="3180667" y="416530"/>
                  </a:lnTo>
                  <a:lnTo>
                    <a:pt x="3183065" y="416530"/>
                  </a:lnTo>
                  <a:lnTo>
                    <a:pt x="3185464" y="416530"/>
                  </a:lnTo>
                  <a:lnTo>
                    <a:pt x="3187863" y="416530"/>
                  </a:lnTo>
                  <a:lnTo>
                    <a:pt x="3190261" y="416530"/>
                  </a:lnTo>
                  <a:lnTo>
                    <a:pt x="3192660" y="416530"/>
                  </a:lnTo>
                  <a:lnTo>
                    <a:pt x="3195059" y="416530"/>
                  </a:lnTo>
                  <a:lnTo>
                    <a:pt x="3197457" y="416530"/>
                  </a:lnTo>
                  <a:lnTo>
                    <a:pt x="3199856" y="416530"/>
                  </a:lnTo>
                  <a:lnTo>
                    <a:pt x="3202255" y="416530"/>
                  </a:lnTo>
                  <a:lnTo>
                    <a:pt x="3204653" y="416530"/>
                  </a:lnTo>
                  <a:lnTo>
                    <a:pt x="3207052" y="416530"/>
                  </a:lnTo>
                  <a:lnTo>
                    <a:pt x="3209451" y="416530"/>
                  </a:lnTo>
                  <a:lnTo>
                    <a:pt x="3211850" y="416530"/>
                  </a:lnTo>
                  <a:lnTo>
                    <a:pt x="3214248" y="416530"/>
                  </a:lnTo>
                  <a:lnTo>
                    <a:pt x="3216647" y="416530"/>
                  </a:lnTo>
                  <a:lnTo>
                    <a:pt x="3219046" y="416530"/>
                  </a:lnTo>
                  <a:lnTo>
                    <a:pt x="3221444" y="416530"/>
                  </a:lnTo>
                  <a:lnTo>
                    <a:pt x="3223843" y="416530"/>
                  </a:lnTo>
                  <a:lnTo>
                    <a:pt x="3226242" y="416530"/>
                  </a:lnTo>
                  <a:lnTo>
                    <a:pt x="3228640" y="416530"/>
                  </a:lnTo>
                  <a:lnTo>
                    <a:pt x="3231039" y="416530"/>
                  </a:lnTo>
                  <a:lnTo>
                    <a:pt x="3233438" y="416530"/>
                  </a:lnTo>
                  <a:lnTo>
                    <a:pt x="3235836" y="416530"/>
                  </a:lnTo>
                  <a:lnTo>
                    <a:pt x="3238235" y="416530"/>
                  </a:lnTo>
                  <a:lnTo>
                    <a:pt x="3240634" y="416530"/>
                  </a:lnTo>
                  <a:lnTo>
                    <a:pt x="3243033" y="416530"/>
                  </a:lnTo>
                  <a:lnTo>
                    <a:pt x="3245431" y="416530"/>
                  </a:lnTo>
                  <a:lnTo>
                    <a:pt x="3247830" y="416530"/>
                  </a:lnTo>
                  <a:lnTo>
                    <a:pt x="3250229" y="416530"/>
                  </a:lnTo>
                  <a:lnTo>
                    <a:pt x="3252627" y="416530"/>
                  </a:lnTo>
                  <a:lnTo>
                    <a:pt x="3255026" y="416530"/>
                  </a:lnTo>
                  <a:lnTo>
                    <a:pt x="3257425" y="416530"/>
                  </a:lnTo>
                  <a:lnTo>
                    <a:pt x="3259823" y="416530"/>
                  </a:lnTo>
                  <a:lnTo>
                    <a:pt x="3262222" y="416530"/>
                  </a:lnTo>
                  <a:lnTo>
                    <a:pt x="3264621" y="416530"/>
                  </a:lnTo>
                  <a:lnTo>
                    <a:pt x="3267020" y="416530"/>
                  </a:lnTo>
                  <a:lnTo>
                    <a:pt x="3269418" y="416530"/>
                  </a:lnTo>
                  <a:lnTo>
                    <a:pt x="3271817" y="416530"/>
                  </a:lnTo>
                  <a:lnTo>
                    <a:pt x="3274216" y="416530"/>
                  </a:lnTo>
                  <a:lnTo>
                    <a:pt x="3276614" y="416530"/>
                  </a:lnTo>
                  <a:lnTo>
                    <a:pt x="3279013" y="416530"/>
                  </a:lnTo>
                  <a:lnTo>
                    <a:pt x="3281412" y="416530"/>
                  </a:lnTo>
                  <a:lnTo>
                    <a:pt x="3283810" y="416530"/>
                  </a:lnTo>
                  <a:lnTo>
                    <a:pt x="3286209" y="416530"/>
                  </a:lnTo>
                  <a:lnTo>
                    <a:pt x="3288608" y="416530"/>
                  </a:lnTo>
                  <a:lnTo>
                    <a:pt x="3291006" y="416530"/>
                  </a:lnTo>
                  <a:lnTo>
                    <a:pt x="3293405" y="416530"/>
                  </a:lnTo>
                  <a:lnTo>
                    <a:pt x="3295804" y="416530"/>
                  </a:lnTo>
                  <a:lnTo>
                    <a:pt x="3298203" y="416530"/>
                  </a:lnTo>
                  <a:lnTo>
                    <a:pt x="3300601" y="416530"/>
                  </a:lnTo>
                  <a:lnTo>
                    <a:pt x="3303000" y="416530"/>
                  </a:lnTo>
                  <a:lnTo>
                    <a:pt x="3305399" y="416530"/>
                  </a:lnTo>
                  <a:lnTo>
                    <a:pt x="3307797" y="416530"/>
                  </a:lnTo>
                  <a:lnTo>
                    <a:pt x="3310196" y="416530"/>
                  </a:lnTo>
                  <a:lnTo>
                    <a:pt x="3312595" y="416530"/>
                  </a:lnTo>
                  <a:lnTo>
                    <a:pt x="3314993" y="416530"/>
                  </a:lnTo>
                  <a:lnTo>
                    <a:pt x="3317392" y="416530"/>
                  </a:lnTo>
                  <a:lnTo>
                    <a:pt x="3319791" y="416530"/>
                  </a:lnTo>
                  <a:lnTo>
                    <a:pt x="3322189" y="416530"/>
                  </a:lnTo>
                  <a:lnTo>
                    <a:pt x="3324588" y="416530"/>
                  </a:lnTo>
                  <a:lnTo>
                    <a:pt x="3326987" y="416530"/>
                  </a:lnTo>
                  <a:lnTo>
                    <a:pt x="3329386" y="416530"/>
                  </a:lnTo>
                  <a:lnTo>
                    <a:pt x="3331784" y="416530"/>
                  </a:lnTo>
                  <a:lnTo>
                    <a:pt x="3334183" y="416530"/>
                  </a:lnTo>
                  <a:lnTo>
                    <a:pt x="3336582" y="416530"/>
                  </a:lnTo>
                  <a:lnTo>
                    <a:pt x="3338980" y="416530"/>
                  </a:lnTo>
                  <a:lnTo>
                    <a:pt x="3341379" y="416530"/>
                  </a:lnTo>
                  <a:lnTo>
                    <a:pt x="3343778" y="416530"/>
                  </a:lnTo>
                  <a:lnTo>
                    <a:pt x="3346176" y="416530"/>
                  </a:lnTo>
                  <a:lnTo>
                    <a:pt x="3348575" y="416530"/>
                  </a:lnTo>
                  <a:lnTo>
                    <a:pt x="3350974" y="416530"/>
                  </a:lnTo>
                  <a:lnTo>
                    <a:pt x="3353372" y="416530"/>
                  </a:lnTo>
                  <a:lnTo>
                    <a:pt x="3355771" y="416530"/>
                  </a:lnTo>
                  <a:lnTo>
                    <a:pt x="3358170" y="416530"/>
                  </a:lnTo>
                  <a:lnTo>
                    <a:pt x="3360569" y="416530"/>
                  </a:lnTo>
                  <a:lnTo>
                    <a:pt x="3362967" y="416530"/>
                  </a:lnTo>
                  <a:lnTo>
                    <a:pt x="3365366" y="416530"/>
                  </a:lnTo>
                  <a:lnTo>
                    <a:pt x="3367765" y="416530"/>
                  </a:lnTo>
                  <a:lnTo>
                    <a:pt x="3370163" y="416530"/>
                  </a:lnTo>
                  <a:lnTo>
                    <a:pt x="3372562" y="416530"/>
                  </a:lnTo>
                  <a:lnTo>
                    <a:pt x="3374961" y="416530"/>
                  </a:lnTo>
                  <a:lnTo>
                    <a:pt x="3377359" y="416530"/>
                  </a:lnTo>
                  <a:lnTo>
                    <a:pt x="3379758" y="416530"/>
                  </a:lnTo>
                  <a:lnTo>
                    <a:pt x="3382157" y="416530"/>
                  </a:lnTo>
                  <a:lnTo>
                    <a:pt x="3384555" y="416530"/>
                  </a:lnTo>
                  <a:lnTo>
                    <a:pt x="3386954" y="416530"/>
                  </a:lnTo>
                  <a:lnTo>
                    <a:pt x="3389353" y="416530"/>
                  </a:lnTo>
                  <a:lnTo>
                    <a:pt x="3391752" y="416530"/>
                  </a:lnTo>
                  <a:lnTo>
                    <a:pt x="3394150" y="416530"/>
                  </a:lnTo>
                  <a:lnTo>
                    <a:pt x="3396549" y="416530"/>
                  </a:lnTo>
                  <a:lnTo>
                    <a:pt x="3398948" y="416530"/>
                  </a:lnTo>
                  <a:lnTo>
                    <a:pt x="3401346" y="416530"/>
                  </a:lnTo>
                  <a:lnTo>
                    <a:pt x="3403745" y="416530"/>
                  </a:lnTo>
                  <a:lnTo>
                    <a:pt x="3406144" y="416530"/>
                  </a:lnTo>
                  <a:lnTo>
                    <a:pt x="3408542" y="416530"/>
                  </a:lnTo>
                  <a:lnTo>
                    <a:pt x="3410941" y="416530"/>
                  </a:lnTo>
                  <a:lnTo>
                    <a:pt x="3413340" y="416530"/>
                  </a:lnTo>
                  <a:lnTo>
                    <a:pt x="3415738" y="416530"/>
                  </a:lnTo>
                  <a:lnTo>
                    <a:pt x="3418137" y="416530"/>
                  </a:lnTo>
                  <a:lnTo>
                    <a:pt x="3420536" y="416530"/>
                  </a:lnTo>
                  <a:lnTo>
                    <a:pt x="3422935" y="416530"/>
                  </a:lnTo>
                  <a:lnTo>
                    <a:pt x="3425333" y="416530"/>
                  </a:lnTo>
                  <a:lnTo>
                    <a:pt x="3427732" y="416530"/>
                  </a:lnTo>
                  <a:lnTo>
                    <a:pt x="3430131" y="416530"/>
                  </a:lnTo>
                  <a:lnTo>
                    <a:pt x="3432529" y="416530"/>
                  </a:lnTo>
                  <a:lnTo>
                    <a:pt x="3434928" y="416530"/>
                  </a:lnTo>
                  <a:lnTo>
                    <a:pt x="3437327" y="416530"/>
                  </a:lnTo>
                  <a:lnTo>
                    <a:pt x="3439725" y="416530"/>
                  </a:lnTo>
                  <a:lnTo>
                    <a:pt x="3442124" y="416530"/>
                  </a:lnTo>
                  <a:lnTo>
                    <a:pt x="3444523" y="416530"/>
                  </a:lnTo>
                  <a:lnTo>
                    <a:pt x="3446921" y="416530"/>
                  </a:lnTo>
                  <a:lnTo>
                    <a:pt x="3449320" y="416530"/>
                  </a:lnTo>
                  <a:lnTo>
                    <a:pt x="3451719" y="416530"/>
                  </a:lnTo>
                  <a:lnTo>
                    <a:pt x="3454118" y="416530"/>
                  </a:lnTo>
                  <a:lnTo>
                    <a:pt x="3456516" y="416530"/>
                  </a:lnTo>
                  <a:lnTo>
                    <a:pt x="3458915" y="416530"/>
                  </a:lnTo>
                  <a:lnTo>
                    <a:pt x="3461314" y="416530"/>
                  </a:lnTo>
                  <a:lnTo>
                    <a:pt x="3463712" y="416530"/>
                  </a:lnTo>
                  <a:lnTo>
                    <a:pt x="3466111" y="416530"/>
                  </a:lnTo>
                  <a:lnTo>
                    <a:pt x="3468510" y="416530"/>
                  </a:lnTo>
                  <a:lnTo>
                    <a:pt x="3470908" y="416530"/>
                  </a:lnTo>
                  <a:lnTo>
                    <a:pt x="3473307" y="416530"/>
                  </a:lnTo>
                  <a:lnTo>
                    <a:pt x="3475706" y="416530"/>
                  </a:lnTo>
                  <a:lnTo>
                    <a:pt x="3478104" y="416530"/>
                  </a:lnTo>
                  <a:lnTo>
                    <a:pt x="3480503" y="416530"/>
                  </a:lnTo>
                  <a:lnTo>
                    <a:pt x="3482902" y="416530"/>
                  </a:lnTo>
                  <a:lnTo>
                    <a:pt x="3485301" y="416530"/>
                  </a:lnTo>
                  <a:lnTo>
                    <a:pt x="3487699" y="416530"/>
                  </a:lnTo>
                  <a:lnTo>
                    <a:pt x="3490098" y="416530"/>
                  </a:lnTo>
                  <a:lnTo>
                    <a:pt x="3492497" y="416530"/>
                  </a:lnTo>
                  <a:lnTo>
                    <a:pt x="3494895" y="416530"/>
                  </a:lnTo>
                  <a:lnTo>
                    <a:pt x="3497294" y="416530"/>
                  </a:lnTo>
                  <a:lnTo>
                    <a:pt x="3499693" y="416530"/>
                  </a:lnTo>
                  <a:lnTo>
                    <a:pt x="3502091" y="416530"/>
                  </a:lnTo>
                  <a:lnTo>
                    <a:pt x="3504490" y="416530"/>
                  </a:lnTo>
                  <a:lnTo>
                    <a:pt x="3506889" y="416530"/>
                  </a:lnTo>
                  <a:lnTo>
                    <a:pt x="3509288" y="416530"/>
                  </a:lnTo>
                  <a:lnTo>
                    <a:pt x="3511686" y="416530"/>
                  </a:lnTo>
                  <a:lnTo>
                    <a:pt x="3514085" y="416530"/>
                  </a:lnTo>
                  <a:lnTo>
                    <a:pt x="3516484" y="416530"/>
                  </a:lnTo>
                  <a:lnTo>
                    <a:pt x="3518882" y="416530"/>
                  </a:lnTo>
                  <a:lnTo>
                    <a:pt x="3521281" y="416530"/>
                  </a:lnTo>
                  <a:lnTo>
                    <a:pt x="3523680" y="416530"/>
                  </a:lnTo>
                  <a:lnTo>
                    <a:pt x="3526078" y="416530"/>
                  </a:lnTo>
                  <a:lnTo>
                    <a:pt x="3528477" y="416530"/>
                  </a:lnTo>
                  <a:lnTo>
                    <a:pt x="3530876" y="416530"/>
                  </a:lnTo>
                  <a:lnTo>
                    <a:pt x="3533274" y="416530"/>
                  </a:lnTo>
                  <a:lnTo>
                    <a:pt x="3535673" y="416530"/>
                  </a:lnTo>
                  <a:lnTo>
                    <a:pt x="3538072" y="416530"/>
                  </a:lnTo>
                  <a:lnTo>
                    <a:pt x="3540471" y="416530"/>
                  </a:lnTo>
                  <a:lnTo>
                    <a:pt x="3542869" y="416530"/>
                  </a:lnTo>
                  <a:lnTo>
                    <a:pt x="3545268" y="416530"/>
                  </a:lnTo>
                  <a:lnTo>
                    <a:pt x="3547667" y="416530"/>
                  </a:lnTo>
                  <a:lnTo>
                    <a:pt x="3550065" y="416530"/>
                  </a:lnTo>
                  <a:lnTo>
                    <a:pt x="3552464" y="416530"/>
                  </a:lnTo>
                  <a:lnTo>
                    <a:pt x="3554863" y="416530"/>
                  </a:lnTo>
                  <a:lnTo>
                    <a:pt x="3557261" y="416530"/>
                  </a:lnTo>
                  <a:lnTo>
                    <a:pt x="3559660" y="416530"/>
                  </a:lnTo>
                  <a:lnTo>
                    <a:pt x="3562059" y="416530"/>
                  </a:lnTo>
                  <a:lnTo>
                    <a:pt x="3564457" y="416530"/>
                  </a:lnTo>
                  <a:lnTo>
                    <a:pt x="3566856" y="416530"/>
                  </a:lnTo>
                  <a:lnTo>
                    <a:pt x="3569255" y="416530"/>
                  </a:lnTo>
                  <a:lnTo>
                    <a:pt x="3571654" y="416530"/>
                  </a:lnTo>
                  <a:lnTo>
                    <a:pt x="3574052" y="416530"/>
                  </a:lnTo>
                  <a:lnTo>
                    <a:pt x="3576451" y="416530"/>
                  </a:lnTo>
                  <a:lnTo>
                    <a:pt x="3578850" y="416530"/>
                  </a:lnTo>
                  <a:lnTo>
                    <a:pt x="3581248" y="416530"/>
                  </a:lnTo>
                  <a:lnTo>
                    <a:pt x="3583647" y="416530"/>
                  </a:lnTo>
                  <a:lnTo>
                    <a:pt x="3586046" y="416530"/>
                  </a:lnTo>
                  <a:lnTo>
                    <a:pt x="3588444" y="416530"/>
                  </a:lnTo>
                  <a:lnTo>
                    <a:pt x="3590843" y="416530"/>
                  </a:lnTo>
                  <a:lnTo>
                    <a:pt x="3593242" y="416530"/>
                  </a:lnTo>
                  <a:lnTo>
                    <a:pt x="3595640" y="416530"/>
                  </a:lnTo>
                  <a:lnTo>
                    <a:pt x="3598039" y="416530"/>
                  </a:lnTo>
                  <a:lnTo>
                    <a:pt x="3600438" y="416530"/>
                  </a:lnTo>
                  <a:lnTo>
                    <a:pt x="3602837" y="416530"/>
                  </a:lnTo>
                  <a:lnTo>
                    <a:pt x="3605235" y="416530"/>
                  </a:lnTo>
                  <a:lnTo>
                    <a:pt x="3607634" y="416530"/>
                  </a:lnTo>
                  <a:lnTo>
                    <a:pt x="3610033" y="416530"/>
                  </a:lnTo>
                  <a:lnTo>
                    <a:pt x="3612431" y="416530"/>
                  </a:lnTo>
                  <a:lnTo>
                    <a:pt x="3614830" y="416530"/>
                  </a:lnTo>
                  <a:lnTo>
                    <a:pt x="3617229" y="416530"/>
                  </a:lnTo>
                  <a:lnTo>
                    <a:pt x="3619627" y="416530"/>
                  </a:lnTo>
                  <a:lnTo>
                    <a:pt x="3622026" y="416530"/>
                  </a:lnTo>
                  <a:lnTo>
                    <a:pt x="3624425" y="416530"/>
                  </a:lnTo>
                  <a:lnTo>
                    <a:pt x="3626823" y="416530"/>
                  </a:lnTo>
                  <a:lnTo>
                    <a:pt x="3629222" y="416530"/>
                  </a:lnTo>
                  <a:lnTo>
                    <a:pt x="3631621" y="416530"/>
                  </a:lnTo>
                  <a:lnTo>
                    <a:pt x="3634020" y="416530"/>
                  </a:lnTo>
                  <a:lnTo>
                    <a:pt x="3636418" y="416530"/>
                  </a:lnTo>
                  <a:lnTo>
                    <a:pt x="3638817" y="416530"/>
                  </a:lnTo>
                  <a:lnTo>
                    <a:pt x="3641216" y="416530"/>
                  </a:lnTo>
                  <a:lnTo>
                    <a:pt x="3643614" y="416530"/>
                  </a:lnTo>
                  <a:lnTo>
                    <a:pt x="3646013" y="416530"/>
                  </a:lnTo>
                  <a:lnTo>
                    <a:pt x="3648412" y="416530"/>
                  </a:lnTo>
                  <a:lnTo>
                    <a:pt x="3650810" y="416530"/>
                  </a:lnTo>
                  <a:lnTo>
                    <a:pt x="3653209" y="416530"/>
                  </a:lnTo>
                  <a:lnTo>
                    <a:pt x="3655608" y="416530"/>
                  </a:lnTo>
                  <a:lnTo>
                    <a:pt x="3658006" y="416530"/>
                  </a:lnTo>
                  <a:lnTo>
                    <a:pt x="3660405" y="416530"/>
                  </a:lnTo>
                  <a:lnTo>
                    <a:pt x="3662804" y="416530"/>
                  </a:lnTo>
                  <a:lnTo>
                    <a:pt x="3665203" y="416530"/>
                  </a:lnTo>
                  <a:lnTo>
                    <a:pt x="3667601" y="416530"/>
                  </a:lnTo>
                  <a:lnTo>
                    <a:pt x="3670000" y="416530"/>
                  </a:lnTo>
                  <a:lnTo>
                    <a:pt x="3672399" y="416530"/>
                  </a:lnTo>
                  <a:lnTo>
                    <a:pt x="3674797" y="416530"/>
                  </a:lnTo>
                  <a:lnTo>
                    <a:pt x="3677196" y="416530"/>
                  </a:lnTo>
                  <a:lnTo>
                    <a:pt x="3679595" y="416530"/>
                  </a:lnTo>
                  <a:lnTo>
                    <a:pt x="3681993" y="416530"/>
                  </a:lnTo>
                  <a:lnTo>
                    <a:pt x="3684392" y="416530"/>
                  </a:lnTo>
                  <a:lnTo>
                    <a:pt x="3686791" y="416530"/>
                  </a:lnTo>
                  <a:lnTo>
                    <a:pt x="3689189" y="416530"/>
                  </a:lnTo>
                  <a:lnTo>
                    <a:pt x="3691588" y="416530"/>
                  </a:lnTo>
                  <a:lnTo>
                    <a:pt x="3693987" y="416530"/>
                  </a:lnTo>
                  <a:lnTo>
                    <a:pt x="3696386" y="416530"/>
                  </a:lnTo>
                  <a:lnTo>
                    <a:pt x="3698784" y="416530"/>
                  </a:lnTo>
                  <a:lnTo>
                    <a:pt x="3701183" y="416530"/>
                  </a:lnTo>
                  <a:lnTo>
                    <a:pt x="3703582" y="416530"/>
                  </a:lnTo>
                  <a:lnTo>
                    <a:pt x="3705980" y="416530"/>
                  </a:lnTo>
                  <a:lnTo>
                    <a:pt x="3708379" y="416530"/>
                  </a:lnTo>
                  <a:lnTo>
                    <a:pt x="3710778" y="416530"/>
                  </a:lnTo>
                  <a:lnTo>
                    <a:pt x="3713176" y="416530"/>
                  </a:lnTo>
                  <a:lnTo>
                    <a:pt x="3715575" y="416530"/>
                  </a:lnTo>
                  <a:lnTo>
                    <a:pt x="3717974" y="416530"/>
                  </a:lnTo>
                  <a:lnTo>
                    <a:pt x="3720373" y="416530"/>
                  </a:lnTo>
                  <a:lnTo>
                    <a:pt x="3722771" y="416530"/>
                  </a:lnTo>
                  <a:lnTo>
                    <a:pt x="3725170" y="416530"/>
                  </a:lnTo>
                  <a:lnTo>
                    <a:pt x="3727569" y="416530"/>
                  </a:lnTo>
                  <a:lnTo>
                    <a:pt x="3729967" y="416530"/>
                  </a:lnTo>
                  <a:lnTo>
                    <a:pt x="3732366" y="416530"/>
                  </a:lnTo>
                  <a:lnTo>
                    <a:pt x="3734765" y="416530"/>
                  </a:lnTo>
                  <a:lnTo>
                    <a:pt x="3737163" y="416530"/>
                  </a:lnTo>
                  <a:lnTo>
                    <a:pt x="3739562" y="416530"/>
                  </a:lnTo>
                  <a:lnTo>
                    <a:pt x="3741961" y="416530"/>
                  </a:lnTo>
                  <a:lnTo>
                    <a:pt x="3744359" y="416530"/>
                  </a:lnTo>
                  <a:lnTo>
                    <a:pt x="3746758" y="416530"/>
                  </a:lnTo>
                  <a:lnTo>
                    <a:pt x="3749157" y="416530"/>
                  </a:lnTo>
                  <a:lnTo>
                    <a:pt x="3751556" y="416530"/>
                  </a:lnTo>
                  <a:lnTo>
                    <a:pt x="3753954" y="416530"/>
                  </a:lnTo>
                  <a:lnTo>
                    <a:pt x="3756353" y="416530"/>
                  </a:lnTo>
                  <a:lnTo>
                    <a:pt x="3758752" y="416530"/>
                  </a:lnTo>
                  <a:lnTo>
                    <a:pt x="3761150" y="416530"/>
                  </a:lnTo>
                  <a:lnTo>
                    <a:pt x="3763549" y="416530"/>
                  </a:lnTo>
                  <a:lnTo>
                    <a:pt x="3765948" y="416530"/>
                  </a:lnTo>
                  <a:lnTo>
                    <a:pt x="3768346" y="416530"/>
                  </a:lnTo>
                  <a:lnTo>
                    <a:pt x="3770745" y="416530"/>
                  </a:lnTo>
                  <a:lnTo>
                    <a:pt x="3773144" y="416530"/>
                  </a:lnTo>
                  <a:lnTo>
                    <a:pt x="3775542" y="416530"/>
                  </a:lnTo>
                  <a:lnTo>
                    <a:pt x="3777941" y="416530"/>
                  </a:lnTo>
                  <a:lnTo>
                    <a:pt x="3780340" y="416530"/>
                  </a:lnTo>
                  <a:lnTo>
                    <a:pt x="3782739" y="416530"/>
                  </a:lnTo>
                  <a:lnTo>
                    <a:pt x="3785137" y="416530"/>
                  </a:lnTo>
                  <a:lnTo>
                    <a:pt x="3787536" y="416530"/>
                  </a:lnTo>
                  <a:lnTo>
                    <a:pt x="3789935" y="416530"/>
                  </a:lnTo>
                  <a:lnTo>
                    <a:pt x="3792333" y="416530"/>
                  </a:lnTo>
                  <a:lnTo>
                    <a:pt x="3794732" y="416530"/>
                  </a:lnTo>
                  <a:lnTo>
                    <a:pt x="3797131" y="416530"/>
                  </a:lnTo>
                  <a:lnTo>
                    <a:pt x="3799529" y="416530"/>
                  </a:lnTo>
                  <a:lnTo>
                    <a:pt x="3801928" y="416530"/>
                  </a:lnTo>
                  <a:lnTo>
                    <a:pt x="3804327" y="416530"/>
                  </a:lnTo>
                  <a:lnTo>
                    <a:pt x="3806725" y="416530"/>
                  </a:lnTo>
                  <a:lnTo>
                    <a:pt x="3809124" y="416530"/>
                  </a:lnTo>
                  <a:lnTo>
                    <a:pt x="3811523" y="416530"/>
                  </a:lnTo>
                  <a:lnTo>
                    <a:pt x="3813922" y="416530"/>
                  </a:lnTo>
                  <a:lnTo>
                    <a:pt x="3816320" y="416530"/>
                  </a:lnTo>
                  <a:lnTo>
                    <a:pt x="3818719" y="416530"/>
                  </a:lnTo>
                  <a:lnTo>
                    <a:pt x="3821118" y="416530"/>
                  </a:lnTo>
                  <a:lnTo>
                    <a:pt x="3823516" y="416530"/>
                  </a:lnTo>
                  <a:lnTo>
                    <a:pt x="3825915" y="416530"/>
                  </a:lnTo>
                  <a:lnTo>
                    <a:pt x="3828314" y="416530"/>
                  </a:lnTo>
                  <a:lnTo>
                    <a:pt x="3830712" y="416530"/>
                  </a:lnTo>
                  <a:lnTo>
                    <a:pt x="3833111" y="416530"/>
                  </a:lnTo>
                  <a:lnTo>
                    <a:pt x="3835510" y="416530"/>
                  </a:lnTo>
                  <a:lnTo>
                    <a:pt x="3837908" y="416530"/>
                  </a:lnTo>
                  <a:lnTo>
                    <a:pt x="3840307" y="416530"/>
                  </a:lnTo>
                  <a:lnTo>
                    <a:pt x="3842706" y="416530"/>
                  </a:lnTo>
                  <a:lnTo>
                    <a:pt x="3845105" y="416530"/>
                  </a:lnTo>
                  <a:lnTo>
                    <a:pt x="3847503" y="416530"/>
                  </a:lnTo>
                  <a:lnTo>
                    <a:pt x="3849902" y="416530"/>
                  </a:lnTo>
                  <a:lnTo>
                    <a:pt x="3852301" y="416530"/>
                  </a:lnTo>
                  <a:lnTo>
                    <a:pt x="3854699" y="416530"/>
                  </a:lnTo>
                  <a:lnTo>
                    <a:pt x="3857098" y="416530"/>
                  </a:lnTo>
                  <a:lnTo>
                    <a:pt x="3859497" y="416530"/>
                  </a:lnTo>
                  <a:lnTo>
                    <a:pt x="3861895" y="416530"/>
                  </a:lnTo>
                  <a:lnTo>
                    <a:pt x="3864294" y="416530"/>
                  </a:lnTo>
                  <a:lnTo>
                    <a:pt x="3866693" y="416530"/>
                  </a:lnTo>
                  <a:lnTo>
                    <a:pt x="3869091" y="416530"/>
                  </a:lnTo>
                  <a:lnTo>
                    <a:pt x="3871490" y="416530"/>
                  </a:lnTo>
                  <a:lnTo>
                    <a:pt x="3873889" y="416530"/>
                  </a:lnTo>
                  <a:lnTo>
                    <a:pt x="3876288" y="416530"/>
                  </a:lnTo>
                  <a:lnTo>
                    <a:pt x="3878686" y="416530"/>
                  </a:lnTo>
                  <a:lnTo>
                    <a:pt x="3881085" y="416530"/>
                  </a:lnTo>
                  <a:lnTo>
                    <a:pt x="3883484" y="416530"/>
                  </a:lnTo>
                  <a:lnTo>
                    <a:pt x="3885882" y="416530"/>
                  </a:lnTo>
                  <a:lnTo>
                    <a:pt x="3888281" y="416530"/>
                  </a:lnTo>
                  <a:lnTo>
                    <a:pt x="3890680" y="416530"/>
                  </a:lnTo>
                  <a:lnTo>
                    <a:pt x="3893078" y="416530"/>
                  </a:lnTo>
                  <a:lnTo>
                    <a:pt x="3895477" y="416530"/>
                  </a:lnTo>
                  <a:lnTo>
                    <a:pt x="3897876" y="416530"/>
                  </a:lnTo>
                  <a:lnTo>
                    <a:pt x="3900274" y="416530"/>
                  </a:lnTo>
                  <a:lnTo>
                    <a:pt x="3902673" y="416530"/>
                  </a:lnTo>
                  <a:lnTo>
                    <a:pt x="3905072" y="416530"/>
                  </a:lnTo>
                  <a:lnTo>
                    <a:pt x="3907471" y="416530"/>
                  </a:lnTo>
                  <a:lnTo>
                    <a:pt x="3909869" y="416530"/>
                  </a:lnTo>
                  <a:lnTo>
                    <a:pt x="3912268" y="416530"/>
                  </a:lnTo>
                  <a:lnTo>
                    <a:pt x="3914667" y="416530"/>
                  </a:lnTo>
                  <a:lnTo>
                    <a:pt x="3917065" y="416530"/>
                  </a:lnTo>
                  <a:lnTo>
                    <a:pt x="3919464" y="416530"/>
                  </a:lnTo>
                  <a:lnTo>
                    <a:pt x="3921863" y="416530"/>
                  </a:lnTo>
                  <a:lnTo>
                    <a:pt x="3924261" y="416530"/>
                  </a:lnTo>
                  <a:lnTo>
                    <a:pt x="3926660" y="416530"/>
                  </a:lnTo>
                  <a:lnTo>
                    <a:pt x="3929059" y="416530"/>
                  </a:lnTo>
                  <a:lnTo>
                    <a:pt x="3931457" y="416530"/>
                  </a:lnTo>
                  <a:lnTo>
                    <a:pt x="3933856" y="416530"/>
                  </a:lnTo>
                  <a:lnTo>
                    <a:pt x="3936255" y="416530"/>
                  </a:lnTo>
                  <a:lnTo>
                    <a:pt x="3938654" y="416530"/>
                  </a:lnTo>
                  <a:lnTo>
                    <a:pt x="3941052" y="416530"/>
                  </a:lnTo>
                  <a:lnTo>
                    <a:pt x="3943451" y="416530"/>
                  </a:lnTo>
                  <a:lnTo>
                    <a:pt x="3945850" y="416530"/>
                  </a:lnTo>
                  <a:lnTo>
                    <a:pt x="3948248" y="416530"/>
                  </a:lnTo>
                  <a:lnTo>
                    <a:pt x="3950647" y="416530"/>
                  </a:lnTo>
                  <a:lnTo>
                    <a:pt x="3953046" y="416530"/>
                  </a:lnTo>
                  <a:lnTo>
                    <a:pt x="3955444" y="416530"/>
                  </a:lnTo>
                  <a:lnTo>
                    <a:pt x="3957843" y="416530"/>
                  </a:lnTo>
                  <a:lnTo>
                    <a:pt x="3960242" y="416530"/>
                  </a:lnTo>
                  <a:lnTo>
                    <a:pt x="3962641" y="416530"/>
                  </a:lnTo>
                  <a:lnTo>
                    <a:pt x="3965039" y="416530"/>
                  </a:lnTo>
                  <a:lnTo>
                    <a:pt x="3967438" y="416530"/>
                  </a:lnTo>
                  <a:lnTo>
                    <a:pt x="3969837" y="416530"/>
                  </a:lnTo>
                  <a:lnTo>
                    <a:pt x="3972235" y="416530"/>
                  </a:lnTo>
                  <a:lnTo>
                    <a:pt x="3974634" y="416530"/>
                  </a:lnTo>
                  <a:lnTo>
                    <a:pt x="3977033" y="416530"/>
                  </a:lnTo>
                  <a:lnTo>
                    <a:pt x="3979431" y="416530"/>
                  </a:lnTo>
                  <a:lnTo>
                    <a:pt x="3981830" y="416530"/>
                  </a:lnTo>
                  <a:lnTo>
                    <a:pt x="3984229" y="416530"/>
                  </a:lnTo>
                  <a:lnTo>
                    <a:pt x="3986627" y="416530"/>
                  </a:lnTo>
                  <a:lnTo>
                    <a:pt x="3989026" y="416530"/>
                  </a:lnTo>
                  <a:lnTo>
                    <a:pt x="3991425" y="416530"/>
                  </a:lnTo>
                  <a:lnTo>
                    <a:pt x="3993824" y="416530"/>
                  </a:lnTo>
                  <a:lnTo>
                    <a:pt x="3996222" y="416530"/>
                  </a:lnTo>
                  <a:lnTo>
                    <a:pt x="3998621" y="416530"/>
                  </a:lnTo>
                  <a:lnTo>
                    <a:pt x="4001020" y="416530"/>
                  </a:lnTo>
                  <a:lnTo>
                    <a:pt x="4003418" y="416530"/>
                  </a:lnTo>
                  <a:lnTo>
                    <a:pt x="4005817" y="416530"/>
                  </a:lnTo>
                  <a:lnTo>
                    <a:pt x="4008216" y="416530"/>
                  </a:lnTo>
                  <a:lnTo>
                    <a:pt x="4010614" y="416530"/>
                  </a:lnTo>
                  <a:lnTo>
                    <a:pt x="4013013" y="416530"/>
                  </a:lnTo>
                  <a:lnTo>
                    <a:pt x="4015412" y="416530"/>
                  </a:lnTo>
                  <a:lnTo>
                    <a:pt x="4017810" y="416530"/>
                  </a:lnTo>
                  <a:lnTo>
                    <a:pt x="4020209" y="416530"/>
                  </a:lnTo>
                  <a:lnTo>
                    <a:pt x="4022608" y="416530"/>
                  </a:lnTo>
                  <a:lnTo>
                    <a:pt x="4025007" y="416530"/>
                  </a:lnTo>
                  <a:lnTo>
                    <a:pt x="4027405" y="416530"/>
                  </a:lnTo>
                  <a:lnTo>
                    <a:pt x="4029804" y="416530"/>
                  </a:lnTo>
                  <a:lnTo>
                    <a:pt x="4032203" y="416530"/>
                  </a:lnTo>
                  <a:lnTo>
                    <a:pt x="4034601" y="416530"/>
                  </a:lnTo>
                  <a:lnTo>
                    <a:pt x="4037000" y="416530"/>
                  </a:lnTo>
                  <a:lnTo>
                    <a:pt x="4039399" y="416530"/>
                  </a:lnTo>
                  <a:lnTo>
                    <a:pt x="4041797" y="416530"/>
                  </a:lnTo>
                  <a:lnTo>
                    <a:pt x="4044196" y="416530"/>
                  </a:lnTo>
                  <a:lnTo>
                    <a:pt x="4046595" y="416530"/>
                  </a:lnTo>
                  <a:lnTo>
                    <a:pt x="4048993" y="416530"/>
                  </a:lnTo>
                  <a:lnTo>
                    <a:pt x="4051392" y="416530"/>
                  </a:lnTo>
                  <a:lnTo>
                    <a:pt x="4053791" y="416530"/>
                  </a:lnTo>
                  <a:lnTo>
                    <a:pt x="4056190" y="416530"/>
                  </a:lnTo>
                  <a:lnTo>
                    <a:pt x="4058588" y="416530"/>
                  </a:lnTo>
                  <a:lnTo>
                    <a:pt x="4060987" y="416530"/>
                  </a:lnTo>
                  <a:lnTo>
                    <a:pt x="4063386" y="416530"/>
                  </a:lnTo>
                  <a:lnTo>
                    <a:pt x="4065784" y="416530"/>
                  </a:lnTo>
                  <a:lnTo>
                    <a:pt x="4068183" y="416530"/>
                  </a:lnTo>
                  <a:lnTo>
                    <a:pt x="4070582" y="416530"/>
                  </a:lnTo>
                  <a:lnTo>
                    <a:pt x="4072980" y="416530"/>
                  </a:lnTo>
                  <a:lnTo>
                    <a:pt x="4075379" y="416530"/>
                  </a:lnTo>
                  <a:lnTo>
                    <a:pt x="4077778" y="416530"/>
                  </a:lnTo>
                  <a:lnTo>
                    <a:pt x="4080176" y="416530"/>
                  </a:lnTo>
                  <a:lnTo>
                    <a:pt x="4082575" y="416530"/>
                  </a:lnTo>
                  <a:lnTo>
                    <a:pt x="4084974" y="416530"/>
                  </a:lnTo>
                  <a:lnTo>
                    <a:pt x="4087373" y="416530"/>
                  </a:lnTo>
                  <a:lnTo>
                    <a:pt x="4089771" y="416530"/>
                  </a:lnTo>
                  <a:lnTo>
                    <a:pt x="4092170" y="416530"/>
                  </a:lnTo>
                  <a:lnTo>
                    <a:pt x="4094569" y="416530"/>
                  </a:lnTo>
                  <a:lnTo>
                    <a:pt x="4096967" y="416530"/>
                  </a:lnTo>
                  <a:lnTo>
                    <a:pt x="4099366" y="416530"/>
                  </a:lnTo>
                  <a:lnTo>
                    <a:pt x="4101765" y="416530"/>
                  </a:lnTo>
                  <a:lnTo>
                    <a:pt x="4104163" y="416530"/>
                  </a:lnTo>
                  <a:lnTo>
                    <a:pt x="4106562" y="416530"/>
                  </a:lnTo>
                  <a:lnTo>
                    <a:pt x="4108961" y="416530"/>
                  </a:lnTo>
                  <a:lnTo>
                    <a:pt x="4111359" y="416530"/>
                  </a:lnTo>
                  <a:lnTo>
                    <a:pt x="4113758" y="416530"/>
                  </a:lnTo>
                  <a:lnTo>
                    <a:pt x="4116157" y="416530"/>
                  </a:lnTo>
                  <a:lnTo>
                    <a:pt x="4118556" y="416530"/>
                  </a:lnTo>
                  <a:lnTo>
                    <a:pt x="4120954" y="416530"/>
                  </a:lnTo>
                  <a:lnTo>
                    <a:pt x="4123353" y="416530"/>
                  </a:lnTo>
                  <a:lnTo>
                    <a:pt x="4125752" y="416530"/>
                  </a:lnTo>
                  <a:lnTo>
                    <a:pt x="4128150" y="416530"/>
                  </a:lnTo>
                  <a:lnTo>
                    <a:pt x="4130549" y="416530"/>
                  </a:lnTo>
                  <a:lnTo>
                    <a:pt x="4132948" y="416530"/>
                  </a:lnTo>
                  <a:lnTo>
                    <a:pt x="4135346" y="416530"/>
                  </a:lnTo>
                  <a:lnTo>
                    <a:pt x="4137745" y="416530"/>
                  </a:lnTo>
                  <a:lnTo>
                    <a:pt x="4140144" y="416530"/>
                  </a:lnTo>
                  <a:lnTo>
                    <a:pt x="4142542" y="416530"/>
                  </a:lnTo>
                  <a:lnTo>
                    <a:pt x="4144941" y="416530"/>
                  </a:lnTo>
                  <a:lnTo>
                    <a:pt x="4147340" y="416530"/>
                  </a:lnTo>
                  <a:lnTo>
                    <a:pt x="4149739" y="416530"/>
                  </a:lnTo>
                  <a:lnTo>
                    <a:pt x="4152137" y="416530"/>
                  </a:lnTo>
                  <a:lnTo>
                    <a:pt x="4154536" y="416530"/>
                  </a:lnTo>
                  <a:lnTo>
                    <a:pt x="4156935" y="416530"/>
                  </a:lnTo>
                  <a:lnTo>
                    <a:pt x="4159333" y="416530"/>
                  </a:lnTo>
                  <a:lnTo>
                    <a:pt x="4161732" y="416530"/>
                  </a:lnTo>
                  <a:lnTo>
                    <a:pt x="4164131" y="416530"/>
                  </a:lnTo>
                  <a:lnTo>
                    <a:pt x="4166529" y="416530"/>
                  </a:lnTo>
                  <a:lnTo>
                    <a:pt x="4168928" y="416530"/>
                  </a:lnTo>
                  <a:lnTo>
                    <a:pt x="4171327" y="416530"/>
                  </a:lnTo>
                  <a:lnTo>
                    <a:pt x="4173725" y="416530"/>
                  </a:lnTo>
                  <a:lnTo>
                    <a:pt x="4176124" y="416530"/>
                  </a:lnTo>
                  <a:lnTo>
                    <a:pt x="4178523" y="416530"/>
                  </a:lnTo>
                  <a:lnTo>
                    <a:pt x="4180922" y="416530"/>
                  </a:lnTo>
                  <a:lnTo>
                    <a:pt x="4183320" y="416530"/>
                  </a:lnTo>
                  <a:lnTo>
                    <a:pt x="4185719" y="416530"/>
                  </a:lnTo>
                  <a:lnTo>
                    <a:pt x="4188118" y="416530"/>
                  </a:lnTo>
                  <a:lnTo>
                    <a:pt x="4190516" y="416530"/>
                  </a:lnTo>
                  <a:lnTo>
                    <a:pt x="4192915" y="416530"/>
                  </a:lnTo>
                  <a:lnTo>
                    <a:pt x="4195314" y="416530"/>
                  </a:lnTo>
                  <a:lnTo>
                    <a:pt x="4197712" y="416530"/>
                  </a:lnTo>
                  <a:lnTo>
                    <a:pt x="4200111" y="416530"/>
                  </a:lnTo>
                  <a:lnTo>
                    <a:pt x="4202510" y="416530"/>
                  </a:lnTo>
                  <a:lnTo>
                    <a:pt x="4204909" y="416530"/>
                  </a:lnTo>
                  <a:lnTo>
                    <a:pt x="4207307" y="416530"/>
                  </a:lnTo>
                  <a:lnTo>
                    <a:pt x="4209706" y="416530"/>
                  </a:lnTo>
                  <a:lnTo>
                    <a:pt x="4212105" y="416530"/>
                  </a:lnTo>
                  <a:lnTo>
                    <a:pt x="4214503" y="416530"/>
                  </a:lnTo>
                  <a:lnTo>
                    <a:pt x="4216902" y="416530"/>
                  </a:lnTo>
                  <a:lnTo>
                    <a:pt x="4219301" y="416530"/>
                  </a:lnTo>
                  <a:lnTo>
                    <a:pt x="4221699" y="416530"/>
                  </a:lnTo>
                  <a:lnTo>
                    <a:pt x="4224098" y="416530"/>
                  </a:lnTo>
                  <a:lnTo>
                    <a:pt x="4226497" y="416530"/>
                  </a:lnTo>
                  <a:lnTo>
                    <a:pt x="4228895" y="416530"/>
                  </a:lnTo>
                  <a:lnTo>
                    <a:pt x="4231294" y="416530"/>
                  </a:lnTo>
                  <a:lnTo>
                    <a:pt x="4233693" y="416530"/>
                  </a:lnTo>
                  <a:lnTo>
                    <a:pt x="4236092" y="416530"/>
                  </a:lnTo>
                  <a:lnTo>
                    <a:pt x="4238490" y="416530"/>
                  </a:lnTo>
                  <a:lnTo>
                    <a:pt x="4240889" y="416530"/>
                  </a:lnTo>
                  <a:lnTo>
                    <a:pt x="4243288" y="416530"/>
                  </a:lnTo>
                  <a:lnTo>
                    <a:pt x="4245686" y="416530"/>
                  </a:lnTo>
                  <a:lnTo>
                    <a:pt x="4248085" y="416530"/>
                  </a:lnTo>
                  <a:lnTo>
                    <a:pt x="4250484" y="416530"/>
                  </a:lnTo>
                  <a:lnTo>
                    <a:pt x="4252882" y="416530"/>
                  </a:lnTo>
                  <a:lnTo>
                    <a:pt x="4255281" y="416530"/>
                  </a:lnTo>
                  <a:lnTo>
                    <a:pt x="4257680" y="416530"/>
                  </a:lnTo>
                  <a:lnTo>
                    <a:pt x="4260078" y="416530"/>
                  </a:lnTo>
                  <a:lnTo>
                    <a:pt x="4262477" y="416530"/>
                  </a:lnTo>
                  <a:lnTo>
                    <a:pt x="4264876" y="416530"/>
                  </a:lnTo>
                  <a:lnTo>
                    <a:pt x="4267275" y="416530"/>
                  </a:lnTo>
                  <a:lnTo>
                    <a:pt x="4269673" y="416530"/>
                  </a:lnTo>
                  <a:lnTo>
                    <a:pt x="4272072" y="416530"/>
                  </a:lnTo>
                  <a:lnTo>
                    <a:pt x="4274471" y="416530"/>
                  </a:lnTo>
                  <a:lnTo>
                    <a:pt x="4276869" y="416530"/>
                  </a:lnTo>
                  <a:lnTo>
                    <a:pt x="4279268" y="416530"/>
                  </a:lnTo>
                  <a:lnTo>
                    <a:pt x="4281667" y="416530"/>
                  </a:lnTo>
                  <a:lnTo>
                    <a:pt x="4284065" y="416530"/>
                  </a:lnTo>
                  <a:lnTo>
                    <a:pt x="4286464" y="416530"/>
                  </a:lnTo>
                  <a:lnTo>
                    <a:pt x="4288863" y="416530"/>
                  </a:lnTo>
                  <a:lnTo>
                    <a:pt x="4291261" y="416530"/>
                  </a:lnTo>
                  <a:lnTo>
                    <a:pt x="4293660" y="416530"/>
                  </a:lnTo>
                  <a:lnTo>
                    <a:pt x="4296059" y="416530"/>
                  </a:lnTo>
                  <a:lnTo>
                    <a:pt x="4298458" y="416530"/>
                  </a:lnTo>
                  <a:lnTo>
                    <a:pt x="4300856" y="416530"/>
                  </a:lnTo>
                  <a:lnTo>
                    <a:pt x="4303255" y="416530"/>
                  </a:lnTo>
                  <a:lnTo>
                    <a:pt x="4305654" y="416530"/>
                  </a:lnTo>
                  <a:lnTo>
                    <a:pt x="4308052" y="416530"/>
                  </a:lnTo>
                  <a:lnTo>
                    <a:pt x="4310451" y="416530"/>
                  </a:lnTo>
                  <a:lnTo>
                    <a:pt x="4312850" y="416530"/>
                  </a:lnTo>
                  <a:lnTo>
                    <a:pt x="4315248" y="416530"/>
                  </a:lnTo>
                  <a:lnTo>
                    <a:pt x="4317647" y="416530"/>
                  </a:lnTo>
                  <a:lnTo>
                    <a:pt x="4320046" y="416530"/>
                  </a:lnTo>
                  <a:lnTo>
                    <a:pt x="4322444" y="416530"/>
                  </a:lnTo>
                  <a:lnTo>
                    <a:pt x="4324843" y="416530"/>
                  </a:lnTo>
                  <a:lnTo>
                    <a:pt x="4327242" y="416530"/>
                  </a:lnTo>
                  <a:lnTo>
                    <a:pt x="4329641" y="416530"/>
                  </a:lnTo>
                  <a:lnTo>
                    <a:pt x="4332039" y="416530"/>
                  </a:lnTo>
                  <a:lnTo>
                    <a:pt x="4334438" y="416530"/>
                  </a:lnTo>
                  <a:lnTo>
                    <a:pt x="4336837" y="416530"/>
                  </a:lnTo>
                  <a:lnTo>
                    <a:pt x="4339235" y="416530"/>
                  </a:lnTo>
                  <a:lnTo>
                    <a:pt x="4341634" y="416530"/>
                  </a:lnTo>
                  <a:lnTo>
                    <a:pt x="4344033" y="416530"/>
                  </a:lnTo>
                  <a:lnTo>
                    <a:pt x="4346431" y="416530"/>
                  </a:lnTo>
                  <a:lnTo>
                    <a:pt x="4348830" y="416530"/>
                  </a:lnTo>
                  <a:lnTo>
                    <a:pt x="4351229" y="416530"/>
                  </a:lnTo>
                  <a:lnTo>
                    <a:pt x="4353627" y="416530"/>
                  </a:lnTo>
                  <a:lnTo>
                    <a:pt x="4356026" y="416530"/>
                  </a:lnTo>
                  <a:lnTo>
                    <a:pt x="4358425" y="416530"/>
                  </a:lnTo>
                  <a:lnTo>
                    <a:pt x="4360824" y="416530"/>
                  </a:lnTo>
                  <a:lnTo>
                    <a:pt x="4363222" y="416530"/>
                  </a:lnTo>
                  <a:lnTo>
                    <a:pt x="4365621" y="416530"/>
                  </a:lnTo>
                  <a:lnTo>
                    <a:pt x="4368020" y="416530"/>
                  </a:lnTo>
                  <a:lnTo>
                    <a:pt x="4370418" y="416530"/>
                  </a:lnTo>
                  <a:lnTo>
                    <a:pt x="4372817" y="416530"/>
                  </a:lnTo>
                </a:path>
              </a:pathLst>
            </a:custGeom>
            <a:ln w="13550" cap="flat">
              <a:solidFill>
                <a:srgbClr val="33FF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917251" y="2175364"/>
              <a:ext cx="7805347" cy="4457831"/>
            </a:xfrm>
            <a:custGeom>
              <a:avLst/>
              <a:pathLst>
                <a:path w="7805347" h="4457831">
                  <a:moveTo>
                    <a:pt x="0" y="0"/>
                  </a:moveTo>
                  <a:lnTo>
                    <a:pt x="2398" y="0"/>
                  </a:lnTo>
                  <a:lnTo>
                    <a:pt x="4797" y="0"/>
                  </a:lnTo>
                  <a:lnTo>
                    <a:pt x="7196" y="0"/>
                  </a:lnTo>
                  <a:lnTo>
                    <a:pt x="9594" y="0"/>
                  </a:lnTo>
                  <a:lnTo>
                    <a:pt x="11993" y="0"/>
                  </a:lnTo>
                  <a:lnTo>
                    <a:pt x="14392" y="0"/>
                  </a:lnTo>
                  <a:lnTo>
                    <a:pt x="16790" y="0"/>
                  </a:lnTo>
                  <a:lnTo>
                    <a:pt x="19189" y="0"/>
                  </a:lnTo>
                  <a:lnTo>
                    <a:pt x="21588" y="0"/>
                  </a:lnTo>
                  <a:lnTo>
                    <a:pt x="23986" y="0"/>
                  </a:lnTo>
                  <a:lnTo>
                    <a:pt x="26385" y="0"/>
                  </a:lnTo>
                  <a:lnTo>
                    <a:pt x="28784" y="0"/>
                  </a:lnTo>
                  <a:lnTo>
                    <a:pt x="31183" y="0"/>
                  </a:lnTo>
                  <a:lnTo>
                    <a:pt x="33581" y="0"/>
                  </a:lnTo>
                  <a:lnTo>
                    <a:pt x="35980" y="0"/>
                  </a:lnTo>
                  <a:lnTo>
                    <a:pt x="38379" y="0"/>
                  </a:lnTo>
                  <a:lnTo>
                    <a:pt x="40777" y="0"/>
                  </a:lnTo>
                  <a:lnTo>
                    <a:pt x="43176" y="0"/>
                  </a:lnTo>
                  <a:lnTo>
                    <a:pt x="45575" y="0"/>
                  </a:lnTo>
                  <a:lnTo>
                    <a:pt x="47973" y="0"/>
                  </a:lnTo>
                  <a:lnTo>
                    <a:pt x="50372" y="0"/>
                  </a:lnTo>
                  <a:lnTo>
                    <a:pt x="52771" y="0"/>
                  </a:lnTo>
                  <a:lnTo>
                    <a:pt x="55169" y="0"/>
                  </a:lnTo>
                  <a:lnTo>
                    <a:pt x="57568" y="0"/>
                  </a:lnTo>
                  <a:lnTo>
                    <a:pt x="59967" y="0"/>
                  </a:lnTo>
                  <a:lnTo>
                    <a:pt x="62366" y="0"/>
                  </a:lnTo>
                  <a:lnTo>
                    <a:pt x="64764" y="0"/>
                  </a:lnTo>
                  <a:lnTo>
                    <a:pt x="67163" y="0"/>
                  </a:lnTo>
                  <a:lnTo>
                    <a:pt x="69562" y="0"/>
                  </a:lnTo>
                  <a:lnTo>
                    <a:pt x="71960" y="0"/>
                  </a:lnTo>
                  <a:lnTo>
                    <a:pt x="74359" y="0"/>
                  </a:lnTo>
                  <a:lnTo>
                    <a:pt x="76758" y="0"/>
                  </a:lnTo>
                  <a:lnTo>
                    <a:pt x="79156" y="0"/>
                  </a:lnTo>
                  <a:lnTo>
                    <a:pt x="81555" y="0"/>
                  </a:lnTo>
                  <a:lnTo>
                    <a:pt x="83954" y="0"/>
                  </a:lnTo>
                  <a:lnTo>
                    <a:pt x="86352" y="0"/>
                  </a:lnTo>
                  <a:lnTo>
                    <a:pt x="88751" y="0"/>
                  </a:lnTo>
                  <a:lnTo>
                    <a:pt x="91150" y="0"/>
                  </a:lnTo>
                  <a:lnTo>
                    <a:pt x="93549" y="0"/>
                  </a:lnTo>
                  <a:lnTo>
                    <a:pt x="95947" y="0"/>
                  </a:lnTo>
                  <a:lnTo>
                    <a:pt x="98346" y="0"/>
                  </a:lnTo>
                  <a:lnTo>
                    <a:pt x="100745" y="0"/>
                  </a:lnTo>
                  <a:lnTo>
                    <a:pt x="103143" y="0"/>
                  </a:lnTo>
                  <a:lnTo>
                    <a:pt x="105542" y="0"/>
                  </a:lnTo>
                  <a:lnTo>
                    <a:pt x="107941" y="0"/>
                  </a:lnTo>
                  <a:lnTo>
                    <a:pt x="110339" y="0"/>
                  </a:lnTo>
                  <a:lnTo>
                    <a:pt x="112738" y="0"/>
                  </a:lnTo>
                  <a:lnTo>
                    <a:pt x="115137" y="0"/>
                  </a:lnTo>
                  <a:lnTo>
                    <a:pt x="117535" y="0"/>
                  </a:lnTo>
                  <a:lnTo>
                    <a:pt x="119934" y="0"/>
                  </a:lnTo>
                  <a:lnTo>
                    <a:pt x="122333" y="0"/>
                  </a:lnTo>
                  <a:lnTo>
                    <a:pt x="124732" y="0"/>
                  </a:lnTo>
                  <a:lnTo>
                    <a:pt x="127130" y="0"/>
                  </a:lnTo>
                  <a:lnTo>
                    <a:pt x="129529" y="0"/>
                  </a:lnTo>
                  <a:lnTo>
                    <a:pt x="131928" y="0"/>
                  </a:lnTo>
                  <a:lnTo>
                    <a:pt x="134326" y="0"/>
                  </a:lnTo>
                  <a:lnTo>
                    <a:pt x="136725" y="0"/>
                  </a:lnTo>
                  <a:lnTo>
                    <a:pt x="139124" y="0"/>
                  </a:lnTo>
                  <a:lnTo>
                    <a:pt x="141522" y="0"/>
                  </a:lnTo>
                  <a:lnTo>
                    <a:pt x="143921" y="0"/>
                  </a:lnTo>
                  <a:lnTo>
                    <a:pt x="146320" y="0"/>
                  </a:lnTo>
                  <a:lnTo>
                    <a:pt x="148718" y="0"/>
                  </a:lnTo>
                  <a:lnTo>
                    <a:pt x="151117" y="0"/>
                  </a:lnTo>
                  <a:lnTo>
                    <a:pt x="153516" y="0"/>
                  </a:lnTo>
                  <a:lnTo>
                    <a:pt x="155915" y="0"/>
                  </a:lnTo>
                  <a:lnTo>
                    <a:pt x="158313" y="0"/>
                  </a:lnTo>
                  <a:lnTo>
                    <a:pt x="160712" y="0"/>
                  </a:lnTo>
                  <a:lnTo>
                    <a:pt x="163111" y="0"/>
                  </a:lnTo>
                  <a:lnTo>
                    <a:pt x="165509" y="0"/>
                  </a:lnTo>
                  <a:lnTo>
                    <a:pt x="167908" y="0"/>
                  </a:lnTo>
                  <a:lnTo>
                    <a:pt x="170307" y="0"/>
                  </a:lnTo>
                  <a:lnTo>
                    <a:pt x="172705" y="0"/>
                  </a:lnTo>
                  <a:lnTo>
                    <a:pt x="175104" y="0"/>
                  </a:lnTo>
                  <a:lnTo>
                    <a:pt x="177503" y="0"/>
                  </a:lnTo>
                  <a:lnTo>
                    <a:pt x="179901" y="0"/>
                  </a:lnTo>
                  <a:lnTo>
                    <a:pt x="182300" y="0"/>
                  </a:lnTo>
                  <a:lnTo>
                    <a:pt x="184699" y="0"/>
                  </a:lnTo>
                  <a:lnTo>
                    <a:pt x="187098" y="0"/>
                  </a:lnTo>
                  <a:lnTo>
                    <a:pt x="189496" y="0"/>
                  </a:lnTo>
                  <a:lnTo>
                    <a:pt x="191895" y="0"/>
                  </a:lnTo>
                  <a:lnTo>
                    <a:pt x="194294" y="0"/>
                  </a:lnTo>
                  <a:lnTo>
                    <a:pt x="196692" y="0"/>
                  </a:lnTo>
                  <a:lnTo>
                    <a:pt x="199091" y="0"/>
                  </a:lnTo>
                  <a:lnTo>
                    <a:pt x="201490" y="0"/>
                  </a:lnTo>
                  <a:lnTo>
                    <a:pt x="203888" y="0"/>
                  </a:lnTo>
                  <a:lnTo>
                    <a:pt x="206287" y="0"/>
                  </a:lnTo>
                  <a:lnTo>
                    <a:pt x="208686" y="0"/>
                  </a:lnTo>
                  <a:lnTo>
                    <a:pt x="211084" y="0"/>
                  </a:lnTo>
                  <a:lnTo>
                    <a:pt x="213483" y="0"/>
                  </a:lnTo>
                  <a:lnTo>
                    <a:pt x="215882" y="0"/>
                  </a:lnTo>
                  <a:lnTo>
                    <a:pt x="218281" y="0"/>
                  </a:lnTo>
                  <a:lnTo>
                    <a:pt x="220679" y="0"/>
                  </a:lnTo>
                  <a:lnTo>
                    <a:pt x="223078" y="0"/>
                  </a:lnTo>
                  <a:lnTo>
                    <a:pt x="225477" y="0"/>
                  </a:lnTo>
                  <a:lnTo>
                    <a:pt x="227875" y="0"/>
                  </a:lnTo>
                  <a:lnTo>
                    <a:pt x="230274" y="0"/>
                  </a:lnTo>
                  <a:lnTo>
                    <a:pt x="232673" y="0"/>
                  </a:lnTo>
                  <a:lnTo>
                    <a:pt x="235071" y="0"/>
                  </a:lnTo>
                  <a:lnTo>
                    <a:pt x="237470" y="0"/>
                  </a:lnTo>
                  <a:lnTo>
                    <a:pt x="239869" y="0"/>
                  </a:lnTo>
                  <a:lnTo>
                    <a:pt x="242268" y="0"/>
                  </a:lnTo>
                  <a:lnTo>
                    <a:pt x="244666" y="0"/>
                  </a:lnTo>
                  <a:lnTo>
                    <a:pt x="247065" y="0"/>
                  </a:lnTo>
                  <a:lnTo>
                    <a:pt x="249464" y="0"/>
                  </a:lnTo>
                  <a:lnTo>
                    <a:pt x="251862" y="0"/>
                  </a:lnTo>
                  <a:lnTo>
                    <a:pt x="254261" y="0"/>
                  </a:lnTo>
                  <a:lnTo>
                    <a:pt x="256660" y="0"/>
                  </a:lnTo>
                  <a:lnTo>
                    <a:pt x="259058" y="0"/>
                  </a:lnTo>
                  <a:lnTo>
                    <a:pt x="261457" y="0"/>
                  </a:lnTo>
                  <a:lnTo>
                    <a:pt x="263856" y="0"/>
                  </a:lnTo>
                  <a:lnTo>
                    <a:pt x="266254" y="0"/>
                  </a:lnTo>
                  <a:lnTo>
                    <a:pt x="268653" y="0"/>
                  </a:lnTo>
                  <a:lnTo>
                    <a:pt x="271052" y="0"/>
                  </a:lnTo>
                  <a:lnTo>
                    <a:pt x="273451" y="0"/>
                  </a:lnTo>
                  <a:lnTo>
                    <a:pt x="275849" y="0"/>
                  </a:lnTo>
                  <a:lnTo>
                    <a:pt x="278248" y="0"/>
                  </a:lnTo>
                  <a:lnTo>
                    <a:pt x="280647" y="0"/>
                  </a:lnTo>
                  <a:lnTo>
                    <a:pt x="283045" y="0"/>
                  </a:lnTo>
                  <a:lnTo>
                    <a:pt x="285444" y="0"/>
                  </a:lnTo>
                  <a:lnTo>
                    <a:pt x="287843" y="0"/>
                  </a:lnTo>
                  <a:lnTo>
                    <a:pt x="290241" y="0"/>
                  </a:lnTo>
                  <a:lnTo>
                    <a:pt x="292640" y="0"/>
                  </a:lnTo>
                  <a:lnTo>
                    <a:pt x="295039" y="0"/>
                  </a:lnTo>
                  <a:lnTo>
                    <a:pt x="297437" y="0"/>
                  </a:lnTo>
                  <a:lnTo>
                    <a:pt x="299836" y="0"/>
                  </a:lnTo>
                  <a:lnTo>
                    <a:pt x="302235" y="0"/>
                  </a:lnTo>
                  <a:lnTo>
                    <a:pt x="304634" y="0"/>
                  </a:lnTo>
                  <a:lnTo>
                    <a:pt x="307032" y="0"/>
                  </a:lnTo>
                  <a:lnTo>
                    <a:pt x="309431" y="0"/>
                  </a:lnTo>
                  <a:lnTo>
                    <a:pt x="311830" y="0"/>
                  </a:lnTo>
                  <a:lnTo>
                    <a:pt x="314228" y="0"/>
                  </a:lnTo>
                  <a:lnTo>
                    <a:pt x="316627" y="0"/>
                  </a:lnTo>
                  <a:lnTo>
                    <a:pt x="319026" y="0"/>
                  </a:lnTo>
                  <a:lnTo>
                    <a:pt x="321424" y="0"/>
                  </a:lnTo>
                  <a:lnTo>
                    <a:pt x="323823" y="0"/>
                  </a:lnTo>
                  <a:lnTo>
                    <a:pt x="326222" y="0"/>
                  </a:lnTo>
                  <a:lnTo>
                    <a:pt x="328620" y="0"/>
                  </a:lnTo>
                  <a:lnTo>
                    <a:pt x="331019" y="0"/>
                  </a:lnTo>
                  <a:lnTo>
                    <a:pt x="333418" y="0"/>
                  </a:lnTo>
                  <a:lnTo>
                    <a:pt x="335817" y="0"/>
                  </a:lnTo>
                  <a:lnTo>
                    <a:pt x="338215" y="0"/>
                  </a:lnTo>
                  <a:lnTo>
                    <a:pt x="340614" y="0"/>
                  </a:lnTo>
                  <a:lnTo>
                    <a:pt x="343013" y="0"/>
                  </a:lnTo>
                  <a:lnTo>
                    <a:pt x="345411" y="0"/>
                  </a:lnTo>
                  <a:lnTo>
                    <a:pt x="347810" y="0"/>
                  </a:lnTo>
                  <a:lnTo>
                    <a:pt x="350209" y="0"/>
                  </a:lnTo>
                  <a:lnTo>
                    <a:pt x="352607" y="0"/>
                  </a:lnTo>
                  <a:lnTo>
                    <a:pt x="355006" y="0"/>
                  </a:lnTo>
                  <a:lnTo>
                    <a:pt x="357405" y="0"/>
                  </a:lnTo>
                  <a:lnTo>
                    <a:pt x="359803" y="0"/>
                  </a:lnTo>
                  <a:lnTo>
                    <a:pt x="362202" y="0"/>
                  </a:lnTo>
                  <a:lnTo>
                    <a:pt x="364601" y="0"/>
                  </a:lnTo>
                  <a:lnTo>
                    <a:pt x="367000" y="0"/>
                  </a:lnTo>
                  <a:lnTo>
                    <a:pt x="369398" y="0"/>
                  </a:lnTo>
                  <a:lnTo>
                    <a:pt x="371797" y="0"/>
                  </a:lnTo>
                  <a:lnTo>
                    <a:pt x="374196" y="0"/>
                  </a:lnTo>
                  <a:lnTo>
                    <a:pt x="376594" y="0"/>
                  </a:lnTo>
                  <a:lnTo>
                    <a:pt x="378993" y="0"/>
                  </a:lnTo>
                  <a:lnTo>
                    <a:pt x="381392" y="0"/>
                  </a:lnTo>
                  <a:lnTo>
                    <a:pt x="383790" y="0"/>
                  </a:lnTo>
                  <a:lnTo>
                    <a:pt x="386189" y="0"/>
                  </a:lnTo>
                  <a:lnTo>
                    <a:pt x="388588" y="0"/>
                  </a:lnTo>
                  <a:lnTo>
                    <a:pt x="390986" y="0"/>
                  </a:lnTo>
                  <a:lnTo>
                    <a:pt x="393385" y="0"/>
                  </a:lnTo>
                  <a:lnTo>
                    <a:pt x="395784" y="0"/>
                  </a:lnTo>
                  <a:lnTo>
                    <a:pt x="398183" y="0"/>
                  </a:lnTo>
                  <a:lnTo>
                    <a:pt x="400581" y="0"/>
                  </a:lnTo>
                  <a:lnTo>
                    <a:pt x="402980" y="0"/>
                  </a:lnTo>
                  <a:lnTo>
                    <a:pt x="405379" y="0"/>
                  </a:lnTo>
                  <a:lnTo>
                    <a:pt x="407777" y="0"/>
                  </a:lnTo>
                  <a:lnTo>
                    <a:pt x="410176" y="0"/>
                  </a:lnTo>
                  <a:lnTo>
                    <a:pt x="412575" y="0"/>
                  </a:lnTo>
                  <a:lnTo>
                    <a:pt x="414973" y="0"/>
                  </a:lnTo>
                  <a:lnTo>
                    <a:pt x="417372" y="0"/>
                  </a:lnTo>
                  <a:lnTo>
                    <a:pt x="419771" y="0"/>
                  </a:lnTo>
                  <a:lnTo>
                    <a:pt x="422169" y="0"/>
                  </a:lnTo>
                  <a:lnTo>
                    <a:pt x="424568" y="0"/>
                  </a:lnTo>
                  <a:lnTo>
                    <a:pt x="426967" y="0"/>
                  </a:lnTo>
                  <a:lnTo>
                    <a:pt x="429366" y="0"/>
                  </a:lnTo>
                  <a:lnTo>
                    <a:pt x="431764" y="0"/>
                  </a:lnTo>
                  <a:lnTo>
                    <a:pt x="434163" y="0"/>
                  </a:lnTo>
                  <a:lnTo>
                    <a:pt x="436562" y="0"/>
                  </a:lnTo>
                  <a:lnTo>
                    <a:pt x="438960" y="0"/>
                  </a:lnTo>
                  <a:lnTo>
                    <a:pt x="441359" y="0"/>
                  </a:lnTo>
                  <a:lnTo>
                    <a:pt x="443758" y="0"/>
                  </a:lnTo>
                  <a:lnTo>
                    <a:pt x="446156" y="0"/>
                  </a:lnTo>
                  <a:lnTo>
                    <a:pt x="448555" y="0"/>
                  </a:lnTo>
                  <a:lnTo>
                    <a:pt x="450954" y="0"/>
                  </a:lnTo>
                  <a:lnTo>
                    <a:pt x="453352" y="0"/>
                  </a:lnTo>
                  <a:lnTo>
                    <a:pt x="455751" y="0"/>
                  </a:lnTo>
                  <a:lnTo>
                    <a:pt x="458150" y="0"/>
                  </a:lnTo>
                  <a:lnTo>
                    <a:pt x="460549" y="0"/>
                  </a:lnTo>
                  <a:lnTo>
                    <a:pt x="462947" y="0"/>
                  </a:lnTo>
                  <a:lnTo>
                    <a:pt x="465346" y="0"/>
                  </a:lnTo>
                  <a:lnTo>
                    <a:pt x="467745" y="0"/>
                  </a:lnTo>
                  <a:lnTo>
                    <a:pt x="470143" y="0"/>
                  </a:lnTo>
                  <a:lnTo>
                    <a:pt x="472542" y="0"/>
                  </a:lnTo>
                  <a:lnTo>
                    <a:pt x="474941" y="0"/>
                  </a:lnTo>
                  <a:lnTo>
                    <a:pt x="477339" y="0"/>
                  </a:lnTo>
                  <a:lnTo>
                    <a:pt x="479738" y="0"/>
                  </a:lnTo>
                  <a:lnTo>
                    <a:pt x="482137" y="0"/>
                  </a:lnTo>
                  <a:lnTo>
                    <a:pt x="484536" y="0"/>
                  </a:lnTo>
                  <a:lnTo>
                    <a:pt x="486934" y="0"/>
                  </a:lnTo>
                  <a:lnTo>
                    <a:pt x="489333" y="0"/>
                  </a:lnTo>
                  <a:lnTo>
                    <a:pt x="491732" y="0"/>
                  </a:lnTo>
                  <a:lnTo>
                    <a:pt x="494130" y="0"/>
                  </a:lnTo>
                  <a:lnTo>
                    <a:pt x="496529" y="0"/>
                  </a:lnTo>
                  <a:lnTo>
                    <a:pt x="498928" y="0"/>
                  </a:lnTo>
                  <a:lnTo>
                    <a:pt x="501326" y="0"/>
                  </a:lnTo>
                  <a:lnTo>
                    <a:pt x="503725" y="0"/>
                  </a:lnTo>
                  <a:lnTo>
                    <a:pt x="506124" y="0"/>
                  </a:lnTo>
                  <a:lnTo>
                    <a:pt x="508522" y="0"/>
                  </a:lnTo>
                  <a:lnTo>
                    <a:pt x="510921" y="0"/>
                  </a:lnTo>
                  <a:lnTo>
                    <a:pt x="513320" y="0"/>
                  </a:lnTo>
                  <a:lnTo>
                    <a:pt x="515719" y="0"/>
                  </a:lnTo>
                  <a:lnTo>
                    <a:pt x="518117" y="0"/>
                  </a:lnTo>
                  <a:lnTo>
                    <a:pt x="520516" y="0"/>
                  </a:lnTo>
                  <a:lnTo>
                    <a:pt x="522915" y="0"/>
                  </a:lnTo>
                  <a:lnTo>
                    <a:pt x="525313" y="0"/>
                  </a:lnTo>
                  <a:lnTo>
                    <a:pt x="527712" y="0"/>
                  </a:lnTo>
                  <a:lnTo>
                    <a:pt x="530111" y="0"/>
                  </a:lnTo>
                  <a:lnTo>
                    <a:pt x="532509" y="0"/>
                  </a:lnTo>
                  <a:lnTo>
                    <a:pt x="534908" y="0"/>
                  </a:lnTo>
                  <a:lnTo>
                    <a:pt x="537307" y="0"/>
                  </a:lnTo>
                  <a:lnTo>
                    <a:pt x="539705" y="0"/>
                  </a:lnTo>
                  <a:lnTo>
                    <a:pt x="542104" y="0"/>
                  </a:lnTo>
                  <a:lnTo>
                    <a:pt x="544503" y="0"/>
                  </a:lnTo>
                  <a:lnTo>
                    <a:pt x="546902" y="0"/>
                  </a:lnTo>
                  <a:lnTo>
                    <a:pt x="549300" y="0"/>
                  </a:lnTo>
                  <a:lnTo>
                    <a:pt x="551699" y="0"/>
                  </a:lnTo>
                  <a:lnTo>
                    <a:pt x="554098" y="0"/>
                  </a:lnTo>
                  <a:lnTo>
                    <a:pt x="556496" y="0"/>
                  </a:lnTo>
                  <a:lnTo>
                    <a:pt x="558895" y="0"/>
                  </a:lnTo>
                  <a:lnTo>
                    <a:pt x="561294" y="0"/>
                  </a:lnTo>
                  <a:lnTo>
                    <a:pt x="563692" y="0"/>
                  </a:lnTo>
                  <a:lnTo>
                    <a:pt x="566091" y="0"/>
                  </a:lnTo>
                  <a:lnTo>
                    <a:pt x="568490" y="0"/>
                  </a:lnTo>
                  <a:lnTo>
                    <a:pt x="570888" y="0"/>
                  </a:lnTo>
                  <a:lnTo>
                    <a:pt x="573287" y="0"/>
                  </a:lnTo>
                  <a:lnTo>
                    <a:pt x="575686" y="0"/>
                  </a:lnTo>
                  <a:lnTo>
                    <a:pt x="578085" y="0"/>
                  </a:lnTo>
                  <a:lnTo>
                    <a:pt x="580483" y="0"/>
                  </a:lnTo>
                  <a:lnTo>
                    <a:pt x="582882" y="0"/>
                  </a:lnTo>
                  <a:lnTo>
                    <a:pt x="585281" y="0"/>
                  </a:lnTo>
                  <a:lnTo>
                    <a:pt x="587679" y="0"/>
                  </a:lnTo>
                  <a:lnTo>
                    <a:pt x="590078" y="0"/>
                  </a:lnTo>
                  <a:lnTo>
                    <a:pt x="592477" y="0"/>
                  </a:lnTo>
                  <a:lnTo>
                    <a:pt x="594875" y="0"/>
                  </a:lnTo>
                  <a:lnTo>
                    <a:pt x="597274" y="0"/>
                  </a:lnTo>
                  <a:lnTo>
                    <a:pt x="599673" y="0"/>
                  </a:lnTo>
                  <a:lnTo>
                    <a:pt x="602071" y="0"/>
                  </a:lnTo>
                  <a:lnTo>
                    <a:pt x="604470" y="0"/>
                  </a:lnTo>
                  <a:lnTo>
                    <a:pt x="606869" y="0"/>
                  </a:lnTo>
                  <a:lnTo>
                    <a:pt x="609268" y="0"/>
                  </a:lnTo>
                  <a:lnTo>
                    <a:pt x="611666" y="0"/>
                  </a:lnTo>
                  <a:lnTo>
                    <a:pt x="614065" y="0"/>
                  </a:lnTo>
                  <a:lnTo>
                    <a:pt x="616464" y="0"/>
                  </a:lnTo>
                  <a:lnTo>
                    <a:pt x="618862" y="0"/>
                  </a:lnTo>
                  <a:lnTo>
                    <a:pt x="621261" y="0"/>
                  </a:lnTo>
                  <a:lnTo>
                    <a:pt x="623660" y="0"/>
                  </a:lnTo>
                  <a:lnTo>
                    <a:pt x="626058" y="0"/>
                  </a:lnTo>
                  <a:lnTo>
                    <a:pt x="628457" y="0"/>
                  </a:lnTo>
                  <a:lnTo>
                    <a:pt x="630856" y="0"/>
                  </a:lnTo>
                  <a:lnTo>
                    <a:pt x="633254" y="0"/>
                  </a:lnTo>
                  <a:lnTo>
                    <a:pt x="635653" y="0"/>
                  </a:lnTo>
                  <a:lnTo>
                    <a:pt x="638052" y="0"/>
                  </a:lnTo>
                  <a:lnTo>
                    <a:pt x="640451" y="0"/>
                  </a:lnTo>
                  <a:lnTo>
                    <a:pt x="642849" y="0"/>
                  </a:lnTo>
                  <a:lnTo>
                    <a:pt x="645248" y="0"/>
                  </a:lnTo>
                  <a:lnTo>
                    <a:pt x="647647" y="0"/>
                  </a:lnTo>
                  <a:lnTo>
                    <a:pt x="650045" y="0"/>
                  </a:lnTo>
                  <a:lnTo>
                    <a:pt x="652444" y="0"/>
                  </a:lnTo>
                  <a:lnTo>
                    <a:pt x="654843" y="0"/>
                  </a:lnTo>
                  <a:lnTo>
                    <a:pt x="657241" y="0"/>
                  </a:lnTo>
                  <a:lnTo>
                    <a:pt x="659640" y="0"/>
                  </a:lnTo>
                  <a:lnTo>
                    <a:pt x="662039" y="0"/>
                  </a:lnTo>
                  <a:lnTo>
                    <a:pt x="664437" y="0"/>
                  </a:lnTo>
                  <a:lnTo>
                    <a:pt x="666836" y="0"/>
                  </a:lnTo>
                  <a:lnTo>
                    <a:pt x="669235" y="0"/>
                  </a:lnTo>
                  <a:lnTo>
                    <a:pt x="671634" y="0"/>
                  </a:lnTo>
                  <a:lnTo>
                    <a:pt x="674032" y="0"/>
                  </a:lnTo>
                  <a:lnTo>
                    <a:pt x="676431" y="0"/>
                  </a:lnTo>
                  <a:lnTo>
                    <a:pt x="678830" y="0"/>
                  </a:lnTo>
                  <a:lnTo>
                    <a:pt x="681228" y="0"/>
                  </a:lnTo>
                  <a:lnTo>
                    <a:pt x="683627" y="0"/>
                  </a:lnTo>
                  <a:lnTo>
                    <a:pt x="686026" y="0"/>
                  </a:lnTo>
                  <a:lnTo>
                    <a:pt x="688424" y="0"/>
                  </a:lnTo>
                  <a:lnTo>
                    <a:pt x="690823" y="0"/>
                  </a:lnTo>
                  <a:lnTo>
                    <a:pt x="693222" y="0"/>
                  </a:lnTo>
                  <a:lnTo>
                    <a:pt x="695620" y="0"/>
                  </a:lnTo>
                  <a:lnTo>
                    <a:pt x="698019" y="0"/>
                  </a:lnTo>
                  <a:lnTo>
                    <a:pt x="700418" y="0"/>
                  </a:lnTo>
                  <a:lnTo>
                    <a:pt x="702817" y="0"/>
                  </a:lnTo>
                  <a:lnTo>
                    <a:pt x="705215" y="0"/>
                  </a:lnTo>
                  <a:lnTo>
                    <a:pt x="707614" y="0"/>
                  </a:lnTo>
                  <a:lnTo>
                    <a:pt x="710013" y="0"/>
                  </a:lnTo>
                  <a:lnTo>
                    <a:pt x="712411" y="0"/>
                  </a:lnTo>
                  <a:lnTo>
                    <a:pt x="714810" y="0"/>
                  </a:lnTo>
                  <a:lnTo>
                    <a:pt x="717209" y="0"/>
                  </a:lnTo>
                  <a:lnTo>
                    <a:pt x="719607" y="0"/>
                  </a:lnTo>
                  <a:lnTo>
                    <a:pt x="722006" y="0"/>
                  </a:lnTo>
                  <a:lnTo>
                    <a:pt x="724405" y="0"/>
                  </a:lnTo>
                  <a:lnTo>
                    <a:pt x="726804" y="0"/>
                  </a:lnTo>
                  <a:lnTo>
                    <a:pt x="729202" y="0"/>
                  </a:lnTo>
                  <a:lnTo>
                    <a:pt x="731601" y="0"/>
                  </a:lnTo>
                  <a:lnTo>
                    <a:pt x="734000" y="0"/>
                  </a:lnTo>
                  <a:lnTo>
                    <a:pt x="736398" y="0"/>
                  </a:lnTo>
                  <a:lnTo>
                    <a:pt x="738797" y="0"/>
                  </a:lnTo>
                  <a:lnTo>
                    <a:pt x="741196" y="0"/>
                  </a:lnTo>
                  <a:lnTo>
                    <a:pt x="743594" y="0"/>
                  </a:lnTo>
                  <a:lnTo>
                    <a:pt x="745993" y="0"/>
                  </a:lnTo>
                  <a:lnTo>
                    <a:pt x="748392" y="0"/>
                  </a:lnTo>
                  <a:lnTo>
                    <a:pt x="750790" y="0"/>
                  </a:lnTo>
                  <a:lnTo>
                    <a:pt x="753189" y="0"/>
                  </a:lnTo>
                  <a:lnTo>
                    <a:pt x="755588" y="0"/>
                  </a:lnTo>
                  <a:lnTo>
                    <a:pt x="757987" y="0"/>
                  </a:lnTo>
                  <a:lnTo>
                    <a:pt x="760385" y="0"/>
                  </a:lnTo>
                  <a:lnTo>
                    <a:pt x="762784" y="0"/>
                  </a:lnTo>
                  <a:lnTo>
                    <a:pt x="765183" y="0"/>
                  </a:lnTo>
                  <a:lnTo>
                    <a:pt x="767581" y="0"/>
                  </a:lnTo>
                  <a:lnTo>
                    <a:pt x="769980" y="0"/>
                  </a:lnTo>
                  <a:lnTo>
                    <a:pt x="772379" y="0"/>
                  </a:lnTo>
                  <a:lnTo>
                    <a:pt x="774777" y="0"/>
                  </a:lnTo>
                  <a:lnTo>
                    <a:pt x="777176" y="0"/>
                  </a:lnTo>
                  <a:lnTo>
                    <a:pt x="779575" y="0"/>
                  </a:lnTo>
                  <a:lnTo>
                    <a:pt x="781973" y="0"/>
                  </a:lnTo>
                  <a:lnTo>
                    <a:pt x="784372" y="0"/>
                  </a:lnTo>
                  <a:lnTo>
                    <a:pt x="786771" y="0"/>
                  </a:lnTo>
                  <a:lnTo>
                    <a:pt x="789170" y="0"/>
                  </a:lnTo>
                  <a:lnTo>
                    <a:pt x="791568" y="0"/>
                  </a:lnTo>
                  <a:lnTo>
                    <a:pt x="793967" y="0"/>
                  </a:lnTo>
                  <a:lnTo>
                    <a:pt x="796366" y="0"/>
                  </a:lnTo>
                  <a:lnTo>
                    <a:pt x="798764" y="0"/>
                  </a:lnTo>
                  <a:lnTo>
                    <a:pt x="801163" y="0"/>
                  </a:lnTo>
                  <a:lnTo>
                    <a:pt x="803562" y="0"/>
                  </a:lnTo>
                  <a:lnTo>
                    <a:pt x="805960" y="0"/>
                  </a:lnTo>
                  <a:lnTo>
                    <a:pt x="808359" y="0"/>
                  </a:lnTo>
                  <a:lnTo>
                    <a:pt x="810758" y="0"/>
                  </a:lnTo>
                  <a:lnTo>
                    <a:pt x="813156" y="0"/>
                  </a:lnTo>
                  <a:lnTo>
                    <a:pt x="815555" y="0"/>
                  </a:lnTo>
                  <a:lnTo>
                    <a:pt x="817954" y="0"/>
                  </a:lnTo>
                  <a:lnTo>
                    <a:pt x="820353" y="0"/>
                  </a:lnTo>
                  <a:lnTo>
                    <a:pt x="822751" y="0"/>
                  </a:lnTo>
                  <a:lnTo>
                    <a:pt x="825150" y="0"/>
                  </a:lnTo>
                  <a:lnTo>
                    <a:pt x="827549" y="0"/>
                  </a:lnTo>
                  <a:lnTo>
                    <a:pt x="829947" y="0"/>
                  </a:lnTo>
                  <a:lnTo>
                    <a:pt x="832346" y="0"/>
                  </a:lnTo>
                  <a:lnTo>
                    <a:pt x="834745" y="0"/>
                  </a:lnTo>
                  <a:lnTo>
                    <a:pt x="837143" y="0"/>
                  </a:lnTo>
                  <a:lnTo>
                    <a:pt x="839542" y="0"/>
                  </a:lnTo>
                  <a:lnTo>
                    <a:pt x="841941" y="0"/>
                  </a:lnTo>
                  <a:lnTo>
                    <a:pt x="844339" y="0"/>
                  </a:lnTo>
                  <a:lnTo>
                    <a:pt x="846738" y="0"/>
                  </a:lnTo>
                  <a:lnTo>
                    <a:pt x="849137" y="0"/>
                  </a:lnTo>
                  <a:lnTo>
                    <a:pt x="851536" y="0"/>
                  </a:lnTo>
                  <a:lnTo>
                    <a:pt x="853934" y="0"/>
                  </a:lnTo>
                  <a:lnTo>
                    <a:pt x="856333" y="0"/>
                  </a:lnTo>
                  <a:lnTo>
                    <a:pt x="858732" y="0"/>
                  </a:lnTo>
                  <a:lnTo>
                    <a:pt x="861130" y="0"/>
                  </a:lnTo>
                  <a:lnTo>
                    <a:pt x="863529" y="0"/>
                  </a:lnTo>
                  <a:lnTo>
                    <a:pt x="865928" y="0"/>
                  </a:lnTo>
                  <a:lnTo>
                    <a:pt x="868326" y="0"/>
                  </a:lnTo>
                  <a:lnTo>
                    <a:pt x="870725" y="0"/>
                  </a:lnTo>
                  <a:lnTo>
                    <a:pt x="873124" y="0"/>
                  </a:lnTo>
                  <a:lnTo>
                    <a:pt x="875522" y="0"/>
                  </a:lnTo>
                  <a:lnTo>
                    <a:pt x="877921" y="0"/>
                  </a:lnTo>
                  <a:lnTo>
                    <a:pt x="880320" y="0"/>
                  </a:lnTo>
                  <a:lnTo>
                    <a:pt x="882719" y="0"/>
                  </a:lnTo>
                  <a:lnTo>
                    <a:pt x="885117" y="0"/>
                  </a:lnTo>
                  <a:lnTo>
                    <a:pt x="887516" y="0"/>
                  </a:lnTo>
                  <a:lnTo>
                    <a:pt x="889915" y="0"/>
                  </a:lnTo>
                  <a:lnTo>
                    <a:pt x="892313" y="0"/>
                  </a:lnTo>
                  <a:lnTo>
                    <a:pt x="894712" y="0"/>
                  </a:lnTo>
                  <a:lnTo>
                    <a:pt x="897111" y="0"/>
                  </a:lnTo>
                  <a:lnTo>
                    <a:pt x="899509" y="0"/>
                  </a:lnTo>
                  <a:lnTo>
                    <a:pt x="901908" y="0"/>
                  </a:lnTo>
                  <a:lnTo>
                    <a:pt x="904307" y="0"/>
                  </a:lnTo>
                  <a:lnTo>
                    <a:pt x="906705" y="0"/>
                  </a:lnTo>
                  <a:lnTo>
                    <a:pt x="909104" y="0"/>
                  </a:lnTo>
                  <a:lnTo>
                    <a:pt x="911503" y="0"/>
                  </a:lnTo>
                  <a:lnTo>
                    <a:pt x="913902" y="0"/>
                  </a:lnTo>
                  <a:lnTo>
                    <a:pt x="916300" y="0"/>
                  </a:lnTo>
                  <a:lnTo>
                    <a:pt x="918699" y="0"/>
                  </a:lnTo>
                  <a:lnTo>
                    <a:pt x="921098" y="0"/>
                  </a:lnTo>
                  <a:lnTo>
                    <a:pt x="923496" y="0"/>
                  </a:lnTo>
                  <a:lnTo>
                    <a:pt x="925895" y="0"/>
                  </a:lnTo>
                  <a:lnTo>
                    <a:pt x="928294" y="0"/>
                  </a:lnTo>
                  <a:lnTo>
                    <a:pt x="930692" y="0"/>
                  </a:lnTo>
                  <a:lnTo>
                    <a:pt x="933091" y="0"/>
                  </a:lnTo>
                  <a:lnTo>
                    <a:pt x="935490" y="0"/>
                  </a:lnTo>
                  <a:lnTo>
                    <a:pt x="937889" y="0"/>
                  </a:lnTo>
                  <a:lnTo>
                    <a:pt x="940287" y="0"/>
                  </a:lnTo>
                  <a:lnTo>
                    <a:pt x="942686" y="0"/>
                  </a:lnTo>
                  <a:lnTo>
                    <a:pt x="945085" y="0"/>
                  </a:lnTo>
                  <a:lnTo>
                    <a:pt x="947483" y="0"/>
                  </a:lnTo>
                  <a:lnTo>
                    <a:pt x="949882" y="0"/>
                  </a:lnTo>
                  <a:lnTo>
                    <a:pt x="952281" y="0"/>
                  </a:lnTo>
                  <a:lnTo>
                    <a:pt x="954679" y="0"/>
                  </a:lnTo>
                  <a:lnTo>
                    <a:pt x="957078" y="0"/>
                  </a:lnTo>
                  <a:lnTo>
                    <a:pt x="959477" y="0"/>
                  </a:lnTo>
                  <a:lnTo>
                    <a:pt x="961875" y="0"/>
                  </a:lnTo>
                  <a:lnTo>
                    <a:pt x="964274" y="0"/>
                  </a:lnTo>
                  <a:lnTo>
                    <a:pt x="966673" y="0"/>
                  </a:lnTo>
                  <a:lnTo>
                    <a:pt x="969072" y="0"/>
                  </a:lnTo>
                  <a:lnTo>
                    <a:pt x="971470" y="0"/>
                  </a:lnTo>
                  <a:lnTo>
                    <a:pt x="973869" y="0"/>
                  </a:lnTo>
                  <a:lnTo>
                    <a:pt x="976268" y="0"/>
                  </a:lnTo>
                  <a:lnTo>
                    <a:pt x="978666" y="0"/>
                  </a:lnTo>
                  <a:lnTo>
                    <a:pt x="981065" y="0"/>
                  </a:lnTo>
                  <a:lnTo>
                    <a:pt x="983464" y="0"/>
                  </a:lnTo>
                  <a:lnTo>
                    <a:pt x="985862" y="0"/>
                  </a:lnTo>
                  <a:lnTo>
                    <a:pt x="988261" y="0"/>
                  </a:lnTo>
                  <a:lnTo>
                    <a:pt x="990660" y="0"/>
                  </a:lnTo>
                  <a:lnTo>
                    <a:pt x="993058" y="0"/>
                  </a:lnTo>
                  <a:lnTo>
                    <a:pt x="995457" y="0"/>
                  </a:lnTo>
                  <a:lnTo>
                    <a:pt x="997856" y="0"/>
                  </a:lnTo>
                  <a:lnTo>
                    <a:pt x="1000255" y="0"/>
                  </a:lnTo>
                  <a:lnTo>
                    <a:pt x="1002653" y="0"/>
                  </a:lnTo>
                  <a:lnTo>
                    <a:pt x="1005052" y="0"/>
                  </a:lnTo>
                  <a:lnTo>
                    <a:pt x="1007451" y="0"/>
                  </a:lnTo>
                  <a:lnTo>
                    <a:pt x="1009849" y="0"/>
                  </a:lnTo>
                  <a:lnTo>
                    <a:pt x="1012248" y="0"/>
                  </a:lnTo>
                  <a:lnTo>
                    <a:pt x="1014647" y="0"/>
                  </a:lnTo>
                  <a:lnTo>
                    <a:pt x="1017045" y="0"/>
                  </a:lnTo>
                  <a:lnTo>
                    <a:pt x="1019444" y="0"/>
                  </a:lnTo>
                  <a:lnTo>
                    <a:pt x="1021843" y="0"/>
                  </a:lnTo>
                  <a:lnTo>
                    <a:pt x="1024241" y="0"/>
                  </a:lnTo>
                  <a:lnTo>
                    <a:pt x="1026640" y="0"/>
                  </a:lnTo>
                  <a:lnTo>
                    <a:pt x="1029039" y="0"/>
                  </a:lnTo>
                  <a:lnTo>
                    <a:pt x="1031438" y="0"/>
                  </a:lnTo>
                  <a:lnTo>
                    <a:pt x="1033836" y="0"/>
                  </a:lnTo>
                  <a:lnTo>
                    <a:pt x="1036235" y="0"/>
                  </a:lnTo>
                  <a:lnTo>
                    <a:pt x="1038634" y="0"/>
                  </a:lnTo>
                  <a:lnTo>
                    <a:pt x="1041032" y="0"/>
                  </a:lnTo>
                  <a:lnTo>
                    <a:pt x="1043431" y="0"/>
                  </a:lnTo>
                  <a:lnTo>
                    <a:pt x="1045830" y="0"/>
                  </a:lnTo>
                  <a:lnTo>
                    <a:pt x="1048228" y="0"/>
                  </a:lnTo>
                  <a:lnTo>
                    <a:pt x="1050627" y="0"/>
                  </a:lnTo>
                  <a:lnTo>
                    <a:pt x="1053026" y="0"/>
                  </a:lnTo>
                  <a:lnTo>
                    <a:pt x="1055424" y="0"/>
                  </a:lnTo>
                  <a:lnTo>
                    <a:pt x="1057823" y="0"/>
                  </a:lnTo>
                  <a:lnTo>
                    <a:pt x="1060222" y="0"/>
                  </a:lnTo>
                  <a:lnTo>
                    <a:pt x="1062621" y="0"/>
                  </a:lnTo>
                  <a:lnTo>
                    <a:pt x="1065019" y="0"/>
                  </a:lnTo>
                  <a:lnTo>
                    <a:pt x="1067418" y="0"/>
                  </a:lnTo>
                  <a:lnTo>
                    <a:pt x="1069817" y="0"/>
                  </a:lnTo>
                  <a:lnTo>
                    <a:pt x="1072215" y="0"/>
                  </a:lnTo>
                  <a:lnTo>
                    <a:pt x="1074614" y="0"/>
                  </a:lnTo>
                  <a:lnTo>
                    <a:pt x="1077013" y="0"/>
                  </a:lnTo>
                  <a:lnTo>
                    <a:pt x="1079411" y="0"/>
                  </a:lnTo>
                  <a:lnTo>
                    <a:pt x="1081810" y="0"/>
                  </a:lnTo>
                  <a:lnTo>
                    <a:pt x="1084209" y="0"/>
                  </a:lnTo>
                  <a:lnTo>
                    <a:pt x="1086607" y="0"/>
                  </a:lnTo>
                  <a:lnTo>
                    <a:pt x="1089006" y="0"/>
                  </a:lnTo>
                  <a:lnTo>
                    <a:pt x="1091405" y="0"/>
                  </a:lnTo>
                  <a:lnTo>
                    <a:pt x="1093804" y="0"/>
                  </a:lnTo>
                  <a:lnTo>
                    <a:pt x="1096202" y="0"/>
                  </a:lnTo>
                  <a:lnTo>
                    <a:pt x="1098601" y="0"/>
                  </a:lnTo>
                  <a:lnTo>
                    <a:pt x="1101000" y="0"/>
                  </a:lnTo>
                  <a:lnTo>
                    <a:pt x="1103398" y="0"/>
                  </a:lnTo>
                  <a:lnTo>
                    <a:pt x="1105797" y="0"/>
                  </a:lnTo>
                  <a:lnTo>
                    <a:pt x="1108196" y="0"/>
                  </a:lnTo>
                  <a:lnTo>
                    <a:pt x="1110594" y="0"/>
                  </a:lnTo>
                  <a:lnTo>
                    <a:pt x="1112993" y="0"/>
                  </a:lnTo>
                  <a:lnTo>
                    <a:pt x="1115392" y="0"/>
                  </a:lnTo>
                  <a:lnTo>
                    <a:pt x="1117790" y="0"/>
                  </a:lnTo>
                  <a:lnTo>
                    <a:pt x="1120189" y="0"/>
                  </a:lnTo>
                  <a:lnTo>
                    <a:pt x="1122588" y="0"/>
                  </a:lnTo>
                  <a:lnTo>
                    <a:pt x="1124987" y="0"/>
                  </a:lnTo>
                  <a:lnTo>
                    <a:pt x="1127385" y="0"/>
                  </a:lnTo>
                  <a:lnTo>
                    <a:pt x="1129784" y="0"/>
                  </a:lnTo>
                  <a:lnTo>
                    <a:pt x="1132183" y="0"/>
                  </a:lnTo>
                  <a:lnTo>
                    <a:pt x="1134581" y="0"/>
                  </a:lnTo>
                  <a:lnTo>
                    <a:pt x="1136980" y="0"/>
                  </a:lnTo>
                  <a:lnTo>
                    <a:pt x="1139379" y="0"/>
                  </a:lnTo>
                  <a:lnTo>
                    <a:pt x="1141777" y="0"/>
                  </a:lnTo>
                  <a:lnTo>
                    <a:pt x="1144176" y="0"/>
                  </a:lnTo>
                  <a:lnTo>
                    <a:pt x="1146575" y="0"/>
                  </a:lnTo>
                  <a:lnTo>
                    <a:pt x="1148973" y="0"/>
                  </a:lnTo>
                  <a:lnTo>
                    <a:pt x="1151372" y="0"/>
                  </a:lnTo>
                  <a:lnTo>
                    <a:pt x="1153771" y="0"/>
                  </a:lnTo>
                  <a:lnTo>
                    <a:pt x="1156170" y="0"/>
                  </a:lnTo>
                  <a:lnTo>
                    <a:pt x="1158568" y="0"/>
                  </a:lnTo>
                  <a:lnTo>
                    <a:pt x="1160967" y="0"/>
                  </a:lnTo>
                  <a:lnTo>
                    <a:pt x="1163366" y="0"/>
                  </a:lnTo>
                  <a:lnTo>
                    <a:pt x="1165764" y="0"/>
                  </a:lnTo>
                  <a:lnTo>
                    <a:pt x="1168163" y="0"/>
                  </a:lnTo>
                  <a:lnTo>
                    <a:pt x="1170562" y="0"/>
                  </a:lnTo>
                  <a:lnTo>
                    <a:pt x="1172960" y="0"/>
                  </a:lnTo>
                  <a:lnTo>
                    <a:pt x="1175359" y="0"/>
                  </a:lnTo>
                  <a:lnTo>
                    <a:pt x="1177758" y="0"/>
                  </a:lnTo>
                  <a:lnTo>
                    <a:pt x="1180157" y="0"/>
                  </a:lnTo>
                  <a:lnTo>
                    <a:pt x="1182555" y="0"/>
                  </a:lnTo>
                  <a:lnTo>
                    <a:pt x="1184954" y="0"/>
                  </a:lnTo>
                  <a:lnTo>
                    <a:pt x="1187353" y="0"/>
                  </a:lnTo>
                  <a:lnTo>
                    <a:pt x="1189751" y="0"/>
                  </a:lnTo>
                  <a:lnTo>
                    <a:pt x="1192150" y="0"/>
                  </a:lnTo>
                  <a:lnTo>
                    <a:pt x="1194549" y="0"/>
                  </a:lnTo>
                  <a:lnTo>
                    <a:pt x="1196947" y="0"/>
                  </a:lnTo>
                  <a:lnTo>
                    <a:pt x="1199346" y="0"/>
                  </a:lnTo>
                  <a:lnTo>
                    <a:pt x="1201745" y="0"/>
                  </a:lnTo>
                  <a:lnTo>
                    <a:pt x="1204143" y="0"/>
                  </a:lnTo>
                  <a:lnTo>
                    <a:pt x="1206542" y="0"/>
                  </a:lnTo>
                  <a:lnTo>
                    <a:pt x="1208941" y="0"/>
                  </a:lnTo>
                  <a:lnTo>
                    <a:pt x="1211340" y="0"/>
                  </a:lnTo>
                  <a:lnTo>
                    <a:pt x="1213738" y="0"/>
                  </a:lnTo>
                  <a:lnTo>
                    <a:pt x="1216137" y="0"/>
                  </a:lnTo>
                  <a:lnTo>
                    <a:pt x="1218536" y="0"/>
                  </a:lnTo>
                  <a:lnTo>
                    <a:pt x="1220934" y="0"/>
                  </a:lnTo>
                  <a:lnTo>
                    <a:pt x="1223333" y="0"/>
                  </a:lnTo>
                  <a:lnTo>
                    <a:pt x="1225732" y="0"/>
                  </a:lnTo>
                  <a:lnTo>
                    <a:pt x="1228130" y="0"/>
                  </a:lnTo>
                  <a:lnTo>
                    <a:pt x="1230529" y="0"/>
                  </a:lnTo>
                  <a:lnTo>
                    <a:pt x="1232928" y="0"/>
                  </a:lnTo>
                  <a:lnTo>
                    <a:pt x="1235326" y="0"/>
                  </a:lnTo>
                  <a:lnTo>
                    <a:pt x="1237725" y="0"/>
                  </a:lnTo>
                  <a:lnTo>
                    <a:pt x="1240124" y="0"/>
                  </a:lnTo>
                  <a:lnTo>
                    <a:pt x="1242523" y="0"/>
                  </a:lnTo>
                  <a:lnTo>
                    <a:pt x="1244921" y="0"/>
                  </a:lnTo>
                  <a:lnTo>
                    <a:pt x="1247320" y="0"/>
                  </a:lnTo>
                  <a:lnTo>
                    <a:pt x="1249719" y="0"/>
                  </a:lnTo>
                  <a:lnTo>
                    <a:pt x="1252117" y="0"/>
                  </a:lnTo>
                  <a:lnTo>
                    <a:pt x="1254516" y="0"/>
                  </a:lnTo>
                  <a:lnTo>
                    <a:pt x="1256915" y="0"/>
                  </a:lnTo>
                  <a:lnTo>
                    <a:pt x="1259313" y="0"/>
                  </a:lnTo>
                  <a:lnTo>
                    <a:pt x="1261712" y="0"/>
                  </a:lnTo>
                  <a:lnTo>
                    <a:pt x="1264111" y="0"/>
                  </a:lnTo>
                  <a:lnTo>
                    <a:pt x="1266509" y="0"/>
                  </a:lnTo>
                  <a:lnTo>
                    <a:pt x="1268908" y="0"/>
                  </a:lnTo>
                  <a:lnTo>
                    <a:pt x="1271307" y="0"/>
                  </a:lnTo>
                  <a:lnTo>
                    <a:pt x="1273706" y="0"/>
                  </a:lnTo>
                  <a:lnTo>
                    <a:pt x="1276104" y="0"/>
                  </a:lnTo>
                  <a:lnTo>
                    <a:pt x="1278503" y="0"/>
                  </a:lnTo>
                  <a:lnTo>
                    <a:pt x="1280902" y="0"/>
                  </a:lnTo>
                  <a:lnTo>
                    <a:pt x="1283300" y="0"/>
                  </a:lnTo>
                  <a:lnTo>
                    <a:pt x="1285699" y="0"/>
                  </a:lnTo>
                  <a:lnTo>
                    <a:pt x="1288098" y="0"/>
                  </a:lnTo>
                  <a:lnTo>
                    <a:pt x="1290496" y="0"/>
                  </a:lnTo>
                  <a:lnTo>
                    <a:pt x="1292895" y="0"/>
                  </a:lnTo>
                  <a:lnTo>
                    <a:pt x="1295294" y="0"/>
                  </a:lnTo>
                  <a:lnTo>
                    <a:pt x="1297692" y="0"/>
                  </a:lnTo>
                  <a:lnTo>
                    <a:pt x="1300091" y="0"/>
                  </a:lnTo>
                  <a:lnTo>
                    <a:pt x="1302490" y="0"/>
                  </a:lnTo>
                  <a:lnTo>
                    <a:pt x="1304889" y="0"/>
                  </a:lnTo>
                  <a:lnTo>
                    <a:pt x="1307287" y="0"/>
                  </a:lnTo>
                  <a:lnTo>
                    <a:pt x="1309686" y="0"/>
                  </a:lnTo>
                  <a:lnTo>
                    <a:pt x="1312085" y="0"/>
                  </a:lnTo>
                  <a:lnTo>
                    <a:pt x="1314483" y="0"/>
                  </a:lnTo>
                  <a:lnTo>
                    <a:pt x="1316882" y="0"/>
                  </a:lnTo>
                  <a:lnTo>
                    <a:pt x="1319281" y="0"/>
                  </a:lnTo>
                  <a:lnTo>
                    <a:pt x="1321679" y="0"/>
                  </a:lnTo>
                  <a:lnTo>
                    <a:pt x="1324078" y="0"/>
                  </a:lnTo>
                  <a:lnTo>
                    <a:pt x="1326477" y="0"/>
                  </a:lnTo>
                  <a:lnTo>
                    <a:pt x="1328875" y="0"/>
                  </a:lnTo>
                  <a:lnTo>
                    <a:pt x="1331274" y="0"/>
                  </a:lnTo>
                  <a:lnTo>
                    <a:pt x="1333673" y="0"/>
                  </a:lnTo>
                  <a:lnTo>
                    <a:pt x="1336072" y="0"/>
                  </a:lnTo>
                  <a:lnTo>
                    <a:pt x="1338470" y="0"/>
                  </a:lnTo>
                  <a:lnTo>
                    <a:pt x="1340869" y="0"/>
                  </a:lnTo>
                  <a:lnTo>
                    <a:pt x="1343268" y="0"/>
                  </a:lnTo>
                  <a:lnTo>
                    <a:pt x="1345666" y="0"/>
                  </a:lnTo>
                  <a:lnTo>
                    <a:pt x="1348065" y="0"/>
                  </a:lnTo>
                  <a:lnTo>
                    <a:pt x="1350464" y="0"/>
                  </a:lnTo>
                  <a:lnTo>
                    <a:pt x="1352862" y="0"/>
                  </a:lnTo>
                  <a:lnTo>
                    <a:pt x="1355261" y="0"/>
                  </a:lnTo>
                  <a:lnTo>
                    <a:pt x="1357660" y="0"/>
                  </a:lnTo>
                  <a:lnTo>
                    <a:pt x="1360058" y="0"/>
                  </a:lnTo>
                  <a:lnTo>
                    <a:pt x="1362457" y="0"/>
                  </a:lnTo>
                  <a:lnTo>
                    <a:pt x="1364856" y="0"/>
                  </a:lnTo>
                  <a:lnTo>
                    <a:pt x="1367255" y="0"/>
                  </a:lnTo>
                  <a:lnTo>
                    <a:pt x="1369653" y="0"/>
                  </a:lnTo>
                  <a:lnTo>
                    <a:pt x="1372052" y="0"/>
                  </a:lnTo>
                  <a:lnTo>
                    <a:pt x="1374451" y="0"/>
                  </a:lnTo>
                  <a:lnTo>
                    <a:pt x="1376849" y="0"/>
                  </a:lnTo>
                  <a:lnTo>
                    <a:pt x="1379248" y="0"/>
                  </a:lnTo>
                  <a:lnTo>
                    <a:pt x="1381647" y="0"/>
                  </a:lnTo>
                  <a:lnTo>
                    <a:pt x="1384045" y="0"/>
                  </a:lnTo>
                  <a:lnTo>
                    <a:pt x="1386444" y="0"/>
                  </a:lnTo>
                  <a:lnTo>
                    <a:pt x="1388843" y="0"/>
                  </a:lnTo>
                  <a:lnTo>
                    <a:pt x="1391241" y="0"/>
                  </a:lnTo>
                  <a:lnTo>
                    <a:pt x="1393640" y="0"/>
                  </a:lnTo>
                  <a:lnTo>
                    <a:pt x="1396039" y="0"/>
                  </a:lnTo>
                  <a:lnTo>
                    <a:pt x="1398438" y="0"/>
                  </a:lnTo>
                  <a:lnTo>
                    <a:pt x="1400836" y="0"/>
                  </a:lnTo>
                  <a:lnTo>
                    <a:pt x="1403235" y="0"/>
                  </a:lnTo>
                  <a:lnTo>
                    <a:pt x="1405634" y="0"/>
                  </a:lnTo>
                  <a:lnTo>
                    <a:pt x="1408032" y="0"/>
                  </a:lnTo>
                  <a:lnTo>
                    <a:pt x="1410431" y="0"/>
                  </a:lnTo>
                  <a:lnTo>
                    <a:pt x="1412830" y="0"/>
                  </a:lnTo>
                  <a:lnTo>
                    <a:pt x="1415228" y="0"/>
                  </a:lnTo>
                  <a:lnTo>
                    <a:pt x="1417627" y="0"/>
                  </a:lnTo>
                  <a:lnTo>
                    <a:pt x="1420026" y="0"/>
                  </a:lnTo>
                  <a:lnTo>
                    <a:pt x="1422425" y="0"/>
                  </a:lnTo>
                  <a:lnTo>
                    <a:pt x="1424823" y="0"/>
                  </a:lnTo>
                  <a:lnTo>
                    <a:pt x="1427222" y="0"/>
                  </a:lnTo>
                  <a:lnTo>
                    <a:pt x="1429621" y="0"/>
                  </a:lnTo>
                  <a:lnTo>
                    <a:pt x="1432019" y="0"/>
                  </a:lnTo>
                  <a:lnTo>
                    <a:pt x="1434418" y="0"/>
                  </a:lnTo>
                  <a:lnTo>
                    <a:pt x="1436817" y="0"/>
                  </a:lnTo>
                  <a:lnTo>
                    <a:pt x="1439215" y="0"/>
                  </a:lnTo>
                  <a:lnTo>
                    <a:pt x="1441614" y="0"/>
                  </a:lnTo>
                  <a:lnTo>
                    <a:pt x="1444013" y="0"/>
                  </a:lnTo>
                  <a:lnTo>
                    <a:pt x="1446411" y="0"/>
                  </a:lnTo>
                  <a:lnTo>
                    <a:pt x="1448810" y="0"/>
                  </a:lnTo>
                  <a:lnTo>
                    <a:pt x="1451209" y="0"/>
                  </a:lnTo>
                  <a:lnTo>
                    <a:pt x="1453608" y="0"/>
                  </a:lnTo>
                  <a:lnTo>
                    <a:pt x="1456006" y="0"/>
                  </a:lnTo>
                  <a:lnTo>
                    <a:pt x="1458405" y="0"/>
                  </a:lnTo>
                  <a:lnTo>
                    <a:pt x="1460804" y="0"/>
                  </a:lnTo>
                  <a:lnTo>
                    <a:pt x="1463202" y="0"/>
                  </a:lnTo>
                  <a:lnTo>
                    <a:pt x="1465601" y="0"/>
                  </a:lnTo>
                  <a:lnTo>
                    <a:pt x="1468000" y="0"/>
                  </a:lnTo>
                  <a:lnTo>
                    <a:pt x="1470398" y="0"/>
                  </a:lnTo>
                  <a:lnTo>
                    <a:pt x="1472797" y="0"/>
                  </a:lnTo>
                  <a:lnTo>
                    <a:pt x="1475196" y="0"/>
                  </a:lnTo>
                  <a:lnTo>
                    <a:pt x="1477594" y="0"/>
                  </a:lnTo>
                  <a:lnTo>
                    <a:pt x="1479993" y="0"/>
                  </a:lnTo>
                  <a:lnTo>
                    <a:pt x="1482392" y="0"/>
                  </a:lnTo>
                  <a:lnTo>
                    <a:pt x="1484791" y="0"/>
                  </a:lnTo>
                  <a:lnTo>
                    <a:pt x="1487189" y="0"/>
                  </a:lnTo>
                  <a:lnTo>
                    <a:pt x="1489588" y="0"/>
                  </a:lnTo>
                  <a:lnTo>
                    <a:pt x="1491987" y="0"/>
                  </a:lnTo>
                  <a:lnTo>
                    <a:pt x="1494385" y="0"/>
                  </a:lnTo>
                  <a:lnTo>
                    <a:pt x="1496784" y="0"/>
                  </a:lnTo>
                  <a:lnTo>
                    <a:pt x="1499183" y="0"/>
                  </a:lnTo>
                  <a:lnTo>
                    <a:pt x="1501581" y="0"/>
                  </a:lnTo>
                  <a:lnTo>
                    <a:pt x="1503980" y="0"/>
                  </a:lnTo>
                  <a:lnTo>
                    <a:pt x="1506379" y="0"/>
                  </a:lnTo>
                  <a:lnTo>
                    <a:pt x="1508777" y="0"/>
                  </a:lnTo>
                  <a:lnTo>
                    <a:pt x="1511176" y="0"/>
                  </a:lnTo>
                  <a:lnTo>
                    <a:pt x="1513575" y="0"/>
                  </a:lnTo>
                  <a:lnTo>
                    <a:pt x="1515974" y="0"/>
                  </a:lnTo>
                  <a:lnTo>
                    <a:pt x="1518372" y="0"/>
                  </a:lnTo>
                  <a:lnTo>
                    <a:pt x="1520771" y="0"/>
                  </a:lnTo>
                  <a:lnTo>
                    <a:pt x="1523170" y="0"/>
                  </a:lnTo>
                  <a:lnTo>
                    <a:pt x="1525568" y="0"/>
                  </a:lnTo>
                  <a:lnTo>
                    <a:pt x="1527967" y="0"/>
                  </a:lnTo>
                  <a:lnTo>
                    <a:pt x="1530366" y="0"/>
                  </a:lnTo>
                  <a:lnTo>
                    <a:pt x="1532764" y="0"/>
                  </a:lnTo>
                  <a:lnTo>
                    <a:pt x="1535163" y="0"/>
                  </a:lnTo>
                  <a:lnTo>
                    <a:pt x="1537562" y="0"/>
                  </a:lnTo>
                  <a:lnTo>
                    <a:pt x="1539960" y="0"/>
                  </a:lnTo>
                  <a:lnTo>
                    <a:pt x="1542359" y="0"/>
                  </a:lnTo>
                  <a:lnTo>
                    <a:pt x="1544758" y="0"/>
                  </a:lnTo>
                  <a:lnTo>
                    <a:pt x="1547157" y="0"/>
                  </a:lnTo>
                  <a:lnTo>
                    <a:pt x="1549555" y="0"/>
                  </a:lnTo>
                  <a:lnTo>
                    <a:pt x="1551954" y="0"/>
                  </a:lnTo>
                  <a:lnTo>
                    <a:pt x="1554353" y="0"/>
                  </a:lnTo>
                  <a:lnTo>
                    <a:pt x="1556751" y="0"/>
                  </a:lnTo>
                  <a:lnTo>
                    <a:pt x="1559150" y="0"/>
                  </a:lnTo>
                  <a:lnTo>
                    <a:pt x="1561549" y="0"/>
                  </a:lnTo>
                  <a:lnTo>
                    <a:pt x="1563947" y="0"/>
                  </a:lnTo>
                  <a:lnTo>
                    <a:pt x="1566346" y="0"/>
                  </a:lnTo>
                  <a:lnTo>
                    <a:pt x="1568745" y="0"/>
                  </a:lnTo>
                  <a:lnTo>
                    <a:pt x="1571143" y="0"/>
                  </a:lnTo>
                  <a:lnTo>
                    <a:pt x="1573542" y="0"/>
                  </a:lnTo>
                  <a:lnTo>
                    <a:pt x="1575941" y="0"/>
                  </a:lnTo>
                  <a:lnTo>
                    <a:pt x="1578340" y="0"/>
                  </a:lnTo>
                  <a:lnTo>
                    <a:pt x="1580738" y="0"/>
                  </a:lnTo>
                  <a:lnTo>
                    <a:pt x="1583137" y="0"/>
                  </a:lnTo>
                  <a:lnTo>
                    <a:pt x="1585536" y="0"/>
                  </a:lnTo>
                  <a:lnTo>
                    <a:pt x="1587934" y="0"/>
                  </a:lnTo>
                  <a:lnTo>
                    <a:pt x="1590333" y="0"/>
                  </a:lnTo>
                  <a:lnTo>
                    <a:pt x="1592732" y="0"/>
                  </a:lnTo>
                  <a:lnTo>
                    <a:pt x="1595130" y="0"/>
                  </a:lnTo>
                  <a:lnTo>
                    <a:pt x="1597529" y="0"/>
                  </a:lnTo>
                  <a:lnTo>
                    <a:pt x="1599928" y="0"/>
                  </a:lnTo>
                  <a:lnTo>
                    <a:pt x="1602326" y="0"/>
                  </a:lnTo>
                  <a:lnTo>
                    <a:pt x="1604725" y="0"/>
                  </a:lnTo>
                  <a:lnTo>
                    <a:pt x="1607124" y="0"/>
                  </a:lnTo>
                  <a:lnTo>
                    <a:pt x="1609523" y="0"/>
                  </a:lnTo>
                  <a:lnTo>
                    <a:pt x="1611921" y="0"/>
                  </a:lnTo>
                  <a:lnTo>
                    <a:pt x="1614320" y="0"/>
                  </a:lnTo>
                  <a:lnTo>
                    <a:pt x="1616719" y="0"/>
                  </a:lnTo>
                  <a:lnTo>
                    <a:pt x="1619117" y="0"/>
                  </a:lnTo>
                  <a:lnTo>
                    <a:pt x="1621516" y="0"/>
                  </a:lnTo>
                  <a:lnTo>
                    <a:pt x="1623915" y="0"/>
                  </a:lnTo>
                  <a:lnTo>
                    <a:pt x="1626313" y="0"/>
                  </a:lnTo>
                  <a:lnTo>
                    <a:pt x="1628712" y="0"/>
                  </a:lnTo>
                  <a:lnTo>
                    <a:pt x="1631111" y="0"/>
                  </a:lnTo>
                  <a:lnTo>
                    <a:pt x="1633510" y="0"/>
                  </a:lnTo>
                  <a:lnTo>
                    <a:pt x="1635908" y="0"/>
                  </a:lnTo>
                  <a:lnTo>
                    <a:pt x="1638307" y="0"/>
                  </a:lnTo>
                  <a:lnTo>
                    <a:pt x="1640706" y="0"/>
                  </a:lnTo>
                  <a:lnTo>
                    <a:pt x="1643104" y="0"/>
                  </a:lnTo>
                  <a:lnTo>
                    <a:pt x="1645503" y="0"/>
                  </a:lnTo>
                  <a:lnTo>
                    <a:pt x="1647902" y="0"/>
                  </a:lnTo>
                  <a:lnTo>
                    <a:pt x="1650300" y="0"/>
                  </a:lnTo>
                  <a:lnTo>
                    <a:pt x="1652699" y="0"/>
                  </a:lnTo>
                  <a:lnTo>
                    <a:pt x="1655098" y="0"/>
                  </a:lnTo>
                  <a:lnTo>
                    <a:pt x="1657496" y="0"/>
                  </a:lnTo>
                  <a:lnTo>
                    <a:pt x="1659895" y="0"/>
                  </a:lnTo>
                  <a:lnTo>
                    <a:pt x="1662294" y="0"/>
                  </a:lnTo>
                  <a:lnTo>
                    <a:pt x="1664693" y="0"/>
                  </a:lnTo>
                  <a:lnTo>
                    <a:pt x="1667091" y="0"/>
                  </a:lnTo>
                  <a:lnTo>
                    <a:pt x="1669490" y="0"/>
                  </a:lnTo>
                  <a:lnTo>
                    <a:pt x="1671889" y="0"/>
                  </a:lnTo>
                  <a:lnTo>
                    <a:pt x="1674287" y="0"/>
                  </a:lnTo>
                  <a:lnTo>
                    <a:pt x="1676686" y="0"/>
                  </a:lnTo>
                  <a:lnTo>
                    <a:pt x="1679085" y="0"/>
                  </a:lnTo>
                  <a:lnTo>
                    <a:pt x="1681483" y="0"/>
                  </a:lnTo>
                  <a:lnTo>
                    <a:pt x="1683882" y="0"/>
                  </a:lnTo>
                  <a:lnTo>
                    <a:pt x="1686281" y="0"/>
                  </a:lnTo>
                  <a:lnTo>
                    <a:pt x="1688679" y="0"/>
                  </a:lnTo>
                  <a:lnTo>
                    <a:pt x="1691078" y="0"/>
                  </a:lnTo>
                  <a:lnTo>
                    <a:pt x="1693477" y="0"/>
                  </a:lnTo>
                  <a:lnTo>
                    <a:pt x="1695876" y="0"/>
                  </a:lnTo>
                  <a:lnTo>
                    <a:pt x="1698274" y="0"/>
                  </a:lnTo>
                  <a:lnTo>
                    <a:pt x="1700673" y="0"/>
                  </a:lnTo>
                  <a:lnTo>
                    <a:pt x="1703072" y="0"/>
                  </a:lnTo>
                  <a:lnTo>
                    <a:pt x="1705470" y="0"/>
                  </a:lnTo>
                  <a:lnTo>
                    <a:pt x="1707869" y="0"/>
                  </a:lnTo>
                  <a:lnTo>
                    <a:pt x="1710268" y="0"/>
                  </a:lnTo>
                  <a:lnTo>
                    <a:pt x="1712666" y="0"/>
                  </a:lnTo>
                  <a:lnTo>
                    <a:pt x="1715065" y="0"/>
                  </a:lnTo>
                  <a:lnTo>
                    <a:pt x="1717464" y="0"/>
                  </a:lnTo>
                  <a:lnTo>
                    <a:pt x="1719862" y="0"/>
                  </a:lnTo>
                  <a:lnTo>
                    <a:pt x="1722261" y="0"/>
                  </a:lnTo>
                  <a:lnTo>
                    <a:pt x="1724660" y="0"/>
                  </a:lnTo>
                  <a:lnTo>
                    <a:pt x="1727059" y="0"/>
                  </a:lnTo>
                  <a:lnTo>
                    <a:pt x="1729457" y="0"/>
                  </a:lnTo>
                  <a:lnTo>
                    <a:pt x="1731856" y="0"/>
                  </a:lnTo>
                  <a:lnTo>
                    <a:pt x="1734255" y="0"/>
                  </a:lnTo>
                  <a:lnTo>
                    <a:pt x="1736653" y="0"/>
                  </a:lnTo>
                  <a:lnTo>
                    <a:pt x="1739052" y="0"/>
                  </a:lnTo>
                  <a:lnTo>
                    <a:pt x="1741451" y="0"/>
                  </a:lnTo>
                  <a:lnTo>
                    <a:pt x="1743849" y="0"/>
                  </a:lnTo>
                  <a:lnTo>
                    <a:pt x="1746248" y="0"/>
                  </a:lnTo>
                  <a:lnTo>
                    <a:pt x="1748647" y="0"/>
                  </a:lnTo>
                  <a:lnTo>
                    <a:pt x="1751045" y="0"/>
                  </a:lnTo>
                  <a:lnTo>
                    <a:pt x="1753444" y="0"/>
                  </a:lnTo>
                  <a:lnTo>
                    <a:pt x="1755843" y="0"/>
                  </a:lnTo>
                  <a:lnTo>
                    <a:pt x="1758242" y="0"/>
                  </a:lnTo>
                  <a:lnTo>
                    <a:pt x="1760640" y="0"/>
                  </a:lnTo>
                  <a:lnTo>
                    <a:pt x="1763039" y="0"/>
                  </a:lnTo>
                  <a:lnTo>
                    <a:pt x="1765438" y="0"/>
                  </a:lnTo>
                  <a:lnTo>
                    <a:pt x="1767836" y="0"/>
                  </a:lnTo>
                  <a:lnTo>
                    <a:pt x="1770235" y="0"/>
                  </a:lnTo>
                  <a:lnTo>
                    <a:pt x="1772634" y="0"/>
                  </a:lnTo>
                  <a:lnTo>
                    <a:pt x="1775032" y="0"/>
                  </a:lnTo>
                  <a:lnTo>
                    <a:pt x="1777431" y="0"/>
                  </a:lnTo>
                  <a:lnTo>
                    <a:pt x="1779830" y="0"/>
                  </a:lnTo>
                  <a:lnTo>
                    <a:pt x="1782228" y="0"/>
                  </a:lnTo>
                  <a:lnTo>
                    <a:pt x="1784627" y="0"/>
                  </a:lnTo>
                  <a:lnTo>
                    <a:pt x="1787026" y="0"/>
                  </a:lnTo>
                  <a:lnTo>
                    <a:pt x="1789425" y="0"/>
                  </a:lnTo>
                  <a:lnTo>
                    <a:pt x="1791823" y="0"/>
                  </a:lnTo>
                  <a:lnTo>
                    <a:pt x="1794222" y="0"/>
                  </a:lnTo>
                  <a:lnTo>
                    <a:pt x="1796621" y="0"/>
                  </a:lnTo>
                  <a:lnTo>
                    <a:pt x="1799019" y="0"/>
                  </a:lnTo>
                  <a:lnTo>
                    <a:pt x="1801418" y="0"/>
                  </a:lnTo>
                  <a:lnTo>
                    <a:pt x="1803817" y="0"/>
                  </a:lnTo>
                  <a:lnTo>
                    <a:pt x="1806215" y="0"/>
                  </a:lnTo>
                  <a:lnTo>
                    <a:pt x="1808614" y="0"/>
                  </a:lnTo>
                  <a:lnTo>
                    <a:pt x="1811013" y="0"/>
                  </a:lnTo>
                  <a:lnTo>
                    <a:pt x="1813411" y="0"/>
                  </a:lnTo>
                  <a:lnTo>
                    <a:pt x="1815810" y="0"/>
                  </a:lnTo>
                  <a:lnTo>
                    <a:pt x="1818209" y="0"/>
                  </a:lnTo>
                  <a:lnTo>
                    <a:pt x="1820608" y="0"/>
                  </a:lnTo>
                  <a:lnTo>
                    <a:pt x="1823006" y="0"/>
                  </a:lnTo>
                  <a:lnTo>
                    <a:pt x="1825405" y="0"/>
                  </a:lnTo>
                  <a:lnTo>
                    <a:pt x="1827804" y="0"/>
                  </a:lnTo>
                  <a:lnTo>
                    <a:pt x="1830202" y="0"/>
                  </a:lnTo>
                  <a:lnTo>
                    <a:pt x="1832601" y="0"/>
                  </a:lnTo>
                  <a:lnTo>
                    <a:pt x="1835000" y="0"/>
                  </a:lnTo>
                  <a:lnTo>
                    <a:pt x="1837398" y="0"/>
                  </a:lnTo>
                  <a:lnTo>
                    <a:pt x="1839797" y="0"/>
                  </a:lnTo>
                  <a:lnTo>
                    <a:pt x="1842196" y="0"/>
                  </a:lnTo>
                  <a:lnTo>
                    <a:pt x="1844594" y="0"/>
                  </a:lnTo>
                  <a:lnTo>
                    <a:pt x="1846993" y="0"/>
                  </a:lnTo>
                  <a:lnTo>
                    <a:pt x="1849392" y="0"/>
                  </a:lnTo>
                  <a:lnTo>
                    <a:pt x="1851791" y="0"/>
                  </a:lnTo>
                  <a:lnTo>
                    <a:pt x="1854189" y="0"/>
                  </a:lnTo>
                  <a:lnTo>
                    <a:pt x="1856588" y="0"/>
                  </a:lnTo>
                  <a:lnTo>
                    <a:pt x="1858987" y="0"/>
                  </a:lnTo>
                  <a:lnTo>
                    <a:pt x="1861385" y="0"/>
                  </a:lnTo>
                  <a:lnTo>
                    <a:pt x="1863784" y="0"/>
                  </a:lnTo>
                  <a:lnTo>
                    <a:pt x="1866183" y="0"/>
                  </a:lnTo>
                  <a:lnTo>
                    <a:pt x="1868581" y="0"/>
                  </a:lnTo>
                  <a:lnTo>
                    <a:pt x="1870980" y="0"/>
                  </a:lnTo>
                  <a:lnTo>
                    <a:pt x="1873379" y="0"/>
                  </a:lnTo>
                  <a:lnTo>
                    <a:pt x="1875778" y="0"/>
                  </a:lnTo>
                  <a:lnTo>
                    <a:pt x="1878176" y="0"/>
                  </a:lnTo>
                  <a:lnTo>
                    <a:pt x="1880575" y="0"/>
                  </a:lnTo>
                  <a:lnTo>
                    <a:pt x="1882974" y="0"/>
                  </a:lnTo>
                  <a:lnTo>
                    <a:pt x="1885372" y="0"/>
                  </a:lnTo>
                  <a:lnTo>
                    <a:pt x="1887771" y="0"/>
                  </a:lnTo>
                  <a:lnTo>
                    <a:pt x="1890170" y="0"/>
                  </a:lnTo>
                  <a:lnTo>
                    <a:pt x="1892568" y="0"/>
                  </a:lnTo>
                  <a:lnTo>
                    <a:pt x="1894967" y="0"/>
                  </a:lnTo>
                  <a:lnTo>
                    <a:pt x="1897366" y="0"/>
                  </a:lnTo>
                  <a:lnTo>
                    <a:pt x="1899764" y="0"/>
                  </a:lnTo>
                  <a:lnTo>
                    <a:pt x="1902163" y="0"/>
                  </a:lnTo>
                  <a:lnTo>
                    <a:pt x="1904562" y="0"/>
                  </a:lnTo>
                  <a:lnTo>
                    <a:pt x="1906961" y="0"/>
                  </a:lnTo>
                  <a:lnTo>
                    <a:pt x="1909359" y="0"/>
                  </a:lnTo>
                  <a:lnTo>
                    <a:pt x="1911758" y="0"/>
                  </a:lnTo>
                  <a:lnTo>
                    <a:pt x="1914157" y="0"/>
                  </a:lnTo>
                  <a:lnTo>
                    <a:pt x="1916555" y="0"/>
                  </a:lnTo>
                  <a:lnTo>
                    <a:pt x="1918954" y="0"/>
                  </a:lnTo>
                  <a:lnTo>
                    <a:pt x="1921353" y="0"/>
                  </a:lnTo>
                  <a:lnTo>
                    <a:pt x="1923751" y="0"/>
                  </a:lnTo>
                  <a:lnTo>
                    <a:pt x="1926150" y="0"/>
                  </a:lnTo>
                  <a:lnTo>
                    <a:pt x="1928549" y="0"/>
                  </a:lnTo>
                  <a:lnTo>
                    <a:pt x="1930947" y="0"/>
                  </a:lnTo>
                  <a:lnTo>
                    <a:pt x="1933346" y="0"/>
                  </a:lnTo>
                  <a:lnTo>
                    <a:pt x="1935745" y="0"/>
                  </a:lnTo>
                  <a:lnTo>
                    <a:pt x="1938144" y="0"/>
                  </a:lnTo>
                  <a:lnTo>
                    <a:pt x="1940542" y="0"/>
                  </a:lnTo>
                  <a:lnTo>
                    <a:pt x="1942941" y="0"/>
                  </a:lnTo>
                  <a:lnTo>
                    <a:pt x="1945340" y="0"/>
                  </a:lnTo>
                  <a:lnTo>
                    <a:pt x="1947738" y="0"/>
                  </a:lnTo>
                  <a:lnTo>
                    <a:pt x="1950137" y="0"/>
                  </a:lnTo>
                  <a:lnTo>
                    <a:pt x="1952536" y="0"/>
                  </a:lnTo>
                  <a:lnTo>
                    <a:pt x="1954934" y="0"/>
                  </a:lnTo>
                  <a:lnTo>
                    <a:pt x="1957333" y="0"/>
                  </a:lnTo>
                  <a:lnTo>
                    <a:pt x="1959732" y="0"/>
                  </a:lnTo>
                  <a:lnTo>
                    <a:pt x="1962130" y="0"/>
                  </a:lnTo>
                  <a:lnTo>
                    <a:pt x="1964529" y="0"/>
                  </a:lnTo>
                  <a:lnTo>
                    <a:pt x="1966928" y="0"/>
                  </a:lnTo>
                  <a:lnTo>
                    <a:pt x="1969327" y="0"/>
                  </a:lnTo>
                  <a:lnTo>
                    <a:pt x="1971725" y="0"/>
                  </a:lnTo>
                  <a:lnTo>
                    <a:pt x="1974124" y="0"/>
                  </a:lnTo>
                  <a:lnTo>
                    <a:pt x="1976523" y="0"/>
                  </a:lnTo>
                  <a:lnTo>
                    <a:pt x="1978921" y="0"/>
                  </a:lnTo>
                  <a:lnTo>
                    <a:pt x="1981320" y="0"/>
                  </a:lnTo>
                  <a:lnTo>
                    <a:pt x="1983719" y="0"/>
                  </a:lnTo>
                  <a:lnTo>
                    <a:pt x="1986117" y="0"/>
                  </a:lnTo>
                  <a:lnTo>
                    <a:pt x="1988516" y="0"/>
                  </a:lnTo>
                  <a:lnTo>
                    <a:pt x="1990915" y="0"/>
                  </a:lnTo>
                  <a:lnTo>
                    <a:pt x="1993313" y="0"/>
                  </a:lnTo>
                  <a:lnTo>
                    <a:pt x="1995712" y="0"/>
                  </a:lnTo>
                  <a:lnTo>
                    <a:pt x="1998111" y="0"/>
                  </a:lnTo>
                  <a:lnTo>
                    <a:pt x="2000510" y="0"/>
                  </a:lnTo>
                  <a:lnTo>
                    <a:pt x="2002908" y="0"/>
                  </a:lnTo>
                  <a:lnTo>
                    <a:pt x="2005307" y="0"/>
                  </a:lnTo>
                  <a:lnTo>
                    <a:pt x="2007706" y="0"/>
                  </a:lnTo>
                  <a:lnTo>
                    <a:pt x="2010104" y="0"/>
                  </a:lnTo>
                  <a:lnTo>
                    <a:pt x="2012503" y="0"/>
                  </a:lnTo>
                  <a:lnTo>
                    <a:pt x="2014902" y="0"/>
                  </a:lnTo>
                  <a:lnTo>
                    <a:pt x="2017300" y="0"/>
                  </a:lnTo>
                  <a:lnTo>
                    <a:pt x="2019699" y="0"/>
                  </a:lnTo>
                  <a:lnTo>
                    <a:pt x="2022098" y="0"/>
                  </a:lnTo>
                  <a:lnTo>
                    <a:pt x="2024496" y="0"/>
                  </a:lnTo>
                  <a:lnTo>
                    <a:pt x="2026895" y="0"/>
                  </a:lnTo>
                  <a:lnTo>
                    <a:pt x="2029294" y="0"/>
                  </a:lnTo>
                  <a:lnTo>
                    <a:pt x="2031693" y="0"/>
                  </a:lnTo>
                  <a:lnTo>
                    <a:pt x="2034091" y="0"/>
                  </a:lnTo>
                  <a:lnTo>
                    <a:pt x="2036490" y="0"/>
                  </a:lnTo>
                  <a:lnTo>
                    <a:pt x="2038889" y="0"/>
                  </a:lnTo>
                  <a:lnTo>
                    <a:pt x="2041287" y="0"/>
                  </a:lnTo>
                  <a:lnTo>
                    <a:pt x="2043686" y="0"/>
                  </a:lnTo>
                  <a:lnTo>
                    <a:pt x="2046085" y="0"/>
                  </a:lnTo>
                  <a:lnTo>
                    <a:pt x="2048483" y="0"/>
                  </a:lnTo>
                  <a:lnTo>
                    <a:pt x="2050882" y="0"/>
                  </a:lnTo>
                  <a:lnTo>
                    <a:pt x="2053281" y="0"/>
                  </a:lnTo>
                  <a:lnTo>
                    <a:pt x="2055679" y="0"/>
                  </a:lnTo>
                  <a:lnTo>
                    <a:pt x="2058078" y="0"/>
                  </a:lnTo>
                  <a:lnTo>
                    <a:pt x="2060477" y="0"/>
                  </a:lnTo>
                  <a:lnTo>
                    <a:pt x="2062876" y="0"/>
                  </a:lnTo>
                  <a:lnTo>
                    <a:pt x="2065274" y="0"/>
                  </a:lnTo>
                  <a:lnTo>
                    <a:pt x="2067673" y="0"/>
                  </a:lnTo>
                  <a:lnTo>
                    <a:pt x="2070072" y="0"/>
                  </a:lnTo>
                  <a:lnTo>
                    <a:pt x="2072470" y="0"/>
                  </a:lnTo>
                  <a:lnTo>
                    <a:pt x="2074869" y="0"/>
                  </a:lnTo>
                  <a:lnTo>
                    <a:pt x="2077268" y="0"/>
                  </a:lnTo>
                  <a:lnTo>
                    <a:pt x="2079666" y="0"/>
                  </a:lnTo>
                  <a:lnTo>
                    <a:pt x="2082065" y="0"/>
                  </a:lnTo>
                  <a:lnTo>
                    <a:pt x="2084464" y="0"/>
                  </a:lnTo>
                  <a:lnTo>
                    <a:pt x="2086862" y="0"/>
                  </a:lnTo>
                  <a:lnTo>
                    <a:pt x="2089261" y="0"/>
                  </a:lnTo>
                  <a:lnTo>
                    <a:pt x="2091660" y="0"/>
                  </a:lnTo>
                  <a:lnTo>
                    <a:pt x="2094059" y="0"/>
                  </a:lnTo>
                  <a:lnTo>
                    <a:pt x="2096457" y="0"/>
                  </a:lnTo>
                  <a:lnTo>
                    <a:pt x="2098856" y="0"/>
                  </a:lnTo>
                  <a:lnTo>
                    <a:pt x="2101255" y="0"/>
                  </a:lnTo>
                  <a:lnTo>
                    <a:pt x="2103653" y="0"/>
                  </a:lnTo>
                  <a:lnTo>
                    <a:pt x="2106052" y="0"/>
                  </a:lnTo>
                  <a:lnTo>
                    <a:pt x="2108451" y="0"/>
                  </a:lnTo>
                  <a:lnTo>
                    <a:pt x="2110849" y="0"/>
                  </a:lnTo>
                  <a:lnTo>
                    <a:pt x="2113248" y="0"/>
                  </a:lnTo>
                  <a:lnTo>
                    <a:pt x="2115647" y="2830262"/>
                  </a:lnTo>
                  <a:lnTo>
                    <a:pt x="2118046" y="2830262"/>
                  </a:lnTo>
                  <a:lnTo>
                    <a:pt x="2120444" y="2830262"/>
                  </a:lnTo>
                  <a:lnTo>
                    <a:pt x="2122843" y="2830262"/>
                  </a:lnTo>
                  <a:lnTo>
                    <a:pt x="2125242" y="2830262"/>
                  </a:lnTo>
                  <a:lnTo>
                    <a:pt x="2127640" y="2830262"/>
                  </a:lnTo>
                  <a:lnTo>
                    <a:pt x="2130039" y="2830262"/>
                  </a:lnTo>
                  <a:lnTo>
                    <a:pt x="2132438" y="2830262"/>
                  </a:lnTo>
                  <a:lnTo>
                    <a:pt x="2134836" y="2830262"/>
                  </a:lnTo>
                  <a:lnTo>
                    <a:pt x="2137235" y="2830262"/>
                  </a:lnTo>
                  <a:lnTo>
                    <a:pt x="2139634" y="2830262"/>
                  </a:lnTo>
                  <a:lnTo>
                    <a:pt x="2142032" y="2830262"/>
                  </a:lnTo>
                  <a:lnTo>
                    <a:pt x="2144431" y="2830262"/>
                  </a:lnTo>
                  <a:lnTo>
                    <a:pt x="2146830" y="2830262"/>
                  </a:lnTo>
                  <a:lnTo>
                    <a:pt x="2149229" y="2830262"/>
                  </a:lnTo>
                  <a:lnTo>
                    <a:pt x="2151627" y="2830262"/>
                  </a:lnTo>
                  <a:lnTo>
                    <a:pt x="2154026" y="2830262"/>
                  </a:lnTo>
                  <a:lnTo>
                    <a:pt x="2156425" y="2830262"/>
                  </a:lnTo>
                  <a:lnTo>
                    <a:pt x="2158823" y="2830262"/>
                  </a:lnTo>
                  <a:lnTo>
                    <a:pt x="2161222" y="2830262"/>
                  </a:lnTo>
                  <a:lnTo>
                    <a:pt x="2163621" y="2830262"/>
                  </a:lnTo>
                  <a:lnTo>
                    <a:pt x="2166019" y="2830262"/>
                  </a:lnTo>
                  <a:lnTo>
                    <a:pt x="2168418" y="2830262"/>
                  </a:lnTo>
                  <a:lnTo>
                    <a:pt x="2170817" y="2830262"/>
                  </a:lnTo>
                  <a:lnTo>
                    <a:pt x="2173215" y="2830262"/>
                  </a:lnTo>
                  <a:lnTo>
                    <a:pt x="2175614" y="2830262"/>
                  </a:lnTo>
                  <a:lnTo>
                    <a:pt x="2178013" y="2830262"/>
                  </a:lnTo>
                  <a:lnTo>
                    <a:pt x="2180412" y="2830262"/>
                  </a:lnTo>
                  <a:lnTo>
                    <a:pt x="2182810" y="2830262"/>
                  </a:lnTo>
                  <a:lnTo>
                    <a:pt x="2185209" y="2830262"/>
                  </a:lnTo>
                  <a:lnTo>
                    <a:pt x="2187608" y="2830262"/>
                  </a:lnTo>
                  <a:lnTo>
                    <a:pt x="2190006" y="2830262"/>
                  </a:lnTo>
                  <a:lnTo>
                    <a:pt x="2192405" y="2830262"/>
                  </a:lnTo>
                  <a:lnTo>
                    <a:pt x="2194804" y="2830262"/>
                  </a:lnTo>
                  <a:lnTo>
                    <a:pt x="2197202" y="2830262"/>
                  </a:lnTo>
                  <a:lnTo>
                    <a:pt x="2199601" y="2830262"/>
                  </a:lnTo>
                  <a:lnTo>
                    <a:pt x="2202000" y="2830262"/>
                  </a:lnTo>
                  <a:lnTo>
                    <a:pt x="2204398" y="2830262"/>
                  </a:lnTo>
                  <a:lnTo>
                    <a:pt x="2206797" y="2830262"/>
                  </a:lnTo>
                  <a:lnTo>
                    <a:pt x="2209196" y="2830262"/>
                  </a:lnTo>
                  <a:lnTo>
                    <a:pt x="2211595" y="2830262"/>
                  </a:lnTo>
                  <a:lnTo>
                    <a:pt x="2213993" y="2830262"/>
                  </a:lnTo>
                  <a:lnTo>
                    <a:pt x="2216392" y="2830262"/>
                  </a:lnTo>
                  <a:lnTo>
                    <a:pt x="2218791" y="2830262"/>
                  </a:lnTo>
                  <a:lnTo>
                    <a:pt x="2221189" y="2830262"/>
                  </a:lnTo>
                  <a:lnTo>
                    <a:pt x="2223588" y="2830262"/>
                  </a:lnTo>
                  <a:lnTo>
                    <a:pt x="2225987" y="2830262"/>
                  </a:lnTo>
                  <a:lnTo>
                    <a:pt x="2228385" y="2830262"/>
                  </a:lnTo>
                  <a:lnTo>
                    <a:pt x="2230784" y="2830262"/>
                  </a:lnTo>
                  <a:lnTo>
                    <a:pt x="2233183" y="2830262"/>
                  </a:lnTo>
                  <a:lnTo>
                    <a:pt x="2235581" y="2830262"/>
                  </a:lnTo>
                  <a:lnTo>
                    <a:pt x="2237980" y="2830262"/>
                  </a:lnTo>
                  <a:lnTo>
                    <a:pt x="2240379" y="2830262"/>
                  </a:lnTo>
                  <a:lnTo>
                    <a:pt x="2242778" y="2830262"/>
                  </a:lnTo>
                  <a:lnTo>
                    <a:pt x="2245176" y="2830262"/>
                  </a:lnTo>
                  <a:lnTo>
                    <a:pt x="2247575" y="2830262"/>
                  </a:lnTo>
                  <a:lnTo>
                    <a:pt x="2249974" y="2830262"/>
                  </a:lnTo>
                  <a:lnTo>
                    <a:pt x="2252372" y="2830262"/>
                  </a:lnTo>
                  <a:lnTo>
                    <a:pt x="2254771" y="2830262"/>
                  </a:lnTo>
                  <a:lnTo>
                    <a:pt x="2257170" y="2830262"/>
                  </a:lnTo>
                  <a:lnTo>
                    <a:pt x="2259568" y="2830262"/>
                  </a:lnTo>
                  <a:lnTo>
                    <a:pt x="2261967" y="2830262"/>
                  </a:lnTo>
                  <a:lnTo>
                    <a:pt x="2264366" y="2830262"/>
                  </a:lnTo>
                  <a:lnTo>
                    <a:pt x="2266764" y="2830262"/>
                  </a:lnTo>
                  <a:lnTo>
                    <a:pt x="2269163" y="2830262"/>
                  </a:lnTo>
                  <a:lnTo>
                    <a:pt x="2271562" y="2830262"/>
                  </a:lnTo>
                  <a:lnTo>
                    <a:pt x="2273961" y="2830262"/>
                  </a:lnTo>
                  <a:lnTo>
                    <a:pt x="2276359" y="2830262"/>
                  </a:lnTo>
                  <a:lnTo>
                    <a:pt x="2278758" y="2830262"/>
                  </a:lnTo>
                  <a:lnTo>
                    <a:pt x="2281157" y="2830262"/>
                  </a:lnTo>
                  <a:lnTo>
                    <a:pt x="2283555" y="2830262"/>
                  </a:lnTo>
                  <a:lnTo>
                    <a:pt x="2285954" y="2830262"/>
                  </a:lnTo>
                  <a:lnTo>
                    <a:pt x="2288353" y="2830262"/>
                  </a:lnTo>
                  <a:lnTo>
                    <a:pt x="2290751" y="2830262"/>
                  </a:lnTo>
                  <a:lnTo>
                    <a:pt x="2293150" y="2830262"/>
                  </a:lnTo>
                  <a:lnTo>
                    <a:pt x="2295549" y="2830262"/>
                  </a:lnTo>
                  <a:lnTo>
                    <a:pt x="2297947" y="2830262"/>
                  </a:lnTo>
                  <a:lnTo>
                    <a:pt x="2300346" y="2830262"/>
                  </a:lnTo>
                  <a:lnTo>
                    <a:pt x="2302745" y="2830262"/>
                  </a:lnTo>
                  <a:lnTo>
                    <a:pt x="2305144" y="2830262"/>
                  </a:lnTo>
                  <a:lnTo>
                    <a:pt x="2307542" y="2830262"/>
                  </a:lnTo>
                  <a:lnTo>
                    <a:pt x="2309941" y="2830262"/>
                  </a:lnTo>
                  <a:lnTo>
                    <a:pt x="2312340" y="2830262"/>
                  </a:lnTo>
                  <a:lnTo>
                    <a:pt x="2314738" y="2830262"/>
                  </a:lnTo>
                  <a:lnTo>
                    <a:pt x="2317137" y="2830262"/>
                  </a:lnTo>
                  <a:lnTo>
                    <a:pt x="2319536" y="2830262"/>
                  </a:lnTo>
                  <a:lnTo>
                    <a:pt x="2321934" y="2830262"/>
                  </a:lnTo>
                  <a:lnTo>
                    <a:pt x="2324333" y="2830262"/>
                  </a:lnTo>
                  <a:lnTo>
                    <a:pt x="2326732" y="2830262"/>
                  </a:lnTo>
                  <a:lnTo>
                    <a:pt x="2329131" y="2830262"/>
                  </a:lnTo>
                  <a:lnTo>
                    <a:pt x="2331529" y="2830262"/>
                  </a:lnTo>
                  <a:lnTo>
                    <a:pt x="2333928" y="2830262"/>
                  </a:lnTo>
                  <a:lnTo>
                    <a:pt x="2336327" y="2830262"/>
                  </a:lnTo>
                  <a:lnTo>
                    <a:pt x="2338725" y="2830262"/>
                  </a:lnTo>
                  <a:lnTo>
                    <a:pt x="2341124" y="2830262"/>
                  </a:lnTo>
                  <a:lnTo>
                    <a:pt x="2343523" y="2830262"/>
                  </a:lnTo>
                  <a:lnTo>
                    <a:pt x="2345921" y="2830262"/>
                  </a:lnTo>
                  <a:lnTo>
                    <a:pt x="2348320" y="2830262"/>
                  </a:lnTo>
                  <a:lnTo>
                    <a:pt x="2350719" y="2830262"/>
                  </a:lnTo>
                  <a:lnTo>
                    <a:pt x="2353117" y="2830262"/>
                  </a:lnTo>
                  <a:lnTo>
                    <a:pt x="2355516" y="2830262"/>
                  </a:lnTo>
                  <a:lnTo>
                    <a:pt x="2357915" y="2830262"/>
                  </a:lnTo>
                  <a:lnTo>
                    <a:pt x="2360314" y="2830262"/>
                  </a:lnTo>
                  <a:lnTo>
                    <a:pt x="2362712" y="2830262"/>
                  </a:lnTo>
                  <a:lnTo>
                    <a:pt x="2365111" y="2830262"/>
                  </a:lnTo>
                  <a:lnTo>
                    <a:pt x="2367510" y="2830262"/>
                  </a:lnTo>
                  <a:lnTo>
                    <a:pt x="2369908" y="2830262"/>
                  </a:lnTo>
                  <a:lnTo>
                    <a:pt x="2372307" y="2830262"/>
                  </a:lnTo>
                  <a:lnTo>
                    <a:pt x="2374706" y="2830262"/>
                  </a:lnTo>
                  <a:lnTo>
                    <a:pt x="2377104" y="2830262"/>
                  </a:lnTo>
                  <a:lnTo>
                    <a:pt x="2379503" y="2830262"/>
                  </a:lnTo>
                  <a:lnTo>
                    <a:pt x="2381902" y="2830262"/>
                  </a:lnTo>
                  <a:lnTo>
                    <a:pt x="2384300" y="2830262"/>
                  </a:lnTo>
                  <a:lnTo>
                    <a:pt x="2386699" y="2830262"/>
                  </a:lnTo>
                  <a:lnTo>
                    <a:pt x="2389098" y="2830262"/>
                  </a:lnTo>
                  <a:lnTo>
                    <a:pt x="2391497" y="2830262"/>
                  </a:lnTo>
                  <a:lnTo>
                    <a:pt x="2393895" y="2830262"/>
                  </a:lnTo>
                  <a:lnTo>
                    <a:pt x="2396294" y="2830262"/>
                  </a:lnTo>
                  <a:lnTo>
                    <a:pt x="2398693" y="2830262"/>
                  </a:lnTo>
                  <a:lnTo>
                    <a:pt x="2401091" y="2830262"/>
                  </a:lnTo>
                  <a:lnTo>
                    <a:pt x="2403490" y="2830262"/>
                  </a:lnTo>
                  <a:lnTo>
                    <a:pt x="2405889" y="2830262"/>
                  </a:lnTo>
                  <a:lnTo>
                    <a:pt x="2408287" y="2830262"/>
                  </a:lnTo>
                  <a:lnTo>
                    <a:pt x="2410686" y="2830262"/>
                  </a:lnTo>
                  <a:lnTo>
                    <a:pt x="2413085" y="2830262"/>
                  </a:lnTo>
                  <a:lnTo>
                    <a:pt x="2415483" y="2830262"/>
                  </a:lnTo>
                  <a:lnTo>
                    <a:pt x="2417882" y="2830262"/>
                  </a:lnTo>
                  <a:lnTo>
                    <a:pt x="2420281" y="2830262"/>
                  </a:lnTo>
                  <a:lnTo>
                    <a:pt x="2422680" y="2830262"/>
                  </a:lnTo>
                  <a:lnTo>
                    <a:pt x="2425078" y="2830262"/>
                  </a:lnTo>
                  <a:lnTo>
                    <a:pt x="2427477" y="2830262"/>
                  </a:lnTo>
                  <a:lnTo>
                    <a:pt x="2429876" y="2830262"/>
                  </a:lnTo>
                  <a:lnTo>
                    <a:pt x="2432274" y="2830262"/>
                  </a:lnTo>
                  <a:lnTo>
                    <a:pt x="2434673" y="2830262"/>
                  </a:lnTo>
                  <a:lnTo>
                    <a:pt x="2437072" y="2830262"/>
                  </a:lnTo>
                  <a:lnTo>
                    <a:pt x="2439470" y="2830262"/>
                  </a:lnTo>
                  <a:lnTo>
                    <a:pt x="2441869" y="2830262"/>
                  </a:lnTo>
                  <a:lnTo>
                    <a:pt x="2444268" y="2830262"/>
                  </a:lnTo>
                  <a:lnTo>
                    <a:pt x="2446666" y="2830262"/>
                  </a:lnTo>
                  <a:lnTo>
                    <a:pt x="2449065" y="2830262"/>
                  </a:lnTo>
                  <a:lnTo>
                    <a:pt x="2451464" y="2830262"/>
                  </a:lnTo>
                  <a:lnTo>
                    <a:pt x="2453863" y="2830262"/>
                  </a:lnTo>
                  <a:lnTo>
                    <a:pt x="2456261" y="2830262"/>
                  </a:lnTo>
                  <a:lnTo>
                    <a:pt x="2458660" y="2830262"/>
                  </a:lnTo>
                  <a:lnTo>
                    <a:pt x="2461059" y="2830262"/>
                  </a:lnTo>
                  <a:lnTo>
                    <a:pt x="2463457" y="2830262"/>
                  </a:lnTo>
                  <a:lnTo>
                    <a:pt x="2465856" y="2830262"/>
                  </a:lnTo>
                  <a:lnTo>
                    <a:pt x="2468255" y="2830262"/>
                  </a:lnTo>
                  <a:lnTo>
                    <a:pt x="2470653" y="2830262"/>
                  </a:lnTo>
                  <a:lnTo>
                    <a:pt x="2473052" y="2830262"/>
                  </a:lnTo>
                  <a:lnTo>
                    <a:pt x="2475451" y="2830262"/>
                  </a:lnTo>
                  <a:lnTo>
                    <a:pt x="2477849" y="2830262"/>
                  </a:lnTo>
                  <a:lnTo>
                    <a:pt x="2480248" y="2830262"/>
                  </a:lnTo>
                  <a:lnTo>
                    <a:pt x="2482647" y="2830262"/>
                  </a:lnTo>
                  <a:lnTo>
                    <a:pt x="2485046" y="2830262"/>
                  </a:lnTo>
                  <a:lnTo>
                    <a:pt x="2487444" y="2830262"/>
                  </a:lnTo>
                  <a:lnTo>
                    <a:pt x="2489843" y="2830262"/>
                  </a:lnTo>
                  <a:lnTo>
                    <a:pt x="2492242" y="2830262"/>
                  </a:lnTo>
                  <a:lnTo>
                    <a:pt x="2494640" y="2830262"/>
                  </a:lnTo>
                  <a:lnTo>
                    <a:pt x="2497039" y="2830262"/>
                  </a:lnTo>
                  <a:lnTo>
                    <a:pt x="2499438" y="2830262"/>
                  </a:lnTo>
                  <a:lnTo>
                    <a:pt x="2501836" y="2830262"/>
                  </a:lnTo>
                  <a:lnTo>
                    <a:pt x="2504235" y="2830262"/>
                  </a:lnTo>
                  <a:lnTo>
                    <a:pt x="2506634" y="2830262"/>
                  </a:lnTo>
                  <a:lnTo>
                    <a:pt x="2509032" y="2830262"/>
                  </a:lnTo>
                  <a:lnTo>
                    <a:pt x="2511431" y="2830262"/>
                  </a:lnTo>
                  <a:lnTo>
                    <a:pt x="2513830" y="2830262"/>
                  </a:lnTo>
                  <a:lnTo>
                    <a:pt x="2516229" y="2830262"/>
                  </a:lnTo>
                  <a:lnTo>
                    <a:pt x="2518627" y="2830262"/>
                  </a:lnTo>
                  <a:lnTo>
                    <a:pt x="2521026" y="2830262"/>
                  </a:lnTo>
                  <a:lnTo>
                    <a:pt x="2523425" y="2830262"/>
                  </a:lnTo>
                  <a:lnTo>
                    <a:pt x="2525823" y="2830262"/>
                  </a:lnTo>
                  <a:lnTo>
                    <a:pt x="2528222" y="2830262"/>
                  </a:lnTo>
                  <a:lnTo>
                    <a:pt x="2530621" y="2830262"/>
                  </a:lnTo>
                  <a:lnTo>
                    <a:pt x="2533019" y="2830262"/>
                  </a:lnTo>
                  <a:lnTo>
                    <a:pt x="2535418" y="2830262"/>
                  </a:lnTo>
                  <a:lnTo>
                    <a:pt x="2537817" y="2830262"/>
                  </a:lnTo>
                  <a:lnTo>
                    <a:pt x="2540215" y="2830262"/>
                  </a:lnTo>
                  <a:lnTo>
                    <a:pt x="2542614" y="2830262"/>
                  </a:lnTo>
                  <a:lnTo>
                    <a:pt x="2545013" y="2830262"/>
                  </a:lnTo>
                  <a:lnTo>
                    <a:pt x="2547412" y="2830262"/>
                  </a:lnTo>
                  <a:lnTo>
                    <a:pt x="2549810" y="2830262"/>
                  </a:lnTo>
                  <a:lnTo>
                    <a:pt x="2552209" y="2830262"/>
                  </a:lnTo>
                  <a:lnTo>
                    <a:pt x="2554608" y="2830262"/>
                  </a:lnTo>
                  <a:lnTo>
                    <a:pt x="2557006" y="2830262"/>
                  </a:lnTo>
                  <a:lnTo>
                    <a:pt x="2559405" y="2830262"/>
                  </a:lnTo>
                  <a:lnTo>
                    <a:pt x="2561804" y="2830262"/>
                  </a:lnTo>
                  <a:lnTo>
                    <a:pt x="2564202" y="2830262"/>
                  </a:lnTo>
                  <a:lnTo>
                    <a:pt x="2566601" y="2830262"/>
                  </a:lnTo>
                  <a:lnTo>
                    <a:pt x="2569000" y="2830262"/>
                  </a:lnTo>
                  <a:lnTo>
                    <a:pt x="2571399" y="2830262"/>
                  </a:lnTo>
                  <a:lnTo>
                    <a:pt x="2573797" y="2830262"/>
                  </a:lnTo>
                  <a:lnTo>
                    <a:pt x="2576196" y="2830262"/>
                  </a:lnTo>
                  <a:lnTo>
                    <a:pt x="2578595" y="2830262"/>
                  </a:lnTo>
                  <a:lnTo>
                    <a:pt x="2580993" y="2830262"/>
                  </a:lnTo>
                  <a:lnTo>
                    <a:pt x="2583392" y="2830262"/>
                  </a:lnTo>
                  <a:lnTo>
                    <a:pt x="2585791" y="2830262"/>
                  </a:lnTo>
                  <a:lnTo>
                    <a:pt x="2588189" y="2830262"/>
                  </a:lnTo>
                  <a:lnTo>
                    <a:pt x="2590588" y="2830262"/>
                  </a:lnTo>
                  <a:lnTo>
                    <a:pt x="2592987" y="2830262"/>
                  </a:lnTo>
                  <a:lnTo>
                    <a:pt x="2595385" y="2830262"/>
                  </a:lnTo>
                  <a:lnTo>
                    <a:pt x="2597784" y="2830262"/>
                  </a:lnTo>
                  <a:lnTo>
                    <a:pt x="2600183" y="2830262"/>
                  </a:lnTo>
                  <a:lnTo>
                    <a:pt x="2602582" y="2830262"/>
                  </a:lnTo>
                  <a:lnTo>
                    <a:pt x="2604980" y="2830262"/>
                  </a:lnTo>
                  <a:lnTo>
                    <a:pt x="2607379" y="2830262"/>
                  </a:lnTo>
                  <a:lnTo>
                    <a:pt x="2609778" y="2830262"/>
                  </a:lnTo>
                  <a:lnTo>
                    <a:pt x="2612176" y="2830262"/>
                  </a:lnTo>
                  <a:lnTo>
                    <a:pt x="2614575" y="2830262"/>
                  </a:lnTo>
                  <a:lnTo>
                    <a:pt x="2616974" y="2830262"/>
                  </a:lnTo>
                  <a:lnTo>
                    <a:pt x="2619372" y="2830262"/>
                  </a:lnTo>
                  <a:lnTo>
                    <a:pt x="2621771" y="2830262"/>
                  </a:lnTo>
                  <a:lnTo>
                    <a:pt x="2624170" y="2830262"/>
                  </a:lnTo>
                  <a:lnTo>
                    <a:pt x="2626568" y="2830262"/>
                  </a:lnTo>
                  <a:lnTo>
                    <a:pt x="2628967" y="2830262"/>
                  </a:lnTo>
                  <a:lnTo>
                    <a:pt x="2631366" y="2830262"/>
                  </a:lnTo>
                  <a:lnTo>
                    <a:pt x="2633765" y="2830262"/>
                  </a:lnTo>
                  <a:lnTo>
                    <a:pt x="2636163" y="2830262"/>
                  </a:lnTo>
                  <a:lnTo>
                    <a:pt x="2638562" y="2830262"/>
                  </a:lnTo>
                  <a:lnTo>
                    <a:pt x="2640961" y="2830262"/>
                  </a:lnTo>
                  <a:lnTo>
                    <a:pt x="2643359" y="2830262"/>
                  </a:lnTo>
                  <a:lnTo>
                    <a:pt x="2645758" y="2830262"/>
                  </a:lnTo>
                  <a:lnTo>
                    <a:pt x="2648157" y="2830262"/>
                  </a:lnTo>
                  <a:lnTo>
                    <a:pt x="2650555" y="2830262"/>
                  </a:lnTo>
                  <a:lnTo>
                    <a:pt x="2652954" y="2830262"/>
                  </a:lnTo>
                  <a:lnTo>
                    <a:pt x="2655353" y="2830262"/>
                  </a:lnTo>
                  <a:lnTo>
                    <a:pt x="2657751" y="2830262"/>
                  </a:lnTo>
                  <a:lnTo>
                    <a:pt x="2660150" y="2830262"/>
                  </a:lnTo>
                  <a:lnTo>
                    <a:pt x="2662549" y="2830262"/>
                  </a:lnTo>
                  <a:lnTo>
                    <a:pt x="2664948" y="2830262"/>
                  </a:lnTo>
                  <a:lnTo>
                    <a:pt x="2667346" y="2830262"/>
                  </a:lnTo>
                  <a:lnTo>
                    <a:pt x="2669745" y="2830262"/>
                  </a:lnTo>
                  <a:lnTo>
                    <a:pt x="2672144" y="2830262"/>
                  </a:lnTo>
                  <a:lnTo>
                    <a:pt x="2674542" y="2830262"/>
                  </a:lnTo>
                  <a:lnTo>
                    <a:pt x="2676941" y="2830262"/>
                  </a:lnTo>
                  <a:lnTo>
                    <a:pt x="2679340" y="2830262"/>
                  </a:lnTo>
                  <a:lnTo>
                    <a:pt x="2681738" y="2830262"/>
                  </a:lnTo>
                  <a:lnTo>
                    <a:pt x="2684137" y="2830262"/>
                  </a:lnTo>
                  <a:lnTo>
                    <a:pt x="2686536" y="2830262"/>
                  </a:lnTo>
                  <a:lnTo>
                    <a:pt x="2688934" y="2830262"/>
                  </a:lnTo>
                  <a:lnTo>
                    <a:pt x="2691333" y="2830262"/>
                  </a:lnTo>
                  <a:lnTo>
                    <a:pt x="2693732" y="2830262"/>
                  </a:lnTo>
                  <a:lnTo>
                    <a:pt x="2696131" y="2830262"/>
                  </a:lnTo>
                  <a:lnTo>
                    <a:pt x="2698529" y="2830262"/>
                  </a:lnTo>
                  <a:lnTo>
                    <a:pt x="2700928" y="2830262"/>
                  </a:lnTo>
                  <a:lnTo>
                    <a:pt x="2703327" y="2830262"/>
                  </a:lnTo>
                  <a:lnTo>
                    <a:pt x="2705725" y="2830262"/>
                  </a:lnTo>
                  <a:lnTo>
                    <a:pt x="2708124" y="2830262"/>
                  </a:lnTo>
                  <a:lnTo>
                    <a:pt x="2710523" y="2830262"/>
                  </a:lnTo>
                  <a:lnTo>
                    <a:pt x="2712921" y="2830262"/>
                  </a:lnTo>
                  <a:lnTo>
                    <a:pt x="2715320" y="2830262"/>
                  </a:lnTo>
                  <a:lnTo>
                    <a:pt x="2717719" y="2830262"/>
                  </a:lnTo>
                  <a:lnTo>
                    <a:pt x="2720117" y="2830262"/>
                  </a:lnTo>
                  <a:lnTo>
                    <a:pt x="2722516" y="2830262"/>
                  </a:lnTo>
                  <a:lnTo>
                    <a:pt x="2724915" y="2830262"/>
                  </a:lnTo>
                  <a:lnTo>
                    <a:pt x="2727314" y="2830262"/>
                  </a:lnTo>
                  <a:lnTo>
                    <a:pt x="2729712" y="2830262"/>
                  </a:lnTo>
                  <a:lnTo>
                    <a:pt x="2732111" y="2830262"/>
                  </a:lnTo>
                  <a:lnTo>
                    <a:pt x="2734510" y="2830262"/>
                  </a:lnTo>
                  <a:lnTo>
                    <a:pt x="2736908" y="2830262"/>
                  </a:lnTo>
                  <a:lnTo>
                    <a:pt x="2739307" y="2830262"/>
                  </a:lnTo>
                  <a:lnTo>
                    <a:pt x="2741706" y="2830262"/>
                  </a:lnTo>
                  <a:lnTo>
                    <a:pt x="2744104" y="2830262"/>
                  </a:lnTo>
                  <a:lnTo>
                    <a:pt x="2746503" y="2830262"/>
                  </a:lnTo>
                  <a:lnTo>
                    <a:pt x="2748902" y="2830262"/>
                  </a:lnTo>
                  <a:lnTo>
                    <a:pt x="2751300" y="2830262"/>
                  </a:lnTo>
                  <a:lnTo>
                    <a:pt x="2753699" y="2830262"/>
                  </a:lnTo>
                  <a:lnTo>
                    <a:pt x="2756098" y="2830262"/>
                  </a:lnTo>
                  <a:lnTo>
                    <a:pt x="2758497" y="2830262"/>
                  </a:lnTo>
                  <a:lnTo>
                    <a:pt x="2760895" y="2830262"/>
                  </a:lnTo>
                  <a:lnTo>
                    <a:pt x="2763294" y="2830262"/>
                  </a:lnTo>
                  <a:lnTo>
                    <a:pt x="2765693" y="2830262"/>
                  </a:lnTo>
                  <a:lnTo>
                    <a:pt x="2768091" y="2830262"/>
                  </a:lnTo>
                  <a:lnTo>
                    <a:pt x="2770490" y="2830262"/>
                  </a:lnTo>
                  <a:lnTo>
                    <a:pt x="2772889" y="2830262"/>
                  </a:lnTo>
                  <a:lnTo>
                    <a:pt x="2775287" y="2830262"/>
                  </a:lnTo>
                  <a:lnTo>
                    <a:pt x="2777686" y="2830262"/>
                  </a:lnTo>
                  <a:lnTo>
                    <a:pt x="2780085" y="2830262"/>
                  </a:lnTo>
                  <a:lnTo>
                    <a:pt x="2782483" y="2830262"/>
                  </a:lnTo>
                  <a:lnTo>
                    <a:pt x="2784882" y="2830262"/>
                  </a:lnTo>
                  <a:lnTo>
                    <a:pt x="2787281" y="2830262"/>
                  </a:lnTo>
                  <a:lnTo>
                    <a:pt x="2789680" y="2830262"/>
                  </a:lnTo>
                  <a:lnTo>
                    <a:pt x="2792078" y="2830262"/>
                  </a:lnTo>
                  <a:lnTo>
                    <a:pt x="2794477" y="2830262"/>
                  </a:lnTo>
                  <a:lnTo>
                    <a:pt x="2796876" y="2830262"/>
                  </a:lnTo>
                  <a:lnTo>
                    <a:pt x="2799274" y="2830262"/>
                  </a:lnTo>
                  <a:lnTo>
                    <a:pt x="2801673" y="2830262"/>
                  </a:lnTo>
                  <a:lnTo>
                    <a:pt x="2804072" y="2830262"/>
                  </a:lnTo>
                  <a:lnTo>
                    <a:pt x="2806470" y="2830262"/>
                  </a:lnTo>
                  <a:lnTo>
                    <a:pt x="2808869" y="2830262"/>
                  </a:lnTo>
                  <a:lnTo>
                    <a:pt x="2811268" y="2830262"/>
                  </a:lnTo>
                  <a:lnTo>
                    <a:pt x="2813667" y="2830262"/>
                  </a:lnTo>
                  <a:lnTo>
                    <a:pt x="2816065" y="2830262"/>
                  </a:lnTo>
                  <a:lnTo>
                    <a:pt x="2818464" y="2830262"/>
                  </a:lnTo>
                  <a:lnTo>
                    <a:pt x="2820863" y="2830262"/>
                  </a:lnTo>
                  <a:lnTo>
                    <a:pt x="2823261" y="2830262"/>
                  </a:lnTo>
                  <a:lnTo>
                    <a:pt x="2825660" y="2830262"/>
                  </a:lnTo>
                  <a:lnTo>
                    <a:pt x="2828059" y="2830262"/>
                  </a:lnTo>
                  <a:lnTo>
                    <a:pt x="2830457" y="2830262"/>
                  </a:lnTo>
                  <a:lnTo>
                    <a:pt x="2832856" y="2830262"/>
                  </a:lnTo>
                  <a:lnTo>
                    <a:pt x="2835255" y="2830262"/>
                  </a:lnTo>
                  <a:lnTo>
                    <a:pt x="2837653" y="2830262"/>
                  </a:lnTo>
                  <a:lnTo>
                    <a:pt x="2840052" y="2830262"/>
                  </a:lnTo>
                  <a:lnTo>
                    <a:pt x="2842451" y="2830262"/>
                  </a:lnTo>
                  <a:lnTo>
                    <a:pt x="2844850" y="2830262"/>
                  </a:lnTo>
                  <a:lnTo>
                    <a:pt x="2847248" y="2830262"/>
                  </a:lnTo>
                  <a:lnTo>
                    <a:pt x="2849647" y="2830262"/>
                  </a:lnTo>
                  <a:lnTo>
                    <a:pt x="2852046" y="2830262"/>
                  </a:lnTo>
                  <a:lnTo>
                    <a:pt x="2854444" y="2830262"/>
                  </a:lnTo>
                  <a:lnTo>
                    <a:pt x="2856843" y="2830262"/>
                  </a:lnTo>
                  <a:lnTo>
                    <a:pt x="2859242" y="2830262"/>
                  </a:lnTo>
                  <a:lnTo>
                    <a:pt x="2861640" y="2830262"/>
                  </a:lnTo>
                  <a:lnTo>
                    <a:pt x="2864039" y="2830262"/>
                  </a:lnTo>
                  <a:lnTo>
                    <a:pt x="2866438" y="2830262"/>
                  </a:lnTo>
                  <a:lnTo>
                    <a:pt x="2868836" y="2830262"/>
                  </a:lnTo>
                  <a:lnTo>
                    <a:pt x="2871235" y="2830262"/>
                  </a:lnTo>
                  <a:lnTo>
                    <a:pt x="2873634" y="2830262"/>
                  </a:lnTo>
                  <a:lnTo>
                    <a:pt x="2876033" y="2830262"/>
                  </a:lnTo>
                  <a:lnTo>
                    <a:pt x="2878431" y="2830262"/>
                  </a:lnTo>
                  <a:lnTo>
                    <a:pt x="2880830" y="2830262"/>
                  </a:lnTo>
                  <a:lnTo>
                    <a:pt x="2883229" y="2830262"/>
                  </a:lnTo>
                  <a:lnTo>
                    <a:pt x="2885627" y="2830262"/>
                  </a:lnTo>
                  <a:lnTo>
                    <a:pt x="2888026" y="2830262"/>
                  </a:lnTo>
                  <a:lnTo>
                    <a:pt x="2890425" y="2830262"/>
                  </a:lnTo>
                  <a:lnTo>
                    <a:pt x="2892823" y="2830262"/>
                  </a:lnTo>
                  <a:lnTo>
                    <a:pt x="2895222" y="2830262"/>
                  </a:lnTo>
                  <a:lnTo>
                    <a:pt x="2897621" y="2830262"/>
                  </a:lnTo>
                  <a:lnTo>
                    <a:pt x="2900019" y="2830262"/>
                  </a:lnTo>
                  <a:lnTo>
                    <a:pt x="2902418" y="2830262"/>
                  </a:lnTo>
                  <a:lnTo>
                    <a:pt x="2904817" y="2830262"/>
                  </a:lnTo>
                  <a:lnTo>
                    <a:pt x="2907216" y="2830262"/>
                  </a:lnTo>
                  <a:lnTo>
                    <a:pt x="2909614" y="2830262"/>
                  </a:lnTo>
                  <a:lnTo>
                    <a:pt x="2912013" y="2830262"/>
                  </a:lnTo>
                  <a:lnTo>
                    <a:pt x="2914412" y="2830262"/>
                  </a:lnTo>
                  <a:lnTo>
                    <a:pt x="2916810" y="2830262"/>
                  </a:lnTo>
                  <a:lnTo>
                    <a:pt x="2919209" y="2830262"/>
                  </a:lnTo>
                  <a:lnTo>
                    <a:pt x="2921608" y="2830262"/>
                  </a:lnTo>
                  <a:lnTo>
                    <a:pt x="2924006" y="2830262"/>
                  </a:lnTo>
                  <a:lnTo>
                    <a:pt x="2926405" y="2830262"/>
                  </a:lnTo>
                  <a:lnTo>
                    <a:pt x="2928804" y="2830262"/>
                  </a:lnTo>
                  <a:lnTo>
                    <a:pt x="2931202" y="2830262"/>
                  </a:lnTo>
                  <a:lnTo>
                    <a:pt x="2933601" y="2830262"/>
                  </a:lnTo>
                  <a:lnTo>
                    <a:pt x="2936000" y="2830262"/>
                  </a:lnTo>
                  <a:lnTo>
                    <a:pt x="2938399" y="2830262"/>
                  </a:lnTo>
                  <a:lnTo>
                    <a:pt x="2940797" y="2830262"/>
                  </a:lnTo>
                  <a:lnTo>
                    <a:pt x="2943196" y="2830262"/>
                  </a:lnTo>
                  <a:lnTo>
                    <a:pt x="2945595" y="2830262"/>
                  </a:lnTo>
                  <a:lnTo>
                    <a:pt x="2947993" y="2830262"/>
                  </a:lnTo>
                  <a:lnTo>
                    <a:pt x="2950392" y="2830262"/>
                  </a:lnTo>
                  <a:lnTo>
                    <a:pt x="2952791" y="2830262"/>
                  </a:lnTo>
                  <a:lnTo>
                    <a:pt x="2955189" y="2830262"/>
                  </a:lnTo>
                  <a:lnTo>
                    <a:pt x="2957588" y="2830262"/>
                  </a:lnTo>
                  <a:lnTo>
                    <a:pt x="2959987" y="2830262"/>
                  </a:lnTo>
                  <a:lnTo>
                    <a:pt x="2962385" y="2830262"/>
                  </a:lnTo>
                  <a:lnTo>
                    <a:pt x="2964784" y="2830262"/>
                  </a:lnTo>
                  <a:lnTo>
                    <a:pt x="2967183" y="2830262"/>
                  </a:lnTo>
                  <a:lnTo>
                    <a:pt x="2969582" y="2830262"/>
                  </a:lnTo>
                  <a:lnTo>
                    <a:pt x="2971980" y="2830262"/>
                  </a:lnTo>
                  <a:lnTo>
                    <a:pt x="2974379" y="2830262"/>
                  </a:lnTo>
                  <a:lnTo>
                    <a:pt x="2976778" y="2830262"/>
                  </a:lnTo>
                  <a:lnTo>
                    <a:pt x="2979176" y="2830262"/>
                  </a:lnTo>
                  <a:lnTo>
                    <a:pt x="2981575" y="2830262"/>
                  </a:lnTo>
                  <a:lnTo>
                    <a:pt x="2983974" y="2830262"/>
                  </a:lnTo>
                  <a:lnTo>
                    <a:pt x="2986372" y="2830262"/>
                  </a:lnTo>
                  <a:lnTo>
                    <a:pt x="2988771" y="2830262"/>
                  </a:lnTo>
                  <a:lnTo>
                    <a:pt x="2991170" y="2830262"/>
                  </a:lnTo>
                  <a:lnTo>
                    <a:pt x="2993568" y="2830262"/>
                  </a:lnTo>
                  <a:lnTo>
                    <a:pt x="2995967" y="2830262"/>
                  </a:lnTo>
                  <a:lnTo>
                    <a:pt x="2998366" y="2830262"/>
                  </a:lnTo>
                  <a:lnTo>
                    <a:pt x="3000765" y="2830262"/>
                  </a:lnTo>
                  <a:lnTo>
                    <a:pt x="3003163" y="2830262"/>
                  </a:lnTo>
                  <a:lnTo>
                    <a:pt x="3005562" y="2830262"/>
                  </a:lnTo>
                  <a:lnTo>
                    <a:pt x="3007961" y="2830262"/>
                  </a:lnTo>
                  <a:lnTo>
                    <a:pt x="3010359" y="2830262"/>
                  </a:lnTo>
                  <a:lnTo>
                    <a:pt x="3012758" y="2830262"/>
                  </a:lnTo>
                  <a:lnTo>
                    <a:pt x="3015157" y="2830262"/>
                  </a:lnTo>
                  <a:lnTo>
                    <a:pt x="3017555" y="2830262"/>
                  </a:lnTo>
                  <a:lnTo>
                    <a:pt x="3019954" y="2830262"/>
                  </a:lnTo>
                  <a:lnTo>
                    <a:pt x="3022353" y="2830262"/>
                  </a:lnTo>
                  <a:lnTo>
                    <a:pt x="3024752" y="2830262"/>
                  </a:lnTo>
                  <a:lnTo>
                    <a:pt x="3027150" y="2830262"/>
                  </a:lnTo>
                  <a:lnTo>
                    <a:pt x="3029549" y="2830262"/>
                  </a:lnTo>
                  <a:lnTo>
                    <a:pt x="3031948" y="2830262"/>
                  </a:lnTo>
                  <a:lnTo>
                    <a:pt x="3034346" y="2830262"/>
                  </a:lnTo>
                  <a:lnTo>
                    <a:pt x="3036745" y="2830262"/>
                  </a:lnTo>
                  <a:lnTo>
                    <a:pt x="3039144" y="2830262"/>
                  </a:lnTo>
                  <a:lnTo>
                    <a:pt x="3041542" y="2830262"/>
                  </a:lnTo>
                  <a:lnTo>
                    <a:pt x="3043941" y="2830262"/>
                  </a:lnTo>
                  <a:lnTo>
                    <a:pt x="3046340" y="2830262"/>
                  </a:lnTo>
                  <a:lnTo>
                    <a:pt x="3048738" y="2830262"/>
                  </a:lnTo>
                  <a:lnTo>
                    <a:pt x="3051137" y="2830262"/>
                  </a:lnTo>
                  <a:lnTo>
                    <a:pt x="3053536" y="2830262"/>
                  </a:lnTo>
                  <a:lnTo>
                    <a:pt x="3055935" y="2830262"/>
                  </a:lnTo>
                  <a:lnTo>
                    <a:pt x="3058333" y="2830262"/>
                  </a:lnTo>
                  <a:lnTo>
                    <a:pt x="3060732" y="2830262"/>
                  </a:lnTo>
                  <a:lnTo>
                    <a:pt x="3063131" y="2830262"/>
                  </a:lnTo>
                  <a:lnTo>
                    <a:pt x="3065529" y="2830262"/>
                  </a:lnTo>
                  <a:lnTo>
                    <a:pt x="3067928" y="2830262"/>
                  </a:lnTo>
                  <a:lnTo>
                    <a:pt x="3070327" y="2830262"/>
                  </a:lnTo>
                  <a:lnTo>
                    <a:pt x="3072725" y="2830262"/>
                  </a:lnTo>
                  <a:lnTo>
                    <a:pt x="3075124" y="2830262"/>
                  </a:lnTo>
                  <a:lnTo>
                    <a:pt x="3077523" y="2830262"/>
                  </a:lnTo>
                  <a:lnTo>
                    <a:pt x="3079921" y="2830262"/>
                  </a:lnTo>
                  <a:lnTo>
                    <a:pt x="3082320" y="2830262"/>
                  </a:lnTo>
                  <a:lnTo>
                    <a:pt x="3084719" y="2830262"/>
                  </a:lnTo>
                  <a:lnTo>
                    <a:pt x="3087118" y="2830262"/>
                  </a:lnTo>
                  <a:lnTo>
                    <a:pt x="3089516" y="2830262"/>
                  </a:lnTo>
                  <a:lnTo>
                    <a:pt x="3091915" y="2830262"/>
                  </a:lnTo>
                  <a:lnTo>
                    <a:pt x="3094314" y="2830262"/>
                  </a:lnTo>
                  <a:lnTo>
                    <a:pt x="3096712" y="2830262"/>
                  </a:lnTo>
                  <a:lnTo>
                    <a:pt x="3099111" y="2830262"/>
                  </a:lnTo>
                  <a:lnTo>
                    <a:pt x="3101510" y="2830262"/>
                  </a:lnTo>
                  <a:lnTo>
                    <a:pt x="3103908" y="2830262"/>
                  </a:lnTo>
                  <a:lnTo>
                    <a:pt x="3106307" y="2830262"/>
                  </a:lnTo>
                  <a:lnTo>
                    <a:pt x="3108706" y="2830262"/>
                  </a:lnTo>
                  <a:lnTo>
                    <a:pt x="3111104" y="2830262"/>
                  </a:lnTo>
                  <a:lnTo>
                    <a:pt x="3113503" y="2830262"/>
                  </a:lnTo>
                  <a:lnTo>
                    <a:pt x="3115902" y="2830262"/>
                  </a:lnTo>
                  <a:lnTo>
                    <a:pt x="3118301" y="2830262"/>
                  </a:lnTo>
                  <a:lnTo>
                    <a:pt x="3120699" y="2830262"/>
                  </a:lnTo>
                  <a:lnTo>
                    <a:pt x="3123098" y="2830262"/>
                  </a:lnTo>
                  <a:lnTo>
                    <a:pt x="3125497" y="2830262"/>
                  </a:lnTo>
                  <a:lnTo>
                    <a:pt x="3127895" y="2830262"/>
                  </a:lnTo>
                  <a:lnTo>
                    <a:pt x="3130294" y="2830262"/>
                  </a:lnTo>
                  <a:lnTo>
                    <a:pt x="3132693" y="2830262"/>
                  </a:lnTo>
                  <a:lnTo>
                    <a:pt x="3135091" y="2830262"/>
                  </a:lnTo>
                  <a:lnTo>
                    <a:pt x="3137490" y="3504206"/>
                  </a:lnTo>
                  <a:lnTo>
                    <a:pt x="3139889" y="3504206"/>
                  </a:lnTo>
                  <a:lnTo>
                    <a:pt x="3142287" y="3504206"/>
                  </a:lnTo>
                  <a:lnTo>
                    <a:pt x="3144686" y="3504206"/>
                  </a:lnTo>
                  <a:lnTo>
                    <a:pt x="3147085" y="3504206"/>
                  </a:lnTo>
                  <a:lnTo>
                    <a:pt x="3149484" y="3504206"/>
                  </a:lnTo>
                  <a:lnTo>
                    <a:pt x="3151882" y="3504206"/>
                  </a:lnTo>
                  <a:lnTo>
                    <a:pt x="3154281" y="3504206"/>
                  </a:lnTo>
                  <a:lnTo>
                    <a:pt x="3156680" y="3504206"/>
                  </a:lnTo>
                  <a:lnTo>
                    <a:pt x="3159078" y="3504206"/>
                  </a:lnTo>
                  <a:lnTo>
                    <a:pt x="3161477" y="3504206"/>
                  </a:lnTo>
                  <a:lnTo>
                    <a:pt x="3163876" y="3504206"/>
                  </a:lnTo>
                  <a:lnTo>
                    <a:pt x="3166274" y="3504206"/>
                  </a:lnTo>
                  <a:lnTo>
                    <a:pt x="3168673" y="3504206"/>
                  </a:lnTo>
                  <a:lnTo>
                    <a:pt x="3171072" y="3504206"/>
                  </a:lnTo>
                  <a:lnTo>
                    <a:pt x="3173470" y="3504206"/>
                  </a:lnTo>
                  <a:lnTo>
                    <a:pt x="3175869" y="3504206"/>
                  </a:lnTo>
                  <a:lnTo>
                    <a:pt x="3178268" y="3504206"/>
                  </a:lnTo>
                  <a:lnTo>
                    <a:pt x="3180667" y="3504206"/>
                  </a:lnTo>
                  <a:lnTo>
                    <a:pt x="3183065" y="3504206"/>
                  </a:lnTo>
                  <a:lnTo>
                    <a:pt x="3185464" y="3504206"/>
                  </a:lnTo>
                  <a:lnTo>
                    <a:pt x="3187863" y="3504206"/>
                  </a:lnTo>
                  <a:lnTo>
                    <a:pt x="3190261" y="3504206"/>
                  </a:lnTo>
                  <a:lnTo>
                    <a:pt x="3192660" y="3504206"/>
                  </a:lnTo>
                  <a:lnTo>
                    <a:pt x="3195059" y="3504206"/>
                  </a:lnTo>
                  <a:lnTo>
                    <a:pt x="3197457" y="3504206"/>
                  </a:lnTo>
                  <a:lnTo>
                    <a:pt x="3199856" y="3504206"/>
                  </a:lnTo>
                  <a:lnTo>
                    <a:pt x="3202255" y="3504206"/>
                  </a:lnTo>
                  <a:lnTo>
                    <a:pt x="3204653" y="3504206"/>
                  </a:lnTo>
                  <a:lnTo>
                    <a:pt x="3207052" y="3504206"/>
                  </a:lnTo>
                  <a:lnTo>
                    <a:pt x="3209451" y="3504206"/>
                  </a:lnTo>
                  <a:lnTo>
                    <a:pt x="3211850" y="3504206"/>
                  </a:lnTo>
                  <a:lnTo>
                    <a:pt x="3214248" y="3504206"/>
                  </a:lnTo>
                  <a:lnTo>
                    <a:pt x="3216647" y="3504206"/>
                  </a:lnTo>
                  <a:lnTo>
                    <a:pt x="3219046" y="3504206"/>
                  </a:lnTo>
                  <a:lnTo>
                    <a:pt x="3221444" y="3504206"/>
                  </a:lnTo>
                  <a:lnTo>
                    <a:pt x="3223843" y="3504206"/>
                  </a:lnTo>
                  <a:lnTo>
                    <a:pt x="3226242" y="3504206"/>
                  </a:lnTo>
                  <a:lnTo>
                    <a:pt x="3228640" y="3504206"/>
                  </a:lnTo>
                  <a:lnTo>
                    <a:pt x="3231039" y="3504206"/>
                  </a:lnTo>
                  <a:lnTo>
                    <a:pt x="3233438" y="3504206"/>
                  </a:lnTo>
                  <a:lnTo>
                    <a:pt x="3235836" y="3504206"/>
                  </a:lnTo>
                  <a:lnTo>
                    <a:pt x="3238235" y="3504206"/>
                  </a:lnTo>
                  <a:lnTo>
                    <a:pt x="3240634" y="3504206"/>
                  </a:lnTo>
                  <a:lnTo>
                    <a:pt x="3243033" y="3504206"/>
                  </a:lnTo>
                  <a:lnTo>
                    <a:pt x="3245431" y="3504206"/>
                  </a:lnTo>
                  <a:lnTo>
                    <a:pt x="3247830" y="3504206"/>
                  </a:lnTo>
                  <a:lnTo>
                    <a:pt x="3250229" y="3504206"/>
                  </a:lnTo>
                  <a:lnTo>
                    <a:pt x="3252627" y="3504206"/>
                  </a:lnTo>
                  <a:lnTo>
                    <a:pt x="3255026" y="3504206"/>
                  </a:lnTo>
                  <a:lnTo>
                    <a:pt x="3257425" y="3504206"/>
                  </a:lnTo>
                  <a:lnTo>
                    <a:pt x="3259823" y="3504206"/>
                  </a:lnTo>
                  <a:lnTo>
                    <a:pt x="3262222" y="3504206"/>
                  </a:lnTo>
                  <a:lnTo>
                    <a:pt x="3264621" y="3504206"/>
                  </a:lnTo>
                  <a:lnTo>
                    <a:pt x="3267020" y="3504206"/>
                  </a:lnTo>
                  <a:lnTo>
                    <a:pt x="3269418" y="3504206"/>
                  </a:lnTo>
                  <a:lnTo>
                    <a:pt x="3271817" y="3504206"/>
                  </a:lnTo>
                  <a:lnTo>
                    <a:pt x="3274216" y="3504206"/>
                  </a:lnTo>
                  <a:lnTo>
                    <a:pt x="3276614" y="3504206"/>
                  </a:lnTo>
                  <a:lnTo>
                    <a:pt x="3279013" y="3504206"/>
                  </a:lnTo>
                  <a:lnTo>
                    <a:pt x="3281412" y="3504206"/>
                  </a:lnTo>
                  <a:lnTo>
                    <a:pt x="3283810" y="3504206"/>
                  </a:lnTo>
                  <a:lnTo>
                    <a:pt x="3286209" y="3504206"/>
                  </a:lnTo>
                  <a:lnTo>
                    <a:pt x="3288608" y="3504206"/>
                  </a:lnTo>
                  <a:lnTo>
                    <a:pt x="3291006" y="3504206"/>
                  </a:lnTo>
                  <a:lnTo>
                    <a:pt x="3293405" y="3504206"/>
                  </a:lnTo>
                  <a:lnTo>
                    <a:pt x="3295804" y="3504206"/>
                  </a:lnTo>
                  <a:lnTo>
                    <a:pt x="3298203" y="3504206"/>
                  </a:lnTo>
                  <a:lnTo>
                    <a:pt x="3300601" y="3504206"/>
                  </a:lnTo>
                  <a:lnTo>
                    <a:pt x="3303000" y="3504206"/>
                  </a:lnTo>
                  <a:lnTo>
                    <a:pt x="3305399" y="3504206"/>
                  </a:lnTo>
                  <a:lnTo>
                    <a:pt x="3307797" y="3504206"/>
                  </a:lnTo>
                  <a:lnTo>
                    <a:pt x="3310196" y="3504206"/>
                  </a:lnTo>
                  <a:lnTo>
                    <a:pt x="3312595" y="3504206"/>
                  </a:lnTo>
                  <a:lnTo>
                    <a:pt x="3314993" y="3504206"/>
                  </a:lnTo>
                  <a:lnTo>
                    <a:pt x="3317392" y="3504206"/>
                  </a:lnTo>
                  <a:lnTo>
                    <a:pt x="3319791" y="3504206"/>
                  </a:lnTo>
                  <a:lnTo>
                    <a:pt x="3322189" y="3504206"/>
                  </a:lnTo>
                  <a:lnTo>
                    <a:pt x="3324588" y="3504206"/>
                  </a:lnTo>
                  <a:lnTo>
                    <a:pt x="3326987" y="3504206"/>
                  </a:lnTo>
                  <a:lnTo>
                    <a:pt x="3329386" y="3504206"/>
                  </a:lnTo>
                  <a:lnTo>
                    <a:pt x="3331784" y="3504206"/>
                  </a:lnTo>
                  <a:lnTo>
                    <a:pt x="3334183" y="3504206"/>
                  </a:lnTo>
                  <a:lnTo>
                    <a:pt x="3336582" y="3504206"/>
                  </a:lnTo>
                  <a:lnTo>
                    <a:pt x="3338980" y="3504206"/>
                  </a:lnTo>
                  <a:lnTo>
                    <a:pt x="3341379" y="3504206"/>
                  </a:lnTo>
                  <a:lnTo>
                    <a:pt x="3343778" y="3504206"/>
                  </a:lnTo>
                  <a:lnTo>
                    <a:pt x="3346176" y="3504206"/>
                  </a:lnTo>
                  <a:lnTo>
                    <a:pt x="3348575" y="3504206"/>
                  </a:lnTo>
                  <a:lnTo>
                    <a:pt x="3350974" y="3504206"/>
                  </a:lnTo>
                  <a:lnTo>
                    <a:pt x="3353372" y="3504206"/>
                  </a:lnTo>
                  <a:lnTo>
                    <a:pt x="3355771" y="3504206"/>
                  </a:lnTo>
                  <a:lnTo>
                    <a:pt x="3358170" y="3504206"/>
                  </a:lnTo>
                  <a:lnTo>
                    <a:pt x="3360569" y="3504206"/>
                  </a:lnTo>
                  <a:lnTo>
                    <a:pt x="3362967" y="3504206"/>
                  </a:lnTo>
                  <a:lnTo>
                    <a:pt x="3365366" y="3504206"/>
                  </a:lnTo>
                  <a:lnTo>
                    <a:pt x="3367765" y="3504206"/>
                  </a:lnTo>
                  <a:lnTo>
                    <a:pt x="3370163" y="3504206"/>
                  </a:lnTo>
                  <a:lnTo>
                    <a:pt x="3372562" y="3504206"/>
                  </a:lnTo>
                  <a:lnTo>
                    <a:pt x="3374961" y="3504206"/>
                  </a:lnTo>
                  <a:lnTo>
                    <a:pt x="3377359" y="3504206"/>
                  </a:lnTo>
                  <a:lnTo>
                    <a:pt x="3379758" y="3504206"/>
                  </a:lnTo>
                  <a:lnTo>
                    <a:pt x="3382157" y="3504206"/>
                  </a:lnTo>
                  <a:lnTo>
                    <a:pt x="3384555" y="3504206"/>
                  </a:lnTo>
                  <a:lnTo>
                    <a:pt x="3386954" y="3504206"/>
                  </a:lnTo>
                  <a:lnTo>
                    <a:pt x="3389353" y="3504206"/>
                  </a:lnTo>
                  <a:lnTo>
                    <a:pt x="3391752" y="3504206"/>
                  </a:lnTo>
                  <a:lnTo>
                    <a:pt x="3394150" y="3504206"/>
                  </a:lnTo>
                  <a:lnTo>
                    <a:pt x="3396549" y="3504206"/>
                  </a:lnTo>
                  <a:lnTo>
                    <a:pt x="3398948" y="3504206"/>
                  </a:lnTo>
                  <a:lnTo>
                    <a:pt x="3401346" y="3504206"/>
                  </a:lnTo>
                  <a:lnTo>
                    <a:pt x="3403745" y="3504206"/>
                  </a:lnTo>
                  <a:lnTo>
                    <a:pt x="3406144" y="3504206"/>
                  </a:lnTo>
                  <a:lnTo>
                    <a:pt x="3408542" y="3504206"/>
                  </a:lnTo>
                  <a:lnTo>
                    <a:pt x="3410941" y="3504206"/>
                  </a:lnTo>
                  <a:lnTo>
                    <a:pt x="3413340" y="3504206"/>
                  </a:lnTo>
                  <a:lnTo>
                    <a:pt x="3415738" y="3504206"/>
                  </a:lnTo>
                  <a:lnTo>
                    <a:pt x="3418137" y="3504206"/>
                  </a:lnTo>
                  <a:lnTo>
                    <a:pt x="3420536" y="3504206"/>
                  </a:lnTo>
                  <a:lnTo>
                    <a:pt x="3422935" y="3504206"/>
                  </a:lnTo>
                  <a:lnTo>
                    <a:pt x="3425333" y="3504206"/>
                  </a:lnTo>
                  <a:lnTo>
                    <a:pt x="3427732" y="3504206"/>
                  </a:lnTo>
                  <a:lnTo>
                    <a:pt x="3430131" y="3504206"/>
                  </a:lnTo>
                  <a:lnTo>
                    <a:pt x="3432529" y="3504206"/>
                  </a:lnTo>
                  <a:lnTo>
                    <a:pt x="3434928" y="3504206"/>
                  </a:lnTo>
                  <a:lnTo>
                    <a:pt x="3437327" y="3504206"/>
                  </a:lnTo>
                  <a:lnTo>
                    <a:pt x="3439725" y="3504206"/>
                  </a:lnTo>
                  <a:lnTo>
                    <a:pt x="3442124" y="3504206"/>
                  </a:lnTo>
                  <a:lnTo>
                    <a:pt x="3444523" y="3504206"/>
                  </a:lnTo>
                  <a:lnTo>
                    <a:pt x="3446921" y="3504206"/>
                  </a:lnTo>
                  <a:lnTo>
                    <a:pt x="3449320" y="3504206"/>
                  </a:lnTo>
                  <a:lnTo>
                    <a:pt x="3451719" y="3504206"/>
                  </a:lnTo>
                  <a:lnTo>
                    <a:pt x="3454118" y="3504206"/>
                  </a:lnTo>
                  <a:lnTo>
                    <a:pt x="3456516" y="3504206"/>
                  </a:lnTo>
                  <a:lnTo>
                    <a:pt x="3458915" y="3504206"/>
                  </a:lnTo>
                  <a:lnTo>
                    <a:pt x="3461314" y="3504206"/>
                  </a:lnTo>
                  <a:lnTo>
                    <a:pt x="3463712" y="3504206"/>
                  </a:lnTo>
                  <a:lnTo>
                    <a:pt x="3466111" y="3504206"/>
                  </a:lnTo>
                  <a:lnTo>
                    <a:pt x="3468510" y="3504206"/>
                  </a:lnTo>
                  <a:lnTo>
                    <a:pt x="3470908" y="3504206"/>
                  </a:lnTo>
                  <a:lnTo>
                    <a:pt x="3473307" y="3504206"/>
                  </a:lnTo>
                  <a:lnTo>
                    <a:pt x="3475706" y="3504206"/>
                  </a:lnTo>
                  <a:lnTo>
                    <a:pt x="3478104" y="3504206"/>
                  </a:lnTo>
                  <a:lnTo>
                    <a:pt x="3480503" y="3504206"/>
                  </a:lnTo>
                  <a:lnTo>
                    <a:pt x="3482902" y="3504206"/>
                  </a:lnTo>
                  <a:lnTo>
                    <a:pt x="3485301" y="3504206"/>
                  </a:lnTo>
                  <a:lnTo>
                    <a:pt x="3487699" y="3504206"/>
                  </a:lnTo>
                  <a:lnTo>
                    <a:pt x="3490098" y="3504206"/>
                  </a:lnTo>
                  <a:lnTo>
                    <a:pt x="3492497" y="3504206"/>
                  </a:lnTo>
                  <a:lnTo>
                    <a:pt x="3494895" y="3504206"/>
                  </a:lnTo>
                  <a:lnTo>
                    <a:pt x="3497294" y="3504206"/>
                  </a:lnTo>
                  <a:lnTo>
                    <a:pt x="3499693" y="3504206"/>
                  </a:lnTo>
                  <a:lnTo>
                    <a:pt x="3502091" y="3504206"/>
                  </a:lnTo>
                  <a:lnTo>
                    <a:pt x="3504490" y="3504206"/>
                  </a:lnTo>
                  <a:lnTo>
                    <a:pt x="3506889" y="3504206"/>
                  </a:lnTo>
                  <a:lnTo>
                    <a:pt x="3509288" y="3504206"/>
                  </a:lnTo>
                  <a:lnTo>
                    <a:pt x="3511686" y="3504206"/>
                  </a:lnTo>
                  <a:lnTo>
                    <a:pt x="3514085" y="3504206"/>
                  </a:lnTo>
                  <a:lnTo>
                    <a:pt x="3516484" y="3504206"/>
                  </a:lnTo>
                  <a:lnTo>
                    <a:pt x="3518882" y="3504206"/>
                  </a:lnTo>
                  <a:lnTo>
                    <a:pt x="3521281" y="3504206"/>
                  </a:lnTo>
                  <a:lnTo>
                    <a:pt x="3523680" y="3504206"/>
                  </a:lnTo>
                  <a:lnTo>
                    <a:pt x="3526078" y="3504206"/>
                  </a:lnTo>
                  <a:lnTo>
                    <a:pt x="3528477" y="3504206"/>
                  </a:lnTo>
                  <a:lnTo>
                    <a:pt x="3530876" y="3504206"/>
                  </a:lnTo>
                  <a:lnTo>
                    <a:pt x="3533274" y="3504206"/>
                  </a:lnTo>
                  <a:lnTo>
                    <a:pt x="3535673" y="3504206"/>
                  </a:lnTo>
                  <a:lnTo>
                    <a:pt x="3538072" y="3504206"/>
                  </a:lnTo>
                  <a:lnTo>
                    <a:pt x="3540471" y="3504206"/>
                  </a:lnTo>
                  <a:lnTo>
                    <a:pt x="3542869" y="3504206"/>
                  </a:lnTo>
                  <a:lnTo>
                    <a:pt x="3545268" y="3504206"/>
                  </a:lnTo>
                  <a:lnTo>
                    <a:pt x="3547667" y="3504206"/>
                  </a:lnTo>
                  <a:lnTo>
                    <a:pt x="3550065" y="3504206"/>
                  </a:lnTo>
                  <a:lnTo>
                    <a:pt x="3552464" y="3504206"/>
                  </a:lnTo>
                  <a:lnTo>
                    <a:pt x="3554863" y="3504206"/>
                  </a:lnTo>
                  <a:lnTo>
                    <a:pt x="3557261" y="3504206"/>
                  </a:lnTo>
                  <a:lnTo>
                    <a:pt x="3559660" y="3504206"/>
                  </a:lnTo>
                  <a:lnTo>
                    <a:pt x="3562059" y="3504206"/>
                  </a:lnTo>
                  <a:lnTo>
                    <a:pt x="3564457" y="3504206"/>
                  </a:lnTo>
                  <a:lnTo>
                    <a:pt x="3566856" y="3504206"/>
                  </a:lnTo>
                  <a:lnTo>
                    <a:pt x="3569255" y="3504206"/>
                  </a:lnTo>
                  <a:lnTo>
                    <a:pt x="3571654" y="3504206"/>
                  </a:lnTo>
                  <a:lnTo>
                    <a:pt x="3574052" y="3504206"/>
                  </a:lnTo>
                  <a:lnTo>
                    <a:pt x="3576451" y="3504206"/>
                  </a:lnTo>
                  <a:lnTo>
                    <a:pt x="3578850" y="3504206"/>
                  </a:lnTo>
                  <a:lnTo>
                    <a:pt x="3581248" y="3504206"/>
                  </a:lnTo>
                  <a:lnTo>
                    <a:pt x="3583647" y="3504206"/>
                  </a:lnTo>
                  <a:lnTo>
                    <a:pt x="3586046" y="3504206"/>
                  </a:lnTo>
                  <a:lnTo>
                    <a:pt x="3588444" y="3504206"/>
                  </a:lnTo>
                  <a:lnTo>
                    <a:pt x="3590843" y="3504206"/>
                  </a:lnTo>
                  <a:lnTo>
                    <a:pt x="3593242" y="3504206"/>
                  </a:lnTo>
                  <a:lnTo>
                    <a:pt x="3595640" y="3504206"/>
                  </a:lnTo>
                  <a:lnTo>
                    <a:pt x="3598039" y="3504206"/>
                  </a:lnTo>
                  <a:lnTo>
                    <a:pt x="3600438" y="3504206"/>
                  </a:lnTo>
                  <a:lnTo>
                    <a:pt x="3602837" y="3504206"/>
                  </a:lnTo>
                  <a:lnTo>
                    <a:pt x="3605235" y="3504206"/>
                  </a:lnTo>
                  <a:lnTo>
                    <a:pt x="3607634" y="3504206"/>
                  </a:lnTo>
                  <a:lnTo>
                    <a:pt x="3610033" y="3504206"/>
                  </a:lnTo>
                  <a:lnTo>
                    <a:pt x="3612431" y="3504206"/>
                  </a:lnTo>
                  <a:lnTo>
                    <a:pt x="3614830" y="3504206"/>
                  </a:lnTo>
                  <a:lnTo>
                    <a:pt x="3617229" y="3504206"/>
                  </a:lnTo>
                  <a:lnTo>
                    <a:pt x="3619627" y="3504206"/>
                  </a:lnTo>
                  <a:lnTo>
                    <a:pt x="3622026" y="3504206"/>
                  </a:lnTo>
                  <a:lnTo>
                    <a:pt x="3624425" y="3504206"/>
                  </a:lnTo>
                  <a:lnTo>
                    <a:pt x="3626823" y="3504206"/>
                  </a:lnTo>
                  <a:lnTo>
                    <a:pt x="3629222" y="3504206"/>
                  </a:lnTo>
                  <a:lnTo>
                    <a:pt x="3631621" y="3504206"/>
                  </a:lnTo>
                  <a:lnTo>
                    <a:pt x="3634020" y="3504206"/>
                  </a:lnTo>
                  <a:lnTo>
                    <a:pt x="3636418" y="3504206"/>
                  </a:lnTo>
                  <a:lnTo>
                    <a:pt x="3638817" y="3504206"/>
                  </a:lnTo>
                  <a:lnTo>
                    <a:pt x="3641216" y="3504206"/>
                  </a:lnTo>
                  <a:lnTo>
                    <a:pt x="3643614" y="3504206"/>
                  </a:lnTo>
                  <a:lnTo>
                    <a:pt x="3646013" y="3504206"/>
                  </a:lnTo>
                  <a:lnTo>
                    <a:pt x="3648412" y="3504206"/>
                  </a:lnTo>
                  <a:lnTo>
                    <a:pt x="3650810" y="4312829"/>
                  </a:lnTo>
                  <a:lnTo>
                    <a:pt x="3653209" y="4312829"/>
                  </a:lnTo>
                  <a:lnTo>
                    <a:pt x="3655608" y="4312829"/>
                  </a:lnTo>
                  <a:lnTo>
                    <a:pt x="3658006" y="4312829"/>
                  </a:lnTo>
                  <a:lnTo>
                    <a:pt x="3660405" y="4312829"/>
                  </a:lnTo>
                  <a:lnTo>
                    <a:pt x="3662804" y="4312829"/>
                  </a:lnTo>
                  <a:lnTo>
                    <a:pt x="3665203" y="4312829"/>
                  </a:lnTo>
                  <a:lnTo>
                    <a:pt x="3667601" y="4312829"/>
                  </a:lnTo>
                  <a:lnTo>
                    <a:pt x="3670000" y="4312829"/>
                  </a:lnTo>
                  <a:lnTo>
                    <a:pt x="3672399" y="4312829"/>
                  </a:lnTo>
                  <a:lnTo>
                    <a:pt x="3674797" y="4312829"/>
                  </a:lnTo>
                  <a:lnTo>
                    <a:pt x="3677196" y="4312829"/>
                  </a:lnTo>
                  <a:lnTo>
                    <a:pt x="3679595" y="4312829"/>
                  </a:lnTo>
                  <a:lnTo>
                    <a:pt x="3681993" y="4312829"/>
                  </a:lnTo>
                  <a:lnTo>
                    <a:pt x="3684392" y="4312829"/>
                  </a:lnTo>
                  <a:lnTo>
                    <a:pt x="3686791" y="4312829"/>
                  </a:lnTo>
                  <a:lnTo>
                    <a:pt x="3689189" y="4312829"/>
                  </a:lnTo>
                  <a:lnTo>
                    <a:pt x="3691588" y="4312829"/>
                  </a:lnTo>
                  <a:lnTo>
                    <a:pt x="3693987" y="4312829"/>
                  </a:lnTo>
                  <a:lnTo>
                    <a:pt x="3696386" y="4312829"/>
                  </a:lnTo>
                  <a:lnTo>
                    <a:pt x="3698784" y="4312829"/>
                  </a:lnTo>
                  <a:lnTo>
                    <a:pt x="3701183" y="4312829"/>
                  </a:lnTo>
                  <a:lnTo>
                    <a:pt x="3703582" y="4312829"/>
                  </a:lnTo>
                  <a:lnTo>
                    <a:pt x="3705980" y="4312829"/>
                  </a:lnTo>
                  <a:lnTo>
                    <a:pt x="3708379" y="4312829"/>
                  </a:lnTo>
                  <a:lnTo>
                    <a:pt x="3710778" y="4312829"/>
                  </a:lnTo>
                  <a:lnTo>
                    <a:pt x="3713176" y="4312829"/>
                  </a:lnTo>
                  <a:lnTo>
                    <a:pt x="3715575" y="4312829"/>
                  </a:lnTo>
                  <a:lnTo>
                    <a:pt x="3717974" y="4312829"/>
                  </a:lnTo>
                  <a:lnTo>
                    <a:pt x="3720373" y="4312829"/>
                  </a:lnTo>
                  <a:lnTo>
                    <a:pt x="3722771" y="4312829"/>
                  </a:lnTo>
                  <a:lnTo>
                    <a:pt x="3725170" y="4312829"/>
                  </a:lnTo>
                  <a:lnTo>
                    <a:pt x="3727569" y="4312829"/>
                  </a:lnTo>
                  <a:lnTo>
                    <a:pt x="3729967" y="4312829"/>
                  </a:lnTo>
                  <a:lnTo>
                    <a:pt x="3732366" y="4312829"/>
                  </a:lnTo>
                  <a:lnTo>
                    <a:pt x="3734765" y="4312829"/>
                  </a:lnTo>
                  <a:lnTo>
                    <a:pt x="3737163" y="4312829"/>
                  </a:lnTo>
                  <a:lnTo>
                    <a:pt x="3739562" y="4312829"/>
                  </a:lnTo>
                  <a:lnTo>
                    <a:pt x="3741961" y="4312829"/>
                  </a:lnTo>
                  <a:lnTo>
                    <a:pt x="3744359" y="4312829"/>
                  </a:lnTo>
                  <a:lnTo>
                    <a:pt x="3746758" y="4312829"/>
                  </a:lnTo>
                  <a:lnTo>
                    <a:pt x="3749157" y="4312829"/>
                  </a:lnTo>
                  <a:lnTo>
                    <a:pt x="3751556" y="4312829"/>
                  </a:lnTo>
                  <a:lnTo>
                    <a:pt x="3753954" y="4312829"/>
                  </a:lnTo>
                  <a:lnTo>
                    <a:pt x="3756353" y="4312829"/>
                  </a:lnTo>
                  <a:lnTo>
                    <a:pt x="3758752" y="4312829"/>
                  </a:lnTo>
                  <a:lnTo>
                    <a:pt x="3761150" y="4312829"/>
                  </a:lnTo>
                  <a:lnTo>
                    <a:pt x="3763549" y="4312829"/>
                  </a:lnTo>
                  <a:lnTo>
                    <a:pt x="3765948" y="4312829"/>
                  </a:lnTo>
                  <a:lnTo>
                    <a:pt x="3768346" y="4312829"/>
                  </a:lnTo>
                  <a:lnTo>
                    <a:pt x="3770745" y="4312829"/>
                  </a:lnTo>
                  <a:lnTo>
                    <a:pt x="3773144" y="4312829"/>
                  </a:lnTo>
                  <a:lnTo>
                    <a:pt x="3775542" y="4312829"/>
                  </a:lnTo>
                  <a:lnTo>
                    <a:pt x="3777941" y="4312829"/>
                  </a:lnTo>
                  <a:lnTo>
                    <a:pt x="3780340" y="4312829"/>
                  </a:lnTo>
                  <a:lnTo>
                    <a:pt x="3782739" y="4312829"/>
                  </a:lnTo>
                  <a:lnTo>
                    <a:pt x="3785137" y="4312829"/>
                  </a:lnTo>
                  <a:lnTo>
                    <a:pt x="3787536" y="4312829"/>
                  </a:lnTo>
                  <a:lnTo>
                    <a:pt x="3789935" y="4312829"/>
                  </a:lnTo>
                  <a:lnTo>
                    <a:pt x="3792333" y="4312829"/>
                  </a:lnTo>
                  <a:lnTo>
                    <a:pt x="3794732" y="4312829"/>
                  </a:lnTo>
                  <a:lnTo>
                    <a:pt x="3797131" y="4312829"/>
                  </a:lnTo>
                  <a:lnTo>
                    <a:pt x="3799529" y="4312829"/>
                  </a:lnTo>
                  <a:lnTo>
                    <a:pt x="3801928" y="4312829"/>
                  </a:lnTo>
                  <a:lnTo>
                    <a:pt x="3804327" y="4312829"/>
                  </a:lnTo>
                  <a:lnTo>
                    <a:pt x="3806725" y="4312829"/>
                  </a:lnTo>
                  <a:lnTo>
                    <a:pt x="3809124" y="4312829"/>
                  </a:lnTo>
                  <a:lnTo>
                    <a:pt x="3811523" y="4312829"/>
                  </a:lnTo>
                  <a:lnTo>
                    <a:pt x="3813922" y="4312829"/>
                  </a:lnTo>
                  <a:lnTo>
                    <a:pt x="3816320" y="4312829"/>
                  </a:lnTo>
                  <a:lnTo>
                    <a:pt x="3818719" y="4312829"/>
                  </a:lnTo>
                  <a:lnTo>
                    <a:pt x="3821118" y="4312829"/>
                  </a:lnTo>
                  <a:lnTo>
                    <a:pt x="3823516" y="4312829"/>
                  </a:lnTo>
                  <a:lnTo>
                    <a:pt x="3825915" y="4312829"/>
                  </a:lnTo>
                  <a:lnTo>
                    <a:pt x="3828314" y="4312829"/>
                  </a:lnTo>
                  <a:lnTo>
                    <a:pt x="3830712" y="4312829"/>
                  </a:lnTo>
                  <a:lnTo>
                    <a:pt x="3833111" y="4312829"/>
                  </a:lnTo>
                  <a:lnTo>
                    <a:pt x="3835510" y="4312829"/>
                  </a:lnTo>
                  <a:lnTo>
                    <a:pt x="3837908" y="4312829"/>
                  </a:lnTo>
                  <a:lnTo>
                    <a:pt x="3840307" y="4312829"/>
                  </a:lnTo>
                  <a:lnTo>
                    <a:pt x="3842706" y="4312829"/>
                  </a:lnTo>
                  <a:lnTo>
                    <a:pt x="3845105" y="4312829"/>
                  </a:lnTo>
                  <a:lnTo>
                    <a:pt x="3847503" y="4312829"/>
                  </a:lnTo>
                  <a:lnTo>
                    <a:pt x="3849902" y="4312829"/>
                  </a:lnTo>
                  <a:lnTo>
                    <a:pt x="3852301" y="4312829"/>
                  </a:lnTo>
                  <a:lnTo>
                    <a:pt x="3854699" y="4312829"/>
                  </a:lnTo>
                  <a:lnTo>
                    <a:pt x="3857098" y="4312829"/>
                  </a:lnTo>
                  <a:lnTo>
                    <a:pt x="3859497" y="4312829"/>
                  </a:lnTo>
                  <a:lnTo>
                    <a:pt x="3861895" y="4312829"/>
                  </a:lnTo>
                  <a:lnTo>
                    <a:pt x="3864294" y="4312829"/>
                  </a:lnTo>
                  <a:lnTo>
                    <a:pt x="3866693" y="4312829"/>
                  </a:lnTo>
                  <a:lnTo>
                    <a:pt x="3869091" y="4312829"/>
                  </a:lnTo>
                  <a:lnTo>
                    <a:pt x="3871490" y="4312829"/>
                  </a:lnTo>
                  <a:lnTo>
                    <a:pt x="3873889" y="4312829"/>
                  </a:lnTo>
                  <a:lnTo>
                    <a:pt x="3876288" y="4312829"/>
                  </a:lnTo>
                  <a:lnTo>
                    <a:pt x="3878686" y="4312829"/>
                  </a:lnTo>
                  <a:lnTo>
                    <a:pt x="3881085" y="4312829"/>
                  </a:lnTo>
                  <a:lnTo>
                    <a:pt x="3883484" y="4312829"/>
                  </a:lnTo>
                  <a:lnTo>
                    <a:pt x="3885882" y="4312829"/>
                  </a:lnTo>
                  <a:lnTo>
                    <a:pt x="3888281" y="4312829"/>
                  </a:lnTo>
                  <a:lnTo>
                    <a:pt x="3890680" y="4312829"/>
                  </a:lnTo>
                  <a:lnTo>
                    <a:pt x="3893078" y="4312829"/>
                  </a:lnTo>
                  <a:lnTo>
                    <a:pt x="3895477" y="4312829"/>
                  </a:lnTo>
                  <a:lnTo>
                    <a:pt x="3897876" y="4312829"/>
                  </a:lnTo>
                  <a:lnTo>
                    <a:pt x="3900274" y="4312829"/>
                  </a:lnTo>
                  <a:lnTo>
                    <a:pt x="3902673" y="4312829"/>
                  </a:lnTo>
                  <a:lnTo>
                    <a:pt x="3905072" y="4312829"/>
                  </a:lnTo>
                  <a:lnTo>
                    <a:pt x="3907471" y="4312829"/>
                  </a:lnTo>
                  <a:lnTo>
                    <a:pt x="3909869" y="4312829"/>
                  </a:lnTo>
                  <a:lnTo>
                    <a:pt x="3912268" y="4312829"/>
                  </a:lnTo>
                  <a:lnTo>
                    <a:pt x="3914667" y="4312829"/>
                  </a:lnTo>
                  <a:lnTo>
                    <a:pt x="3917065" y="4312829"/>
                  </a:lnTo>
                  <a:lnTo>
                    <a:pt x="3919464" y="4312829"/>
                  </a:lnTo>
                  <a:lnTo>
                    <a:pt x="3921863" y="4312829"/>
                  </a:lnTo>
                  <a:lnTo>
                    <a:pt x="3924261" y="4312829"/>
                  </a:lnTo>
                  <a:lnTo>
                    <a:pt x="3926660" y="4312829"/>
                  </a:lnTo>
                  <a:lnTo>
                    <a:pt x="3929059" y="4312829"/>
                  </a:lnTo>
                  <a:lnTo>
                    <a:pt x="3931457" y="4312829"/>
                  </a:lnTo>
                  <a:lnTo>
                    <a:pt x="3933856" y="4312829"/>
                  </a:lnTo>
                  <a:lnTo>
                    <a:pt x="3936255" y="4312829"/>
                  </a:lnTo>
                  <a:lnTo>
                    <a:pt x="3938654" y="4312829"/>
                  </a:lnTo>
                  <a:lnTo>
                    <a:pt x="3941052" y="4312829"/>
                  </a:lnTo>
                  <a:lnTo>
                    <a:pt x="3943451" y="4312829"/>
                  </a:lnTo>
                  <a:lnTo>
                    <a:pt x="3945850" y="4312829"/>
                  </a:lnTo>
                  <a:lnTo>
                    <a:pt x="3948248" y="4312829"/>
                  </a:lnTo>
                  <a:lnTo>
                    <a:pt x="3950647" y="4312829"/>
                  </a:lnTo>
                  <a:lnTo>
                    <a:pt x="3953046" y="4312829"/>
                  </a:lnTo>
                  <a:lnTo>
                    <a:pt x="3955444" y="4312829"/>
                  </a:lnTo>
                  <a:lnTo>
                    <a:pt x="3957843" y="4312829"/>
                  </a:lnTo>
                  <a:lnTo>
                    <a:pt x="3960242" y="4312829"/>
                  </a:lnTo>
                  <a:lnTo>
                    <a:pt x="3962641" y="4312829"/>
                  </a:lnTo>
                  <a:lnTo>
                    <a:pt x="3965039" y="4312829"/>
                  </a:lnTo>
                  <a:lnTo>
                    <a:pt x="3967438" y="4312829"/>
                  </a:lnTo>
                  <a:lnTo>
                    <a:pt x="3969837" y="4312829"/>
                  </a:lnTo>
                  <a:lnTo>
                    <a:pt x="3972235" y="4312829"/>
                  </a:lnTo>
                  <a:lnTo>
                    <a:pt x="3974634" y="4312829"/>
                  </a:lnTo>
                  <a:lnTo>
                    <a:pt x="3977033" y="4312829"/>
                  </a:lnTo>
                  <a:lnTo>
                    <a:pt x="3979431" y="4312829"/>
                  </a:lnTo>
                  <a:lnTo>
                    <a:pt x="3981830" y="4312829"/>
                  </a:lnTo>
                  <a:lnTo>
                    <a:pt x="3984229" y="4312829"/>
                  </a:lnTo>
                  <a:lnTo>
                    <a:pt x="3986627" y="4312829"/>
                  </a:lnTo>
                  <a:lnTo>
                    <a:pt x="3989026" y="4312829"/>
                  </a:lnTo>
                  <a:lnTo>
                    <a:pt x="3991425" y="4312829"/>
                  </a:lnTo>
                  <a:lnTo>
                    <a:pt x="3993824" y="4312829"/>
                  </a:lnTo>
                  <a:lnTo>
                    <a:pt x="3996222" y="4312829"/>
                  </a:lnTo>
                  <a:lnTo>
                    <a:pt x="3998621" y="4312829"/>
                  </a:lnTo>
                  <a:lnTo>
                    <a:pt x="4001020" y="4312829"/>
                  </a:lnTo>
                  <a:lnTo>
                    <a:pt x="4003418" y="4312829"/>
                  </a:lnTo>
                  <a:lnTo>
                    <a:pt x="4005817" y="4312829"/>
                  </a:lnTo>
                  <a:lnTo>
                    <a:pt x="4008216" y="4312829"/>
                  </a:lnTo>
                  <a:lnTo>
                    <a:pt x="4010614" y="4312829"/>
                  </a:lnTo>
                  <a:lnTo>
                    <a:pt x="4013013" y="4312829"/>
                  </a:lnTo>
                  <a:lnTo>
                    <a:pt x="4015412" y="4312829"/>
                  </a:lnTo>
                  <a:lnTo>
                    <a:pt x="4017810" y="4312829"/>
                  </a:lnTo>
                  <a:lnTo>
                    <a:pt x="4020209" y="4312829"/>
                  </a:lnTo>
                  <a:lnTo>
                    <a:pt x="4022608" y="4312829"/>
                  </a:lnTo>
                  <a:lnTo>
                    <a:pt x="4025007" y="4312829"/>
                  </a:lnTo>
                  <a:lnTo>
                    <a:pt x="4027405" y="4312829"/>
                  </a:lnTo>
                  <a:lnTo>
                    <a:pt x="4029804" y="4312829"/>
                  </a:lnTo>
                  <a:lnTo>
                    <a:pt x="4032203" y="4312829"/>
                  </a:lnTo>
                  <a:lnTo>
                    <a:pt x="4034601" y="4312829"/>
                  </a:lnTo>
                  <a:lnTo>
                    <a:pt x="4037000" y="4312829"/>
                  </a:lnTo>
                  <a:lnTo>
                    <a:pt x="4039399" y="4312829"/>
                  </a:lnTo>
                  <a:lnTo>
                    <a:pt x="4041797" y="4312829"/>
                  </a:lnTo>
                  <a:lnTo>
                    <a:pt x="4044196" y="4312829"/>
                  </a:lnTo>
                  <a:lnTo>
                    <a:pt x="4046595" y="4312829"/>
                  </a:lnTo>
                  <a:lnTo>
                    <a:pt x="4048993" y="4312829"/>
                  </a:lnTo>
                  <a:lnTo>
                    <a:pt x="4051392" y="4312829"/>
                  </a:lnTo>
                  <a:lnTo>
                    <a:pt x="4053791" y="4312829"/>
                  </a:lnTo>
                  <a:lnTo>
                    <a:pt x="4056190" y="4312829"/>
                  </a:lnTo>
                  <a:lnTo>
                    <a:pt x="4058588" y="4312829"/>
                  </a:lnTo>
                  <a:lnTo>
                    <a:pt x="4060987" y="4312829"/>
                  </a:lnTo>
                  <a:lnTo>
                    <a:pt x="4063386" y="4312829"/>
                  </a:lnTo>
                  <a:lnTo>
                    <a:pt x="4065784" y="4312829"/>
                  </a:lnTo>
                  <a:lnTo>
                    <a:pt x="4068183" y="4312829"/>
                  </a:lnTo>
                  <a:lnTo>
                    <a:pt x="4070582" y="4312829"/>
                  </a:lnTo>
                  <a:lnTo>
                    <a:pt x="4072980" y="4312829"/>
                  </a:lnTo>
                  <a:lnTo>
                    <a:pt x="4075379" y="4312829"/>
                  </a:lnTo>
                  <a:lnTo>
                    <a:pt x="4077778" y="4312829"/>
                  </a:lnTo>
                  <a:lnTo>
                    <a:pt x="4080176" y="4312829"/>
                  </a:lnTo>
                  <a:lnTo>
                    <a:pt x="4082575" y="4312829"/>
                  </a:lnTo>
                  <a:lnTo>
                    <a:pt x="4084974" y="4312829"/>
                  </a:lnTo>
                  <a:lnTo>
                    <a:pt x="4087373" y="4312829"/>
                  </a:lnTo>
                  <a:lnTo>
                    <a:pt x="4089771" y="4312829"/>
                  </a:lnTo>
                  <a:lnTo>
                    <a:pt x="4092170" y="4312829"/>
                  </a:lnTo>
                  <a:lnTo>
                    <a:pt x="4094569" y="4312829"/>
                  </a:lnTo>
                  <a:lnTo>
                    <a:pt x="4096967" y="4312829"/>
                  </a:lnTo>
                  <a:lnTo>
                    <a:pt x="4099366" y="4312829"/>
                  </a:lnTo>
                  <a:lnTo>
                    <a:pt x="4101765" y="4312829"/>
                  </a:lnTo>
                  <a:lnTo>
                    <a:pt x="4104163" y="4312829"/>
                  </a:lnTo>
                  <a:lnTo>
                    <a:pt x="4106562" y="4312829"/>
                  </a:lnTo>
                  <a:lnTo>
                    <a:pt x="4108961" y="4312829"/>
                  </a:lnTo>
                  <a:lnTo>
                    <a:pt x="4111359" y="4312829"/>
                  </a:lnTo>
                  <a:lnTo>
                    <a:pt x="4113758" y="4312829"/>
                  </a:lnTo>
                  <a:lnTo>
                    <a:pt x="4116157" y="4312829"/>
                  </a:lnTo>
                  <a:lnTo>
                    <a:pt x="4118556" y="4312829"/>
                  </a:lnTo>
                  <a:lnTo>
                    <a:pt x="4120954" y="4312829"/>
                  </a:lnTo>
                  <a:lnTo>
                    <a:pt x="4123353" y="4312829"/>
                  </a:lnTo>
                  <a:lnTo>
                    <a:pt x="4125752" y="4312829"/>
                  </a:lnTo>
                  <a:lnTo>
                    <a:pt x="4128150" y="4312829"/>
                  </a:lnTo>
                  <a:lnTo>
                    <a:pt x="4130549" y="4312829"/>
                  </a:lnTo>
                  <a:lnTo>
                    <a:pt x="4132948" y="4312829"/>
                  </a:lnTo>
                  <a:lnTo>
                    <a:pt x="4135346" y="4312829"/>
                  </a:lnTo>
                  <a:lnTo>
                    <a:pt x="4137745" y="4312829"/>
                  </a:lnTo>
                  <a:lnTo>
                    <a:pt x="4140144" y="4312829"/>
                  </a:lnTo>
                  <a:lnTo>
                    <a:pt x="4142542" y="4312829"/>
                  </a:lnTo>
                  <a:lnTo>
                    <a:pt x="4144941" y="4312829"/>
                  </a:lnTo>
                  <a:lnTo>
                    <a:pt x="4147340" y="4312829"/>
                  </a:lnTo>
                  <a:lnTo>
                    <a:pt x="4149739" y="4312829"/>
                  </a:lnTo>
                  <a:lnTo>
                    <a:pt x="4152137" y="4312829"/>
                  </a:lnTo>
                  <a:lnTo>
                    <a:pt x="4154536" y="4312829"/>
                  </a:lnTo>
                  <a:lnTo>
                    <a:pt x="4156935" y="4312829"/>
                  </a:lnTo>
                  <a:lnTo>
                    <a:pt x="4159333" y="4312829"/>
                  </a:lnTo>
                  <a:lnTo>
                    <a:pt x="4161732" y="4312829"/>
                  </a:lnTo>
                  <a:lnTo>
                    <a:pt x="4164131" y="4312829"/>
                  </a:lnTo>
                  <a:lnTo>
                    <a:pt x="4166529" y="4312829"/>
                  </a:lnTo>
                  <a:lnTo>
                    <a:pt x="4168928" y="4312829"/>
                  </a:lnTo>
                  <a:lnTo>
                    <a:pt x="4171327" y="4312829"/>
                  </a:lnTo>
                  <a:lnTo>
                    <a:pt x="4173725" y="4312829"/>
                  </a:lnTo>
                  <a:lnTo>
                    <a:pt x="4176124" y="4312829"/>
                  </a:lnTo>
                  <a:lnTo>
                    <a:pt x="4178523" y="4312829"/>
                  </a:lnTo>
                  <a:lnTo>
                    <a:pt x="4180922" y="4312829"/>
                  </a:lnTo>
                  <a:lnTo>
                    <a:pt x="4183320" y="4312829"/>
                  </a:lnTo>
                  <a:lnTo>
                    <a:pt x="4185719" y="4312829"/>
                  </a:lnTo>
                  <a:lnTo>
                    <a:pt x="4188118" y="4312829"/>
                  </a:lnTo>
                  <a:lnTo>
                    <a:pt x="4190516" y="4312829"/>
                  </a:lnTo>
                  <a:lnTo>
                    <a:pt x="4192915" y="4312829"/>
                  </a:lnTo>
                  <a:lnTo>
                    <a:pt x="4195314" y="4312829"/>
                  </a:lnTo>
                  <a:lnTo>
                    <a:pt x="4197712" y="4312829"/>
                  </a:lnTo>
                  <a:lnTo>
                    <a:pt x="4200111" y="4312829"/>
                  </a:lnTo>
                  <a:lnTo>
                    <a:pt x="4202510" y="4312829"/>
                  </a:lnTo>
                  <a:lnTo>
                    <a:pt x="4204909" y="4312829"/>
                  </a:lnTo>
                  <a:lnTo>
                    <a:pt x="4207307" y="4312829"/>
                  </a:lnTo>
                  <a:lnTo>
                    <a:pt x="4209706" y="4312829"/>
                  </a:lnTo>
                  <a:lnTo>
                    <a:pt x="4212105" y="4312829"/>
                  </a:lnTo>
                  <a:lnTo>
                    <a:pt x="4214503" y="4312829"/>
                  </a:lnTo>
                  <a:lnTo>
                    <a:pt x="4216902" y="4312829"/>
                  </a:lnTo>
                  <a:lnTo>
                    <a:pt x="4219301" y="4312829"/>
                  </a:lnTo>
                  <a:lnTo>
                    <a:pt x="4221699" y="4312829"/>
                  </a:lnTo>
                  <a:lnTo>
                    <a:pt x="4224098" y="4312829"/>
                  </a:lnTo>
                  <a:lnTo>
                    <a:pt x="4226497" y="4312829"/>
                  </a:lnTo>
                  <a:lnTo>
                    <a:pt x="4228895" y="4312829"/>
                  </a:lnTo>
                  <a:lnTo>
                    <a:pt x="4231294" y="4312829"/>
                  </a:lnTo>
                  <a:lnTo>
                    <a:pt x="4233693" y="4312829"/>
                  </a:lnTo>
                  <a:lnTo>
                    <a:pt x="4236092" y="4312829"/>
                  </a:lnTo>
                  <a:lnTo>
                    <a:pt x="4238490" y="4312829"/>
                  </a:lnTo>
                  <a:lnTo>
                    <a:pt x="4240889" y="4312829"/>
                  </a:lnTo>
                  <a:lnTo>
                    <a:pt x="4243288" y="4312829"/>
                  </a:lnTo>
                  <a:lnTo>
                    <a:pt x="4245686" y="4312829"/>
                  </a:lnTo>
                  <a:lnTo>
                    <a:pt x="4248085" y="4312829"/>
                  </a:lnTo>
                  <a:lnTo>
                    <a:pt x="4250484" y="4312829"/>
                  </a:lnTo>
                  <a:lnTo>
                    <a:pt x="4252882" y="4312829"/>
                  </a:lnTo>
                  <a:lnTo>
                    <a:pt x="4255281" y="4312829"/>
                  </a:lnTo>
                  <a:lnTo>
                    <a:pt x="4257680" y="4312829"/>
                  </a:lnTo>
                  <a:lnTo>
                    <a:pt x="4260078" y="4312829"/>
                  </a:lnTo>
                  <a:lnTo>
                    <a:pt x="4262477" y="4312829"/>
                  </a:lnTo>
                  <a:lnTo>
                    <a:pt x="4264876" y="4312829"/>
                  </a:lnTo>
                  <a:lnTo>
                    <a:pt x="4267275" y="4312829"/>
                  </a:lnTo>
                  <a:lnTo>
                    <a:pt x="4269673" y="4312829"/>
                  </a:lnTo>
                  <a:lnTo>
                    <a:pt x="4272072" y="4312829"/>
                  </a:lnTo>
                  <a:lnTo>
                    <a:pt x="4274471" y="4312829"/>
                  </a:lnTo>
                  <a:lnTo>
                    <a:pt x="4276869" y="4312829"/>
                  </a:lnTo>
                  <a:lnTo>
                    <a:pt x="4279268" y="4312829"/>
                  </a:lnTo>
                  <a:lnTo>
                    <a:pt x="4281667" y="4312829"/>
                  </a:lnTo>
                  <a:lnTo>
                    <a:pt x="4284065" y="4312829"/>
                  </a:lnTo>
                  <a:lnTo>
                    <a:pt x="4286464" y="4312829"/>
                  </a:lnTo>
                  <a:lnTo>
                    <a:pt x="4288863" y="4312829"/>
                  </a:lnTo>
                  <a:lnTo>
                    <a:pt x="4291261" y="4312829"/>
                  </a:lnTo>
                  <a:lnTo>
                    <a:pt x="4293660" y="4312829"/>
                  </a:lnTo>
                  <a:lnTo>
                    <a:pt x="4296059" y="4312829"/>
                  </a:lnTo>
                  <a:lnTo>
                    <a:pt x="4298458" y="4312829"/>
                  </a:lnTo>
                  <a:lnTo>
                    <a:pt x="4300856" y="4312829"/>
                  </a:lnTo>
                  <a:lnTo>
                    <a:pt x="4303255" y="4312829"/>
                  </a:lnTo>
                  <a:lnTo>
                    <a:pt x="4305654" y="4312829"/>
                  </a:lnTo>
                  <a:lnTo>
                    <a:pt x="4308052" y="4326347"/>
                  </a:lnTo>
                  <a:lnTo>
                    <a:pt x="4310451" y="4326347"/>
                  </a:lnTo>
                  <a:lnTo>
                    <a:pt x="4312850" y="4326347"/>
                  </a:lnTo>
                  <a:lnTo>
                    <a:pt x="4315248" y="4326347"/>
                  </a:lnTo>
                  <a:lnTo>
                    <a:pt x="4317647" y="4326347"/>
                  </a:lnTo>
                  <a:lnTo>
                    <a:pt x="4320046" y="4326347"/>
                  </a:lnTo>
                  <a:lnTo>
                    <a:pt x="4322444" y="4326347"/>
                  </a:lnTo>
                  <a:lnTo>
                    <a:pt x="4324843" y="4326347"/>
                  </a:lnTo>
                  <a:lnTo>
                    <a:pt x="4327242" y="4326347"/>
                  </a:lnTo>
                  <a:lnTo>
                    <a:pt x="4329641" y="4326347"/>
                  </a:lnTo>
                  <a:lnTo>
                    <a:pt x="4332039" y="4326347"/>
                  </a:lnTo>
                  <a:lnTo>
                    <a:pt x="4334438" y="4326347"/>
                  </a:lnTo>
                  <a:lnTo>
                    <a:pt x="4336837" y="4326347"/>
                  </a:lnTo>
                  <a:lnTo>
                    <a:pt x="4339235" y="4326347"/>
                  </a:lnTo>
                  <a:lnTo>
                    <a:pt x="4341634" y="4326347"/>
                  </a:lnTo>
                  <a:lnTo>
                    <a:pt x="4344033" y="4326347"/>
                  </a:lnTo>
                  <a:lnTo>
                    <a:pt x="4346431" y="4326347"/>
                  </a:lnTo>
                  <a:lnTo>
                    <a:pt x="4348830" y="4326347"/>
                  </a:lnTo>
                  <a:lnTo>
                    <a:pt x="4351229" y="4326347"/>
                  </a:lnTo>
                  <a:lnTo>
                    <a:pt x="4353627" y="4326347"/>
                  </a:lnTo>
                  <a:lnTo>
                    <a:pt x="4356026" y="4326347"/>
                  </a:lnTo>
                  <a:lnTo>
                    <a:pt x="4358425" y="4326347"/>
                  </a:lnTo>
                  <a:lnTo>
                    <a:pt x="4360824" y="4326347"/>
                  </a:lnTo>
                  <a:lnTo>
                    <a:pt x="4363222" y="4326347"/>
                  </a:lnTo>
                  <a:lnTo>
                    <a:pt x="4365621" y="4326347"/>
                  </a:lnTo>
                  <a:lnTo>
                    <a:pt x="4368020" y="4326347"/>
                  </a:lnTo>
                  <a:lnTo>
                    <a:pt x="4370418" y="4326347"/>
                  </a:lnTo>
                  <a:lnTo>
                    <a:pt x="4372817" y="4326347"/>
                  </a:lnTo>
                  <a:lnTo>
                    <a:pt x="4375216" y="4326347"/>
                  </a:lnTo>
                  <a:lnTo>
                    <a:pt x="4377614" y="4326347"/>
                  </a:lnTo>
                  <a:lnTo>
                    <a:pt x="4380013" y="4326347"/>
                  </a:lnTo>
                  <a:lnTo>
                    <a:pt x="4382412" y="4326347"/>
                  </a:lnTo>
                  <a:lnTo>
                    <a:pt x="4384810" y="4326347"/>
                  </a:lnTo>
                  <a:lnTo>
                    <a:pt x="4387209" y="4326347"/>
                  </a:lnTo>
                  <a:lnTo>
                    <a:pt x="4389608" y="4326347"/>
                  </a:lnTo>
                  <a:lnTo>
                    <a:pt x="4392007" y="4326347"/>
                  </a:lnTo>
                  <a:lnTo>
                    <a:pt x="4394405" y="4326347"/>
                  </a:lnTo>
                  <a:lnTo>
                    <a:pt x="4396804" y="4326347"/>
                  </a:lnTo>
                  <a:lnTo>
                    <a:pt x="4399203" y="4326347"/>
                  </a:lnTo>
                  <a:lnTo>
                    <a:pt x="4401601" y="4326347"/>
                  </a:lnTo>
                  <a:lnTo>
                    <a:pt x="4404000" y="4326347"/>
                  </a:lnTo>
                  <a:lnTo>
                    <a:pt x="4406399" y="4326347"/>
                  </a:lnTo>
                  <a:lnTo>
                    <a:pt x="4408797" y="4326347"/>
                  </a:lnTo>
                  <a:lnTo>
                    <a:pt x="4411196" y="4326347"/>
                  </a:lnTo>
                  <a:lnTo>
                    <a:pt x="4413595" y="4326347"/>
                  </a:lnTo>
                  <a:lnTo>
                    <a:pt x="4415994" y="4326347"/>
                  </a:lnTo>
                  <a:lnTo>
                    <a:pt x="4418392" y="4326347"/>
                  </a:lnTo>
                  <a:lnTo>
                    <a:pt x="4420791" y="4326347"/>
                  </a:lnTo>
                  <a:lnTo>
                    <a:pt x="4423190" y="4326347"/>
                  </a:lnTo>
                  <a:lnTo>
                    <a:pt x="4425588" y="4326347"/>
                  </a:lnTo>
                  <a:lnTo>
                    <a:pt x="4427987" y="4326347"/>
                  </a:lnTo>
                  <a:lnTo>
                    <a:pt x="4430386" y="4326347"/>
                  </a:lnTo>
                  <a:lnTo>
                    <a:pt x="4432784" y="4326347"/>
                  </a:lnTo>
                  <a:lnTo>
                    <a:pt x="4435183" y="4326347"/>
                  </a:lnTo>
                  <a:lnTo>
                    <a:pt x="4437582" y="4326347"/>
                  </a:lnTo>
                  <a:lnTo>
                    <a:pt x="4439980" y="4326347"/>
                  </a:lnTo>
                  <a:lnTo>
                    <a:pt x="4442379" y="4326347"/>
                  </a:lnTo>
                  <a:lnTo>
                    <a:pt x="4444778" y="4326347"/>
                  </a:lnTo>
                  <a:lnTo>
                    <a:pt x="4447177" y="4326347"/>
                  </a:lnTo>
                  <a:lnTo>
                    <a:pt x="4449575" y="4326347"/>
                  </a:lnTo>
                  <a:lnTo>
                    <a:pt x="4451974" y="4326347"/>
                  </a:lnTo>
                  <a:lnTo>
                    <a:pt x="4454373" y="4301637"/>
                  </a:lnTo>
                  <a:lnTo>
                    <a:pt x="4456771" y="4301637"/>
                  </a:lnTo>
                  <a:lnTo>
                    <a:pt x="4459170" y="4301637"/>
                  </a:lnTo>
                  <a:lnTo>
                    <a:pt x="4461569" y="4301637"/>
                  </a:lnTo>
                  <a:lnTo>
                    <a:pt x="4463967" y="4301637"/>
                  </a:lnTo>
                  <a:lnTo>
                    <a:pt x="4466366" y="4301637"/>
                  </a:lnTo>
                  <a:lnTo>
                    <a:pt x="4468765" y="4301637"/>
                  </a:lnTo>
                  <a:lnTo>
                    <a:pt x="4471163" y="4301637"/>
                  </a:lnTo>
                  <a:lnTo>
                    <a:pt x="4473562" y="4301637"/>
                  </a:lnTo>
                  <a:lnTo>
                    <a:pt x="4475961" y="4301637"/>
                  </a:lnTo>
                  <a:lnTo>
                    <a:pt x="4478360" y="4301637"/>
                  </a:lnTo>
                  <a:lnTo>
                    <a:pt x="4480758" y="4301637"/>
                  </a:lnTo>
                  <a:lnTo>
                    <a:pt x="4483157" y="4301637"/>
                  </a:lnTo>
                  <a:lnTo>
                    <a:pt x="4485556" y="4301637"/>
                  </a:lnTo>
                  <a:lnTo>
                    <a:pt x="4487954" y="4301637"/>
                  </a:lnTo>
                  <a:lnTo>
                    <a:pt x="4490353" y="4301637"/>
                  </a:lnTo>
                  <a:lnTo>
                    <a:pt x="4492752" y="4301637"/>
                  </a:lnTo>
                  <a:lnTo>
                    <a:pt x="4495150" y="4301637"/>
                  </a:lnTo>
                  <a:lnTo>
                    <a:pt x="4497549" y="4301637"/>
                  </a:lnTo>
                  <a:lnTo>
                    <a:pt x="4499948" y="4301637"/>
                  </a:lnTo>
                  <a:lnTo>
                    <a:pt x="4502346" y="4301637"/>
                  </a:lnTo>
                  <a:lnTo>
                    <a:pt x="4504745" y="4301637"/>
                  </a:lnTo>
                  <a:lnTo>
                    <a:pt x="4507144" y="4301637"/>
                  </a:lnTo>
                  <a:lnTo>
                    <a:pt x="4509543" y="4301637"/>
                  </a:lnTo>
                  <a:lnTo>
                    <a:pt x="4511941" y="4301637"/>
                  </a:lnTo>
                  <a:lnTo>
                    <a:pt x="4514340" y="4301637"/>
                  </a:lnTo>
                  <a:lnTo>
                    <a:pt x="4516739" y="4301637"/>
                  </a:lnTo>
                  <a:lnTo>
                    <a:pt x="4519137" y="4301637"/>
                  </a:lnTo>
                  <a:lnTo>
                    <a:pt x="4521536" y="4301637"/>
                  </a:lnTo>
                  <a:lnTo>
                    <a:pt x="4523935" y="4301637"/>
                  </a:lnTo>
                  <a:lnTo>
                    <a:pt x="4526333" y="4301637"/>
                  </a:lnTo>
                  <a:lnTo>
                    <a:pt x="4528732" y="4301637"/>
                  </a:lnTo>
                  <a:lnTo>
                    <a:pt x="4531131" y="4301637"/>
                  </a:lnTo>
                  <a:lnTo>
                    <a:pt x="4533529" y="4301637"/>
                  </a:lnTo>
                  <a:lnTo>
                    <a:pt x="4535928" y="4301637"/>
                  </a:lnTo>
                  <a:lnTo>
                    <a:pt x="4538327" y="4301637"/>
                  </a:lnTo>
                  <a:lnTo>
                    <a:pt x="4540726" y="4301637"/>
                  </a:lnTo>
                  <a:lnTo>
                    <a:pt x="4543124" y="4301637"/>
                  </a:lnTo>
                  <a:lnTo>
                    <a:pt x="4545523" y="4301637"/>
                  </a:lnTo>
                  <a:lnTo>
                    <a:pt x="4547922" y="4301637"/>
                  </a:lnTo>
                  <a:lnTo>
                    <a:pt x="4550320" y="4301637"/>
                  </a:lnTo>
                  <a:lnTo>
                    <a:pt x="4552719" y="4301637"/>
                  </a:lnTo>
                  <a:lnTo>
                    <a:pt x="4555118" y="4301637"/>
                  </a:lnTo>
                  <a:lnTo>
                    <a:pt x="4557516" y="4301637"/>
                  </a:lnTo>
                  <a:lnTo>
                    <a:pt x="4559915" y="4301637"/>
                  </a:lnTo>
                  <a:lnTo>
                    <a:pt x="4562314" y="4301637"/>
                  </a:lnTo>
                  <a:lnTo>
                    <a:pt x="4564712" y="4301637"/>
                  </a:lnTo>
                  <a:lnTo>
                    <a:pt x="4567111" y="4301637"/>
                  </a:lnTo>
                  <a:lnTo>
                    <a:pt x="4569510" y="4301637"/>
                  </a:lnTo>
                  <a:lnTo>
                    <a:pt x="4571909" y="4301637"/>
                  </a:lnTo>
                  <a:lnTo>
                    <a:pt x="4574307" y="4301637"/>
                  </a:lnTo>
                  <a:lnTo>
                    <a:pt x="4576706" y="4301637"/>
                  </a:lnTo>
                  <a:lnTo>
                    <a:pt x="4579105" y="4301637"/>
                  </a:lnTo>
                  <a:lnTo>
                    <a:pt x="4581503" y="4301637"/>
                  </a:lnTo>
                  <a:lnTo>
                    <a:pt x="4583902" y="4301637"/>
                  </a:lnTo>
                  <a:lnTo>
                    <a:pt x="4586301" y="4301637"/>
                  </a:lnTo>
                  <a:lnTo>
                    <a:pt x="4588699" y="4301637"/>
                  </a:lnTo>
                  <a:lnTo>
                    <a:pt x="4591098" y="4301637"/>
                  </a:lnTo>
                  <a:lnTo>
                    <a:pt x="4593497" y="4301637"/>
                  </a:lnTo>
                  <a:lnTo>
                    <a:pt x="4595895" y="4301637"/>
                  </a:lnTo>
                  <a:lnTo>
                    <a:pt x="4598294" y="4301637"/>
                  </a:lnTo>
                  <a:lnTo>
                    <a:pt x="4600693" y="4301637"/>
                  </a:lnTo>
                  <a:lnTo>
                    <a:pt x="4603092" y="4301637"/>
                  </a:lnTo>
                  <a:lnTo>
                    <a:pt x="4605490" y="4301637"/>
                  </a:lnTo>
                  <a:lnTo>
                    <a:pt x="4607889" y="4301637"/>
                  </a:lnTo>
                  <a:lnTo>
                    <a:pt x="4610288" y="4301637"/>
                  </a:lnTo>
                  <a:lnTo>
                    <a:pt x="4612686" y="4301637"/>
                  </a:lnTo>
                  <a:lnTo>
                    <a:pt x="4615085" y="4301637"/>
                  </a:lnTo>
                  <a:lnTo>
                    <a:pt x="4617484" y="4301637"/>
                  </a:lnTo>
                  <a:lnTo>
                    <a:pt x="4619882" y="4301637"/>
                  </a:lnTo>
                  <a:lnTo>
                    <a:pt x="4622281" y="4301637"/>
                  </a:lnTo>
                  <a:lnTo>
                    <a:pt x="4624680" y="4301637"/>
                  </a:lnTo>
                  <a:lnTo>
                    <a:pt x="4627078" y="4301637"/>
                  </a:lnTo>
                  <a:lnTo>
                    <a:pt x="4629477" y="4301637"/>
                  </a:lnTo>
                  <a:lnTo>
                    <a:pt x="4631876" y="4301637"/>
                  </a:lnTo>
                  <a:lnTo>
                    <a:pt x="4634275" y="4301637"/>
                  </a:lnTo>
                  <a:lnTo>
                    <a:pt x="4636673" y="4301637"/>
                  </a:lnTo>
                  <a:lnTo>
                    <a:pt x="4639072" y="4301637"/>
                  </a:lnTo>
                  <a:lnTo>
                    <a:pt x="4641471" y="4301637"/>
                  </a:lnTo>
                  <a:lnTo>
                    <a:pt x="4643869" y="4301637"/>
                  </a:lnTo>
                  <a:lnTo>
                    <a:pt x="4646268" y="4301637"/>
                  </a:lnTo>
                  <a:lnTo>
                    <a:pt x="4648667" y="4301637"/>
                  </a:lnTo>
                  <a:lnTo>
                    <a:pt x="4651065" y="4301637"/>
                  </a:lnTo>
                  <a:lnTo>
                    <a:pt x="4653464" y="4301637"/>
                  </a:lnTo>
                  <a:lnTo>
                    <a:pt x="4655863" y="4301637"/>
                  </a:lnTo>
                  <a:lnTo>
                    <a:pt x="4658262" y="4301637"/>
                  </a:lnTo>
                  <a:lnTo>
                    <a:pt x="4660660" y="4301637"/>
                  </a:lnTo>
                  <a:lnTo>
                    <a:pt x="4663059" y="4301637"/>
                  </a:lnTo>
                  <a:lnTo>
                    <a:pt x="4665458" y="4301637"/>
                  </a:lnTo>
                  <a:lnTo>
                    <a:pt x="4667856" y="4301637"/>
                  </a:lnTo>
                  <a:lnTo>
                    <a:pt x="4670255" y="4301637"/>
                  </a:lnTo>
                  <a:lnTo>
                    <a:pt x="4672654" y="4301637"/>
                  </a:lnTo>
                  <a:lnTo>
                    <a:pt x="4675052" y="4301637"/>
                  </a:lnTo>
                  <a:lnTo>
                    <a:pt x="4677451" y="4301637"/>
                  </a:lnTo>
                  <a:lnTo>
                    <a:pt x="4679850" y="4301637"/>
                  </a:lnTo>
                  <a:lnTo>
                    <a:pt x="4682248" y="4301637"/>
                  </a:lnTo>
                  <a:lnTo>
                    <a:pt x="4684647" y="4301637"/>
                  </a:lnTo>
                  <a:lnTo>
                    <a:pt x="4687046" y="4301637"/>
                  </a:lnTo>
                  <a:lnTo>
                    <a:pt x="4689445" y="4301637"/>
                  </a:lnTo>
                  <a:lnTo>
                    <a:pt x="4691843" y="4301637"/>
                  </a:lnTo>
                  <a:lnTo>
                    <a:pt x="4694242" y="4301637"/>
                  </a:lnTo>
                  <a:lnTo>
                    <a:pt x="4696641" y="4301637"/>
                  </a:lnTo>
                  <a:lnTo>
                    <a:pt x="4699039" y="4301637"/>
                  </a:lnTo>
                  <a:lnTo>
                    <a:pt x="4701438" y="4301637"/>
                  </a:lnTo>
                  <a:lnTo>
                    <a:pt x="4703837" y="4301637"/>
                  </a:lnTo>
                  <a:lnTo>
                    <a:pt x="4706235" y="4301637"/>
                  </a:lnTo>
                  <a:lnTo>
                    <a:pt x="4708634" y="4301637"/>
                  </a:lnTo>
                  <a:lnTo>
                    <a:pt x="4711033" y="4301637"/>
                  </a:lnTo>
                  <a:lnTo>
                    <a:pt x="4713431" y="4301637"/>
                  </a:lnTo>
                  <a:lnTo>
                    <a:pt x="4715830" y="4301637"/>
                  </a:lnTo>
                  <a:lnTo>
                    <a:pt x="4718229" y="4301637"/>
                  </a:lnTo>
                  <a:lnTo>
                    <a:pt x="4720628" y="4301637"/>
                  </a:lnTo>
                  <a:lnTo>
                    <a:pt x="4723026" y="4301637"/>
                  </a:lnTo>
                  <a:lnTo>
                    <a:pt x="4725425" y="4301637"/>
                  </a:lnTo>
                  <a:lnTo>
                    <a:pt x="4727824" y="4301637"/>
                  </a:lnTo>
                  <a:lnTo>
                    <a:pt x="4730222" y="4301637"/>
                  </a:lnTo>
                  <a:lnTo>
                    <a:pt x="4732621" y="4301637"/>
                  </a:lnTo>
                  <a:lnTo>
                    <a:pt x="4735020" y="4301637"/>
                  </a:lnTo>
                  <a:lnTo>
                    <a:pt x="4737418" y="4301637"/>
                  </a:lnTo>
                  <a:lnTo>
                    <a:pt x="4739817" y="4301637"/>
                  </a:lnTo>
                  <a:lnTo>
                    <a:pt x="4742216" y="4301637"/>
                  </a:lnTo>
                  <a:lnTo>
                    <a:pt x="4744614" y="4301637"/>
                  </a:lnTo>
                  <a:lnTo>
                    <a:pt x="4747013" y="4301637"/>
                  </a:lnTo>
                  <a:lnTo>
                    <a:pt x="4749412" y="4301637"/>
                  </a:lnTo>
                  <a:lnTo>
                    <a:pt x="4751811" y="4301637"/>
                  </a:lnTo>
                  <a:lnTo>
                    <a:pt x="4754209" y="4301637"/>
                  </a:lnTo>
                  <a:lnTo>
                    <a:pt x="4756608" y="4301637"/>
                  </a:lnTo>
                  <a:lnTo>
                    <a:pt x="4759007" y="4301637"/>
                  </a:lnTo>
                  <a:lnTo>
                    <a:pt x="4761405" y="4301637"/>
                  </a:lnTo>
                  <a:lnTo>
                    <a:pt x="4763804" y="4301637"/>
                  </a:lnTo>
                  <a:lnTo>
                    <a:pt x="4766203" y="4301637"/>
                  </a:lnTo>
                  <a:lnTo>
                    <a:pt x="4768601" y="4301637"/>
                  </a:lnTo>
                  <a:lnTo>
                    <a:pt x="4771000" y="4301637"/>
                  </a:lnTo>
                  <a:lnTo>
                    <a:pt x="4773399" y="4301637"/>
                  </a:lnTo>
                  <a:lnTo>
                    <a:pt x="4775797" y="4301637"/>
                  </a:lnTo>
                  <a:lnTo>
                    <a:pt x="4778196" y="4301637"/>
                  </a:lnTo>
                  <a:lnTo>
                    <a:pt x="4780595" y="4301637"/>
                  </a:lnTo>
                  <a:lnTo>
                    <a:pt x="4782994" y="4301637"/>
                  </a:lnTo>
                  <a:lnTo>
                    <a:pt x="4785392" y="4301637"/>
                  </a:lnTo>
                  <a:lnTo>
                    <a:pt x="4787791" y="4301637"/>
                  </a:lnTo>
                  <a:lnTo>
                    <a:pt x="4790190" y="4301637"/>
                  </a:lnTo>
                  <a:lnTo>
                    <a:pt x="4792588" y="4301637"/>
                  </a:lnTo>
                  <a:lnTo>
                    <a:pt x="4794987" y="4301637"/>
                  </a:lnTo>
                  <a:lnTo>
                    <a:pt x="4797386" y="4301637"/>
                  </a:lnTo>
                  <a:lnTo>
                    <a:pt x="4799784" y="4301637"/>
                  </a:lnTo>
                  <a:lnTo>
                    <a:pt x="4802183" y="4301637"/>
                  </a:lnTo>
                  <a:lnTo>
                    <a:pt x="4804582" y="4301637"/>
                  </a:lnTo>
                  <a:lnTo>
                    <a:pt x="4806980" y="4301637"/>
                  </a:lnTo>
                  <a:lnTo>
                    <a:pt x="4809379" y="4301637"/>
                  </a:lnTo>
                  <a:lnTo>
                    <a:pt x="4811778" y="4301637"/>
                  </a:lnTo>
                  <a:lnTo>
                    <a:pt x="4814177" y="4301637"/>
                  </a:lnTo>
                  <a:lnTo>
                    <a:pt x="4816575" y="4301637"/>
                  </a:lnTo>
                  <a:lnTo>
                    <a:pt x="4818974" y="4301637"/>
                  </a:lnTo>
                  <a:lnTo>
                    <a:pt x="4821373" y="4301637"/>
                  </a:lnTo>
                  <a:lnTo>
                    <a:pt x="4823771" y="4301637"/>
                  </a:lnTo>
                  <a:lnTo>
                    <a:pt x="4826170" y="4301637"/>
                  </a:lnTo>
                  <a:lnTo>
                    <a:pt x="4828569" y="4301637"/>
                  </a:lnTo>
                  <a:lnTo>
                    <a:pt x="4830967" y="4301637"/>
                  </a:lnTo>
                  <a:lnTo>
                    <a:pt x="4833366" y="4301637"/>
                  </a:lnTo>
                  <a:lnTo>
                    <a:pt x="4835765" y="4301637"/>
                  </a:lnTo>
                  <a:lnTo>
                    <a:pt x="4838163" y="4301637"/>
                  </a:lnTo>
                  <a:lnTo>
                    <a:pt x="4840562" y="4301637"/>
                  </a:lnTo>
                  <a:lnTo>
                    <a:pt x="4842961" y="4301637"/>
                  </a:lnTo>
                  <a:lnTo>
                    <a:pt x="4845360" y="4301637"/>
                  </a:lnTo>
                  <a:lnTo>
                    <a:pt x="4847758" y="4301637"/>
                  </a:lnTo>
                  <a:lnTo>
                    <a:pt x="4850157" y="4301637"/>
                  </a:lnTo>
                  <a:lnTo>
                    <a:pt x="4852556" y="4301637"/>
                  </a:lnTo>
                  <a:lnTo>
                    <a:pt x="4854954" y="4301637"/>
                  </a:lnTo>
                  <a:lnTo>
                    <a:pt x="4857353" y="4301637"/>
                  </a:lnTo>
                  <a:lnTo>
                    <a:pt x="4859752" y="4301637"/>
                  </a:lnTo>
                  <a:lnTo>
                    <a:pt x="4862150" y="4301637"/>
                  </a:lnTo>
                  <a:lnTo>
                    <a:pt x="4864549" y="4301637"/>
                  </a:lnTo>
                  <a:lnTo>
                    <a:pt x="4866948" y="4301637"/>
                  </a:lnTo>
                  <a:lnTo>
                    <a:pt x="4869346" y="4301637"/>
                  </a:lnTo>
                  <a:lnTo>
                    <a:pt x="4871745" y="4301637"/>
                  </a:lnTo>
                  <a:lnTo>
                    <a:pt x="4874144" y="4301637"/>
                  </a:lnTo>
                  <a:lnTo>
                    <a:pt x="4876543" y="4301637"/>
                  </a:lnTo>
                  <a:lnTo>
                    <a:pt x="4878941" y="4301637"/>
                  </a:lnTo>
                  <a:lnTo>
                    <a:pt x="4881340" y="4301637"/>
                  </a:lnTo>
                  <a:lnTo>
                    <a:pt x="4883739" y="4301637"/>
                  </a:lnTo>
                  <a:lnTo>
                    <a:pt x="4886137" y="4301637"/>
                  </a:lnTo>
                  <a:lnTo>
                    <a:pt x="4888536" y="4301637"/>
                  </a:lnTo>
                  <a:lnTo>
                    <a:pt x="4890935" y="4301637"/>
                  </a:lnTo>
                  <a:lnTo>
                    <a:pt x="4893333" y="4301637"/>
                  </a:lnTo>
                  <a:lnTo>
                    <a:pt x="4895732" y="4301637"/>
                  </a:lnTo>
                  <a:lnTo>
                    <a:pt x="4898131" y="4301637"/>
                  </a:lnTo>
                  <a:lnTo>
                    <a:pt x="4900530" y="4301637"/>
                  </a:lnTo>
                  <a:lnTo>
                    <a:pt x="4902928" y="4301637"/>
                  </a:lnTo>
                  <a:lnTo>
                    <a:pt x="4905327" y="4301637"/>
                  </a:lnTo>
                  <a:lnTo>
                    <a:pt x="4907726" y="4301637"/>
                  </a:lnTo>
                  <a:lnTo>
                    <a:pt x="4910124" y="4301637"/>
                  </a:lnTo>
                  <a:lnTo>
                    <a:pt x="4912523" y="4301637"/>
                  </a:lnTo>
                  <a:lnTo>
                    <a:pt x="4914922" y="4301637"/>
                  </a:lnTo>
                  <a:lnTo>
                    <a:pt x="4917320" y="4301637"/>
                  </a:lnTo>
                  <a:lnTo>
                    <a:pt x="4919719" y="4301637"/>
                  </a:lnTo>
                  <a:lnTo>
                    <a:pt x="4922118" y="4301637"/>
                  </a:lnTo>
                  <a:lnTo>
                    <a:pt x="4924516" y="4301637"/>
                  </a:lnTo>
                  <a:lnTo>
                    <a:pt x="4926915" y="4301637"/>
                  </a:lnTo>
                  <a:lnTo>
                    <a:pt x="4929314" y="4301637"/>
                  </a:lnTo>
                  <a:lnTo>
                    <a:pt x="4931713" y="4301637"/>
                  </a:lnTo>
                  <a:lnTo>
                    <a:pt x="4934111" y="4301637"/>
                  </a:lnTo>
                  <a:lnTo>
                    <a:pt x="4936510" y="4301637"/>
                  </a:lnTo>
                  <a:lnTo>
                    <a:pt x="4938909" y="4301637"/>
                  </a:lnTo>
                  <a:lnTo>
                    <a:pt x="4941307" y="4301637"/>
                  </a:lnTo>
                  <a:lnTo>
                    <a:pt x="4943706" y="4301637"/>
                  </a:lnTo>
                  <a:lnTo>
                    <a:pt x="4946105" y="4301637"/>
                  </a:lnTo>
                  <a:lnTo>
                    <a:pt x="4948503" y="4301637"/>
                  </a:lnTo>
                  <a:lnTo>
                    <a:pt x="4950902" y="4301637"/>
                  </a:lnTo>
                  <a:lnTo>
                    <a:pt x="4953301" y="4301637"/>
                  </a:lnTo>
                  <a:lnTo>
                    <a:pt x="4955699" y="4301637"/>
                  </a:lnTo>
                  <a:lnTo>
                    <a:pt x="4958098" y="4301637"/>
                  </a:lnTo>
                  <a:lnTo>
                    <a:pt x="4960497" y="4301637"/>
                  </a:lnTo>
                  <a:lnTo>
                    <a:pt x="4962896" y="4301637"/>
                  </a:lnTo>
                  <a:lnTo>
                    <a:pt x="4965294" y="4301637"/>
                  </a:lnTo>
                  <a:lnTo>
                    <a:pt x="4967693" y="4301637"/>
                  </a:lnTo>
                  <a:lnTo>
                    <a:pt x="4970092" y="4301637"/>
                  </a:lnTo>
                  <a:lnTo>
                    <a:pt x="4972490" y="4301637"/>
                  </a:lnTo>
                  <a:lnTo>
                    <a:pt x="4974889" y="4301637"/>
                  </a:lnTo>
                  <a:lnTo>
                    <a:pt x="4977288" y="4301637"/>
                  </a:lnTo>
                  <a:lnTo>
                    <a:pt x="4979686" y="4301637"/>
                  </a:lnTo>
                  <a:lnTo>
                    <a:pt x="4982085" y="4301637"/>
                  </a:lnTo>
                  <a:lnTo>
                    <a:pt x="4984484" y="4301637"/>
                  </a:lnTo>
                  <a:lnTo>
                    <a:pt x="4986882" y="4301637"/>
                  </a:lnTo>
                  <a:lnTo>
                    <a:pt x="4989281" y="4301637"/>
                  </a:lnTo>
                  <a:lnTo>
                    <a:pt x="4991680" y="4301637"/>
                  </a:lnTo>
                  <a:lnTo>
                    <a:pt x="4994079" y="4301637"/>
                  </a:lnTo>
                  <a:lnTo>
                    <a:pt x="4996477" y="4301637"/>
                  </a:lnTo>
                  <a:lnTo>
                    <a:pt x="4998876" y="4301637"/>
                  </a:lnTo>
                  <a:lnTo>
                    <a:pt x="5001275" y="4301637"/>
                  </a:lnTo>
                  <a:lnTo>
                    <a:pt x="5003673" y="4301637"/>
                  </a:lnTo>
                  <a:lnTo>
                    <a:pt x="5006072" y="4301637"/>
                  </a:lnTo>
                  <a:lnTo>
                    <a:pt x="5008471" y="4301637"/>
                  </a:lnTo>
                  <a:lnTo>
                    <a:pt x="5010869" y="4301637"/>
                  </a:lnTo>
                  <a:lnTo>
                    <a:pt x="5013268" y="4301637"/>
                  </a:lnTo>
                  <a:lnTo>
                    <a:pt x="5015667" y="4301637"/>
                  </a:lnTo>
                  <a:lnTo>
                    <a:pt x="5018065" y="4301637"/>
                  </a:lnTo>
                  <a:lnTo>
                    <a:pt x="5020464" y="4301637"/>
                  </a:lnTo>
                  <a:lnTo>
                    <a:pt x="5022863" y="4301637"/>
                  </a:lnTo>
                  <a:lnTo>
                    <a:pt x="5025262" y="4301637"/>
                  </a:lnTo>
                  <a:lnTo>
                    <a:pt x="5027660" y="4301637"/>
                  </a:lnTo>
                  <a:lnTo>
                    <a:pt x="5030059" y="4301637"/>
                  </a:lnTo>
                  <a:lnTo>
                    <a:pt x="5032458" y="4301637"/>
                  </a:lnTo>
                  <a:lnTo>
                    <a:pt x="5034856" y="4301637"/>
                  </a:lnTo>
                  <a:lnTo>
                    <a:pt x="5037255" y="4301637"/>
                  </a:lnTo>
                  <a:lnTo>
                    <a:pt x="5039654" y="4301637"/>
                  </a:lnTo>
                  <a:lnTo>
                    <a:pt x="5042052" y="4301637"/>
                  </a:lnTo>
                  <a:lnTo>
                    <a:pt x="5044451" y="4301637"/>
                  </a:lnTo>
                  <a:lnTo>
                    <a:pt x="5046850" y="4301637"/>
                  </a:lnTo>
                  <a:lnTo>
                    <a:pt x="5049248" y="4301637"/>
                  </a:lnTo>
                  <a:lnTo>
                    <a:pt x="5051647" y="4301637"/>
                  </a:lnTo>
                  <a:lnTo>
                    <a:pt x="5054046" y="4301637"/>
                  </a:lnTo>
                  <a:lnTo>
                    <a:pt x="5056445" y="4301637"/>
                  </a:lnTo>
                  <a:lnTo>
                    <a:pt x="5058843" y="4301637"/>
                  </a:lnTo>
                  <a:lnTo>
                    <a:pt x="5061242" y="4301637"/>
                  </a:lnTo>
                  <a:lnTo>
                    <a:pt x="5063641" y="4301637"/>
                  </a:lnTo>
                  <a:lnTo>
                    <a:pt x="5066039" y="4301637"/>
                  </a:lnTo>
                  <a:lnTo>
                    <a:pt x="5068438" y="4301637"/>
                  </a:lnTo>
                  <a:lnTo>
                    <a:pt x="5070837" y="4301637"/>
                  </a:lnTo>
                  <a:lnTo>
                    <a:pt x="5073235" y="4301637"/>
                  </a:lnTo>
                  <a:lnTo>
                    <a:pt x="5075634" y="4301637"/>
                  </a:lnTo>
                  <a:lnTo>
                    <a:pt x="5078033" y="4301637"/>
                  </a:lnTo>
                  <a:lnTo>
                    <a:pt x="5080431" y="4301637"/>
                  </a:lnTo>
                  <a:lnTo>
                    <a:pt x="5082830" y="4301637"/>
                  </a:lnTo>
                  <a:lnTo>
                    <a:pt x="5085229" y="4301637"/>
                  </a:lnTo>
                  <a:lnTo>
                    <a:pt x="5087628" y="4301637"/>
                  </a:lnTo>
                  <a:lnTo>
                    <a:pt x="5090026" y="4301637"/>
                  </a:lnTo>
                  <a:lnTo>
                    <a:pt x="5092425" y="4301637"/>
                  </a:lnTo>
                  <a:lnTo>
                    <a:pt x="5094824" y="4301637"/>
                  </a:lnTo>
                  <a:lnTo>
                    <a:pt x="5097222" y="4301637"/>
                  </a:lnTo>
                  <a:lnTo>
                    <a:pt x="5099621" y="4301637"/>
                  </a:lnTo>
                  <a:lnTo>
                    <a:pt x="5102020" y="4301637"/>
                  </a:lnTo>
                  <a:lnTo>
                    <a:pt x="5104418" y="4301637"/>
                  </a:lnTo>
                  <a:lnTo>
                    <a:pt x="5106817" y="4301637"/>
                  </a:lnTo>
                  <a:lnTo>
                    <a:pt x="5109216" y="4301637"/>
                  </a:lnTo>
                  <a:lnTo>
                    <a:pt x="5111615" y="4301637"/>
                  </a:lnTo>
                  <a:lnTo>
                    <a:pt x="5114013" y="4301637"/>
                  </a:lnTo>
                  <a:lnTo>
                    <a:pt x="5116412" y="4301637"/>
                  </a:lnTo>
                  <a:lnTo>
                    <a:pt x="5118811" y="4301637"/>
                  </a:lnTo>
                  <a:lnTo>
                    <a:pt x="5121209" y="4301637"/>
                  </a:lnTo>
                  <a:lnTo>
                    <a:pt x="5123608" y="4301637"/>
                  </a:lnTo>
                  <a:lnTo>
                    <a:pt x="5126007" y="4301637"/>
                  </a:lnTo>
                  <a:lnTo>
                    <a:pt x="5128405" y="4301637"/>
                  </a:lnTo>
                  <a:lnTo>
                    <a:pt x="5130804" y="4301637"/>
                  </a:lnTo>
                  <a:lnTo>
                    <a:pt x="5133203" y="4301637"/>
                  </a:lnTo>
                  <a:lnTo>
                    <a:pt x="5135601" y="4301637"/>
                  </a:lnTo>
                  <a:lnTo>
                    <a:pt x="5138000" y="4301637"/>
                  </a:lnTo>
                  <a:lnTo>
                    <a:pt x="5140399" y="4301637"/>
                  </a:lnTo>
                  <a:lnTo>
                    <a:pt x="5142798" y="4301637"/>
                  </a:lnTo>
                  <a:lnTo>
                    <a:pt x="5145196" y="4301637"/>
                  </a:lnTo>
                  <a:lnTo>
                    <a:pt x="5147595" y="4301637"/>
                  </a:lnTo>
                  <a:lnTo>
                    <a:pt x="5149994" y="4301637"/>
                  </a:lnTo>
                  <a:lnTo>
                    <a:pt x="5152392" y="4301637"/>
                  </a:lnTo>
                  <a:lnTo>
                    <a:pt x="5154791" y="4301637"/>
                  </a:lnTo>
                  <a:lnTo>
                    <a:pt x="5157190" y="4301637"/>
                  </a:lnTo>
                  <a:lnTo>
                    <a:pt x="5159588" y="4301637"/>
                  </a:lnTo>
                  <a:lnTo>
                    <a:pt x="5161987" y="4301637"/>
                  </a:lnTo>
                  <a:lnTo>
                    <a:pt x="5164386" y="4301637"/>
                  </a:lnTo>
                  <a:lnTo>
                    <a:pt x="5166784" y="4301637"/>
                  </a:lnTo>
                  <a:lnTo>
                    <a:pt x="5169183" y="4301637"/>
                  </a:lnTo>
                  <a:lnTo>
                    <a:pt x="5171582" y="4301637"/>
                  </a:lnTo>
                  <a:lnTo>
                    <a:pt x="5173981" y="4301637"/>
                  </a:lnTo>
                  <a:lnTo>
                    <a:pt x="5176379" y="4301637"/>
                  </a:lnTo>
                  <a:lnTo>
                    <a:pt x="5178778" y="4301637"/>
                  </a:lnTo>
                  <a:lnTo>
                    <a:pt x="5181177" y="4301637"/>
                  </a:lnTo>
                  <a:lnTo>
                    <a:pt x="5183575" y="4301637"/>
                  </a:lnTo>
                  <a:lnTo>
                    <a:pt x="5185974" y="4301637"/>
                  </a:lnTo>
                  <a:lnTo>
                    <a:pt x="5188373" y="4301637"/>
                  </a:lnTo>
                  <a:lnTo>
                    <a:pt x="5190771" y="4301637"/>
                  </a:lnTo>
                  <a:lnTo>
                    <a:pt x="5193170" y="4301637"/>
                  </a:lnTo>
                  <a:lnTo>
                    <a:pt x="5195569" y="4301637"/>
                  </a:lnTo>
                  <a:lnTo>
                    <a:pt x="5197967" y="4301637"/>
                  </a:lnTo>
                  <a:lnTo>
                    <a:pt x="5200366" y="4301637"/>
                  </a:lnTo>
                  <a:lnTo>
                    <a:pt x="5202765" y="4301637"/>
                  </a:lnTo>
                  <a:lnTo>
                    <a:pt x="5205164" y="4301637"/>
                  </a:lnTo>
                  <a:lnTo>
                    <a:pt x="5207562" y="4301637"/>
                  </a:lnTo>
                  <a:lnTo>
                    <a:pt x="5209961" y="4301637"/>
                  </a:lnTo>
                  <a:lnTo>
                    <a:pt x="5212360" y="4301637"/>
                  </a:lnTo>
                  <a:lnTo>
                    <a:pt x="5214758" y="4301637"/>
                  </a:lnTo>
                  <a:lnTo>
                    <a:pt x="5217157" y="4301637"/>
                  </a:lnTo>
                  <a:lnTo>
                    <a:pt x="5219556" y="4301637"/>
                  </a:lnTo>
                  <a:lnTo>
                    <a:pt x="5221954" y="4301637"/>
                  </a:lnTo>
                  <a:lnTo>
                    <a:pt x="5224353" y="4301637"/>
                  </a:lnTo>
                  <a:lnTo>
                    <a:pt x="5226752" y="4301637"/>
                  </a:lnTo>
                  <a:lnTo>
                    <a:pt x="5229150" y="4301637"/>
                  </a:lnTo>
                  <a:lnTo>
                    <a:pt x="5231549" y="4301637"/>
                  </a:lnTo>
                  <a:lnTo>
                    <a:pt x="5233948" y="4301637"/>
                  </a:lnTo>
                  <a:lnTo>
                    <a:pt x="5236347" y="4301637"/>
                  </a:lnTo>
                  <a:lnTo>
                    <a:pt x="5238745" y="4301637"/>
                  </a:lnTo>
                  <a:lnTo>
                    <a:pt x="5241144" y="4301637"/>
                  </a:lnTo>
                  <a:lnTo>
                    <a:pt x="5243543" y="4301637"/>
                  </a:lnTo>
                  <a:lnTo>
                    <a:pt x="5245941" y="4301637"/>
                  </a:lnTo>
                  <a:lnTo>
                    <a:pt x="5248340" y="4301637"/>
                  </a:lnTo>
                  <a:lnTo>
                    <a:pt x="5250739" y="4301637"/>
                  </a:lnTo>
                  <a:lnTo>
                    <a:pt x="5253137" y="4301637"/>
                  </a:lnTo>
                  <a:lnTo>
                    <a:pt x="5255536" y="4301637"/>
                  </a:lnTo>
                  <a:lnTo>
                    <a:pt x="5257935" y="4301637"/>
                  </a:lnTo>
                  <a:lnTo>
                    <a:pt x="5260333" y="4301637"/>
                  </a:lnTo>
                  <a:lnTo>
                    <a:pt x="5262732" y="4301637"/>
                  </a:lnTo>
                  <a:lnTo>
                    <a:pt x="5265131" y="4301637"/>
                  </a:lnTo>
                  <a:lnTo>
                    <a:pt x="5267530" y="4301637"/>
                  </a:lnTo>
                  <a:lnTo>
                    <a:pt x="5269928" y="4301637"/>
                  </a:lnTo>
                  <a:lnTo>
                    <a:pt x="5272327" y="4301637"/>
                  </a:lnTo>
                  <a:lnTo>
                    <a:pt x="5274726" y="4301637"/>
                  </a:lnTo>
                  <a:lnTo>
                    <a:pt x="5277124" y="4301637"/>
                  </a:lnTo>
                  <a:lnTo>
                    <a:pt x="5279523" y="4301637"/>
                  </a:lnTo>
                  <a:lnTo>
                    <a:pt x="5281922" y="4301637"/>
                  </a:lnTo>
                  <a:lnTo>
                    <a:pt x="5284320" y="4301637"/>
                  </a:lnTo>
                  <a:lnTo>
                    <a:pt x="5286719" y="4301637"/>
                  </a:lnTo>
                  <a:lnTo>
                    <a:pt x="5289118" y="4301637"/>
                  </a:lnTo>
                  <a:lnTo>
                    <a:pt x="5291516" y="4301637"/>
                  </a:lnTo>
                  <a:lnTo>
                    <a:pt x="5293915" y="4301637"/>
                  </a:lnTo>
                  <a:lnTo>
                    <a:pt x="5296314" y="4301637"/>
                  </a:lnTo>
                  <a:lnTo>
                    <a:pt x="5298713" y="4301637"/>
                  </a:lnTo>
                  <a:lnTo>
                    <a:pt x="5301111" y="4301637"/>
                  </a:lnTo>
                  <a:lnTo>
                    <a:pt x="5303510" y="4301637"/>
                  </a:lnTo>
                  <a:lnTo>
                    <a:pt x="5305909" y="4301637"/>
                  </a:lnTo>
                  <a:lnTo>
                    <a:pt x="5308307" y="4301637"/>
                  </a:lnTo>
                  <a:lnTo>
                    <a:pt x="5310706" y="4301637"/>
                  </a:lnTo>
                  <a:lnTo>
                    <a:pt x="5313105" y="4301637"/>
                  </a:lnTo>
                  <a:lnTo>
                    <a:pt x="5315503" y="4301637"/>
                  </a:lnTo>
                  <a:lnTo>
                    <a:pt x="5317902" y="4301637"/>
                  </a:lnTo>
                  <a:lnTo>
                    <a:pt x="5320301" y="4301637"/>
                  </a:lnTo>
                  <a:lnTo>
                    <a:pt x="5322699" y="4301637"/>
                  </a:lnTo>
                  <a:lnTo>
                    <a:pt x="5325098" y="4301637"/>
                  </a:lnTo>
                  <a:lnTo>
                    <a:pt x="5327497" y="4301637"/>
                  </a:lnTo>
                  <a:lnTo>
                    <a:pt x="5329896" y="4301637"/>
                  </a:lnTo>
                  <a:lnTo>
                    <a:pt x="5332294" y="4301637"/>
                  </a:lnTo>
                  <a:lnTo>
                    <a:pt x="5334693" y="4301637"/>
                  </a:lnTo>
                  <a:lnTo>
                    <a:pt x="5337092" y="4301637"/>
                  </a:lnTo>
                  <a:lnTo>
                    <a:pt x="5339490" y="4301637"/>
                  </a:lnTo>
                  <a:lnTo>
                    <a:pt x="5341889" y="4301637"/>
                  </a:lnTo>
                  <a:lnTo>
                    <a:pt x="5344288" y="4301637"/>
                  </a:lnTo>
                  <a:lnTo>
                    <a:pt x="5346686" y="4301637"/>
                  </a:lnTo>
                  <a:lnTo>
                    <a:pt x="5349085" y="4301637"/>
                  </a:lnTo>
                  <a:lnTo>
                    <a:pt x="5351484" y="4301637"/>
                  </a:lnTo>
                  <a:lnTo>
                    <a:pt x="5353883" y="4301637"/>
                  </a:lnTo>
                  <a:lnTo>
                    <a:pt x="5356281" y="4301637"/>
                  </a:lnTo>
                  <a:lnTo>
                    <a:pt x="5358680" y="4301637"/>
                  </a:lnTo>
                  <a:lnTo>
                    <a:pt x="5361079" y="4301637"/>
                  </a:lnTo>
                  <a:lnTo>
                    <a:pt x="5363477" y="4301637"/>
                  </a:lnTo>
                  <a:lnTo>
                    <a:pt x="5365876" y="4301637"/>
                  </a:lnTo>
                  <a:lnTo>
                    <a:pt x="5368275" y="4301637"/>
                  </a:lnTo>
                  <a:lnTo>
                    <a:pt x="5370673" y="4301637"/>
                  </a:lnTo>
                  <a:lnTo>
                    <a:pt x="5373072" y="4301637"/>
                  </a:lnTo>
                  <a:lnTo>
                    <a:pt x="5375471" y="4301637"/>
                  </a:lnTo>
                  <a:lnTo>
                    <a:pt x="5377869" y="4301637"/>
                  </a:lnTo>
                  <a:lnTo>
                    <a:pt x="5380268" y="4301637"/>
                  </a:lnTo>
                  <a:lnTo>
                    <a:pt x="5382667" y="4301637"/>
                  </a:lnTo>
                  <a:lnTo>
                    <a:pt x="5385066" y="4301637"/>
                  </a:lnTo>
                  <a:lnTo>
                    <a:pt x="5387464" y="4301637"/>
                  </a:lnTo>
                  <a:lnTo>
                    <a:pt x="5389863" y="4301637"/>
                  </a:lnTo>
                  <a:lnTo>
                    <a:pt x="5392262" y="4301637"/>
                  </a:lnTo>
                  <a:lnTo>
                    <a:pt x="5394660" y="4301637"/>
                  </a:lnTo>
                  <a:lnTo>
                    <a:pt x="5397059" y="4301637"/>
                  </a:lnTo>
                  <a:lnTo>
                    <a:pt x="5399458" y="4301637"/>
                  </a:lnTo>
                  <a:lnTo>
                    <a:pt x="5401856" y="4301637"/>
                  </a:lnTo>
                  <a:lnTo>
                    <a:pt x="5404255" y="4301637"/>
                  </a:lnTo>
                  <a:lnTo>
                    <a:pt x="5406654" y="4301637"/>
                  </a:lnTo>
                  <a:lnTo>
                    <a:pt x="5409052" y="4301637"/>
                  </a:lnTo>
                  <a:lnTo>
                    <a:pt x="5411451" y="4301637"/>
                  </a:lnTo>
                  <a:lnTo>
                    <a:pt x="5413850" y="4301637"/>
                  </a:lnTo>
                  <a:lnTo>
                    <a:pt x="5416249" y="4301637"/>
                  </a:lnTo>
                  <a:lnTo>
                    <a:pt x="5418647" y="4301637"/>
                  </a:lnTo>
                  <a:lnTo>
                    <a:pt x="5421046" y="4301637"/>
                  </a:lnTo>
                  <a:lnTo>
                    <a:pt x="5423445" y="4301637"/>
                  </a:lnTo>
                  <a:lnTo>
                    <a:pt x="5425843" y="4301637"/>
                  </a:lnTo>
                  <a:lnTo>
                    <a:pt x="5428242" y="4301637"/>
                  </a:lnTo>
                  <a:lnTo>
                    <a:pt x="5430641" y="4301637"/>
                  </a:lnTo>
                  <a:lnTo>
                    <a:pt x="5433039" y="4301637"/>
                  </a:lnTo>
                  <a:lnTo>
                    <a:pt x="5435438" y="4301637"/>
                  </a:lnTo>
                  <a:lnTo>
                    <a:pt x="5437837" y="4301637"/>
                  </a:lnTo>
                  <a:lnTo>
                    <a:pt x="5440235" y="4301637"/>
                  </a:lnTo>
                  <a:lnTo>
                    <a:pt x="5442634" y="4301637"/>
                  </a:lnTo>
                  <a:lnTo>
                    <a:pt x="5445033" y="4301637"/>
                  </a:lnTo>
                  <a:lnTo>
                    <a:pt x="5447432" y="4301637"/>
                  </a:lnTo>
                  <a:lnTo>
                    <a:pt x="5449830" y="4301637"/>
                  </a:lnTo>
                  <a:lnTo>
                    <a:pt x="5452229" y="4301637"/>
                  </a:lnTo>
                  <a:lnTo>
                    <a:pt x="5454628" y="4301637"/>
                  </a:lnTo>
                  <a:lnTo>
                    <a:pt x="5457026" y="4301637"/>
                  </a:lnTo>
                  <a:lnTo>
                    <a:pt x="5459425" y="4301637"/>
                  </a:lnTo>
                  <a:lnTo>
                    <a:pt x="5461824" y="4301637"/>
                  </a:lnTo>
                  <a:lnTo>
                    <a:pt x="5464222" y="4301637"/>
                  </a:lnTo>
                  <a:lnTo>
                    <a:pt x="5466621" y="4301637"/>
                  </a:lnTo>
                  <a:lnTo>
                    <a:pt x="5469020" y="4301637"/>
                  </a:lnTo>
                  <a:lnTo>
                    <a:pt x="5471418" y="4301637"/>
                  </a:lnTo>
                  <a:lnTo>
                    <a:pt x="5473817" y="4301637"/>
                  </a:lnTo>
                  <a:lnTo>
                    <a:pt x="5476216" y="4301637"/>
                  </a:lnTo>
                  <a:lnTo>
                    <a:pt x="5478615" y="4301637"/>
                  </a:lnTo>
                  <a:lnTo>
                    <a:pt x="5481013" y="4301637"/>
                  </a:lnTo>
                  <a:lnTo>
                    <a:pt x="5483412" y="4301637"/>
                  </a:lnTo>
                  <a:lnTo>
                    <a:pt x="5485811" y="4301637"/>
                  </a:lnTo>
                  <a:lnTo>
                    <a:pt x="5488209" y="4301637"/>
                  </a:lnTo>
                  <a:lnTo>
                    <a:pt x="5490608" y="4301637"/>
                  </a:lnTo>
                  <a:lnTo>
                    <a:pt x="5493007" y="4301637"/>
                  </a:lnTo>
                  <a:lnTo>
                    <a:pt x="5495405" y="4301637"/>
                  </a:lnTo>
                  <a:lnTo>
                    <a:pt x="5497804" y="4301637"/>
                  </a:lnTo>
                  <a:lnTo>
                    <a:pt x="5500203" y="4301637"/>
                  </a:lnTo>
                  <a:lnTo>
                    <a:pt x="5502601" y="4301637"/>
                  </a:lnTo>
                  <a:lnTo>
                    <a:pt x="5505000" y="4301637"/>
                  </a:lnTo>
                  <a:lnTo>
                    <a:pt x="5507399" y="4301637"/>
                  </a:lnTo>
                  <a:lnTo>
                    <a:pt x="5509798" y="4301637"/>
                  </a:lnTo>
                  <a:lnTo>
                    <a:pt x="5512196" y="4301637"/>
                  </a:lnTo>
                  <a:lnTo>
                    <a:pt x="5514595" y="4301637"/>
                  </a:lnTo>
                  <a:lnTo>
                    <a:pt x="5516994" y="4301637"/>
                  </a:lnTo>
                  <a:lnTo>
                    <a:pt x="5519392" y="4301637"/>
                  </a:lnTo>
                  <a:lnTo>
                    <a:pt x="5521791" y="4301637"/>
                  </a:lnTo>
                  <a:lnTo>
                    <a:pt x="5524190" y="4301637"/>
                  </a:lnTo>
                  <a:lnTo>
                    <a:pt x="5526588" y="4301637"/>
                  </a:lnTo>
                  <a:lnTo>
                    <a:pt x="5528987" y="4301637"/>
                  </a:lnTo>
                  <a:lnTo>
                    <a:pt x="5531386" y="4301637"/>
                  </a:lnTo>
                  <a:lnTo>
                    <a:pt x="5533784" y="4301637"/>
                  </a:lnTo>
                  <a:lnTo>
                    <a:pt x="5536183" y="4301637"/>
                  </a:lnTo>
                  <a:lnTo>
                    <a:pt x="5538582" y="4301637"/>
                  </a:lnTo>
                  <a:lnTo>
                    <a:pt x="5540981" y="4301637"/>
                  </a:lnTo>
                  <a:lnTo>
                    <a:pt x="5543379" y="4301637"/>
                  </a:lnTo>
                  <a:lnTo>
                    <a:pt x="5545778" y="4301637"/>
                  </a:lnTo>
                  <a:lnTo>
                    <a:pt x="5548177" y="4301637"/>
                  </a:lnTo>
                  <a:lnTo>
                    <a:pt x="5550575" y="4301637"/>
                  </a:lnTo>
                  <a:lnTo>
                    <a:pt x="5552974" y="4301637"/>
                  </a:lnTo>
                  <a:lnTo>
                    <a:pt x="5555373" y="4301637"/>
                  </a:lnTo>
                  <a:lnTo>
                    <a:pt x="5557771" y="4301637"/>
                  </a:lnTo>
                  <a:lnTo>
                    <a:pt x="5560170" y="4301637"/>
                  </a:lnTo>
                  <a:lnTo>
                    <a:pt x="5562569" y="4301637"/>
                  </a:lnTo>
                  <a:lnTo>
                    <a:pt x="5564967" y="4301637"/>
                  </a:lnTo>
                  <a:lnTo>
                    <a:pt x="5567366" y="4301637"/>
                  </a:lnTo>
                  <a:lnTo>
                    <a:pt x="5569765" y="4301637"/>
                  </a:lnTo>
                  <a:lnTo>
                    <a:pt x="5572164" y="4301637"/>
                  </a:lnTo>
                  <a:lnTo>
                    <a:pt x="5574562" y="4301637"/>
                  </a:lnTo>
                  <a:lnTo>
                    <a:pt x="5576961" y="4301637"/>
                  </a:lnTo>
                  <a:lnTo>
                    <a:pt x="5579360" y="4301637"/>
                  </a:lnTo>
                  <a:lnTo>
                    <a:pt x="5581758" y="4301637"/>
                  </a:lnTo>
                  <a:lnTo>
                    <a:pt x="5584157" y="4301637"/>
                  </a:lnTo>
                  <a:lnTo>
                    <a:pt x="5586556" y="4301637"/>
                  </a:lnTo>
                  <a:lnTo>
                    <a:pt x="5588954" y="4301637"/>
                  </a:lnTo>
                  <a:lnTo>
                    <a:pt x="5591353" y="4301637"/>
                  </a:lnTo>
                  <a:lnTo>
                    <a:pt x="5593752" y="4301637"/>
                  </a:lnTo>
                  <a:lnTo>
                    <a:pt x="5596151" y="4301637"/>
                  </a:lnTo>
                  <a:lnTo>
                    <a:pt x="5598549" y="4301637"/>
                  </a:lnTo>
                  <a:lnTo>
                    <a:pt x="5600948" y="4301637"/>
                  </a:lnTo>
                  <a:lnTo>
                    <a:pt x="5603347" y="4301637"/>
                  </a:lnTo>
                  <a:lnTo>
                    <a:pt x="5605745" y="4301637"/>
                  </a:lnTo>
                  <a:lnTo>
                    <a:pt x="5608144" y="4301637"/>
                  </a:lnTo>
                  <a:lnTo>
                    <a:pt x="5610543" y="4301637"/>
                  </a:lnTo>
                  <a:lnTo>
                    <a:pt x="5612941" y="4301637"/>
                  </a:lnTo>
                  <a:lnTo>
                    <a:pt x="5615340" y="4301637"/>
                  </a:lnTo>
                  <a:lnTo>
                    <a:pt x="5617739" y="4301637"/>
                  </a:lnTo>
                  <a:lnTo>
                    <a:pt x="5620137" y="4301637"/>
                  </a:lnTo>
                  <a:lnTo>
                    <a:pt x="5622536" y="4301637"/>
                  </a:lnTo>
                  <a:lnTo>
                    <a:pt x="5624935" y="4301637"/>
                  </a:lnTo>
                  <a:lnTo>
                    <a:pt x="5627334" y="4301637"/>
                  </a:lnTo>
                  <a:lnTo>
                    <a:pt x="5629732" y="4301637"/>
                  </a:lnTo>
                  <a:lnTo>
                    <a:pt x="5632131" y="4301637"/>
                  </a:lnTo>
                  <a:lnTo>
                    <a:pt x="5634530" y="4301637"/>
                  </a:lnTo>
                  <a:lnTo>
                    <a:pt x="5636928" y="4301637"/>
                  </a:lnTo>
                  <a:lnTo>
                    <a:pt x="5639327" y="4301637"/>
                  </a:lnTo>
                  <a:lnTo>
                    <a:pt x="5641726" y="4301637"/>
                  </a:lnTo>
                  <a:lnTo>
                    <a:pt x="5644124" y="4301637"/>
                  </a:lnTo>
                  <a:lnTo>
                    <a:pt x="5646523" y="4301637"/>
                  </a:lnTo>
                  <a:lnTo>
                    <a:pt x="5648922" y="4301637"/>
                  </a:lnTo>
                  <a:lnTo>
                    <a:pt x="5651320" y="4301637"/>
                  </a:lnTo>
                  <a:lnTo>
                    <a:pt x="5653719" y="4301637"/>
                  </a:lnTo>
                  <a:lnTo>
                    <a:pt x="5656118" y="4301637"/>
                  </a:lnTo>
                  <a:lnTo>
                    <a:pt x="5658517" y="4301637"/>
                  </a:lnTo>
                  <a:lnTo>
                    <a:pt x="5660915" y="4301637"/>
                  </a:lnTo>
                  <a:lnTo>
                    <a:pt x="5663314" y="4301637"/>
                  </a:lnTo>
                  <a:lnTo>
                    <a:pt x="5665713" y="4301637"/>
                  </a:lnTo>
                  <a:lnTo>
                    <a:pt x="5668111" y="4301637"/>
                  </a:lnTo>
                  <a:lnTo>
                    <a:pt x="5670510" y="4301637"/>
                  </a:lnTo>
                  <a:lnTo>
                    <a:pt x="5672909" y="4301637"/>
                  </a:lnTo>
                  <a:lnTo>
                    <a:pt x="5675307" y="4301637"/>
                  </a:lnTo>
                  <a:lnTo>
                    <a:pt x="5677706" y="4301637"/>
                  </a:lnTo>
                  <a:lnTo>
                    <a:pt x="5680105" y="4301637"/>
                  </a:lnTo>
                  <a:lnTo>
                    <a:pt x="5682503" y="4301637"/>
                  </a:lnTo>
                  <a:lnTo>
                    <a:pt x="5684902" y="4301637"/>
                  </a:lnTo>
                  <a:lnTo>
                    <a:pt x="5687301" y="4301637"/>
                  </a:lnTo>
                  <a:lnTo>
                    <a:pt x="5689700" y="4301637"/>
                  </a:lnTo>
                  <a:lnTo>
                    <a:pt x="5692098" y="4301637"/>
                  </a:lnTo>
                  <a:lnTo>
                    <a:pt x="5694497" y="4301637"/>
                  </a:lnTo>
                  <a:lnTo>
                    <a:pt x="5696896" y="4301637"/>
                  </a:lnTo>
                  <a:lnTo>
                    <a:pt x="5699294" y="4301637"/>
                  </a:lnTo>
                  <a:lnTo>
                    <a:pt x="5701693" y="4301637"/>
                  </a:lnTo>
                  <a:lnTo>
                    <a:pt x="5704092" y="4301637"/>
                  </a:lnTo>
                  <a:lnTo>
                    <a:pt x="5706490" y="4301637"/>
                  </a:lnTo>
                  <a:lnTo>
                    <a:pt x="5708889" y="4301637"/>
                  </a:lnTo>
                  <a:lnTo>
                    <a:pt x="5711288" y="4301637"/>
                  </a:lnTo>
                  <a:lnTo>
                    <a:pt x="5713686" y="4301637"/>
                  </a:lnTo>
                  <a:lnTo>
                    <a:pt x="5716085" y="4301637"/>
                  </a:lnTo>
                  <a:lnTo>
                    <a:pt x="5718484" y="4301637"/>
                  </a:lnTo>
                  <a:lnTo>
                    <a:pt x="5720883" y="4301637"/>
                  </a:lnTo>
                  <a:lnTo>
                    <a:pt x="5723281" y="4301637"/>
                  </a:lnTo>
                  <a:lnTo>
                    <a:pt x="5725680" y="4301637"/>
                  </a:lnTo>
                  <a:lnTo>
                    <a:pt x="5728079" y="4301637"/>
                  </a:lnTo>
                  <a:lnTo>
                    <a:pt x="5730477" y="4301637"/>
                  </a:lnTo>
                  <a:lnTo>
                    <a:pt x="5732876" y="4301637"/>
                  </a:lnTo>
                  <a:lnTo>
                    <a:pt x="5735275" y="4301637"/>
                  </a:lnTo>
                  <a:lnTo>
                    <a:pt x="5737673" y="4301637"/>
                  </a:lnTo>
                  <a:lnTo>
                    <a:pt x="5740072" y="4301637"/>
                  </a:lnTo>
                  <a:lnTo>
                    <a:pt x="5742471" y="4301637"/>
                  </a:lnTo>
                  <a:lnTo>
                    <a:pt x="5744869" y="4301637"/>
                  </a:lnTo>
                  <a:lnTo>
                    <a:pt x="5747268" y="4301637"/>
                  </a:lnTo>
                  <a:lnTo>
                    <a:pt x="5749667" y="4301637"/>
                  </a:lnTo>
                  <a:lnTo>
                    <a:pt x="5752066" y="4301637"/>
                  </a:lnTo>
                  <a:lnTo>
                    <a:pt x="5754464" y="4301637"/>
                  </a:lnTo>
                  <a:lnTo>
                    <a:pt x="5756863" y="4301637"/>
                  </a:lnTo>
                  <a:lnTo>
                    <a:pt x="5759262" y="4301637"/>
                  </a:lnTo>
                  <a:lnTo>
                    <a:pt x="5761660" y="4301637"/>
                  </a:lnTo>
                  <a:lnTo>
                    <a:pt x="5764059" y="4301637"/>
                  </a:lnTo>
                  <a:lnTo>
                    <a:pt x="5766458" y="4301637"/>
                  </a:lnTo>
                  <a:lnTo>
                    <a:pt x="5768856" y="4301637"/>
                  </a:lnTo>
                  <a:lnTo>
                    <a:pt x="5771255" y="4301637"/>
                  </a:lnTo>
                  <a:lnTo>
                    <a:pt x="5773654" y="4301637"/>
                  </a:lnTo>
                  <a:lnTo>
                    <a:pt x="5776052" y="4301637"/>
                  </a:lnTo>
                  <a:lnTo>
                    <a:pt x="5778451" y="4301637"/>
                  </a:lnTo>
                  <a:lnTo>
                    <a:pt x="5780850" y="4301637"/>
                  </a:lnTo>
                  <a:lnTo>
                    <a:pt x="5783249" y="4301637"/>
                  </a:lnTo>
                  <a:lnTo>
                    <a:pt x="5785647" y="4301637"/>
                  </a:lnTo>
                  <a:lnTo>
                    <a:pt x="5788046" y="4301637"/>
                  </a:lnTo>
                  <a:lnTo>
                    <a:pt x="5790445" y="4301637"/>
                  </a:lnTo>
                  <a:lnTo>
                    <a:pt x="5792843" y="4301637"/>
                  </a:lnTo>
                  <a:lnTo>
                    <a:pt x="5795242" y="4301637"/>
                  </a:lnTo>
                  <a:lnTo>
                    <a:pt x="5797641" y="4301637"/>
                  </a:lnTo>
                  <a:lnTo>
                    <a:pt x="5800039" y="4301637"/>
                  </a:lnTo>
                  <a:lnTo>
                    <a:pt x="5802438" y="4301637"/>
                  </a:lnTo>
                  <a:lnTo>
                    <a:pt x="5804837" y="4301637"/>
                  </a:lnTo>
                  <a:lnTo>
                    <a:pt x="5807236" y="4301637"/>
                  </a:lnTo>
                  <a:lnTo>
                    <a:pt x="5809634" y="4301637"/>
                  </a:lnTo>
                  <a:lnTo>
                    <a:pt x="5812033" y="4301637"/>
                  </a:lnTo>
                  <a:lnTo>
                    <a:pt x="5814432" y="4301637"/>
                  </a:lnTo>
                  <a:lnTo>
                    <a:pt x="5816830" y="4301637"/>
                  </a:lnTo>
                  <a:lnTo>
                    <a:pt x="5819229" y="4301637"/>
                  </a:lnTo>
                  <a:lnTo>
                    <a:pt x="5821628" y="4301637"/>
                  </a:lnTo>
                  <a:lnTo>
                    <a:pt x="5824026" y="4301637"/>
                  </a:lnTo>
                  <a:lnTo>
                    <a:pt x="5826425" y="4301637"/>
                  </a:lnTo>
                  <a:lnTo>
                    <a:pt x="5828824" y="4301637"/>
                  </a:lnTo>
                  <a:lnTo>
                    <a:pt x="5831222" y="4301637"/>
                  </a:lnTo>
                  <a:lnTo>
                    <a:pt x="5833621" y="4301637"/>
                  </a:lnTo>
                  <a:lnTo>
                    <a:pt x="5836020" y="4301637"/>
                  </a:lnTo>
                  <a:lnTo>
                    <a:pt x="5838419" y="4301637"/>
                  </a:lnTo>
                  <a:lnTo>
                    <a:pt x="5840817" y="4301637"/>
                  </a:lnTo>
                  <a:lnTo>
                    <a:pt x="5843216" y="4301637"/>
                  </a:lnTo>
                  <a:lnTo>
                    <a:pt x="5845615" y="4301637"/>
                  </a:lnTo>
                  <a:lnTo>
                    <a:pt x="5848013" y="4301637"/>
                  </a:lnTo>
                  <a:lnTo>
                    <a:pt x="5850412" y="4301637"/>
                  </a:lnTo>
                  <a:lnTo>
                    <a:pt x="5852811" y="4301637"/>
                  </a:lnTo>
                  <a:lnTo>
                    <a:pt x="5855209" y="4301637"/>
                  </a:lnTo>
                  <a:lnTo>
                    <a:pt x="5857608" y="4301637"/>
                  </a:lnTo>
                  <a:lnTo>
                    <a:pt x="5860007" y="4301637"/>
                  </a:lnTo>
                  <a:lnTo>
                    <a:pt x="5862405" y="4301637"/>
                  </a:lnTo>
                  <a:lnTo>
                    <a:pt x="5864804" y="4301637"/>
                  </a:lnTo>
                  <a:lnTo>
                    <a:pt x="5867203" y="4301637"/>
                  </a:lnTo>
                  <a:lnTo>
                    <a:pt x="5869602" y="4301637"/>
                  </a:lnTo>
                  <a:lnTo>
                    <a:pt x="5872000" y="4301637"/>
                  </a:lnTo>
                  <a:lnTo>
                    <a:pt x="5874399" y="4301637"/>
                  </a:lnTo>
                  <a:lnTo>
                    <a:pt x="5876798" y="4301637"/>
                  </a:lnTo>
                  <a:lnTo>
                    <a:pt x="5879196" y="4301637"/>
                  </a:lnTo>
                  <a:lnTo>
                    <a:pt x="5881595" y="4301637"/>
                  </a:lnTo>
                  <a:lnTo>
                    <a:pt x="5883994" y="4301637"/>
                  </a:lnTo>
                  <a:lnTo>
                    <a:pt x="5886392" y="4301637"/>
                  </a:lnTo>
                  <a:lnTo>
                    <a:pt x="5888791" y="4301637"/>
                  </a:lnTo>
                  <a:lnTo>
                    <a:pt x="5891190" y="4301637"/>
                  </a:lnTo>
                  <a:lnTo>
                    <a:pt x="5893588" y="4301637"/>
                  </a:lnTo>
                  <a:lnTo>
                    <a:pt x="5895987" y="4301637"/>
                  </a:lnTo>
                  <a:lnTo>
                    <a:pt x="5898386" y="4301637"/>
                  </a:lnTo>
                  <a:lnTo>
                    <a:pt x="5900785" y="4301637"/>
                  </a:lnTo>
                  <a:lnTo>
                    <a:pt x="5903183" y="4301637"/>
                  </a:lnTo>
                  <a:lnTo>
                    <a:pt x="5905582" y="4301637"/>
                  </a:lnTo>
                  <a:lnTo>
                    <a:pt x="5907981" y="4301637"/>
                  </a:lnTo>
                  <a:lnTo>
                    <a:pt x="5910379" y="4301637"/>
                  </a:lnTo>
                  <a:lnTo>
                    <a:pt x="5912778" y="4301637"/>
                  </a:lnTo>
                  <a:lnTo>
                    <a:pt x="5915177" y="4301637"/>
                  </a:lnTo>
                  <a:lnTo>
                    <a:pt x="5917575" y="4301637"/>
                  </a:lnTo>
                  <a:lnTo>
                    <a:pt x="5919974" y="4301637"/>
                  </a:lnTo>
                  <a:lnTo>
                    <a:pt x="5922373" y="4301637"/>
                  </a:lnTo>
                  <a:lnTo>
                    <a:pt x="5924771" y="4301637"/>
                  </a:lnTo>
                  <a:lnTo>
                    <a:pt x="5927170" y="4301637"/>
                  </a:lnTo>
                  <a:lnTo>
                    <a:pt x="5929569" y="4301637"/>
                  </a:lnTo>
                  <a:lnTo>
                    <a:pt x="5931968" y="4301637"/>
                  </a:lnTo>
                  <a:lnTo>
                    <a:pt x="5934366" y="4301637"/>
                  </a:lnTo>
                  <a:lnTo>
                    <a:pt x="5936765" y="4301637"/>
                  </a:lnTo>
                  <a:lnTo>
                    <a:pt x="5939164" y="4301637"/>
                  </a:lnTo>
                  <a:lnTo>
                    <a:pt x="5941562" y="4301637"/>
                  </a:lnTo>
                  <a:lnTo>
                    <a:pt x="5943961" y="4301637"/>
                  </a:lnTo>
                  <a:lnTo>
                    <a:pt x="5946360" y="4301637"/>
                  </a:lnTo>
                  <a:lnTo>
                    <a:pt x="5948758" y="4301637"/>
                  </a:lnTo>
                  <a:lnTo>
                    <a:pt x="5951157" y="4301637"/>
                  </a:lnTo>
                  <a:lnTo>
                    <a:pt x="5953556" y="4301637"/>
                  </a:lnTo>
                  <a:lnTo>
                    <a:pt x="5955954" y="4301637"/>
                  </a:lnTo>
                  <a:lnTo>
                    <a:pt x="5958353" y="4301637"/>
                  </a:lnTo>
                  <a:lnTo>
                    <a:pt x="5960752" y="4301637"/>
                  </a:lnTo>
                  <a:lnTo>
                    <a:pt x="5963151" y="4301637"/>
                  </a:lnTo>
                  <a:lnTo>
                    <a:pt x="5965549" y="4301637"/>
                  </a:lnTo>
                  <a:lnTo>
                    <a:pt x="5967948" y="4301637"/>
                  </a:lnTo>
                  <a:lnTo>
                    <a:pt x="5970347" y="4301637"/>
                  </a:lnTo>
                  <a:lnTo>
                    <a:pt x="5972745" y="4301637"/>
                  </a:lnTo>
                  <a:lnTo>
                    <a:pt x="5975144" y="4301637"/>
                  </a:lnTo>
                  <a:lnTo>
                    <a:pt x="5977543" y="4301637"/>
                  </a:lnTo>
                  <a:lnTo>
                    <a:pt x="5979941" y="4301637"/>
                  </a:lnTo>
                  <a:lnTo>
                    <a:pt x="5982340" y="4301637"/>
                  </a:lnTo>
                  <a:lnTo>
                    <a:pt x="5984739" y="4301637"/>
                  </a:lnTo>
                  <a:lnTo>
                    <a:pt x="5987137" y="4301637"/>
                  </a:lnTo>
                  <a:lnTo>
                    <a:pt x="5989536" y="4301637"/>
                  </a:lnTo>
                  <a:lnTo>
                    <a:pt x="5991935" y="4301637"/>
                  </a:lnTo>
                  <a:lnTo>
                    <a:pt x="5994334" y="4301637"/>
                  </a:lnTo>
                  <a:lnTo>
                    <a:pt x="5996732" y="4301637"/>
                  </a:lnTo>
                  <a:lnTo>
                    <a:pt x="5999131" y="4301637"/>
                  </a:lnTo>
                  <a:lnTo>
                    <a:pt x="6001530" y="4301637"/>
                  </a:lnTo>
                  <a:lnTo>
                    <a:pt x="6003928" y="4301637"/>
                  </a:lnTo>
                  <a:lnTo>
                    <a:pt x="6006327" y="4301637"/>
                  </a:lnTo>
                  <a:lnTo>
                    <a:pt x="6008726" y="4301637"/>
                  </a:lnTo>
                  <a:lnTo>
                    <a:pt x="6011124" y="4301637"/>
                  </a:lnTo>
                  <a:lnTo>
                    <a:pt x="6013523" y="4301637"/>
                  </a:lnTo>
                  <a:lnTo>
                    <a:pt x="6015922" y="4301637"/>
                  </a:lnTo>
                  <a:lnTo>
                    <a:pt x="6018320" y="4301637"/>
                  </a:lnTo>
                  <a:lnTo>
                    <a:pt x="6020719" y="4301637"/>
                  </a:lnTo>
                  <a:lnTo>
                    <a:pt x="6023118" y="4301637"/>
                  </a:lnTo>
                  <a:lnTo>
                    <a:pt x="6025517" y="4301637"/>
                  </a:lnTo>
                  <a:lnTo>
                    <a:pt x="6027915" y="4301637"/>
                  </a:lnTo>
                  <a:lnTo>
                    <a:pt x="6030314" y="4301637"/>
                  </a:lnTo>
                  <a:lnTo>
                    <a:pt x="6032713" y="4301637"/>
                  </a:lnTo>
                  <a:lnTo>
                    <a:pt x="6035111" y="4301637"/>
                  </a:lnTo>
                  <a:lnTo>
                    <a:pt x="6037510" y="4301637"/>
                  </a:lnTo>
                  <a:lnTo>
                    <a:pt x="6039909" y="4301637"/>
                  </a:lnTo>
                  <a:lnTo>
                    <a:pt x="6042307" y="4301637"/>
                  </a:lnTo>
                  <a:lnTo>
                    <a:pt x="6044706" y="4301637"/>
                  </a:lnTo>
                  <a:lnTo>
                    <a:pt x="6047105" y="4301637"/>
                  </a:lnTo>
                  <a:lnTo>
                    <a:pt x="6049504" y="4301637"/>
                  </a:lnTo>
                  <a:lnTo>
                    <a:pt x="6051902" y="4301637"/>
                  </a:lnTo>
                  <a:lnTo>
                    <a:pt x="6054301" y="4301637"/>
                  </a:lnTo>
                  <a:lnTo>
                    <a:pt x="6056700" y="4301637"/>
                  </a:lnTo>
                  <a:lnTo>
                    <a:pt x="6059098" y="4301637"/>
                  </a:lnTo>
                  <a:lnTo>
                    <a:pt x="6061497" y="4457831"/>
                  </a:lnTo>
                  <a:lnTo>
                    <a:pt x="6063896" y="4457831"/>
                  </a:lnTo>
                  <a:lnTo>
                    <a:pt x="6066294" y="4457831"/>
                  </a:lnTo>
                  <a:lnTo>
                    <a:pt x="6068693" y="4457831"/>
                  </a:lnTo>
                  <a:lnTo>
                    <a:pt x="6071092" y="4457831"/>
                  </a:lnTo>
                  <a:lnTo>
                    <a:pt x="6073490" y="4457831"/>
                  </a:lnTo>
                  <a:lnTo>
                    <a:pt x="6075889" y="4457831"/>
                  </a:lnTo>
                  <a:lnTo>
                    <a:pt x="6078288" y="4457831"/>
                  </a:lnTo>
                  <a:lnTo>
                    <a:pt x="6080687" y="4457831"/>
                  </a:lnTo>
                  <a:lnTo>
                    <a:pt x="6083085" y="4457831"/>
                  </a:lnTo>
                  <a:lnTo>
                    <a:pt x="6085484" y="4457831"/>
                  </a:lnTo>
                  <a:lnTo>
                    <a:pt x="6087883" y="4457831"/>
                  </a:lnTo>
                  <a:lnTo>
                    <a:pt x="6090281" y="4457831"/>
                  </a:lnTo>
                  <a:lnTo>
                    <a:pt x="6092680" y="4457831"/>
                  </a:lnTo>
                  <a:lnTo>
                    <a:pt x="6095079" y="4457831"/>
                  </a:lnTo>
                  <a:lnTo>
                    <a:pt x="6097477" y="4457831"/>
                  </a:lnTo>
                  <a:lnTo>
                    <a:pt x="6099876" y="4457831"/>
                  </a:lnTo>
                  <a:lnTo>
                    <a:pt x="6102275" y="4457831"/>
                  </a:lnTo>
                  <a:lnTo>
                    <a:pt x="6104673" y="4457831"/>
                  </a:lnTo>
                  <a:lnTo>
                    <a:pt x="6107072" y="4457831"/>
                  </a:lnTo>
                  <a:lnTo>
                    <a:pt x="6109471" y="4457831"/>
                  </a:lnTo>
                  <a:lnTo>
                    <a:pt x="6111870" y="4457831"/>
                  </a:lnTo>
                  <a:lnTo>
                    <a:pt x="6114268" y="4457831"/>
                  </a:lnTo>
                  <a:lnTo>
                    <a:pt x="6116667" y="4457831"/>
                  </a:lnTo>
                  <a:lnTo>
                    <a:pt x="6119066" y="4457831"/>
                  </a:lnTo>
                  <a:lnTo>
                    <a:pt x="6121464" y="4457831"/>
                  </a:lnTo>
                  <a:lnTo>
                    <a:pt x="6123863" y="4457831"/>
                  </a:lnTo>
                  <a:lnTo>
                    <a:pt x="6126262" y="4457831"/>
                  </a:lnTo>
                  <a:lnTo>
                    <a:pt x="6128660" y="4457831"/>
                  </a:lnTo>
                  <a:lnTo>
                    <a:pt x="6131059" y="4457831"/>
                  </a:lnTo>
                  <a:lnTo>
                    <a:pt x="6133458" y="4457831"/>
                  </a:lnTo>
                  <a:lnTo>
                    <a:pt x="6135856" y="4457831"/>
                  </a:lnTo>
                  <a:lnTo>
                    <a:pt x="6138255" y="4457831"/>
                  </a:lnTo>
                  <a:lnTo>
                    <a:pt x="6140654" y="4457831"/>
                  </a:lnTo>
                  <a:lnTo>
                    <a:pt x="6143053" y="4457831"/>
                  </a:lnTo>
                  <a:lnTo>
                    <a:pt x="6145451" y="4457831"/>
                  </a:lnTo>
                  <a:lnTo>
                    <a:pt x="6147850" y="4457831"/>
                  </a:lnTo>
                  <a:lnTo>
                    <a:pt x="6150249" y="4457831"/>
                  </a:lnTo>
                  <a:lnTo>
                    <a:pt x="6152647" y="4457831"/>
                  </a:lnTo>
                  <a:lnTo>
                    <a:pt x="6155046" y="4457831"/>
                  </a:lnTo>
                  <a:lnTo>
                    <a:pt x="6157445" y="4457831"/>
                  </a:lnTo>
                  <a:lnTo>
                    <a:pt x="6159843" y="4457831"/>
                  </a:lnTo>
                  <a:lnTo>
                    <a:pt x="6162242" y="4457831"/>
                  </a:lnTo>
                  <a:lnTo>
                    <a:pt x="6164641" y="4457831"/>
                  </a:lnTo>
                  <a:lnTo>
                    <a:pt x="6167039" y="4457831"/>
                  </a:lnTo>
                  <a:lnTo>
                    <a:pt x="6169438" y="4457831"/>
                  </a:lnTo>
                  <a:lnTo>
                    <a:pt x="6171837" y="4457831"/>
                  </a:lnTo>
                  <a:lnTo>
                    <a:pt x="6174236" y="4457831"/>
                  </a:lnTo>
                  <a:lnTo>
                    <a:pt x="6176634" y="4457831"/>
                  </a:lnTo>
                  <a:lnTo>
                    <a:pt x="6179033" y="4457831"/>
                  </a:lnTo>
                  <a:lnTo>
                    <a:pt x="6181432" y="4457831"/>
                  </a:lnTo>
                  <a:lnTo>
                    <a:pt x="6183830" y="4457831"/>
                  </a:lnTo>
                  <a:lnTo>
                    <a:pt x="6186229" y="4457831"/>
                  </a:lnTo>
                  <a:lnTo>
                    <a:pt x="6188628" y="4457831"/>
                  </a:lnTo>
                  <a:lnTo>
                    <a:pt x="6191026" y="4457831"/>
                  </a:lnTo>
                  <a:lnTo>
                    <a:pt x="6193425" y="4457831"/>
                  </a:lnTo>
                  <a:lnTo>
                    <a:pt x="6195824" y="4457831"/>
                  </a:lnTo>
                  <a:lnTo>
                    <a:pt x="6198222" y="4457831"/>
                  </a:lnTo>
                  <a:lnTo>
                    <a:pt x="6200621" y="4457831"/>
                  </a:lnTo>
                  <a:lnTo>
                    <a:pt x="6203020" y="4457831"/>
                  </a:lnTo>
                  <a:lnTo>
                    <a:pt x="6205419" y="4457831"/>
                  </a:lnTo>
                  <a:lnTo>
                    <a:pt x="6207817" y="4457831"/>
                  </a:lnTo>
                  <a:lnTo>
                    <a:pt x="6210216" y="4457831"/>
                  </a:lnTo>
                  <a:lnTo>
                    <a:pt x="6212615" y="4457831"/>
                  </a:lnTo>
                  <a:lnTo>
                    <a:pt x="6215013" y="4457831"/>
                  </a:lnTo>
                  <a:lnTo>
                    <a:pt x="6217412" y="4457831"/>
                  </a:lnTo>
                  <a:lnTo>
                    <a:pt x="6219811" y="4457831"/>
                  </a:lnTo>
                  <a:lnTo>
                    <a:pt x="6222209" y="4457831"/>
                  </a:lnTo>
                  <a:lnTo>
                    <a:pt x="6224608" y="4457831"/>
                  </a:lnTo>
                  <a:lnTo>
                    <a:pt x="6227007" y="4457831"/>
                  </a:lnTo>
                  <a:lnTo>
                    <a:pt x="6229405" y="4457831"/>
                  </a:lnTo>
                  <a:lnTo>
                    <a:pt x="6231804" y="4457831"/>
                  </a:lnTo>
                  <a:lnTo>
                    <a:pt x="6234203" y="4457831"/>
                  </a:lnTo>
                  <a:lnTo>
                    <a:pt x="6236602" y="4457831"/>
                  </a:lnTo>
                  <a:lnTo>
                    <a:pt x="6239000" y="4457831"/>
                  </a:lnTo>
                  <a:lnTo>
                    <a:pt x="6241399" y="4457831"/>
                  </a:lnTo>
                  <a:lnTo>
                    <a:pt x="6243798" y="4457831"/>
                  </a:lnTo>
                  <a:lnTo>
                    <a:pt x="6246196" y="4457831"/>
                  </a:lnTo>
                  <a:lnTo>
                    <a:pt x="6248595" y="4457831"/>
                  </a:lnTo>
                  <a:lnTo>
                    <a:pt x="6250994" y="4457831"/>
                  </a:lnTo>
                  <a:lnTo>
                    <a:pt x="6253392" y="4457831"/>
                  </a:lnTo>
                  <a:lnTo>
                    <a:pt x="6255791" y="4457831"/>
                  </a:lnTo>
                  <a:lnTo>
                    <a:pt x="6258190" y="4457831"/>
                  </a:lnTo>
                  <a:lnTo>
                    <a:pt x="6260588" y="4457831"/>
                  </a:lnTo>
                  <a:lnTo>
                    <a:pt x="6262987" y="4457831"/>
                  </a:lnTo>
                  <a:lnTo>
                    <a:pt x="6265386" y="4457831"/>
                  </a:lnTo>
                  <a:lnTo>
                    <a:pt x="6267785" y="4457831"/>
                  </a:lnTo>
                  <a:lnTo>
                    <a:pt x="6270183" y="4457831"/>
                  </a:lnTo>
                  <a:lnTo>
                    <a:pt x="6272582" y="4457831"/>
                  </a:lnTo>
                  <a:lnTo>
                    <a:pt x="6274981" y="4457831"/>
                  </a:lnTo>
                  <a:lnTo>
                    <a:pt x="6277379" y="4457831"/>
                  </a:lnTo>
                  <a:lnTo>
                    <a:pt x="6279778" y="4457831"/>
                  </a:lnTo>
                  <a:lnTo>
                    <a:pt x="6282177" y="4457831"/>
                  </a:lnTo>
                  <a:lnTo>
                    <a:pt x="6284575" y="4457831"/>
                  </a:lnTo>
                  <a:lnTo>
                    <a:pt x="6286974" y="4457831"/>
                  </a:lnTo>
                  <a:lnTo>
                    <a:pt x="6289373" y="4457831"/>
                  </a:lnTo>
                  <a:lnTo>
                    <a:pt x="6291772" y="4457831"/>
                  </a:lnTo>
                  <a:lnTo>
                    <a:pt x="6294170" y="4457831"/>
                  </a:lnTo>
                  <a:lnTo>
                    <a:pt x="6296569" y="4457831"/>
                  </a:lnTo>
                  <a:lnTo>
                    <a:pt x="6298968" y="4457831"/>
                  </a:lnTo>
                  <a:lnTo>
                    <a:pt x="6301366" y="4457831"/>
                  </a:lnTo>
                  <a:lnTo>
                    <a:pt x="6303765" y="4457831"/>
                  </a:lnTo>
                  <a:lnTo>
                    <a:pt x="6306164" y="4457831"/>
                  </a:lnTo>
                  <a:lnTo>
                    <a:pt x="6308562" y="4457831"/>
                  </a:lnTo>
                  <a:lnTo>
                    <a:pt x="6310961" y="4457831"/>
                  </a:lnTo>
                  <a:lnTo>
                    <a:pt x="6313360" y="4457831"/>
                  </a:lnTo>
                  <a:lnTo>
                    <a:pt x="6315758" y="4457831"/>
                  </a:lnTo>
                  <a:lnTo>
                    <a:pt x="6318157" y="4457831"/>
                  </a:lnTo>
                  <a:lnTo>
                    <a:pt x="6320556" y="4457831"/>
                  </a:lnTo>
                  <a:lnTo>
                    <a:pt x="6322955" y="4457831"/>
                  </a:lnTo>
                  <a:lnTo>
                    <a:pt x="6325353" y="4457831"/>
                  </a:lnTo>
                  <a:lnTo>
                    <a:pt x="6327752" y="4457831"/>
                  </a:lnTo>
                  <a:lnTo>
                    <a:pt x="6330151" y="4457831"/>
                  </a:lnTo>
                  <a:lnTo>
                    <a:pt x="6332549" y="4457831"/>
                  </a:lnTo>
                  <a:lnTo>
                    <a:pt x="6334948" y="4457831"/>
                  </a:lnTo>
                  <a:lnTo>
                    <a:pt x="6337347" y="4457831"/>
                  </a:lnTo>
                  <a:lnTo>
                    <a:pt x="6339745" y="4457831"/>
                  </a:lnTo>
                  <a:lnTo>
                    <a:pt x="6342144" y="4457831"/>
                  </a:lnTo>
                  <a:lnTo>
                    <a:pt x="6344543" y="4457831"/>
                  </a:lnTo>
                  <a:lnTo>
                    <a:pt x="6346941" y="4457831"/>
                  </a:lnTo>
                  <a:lnTo>
                    <a:pt x="6349340" y="4457831"/>
                  </a:lnTo>
                  <a:lnTo>
                    <a:pt x="6351739" y="4457831"/>
                  </a:lnTo>
                  <a:lnTo>
                    <a:pt x="6354138" y="4457831"/>
                  </a:lnTo>
                  <a:lnTo>
                    <a:pt x="6356536" y="4457831"/>
                  </a:lnTo>
                  <a:lnTo>
                    <a:pt x="6358935" y="4457831"/>
                  </a:lnTo>
                  <a:lnTo>
                    <a:pt x="6361334" y="4457831"/>
                  </a:lnTo>
                  <a:lnTo>
                    <a:pt x="6363732" y="4457831"/>
                  </a:lnTo>
                  <a:lnTo>
                    <a:pt x="6366131" y="4457831"/>
                  </a:lnTo>
                  <a:lnTo>
                    <a:pt x="6368530" y="4457831"/>
                  </a:lnTo>
                  <a:lnTo>
                    <a:pt x="6370928" y="4457831"/>
                  </a:lnTo>
                  <a:lnTo>
                    <a:pt x="6373327" y="4457831"/>
                  </a:lnTo>
                  <a:lnTo>
                    <a:pt x="6375726" y="4457831"/>
                  </a:lnTo>
                  <a:lnTo>
                    <a:pt x="6378124" y="4457831"/>
                  </a:lnTo>
                  <a:lnTo>
                    <a:pt x="6380523" y="4457831"/>
                  </a:lnTo>
                  <a:lnTo>
                    <a:pt x="6382922" y="4457831"/>
                  </a:lnTo>
                  <a:lnTo>
                    <a:pt x="6385321" y="4457831"/>
                  </a:lnTo>
                  <a:lnTo>
                    <a:pt x="6387719" y="4457831"/>
                  </a:lnTo>
                  <a:lnTo>
                    <a:pt x="6390118" y="4457831"/>
                  </a:lnTo>
                  <a:lnTo>
                    <a:pt x="6392517" y="4457831"/>
                  </a:lnTo>
                  <a:lnTo>
                    <a:pt x="6394915" y="4457831"/>
                  </a:lnTo>
                  <a:lnTo>
                    <a:pt x="6397314" y="4457831"/>
                  </a:lnTo>
                  <a:lnTo>
                    <a:pt x="6399713" y="4457831"/>
                  </a:lnTo>
                  <a:lnTo>
                    <a:pt x="6402111" y="4457831"/>
                  </a:lnTo>
                  <a:lnTo>
                    <a:pt x="6404510" y="4457831"/>
                  </a:lnTo>
                  <a:lnTo>
                    <a:pt x="6406909" y="4457831"/>
                  </a:lnTo>
                  <a:lnTo>
                    <a:pt x="6409307" y="4457831"/>
                  </a:lnTo>
                  <a:lnTo>
                    <a:pt x="6411706" y="4457831"/>
                  </a:lnTo>
                  <a:lnTo>
                    <a:pt x="6414105" y="4457831"/>
                  </a:lnTo>
                  <a:lnTo>
                    <a:pt x="6416504" y="4457831"/>
                  </a:lnTo>
                  <a:lnTo>
                    <a:pt x="6418902" y="4457831"/>
                  </a:lnTo>
                  <a:lnTo>
                    <a:pt x="6421301" y="4457831"/>
                  </a:lnTo>
                  <a:lnTo>
                    <a:pt x="6423700" y="4457831"/>
                  </a:lnTo>
                  <a:lnTo>
                    <a:pt x="6426098" y="4457831"/>
                  </a:lnTo>
                  <a:lnTo>
                    <a:pt x="6428497" y="4457831"/>
                  </a:lnTo>
                  <a:lnTo>
                    <a:pt x="6430896" y="4457831"/>
                  </a:lnTo>
                  <a:lnTo>
                    <a:pt x="6433294" y="4457831"/>
                  </a:lnTo>
                  <a:lnTo>
                    <a:pt x="6435693" y="4457831"/>
                  </a:lnTo>
                  <a:lnTo>
                    <a:pt x="6438092" y="4457831"/>
                  </a:lnTo>
                  <a:lnTo>
                    <a:pt x="6440490" y="4457831"/>
                  </a:lnTo>
                  <a:lnTo>
                    <a:pt x="6442889" y="4457831"/>
                  </a:lnTo>
                  <a:lnTo>
                    <a:pt x="6445288" y="4457831"/>
                  </a:lnTo>
                  <a:lnTo>
                    <a:pt x="6447687" y="4457831"/>
                  </a:lnTo>
                  <a:lnTo>
                    <a:pt x="6450085" y="4457831"/>
                  </a:lnTo>
                  <a:lnTo>
                    <a:pt x="6452484" y="4457831"/>
                  </a:lnTo>
                  <a:lnTo>
                    <a:pt x="6454883" y="4457831"/>
                  </a:lnTo>
                  <a:lnTo>
                    <a:pt x="6457281" y="4457831"/>
                  </a:lnTo>
                  <a:lnTo>
                    <a:pt x="6459680" y="4457831"/>
                  </a:lnTo>
                  <a:lnTo>
                    <a:pt x="6462079" y="4457831"/>
                  </a:lnTo>
                  <a:lnTo>
                    <a:pt x="6464477" y="4457831"/>
                  </a:lnTo>
                  <a:lnTo>
                    <a:pt x="6466876" y="4457831"/>
                  </a:lnTo>
                  <a:lnTo>
                    <a:pt x="6469275" y="4457831"/>
                  </a:lnTo>
                  <a:lnTo>
                    <a:pt x="6471673" y="4457831"/>
                  </a:lnTo>
                  <a:lnTo>
                    <a:pt x="6474072" y="4457831"/>
                  </a:lnTo>
                  <a:lnTo>
                    <a:pt x="6476471" y="4457831"/>
                  </a:lnTo>
                  <a:lnTo>
                    <a:pt x="6478870" y="4457831"/>
                  </a:lnTo>
                  <a:lnTo>
                    <a:pt x="6481268" y="4457831"/>
                  </a:lnTo>
                  <a:lnTo>
                    <a:pt x="6483667" y="4457831"/>
                  </a:lnTo>
                  <a:lnTo>
                    <a:pt x="6486066" y="4457831"/>
                  </a:lnTo>
                  <a:lnTo>
                    <a:pt x="6488464" y="4457831"/>
                  </a:lnTo>
                  <a:lnTo>
                    <a:pt x="6490863" y="4457831"/>
                  </a:lnTo>
                  <a:lnTo>
                    <a:pt x="6493262" y="4457831"/>
                  </a:lnTo>
                  <a:lnTo>
                    <a:pt x="6495660" y="4457831"/>
                  </a:lnTo>
                  <a:lnTo>
                    <a:pt x="6498059" y="4457831"/>
                  </a:lnTo>
                  <a:lnTo>
                    <a:pt x="6500458" y="4457831"/>
                  </a:lnTo>
                  <a:lnTo>
                    <a:pt x="6502857" y="4457831"/>
                  </a:lnTo>
                  <a:lnTo>
                    <a:pt x="6505255" y="4457831"/>
                  </a:lnTo>
                  <a:lnTo>
                    <a:pt x="6507654" y="4457831"/>
                  </a:lnTo>
                  <a:lnTo>
                    <a:pt x="6510053" y="4457831"/>
                  </a:lnTo>
                  <a:lnTo>
                    <a:pt x="6512451" y="4457831"/>
                  </a:lnTo>
                  <a:lnTo>
                    <a:pt x="6514850" y="4457831"/>
                  </a:lnTo>
                  <a:lnTo>
                    <a:pt x="6517249" y="4457831"/>
                  </a:lnTo>
                  <a:lnTo>
                    <a:pt x="6519647" y="4457831"/>
                  </a:lnTo>
                  <a:lnTo>
                    <a:pt x="6522046" y="4457831"/>
                  </a:lnTo>
                  <a:lnTo>
                    <a:pt x="6524445" y="4457831"/>
                  </a:lnTo>
                  <a:lnTo>
                    <a:pt x="6526843" y="4457831"/>
                  </a:lnTo>
                  <a:lnTo>
                    <a:pt x="6529242" y="4457831"/>
                  </a:lnTo>
                  <a:lnTo>
                    <a:pt x="6531641" y="4457831"/>
                  </a:lnTo>
                  <a:lnTo>
                    <a:pt x="6534040" y="4457831"/>
                  </a:lnTo>
                  <a:lnTo>
                    <a:pt x="6536438" y="4457831"/>
                  </a:lnTo>
                  <a:lnTo>
                    <a:pt x="6538837" y="4457831"/>
                  </a:lnTo>
                  <a:lnTo>
                    <a:pt x="6541236" y="4457831"/>
                  </a:lnTo>
                  <a:lnTo>
                    <a:pt x="6543634" y="4457831"/>
                  </a:lnTo>
                  <a:lnTo>
                    <a:pt x="6546033" y="4457831"/>
                  </a:lnTo>
                  <a:lnTo>
                    <a:pt x="6548432" y="4457831"/>
                  </a:lnTo>
                  <a:lnTo>
                    <a:pt x="6550830" y="4457831"/>
                  </a:lnTo>
                  <a:lnTo>
                    <a:pt x="6553229" y="4457831"/>
                  </a:lnTo>
                  <a:lnTo>
                    <a:pt x="6555628" y="4457831"/>
                  </a:lnTo>
                  <a:lnTo>
                    <a:pt x="6558026" y="4457831"/>
                  </a:lnTo>
                  <a:lnTo>
                    <a:pt x="6560425" y="4457831"/>
                  </a:lnTo>
                  <a:lnTo>
                    <a:pt x="6562824" y="4457831"/>
                  </a:lnTo>
                  <a:lnTo>
                    <a:pt x="6565223" y="4457831"/>
                  </a:lnTo>
                  <a:lnTo>
                    <a:pt x="6567621" y="4457831"/>
                  </a:lnTo>
                  <a:lnTo>
                    <a:pt x="6570020" y="4457831"/>
                  </a:lnTo>
                  <a:lnTo>
                    <a:pt x="6572419" y="4457831"/>
                  </a:lnTo>
                  <a:lnTo>
                    <a:pt x="6574817" y="4457831"/>
                  </a:lnTo>
                  <a:lnTo>
                    <a:pt x="6577216" y="4457831"/>
                  </a:lnTo>
                  <a:lnTo>
                    <a:pt x="6579615" y="4457831"/>
                  </a:lnTo>
                  <a:lnTo>
                    <a:pt x="6582013" y="4457831"/>
                  </a:lnTo>
                  <a:lnTo>
                    <a:pt x="6584412" y="4457831"/>
                  </a:lnTo>
                  <a:lnTo>
                    <a:pt x="6586811" y="4457831"/>
                  </a:lnTo>
                  <a:lnTo>
                    <a:pt x="6589209" y="4457831"/>
                  </a:lnTo>
                  <a:lnTo>
                    <a:pt x="6591608" y="4457831"/>
                  </a:lnTo>
                  <a:lnTo>
                    <a:pt x="6594007" y="4457831"/>
                  </a:lnTo>
                  <a:lnTo>
                    <a:pt x="6596406" y="4457831"/>
                  </a:lnTo>
                  <a:lnTo>
                    <a:pt x="6598804" y="4457831"/>
                  </a:lnTo>
                  <a:lnTo>
                    <a:pt x="6601203" y="4457831"/>
                  </a:lnTo>
                  <a:lnTo>
                    <a:pt x="6603602" y="4457831"/>
                  </a:lnTo>
                  <a:lnTo>
                    <a:pt x="6606000" y="4457831"/>
                  </a:lnTo>
                  <a:lnTo>
                    <a:pt x="6608399" y="4457831"/>
                  </a:lnTo>
                  <a:lnTo>
                    <a:pt x="6610798" y="4457831"/>
                  </a:lnTo>
                  <a:lnTo>
                    <a:pt x="6613196" y="4457831"/>
                  </a:lnTo>
                  <a:lnTo>
                    <a:pt x="6615595" y="4457831"/>
                  </a:lnTo>
                  <a:lnTo>
                    <a:pt x="6617994" y="4457831"/>
                  </a:lnTo>
                  <a:lnTo>
                    <a:pt x="6620392" y="4457831"/>
                  </a:lnTo>
                  <a:lnTo>
                    <a:pt x="6622791" y="4457831"/>
                  </a:lnTo>
                  <a:lnTo>
                    <a:pt x="6625190" y="4457831"/>
                  </a:lnTo>
                  <a:lnTo>
                    <a:pt x="6627589" y="4457831"/>
                  </a:lnTo>
                  <a:lnTo>
                    <a:pt x="6629987" y="4457831"/>
                  </a:lnTo>
                  <a:lnTo>
                    <a:pt x="6632386" y="4457831"/>
                  </a:lnTo>
                  <a:lnTo>
                    <a:pt x="6634785" y="4457831"/>
                  </a:lnTo>
                  <a:lnTo>
                    <a:pt x="6637183" y="4457831"/>
                  </a:lnTo>
                  <a:lnTo>
                    <a:pt x="6639582" y="4457831"/>
                  </a:lnTo>
                  <a:lnTo>
                    <a:pt x="6641981" y="4457831"/>
                  </a:lnTo>
                  <a:lnTo>
                    <a:pt x="6644379" y="4457831"/>
                  </a:lnTo>
                  <a:lnTo>
                    <a:pt x="6646778" y="4457831"/>
                  </a:lnTo>
                  <a:lnTo>
                    <a:pt x="6649177" y="4457831"/>
                  </a:lnTo>
                  <a:lnTo>
                    <a:pt x="6651575" y="4457831"/>
                  </a:lnTo>
                  <a:lnTo>
                    <a:pt x="6653974" y="4457831"/>
                  </a:lnTo>
                  <a:lnTo>
                    <a:pt x="6656373" y="4457831"/>
                  </a:lnTo>
                  <a:lnTo>
                    <a:pt x="6658772" y="4457831"/>
                  </a:lnTo>
                  <a:lnTo>
                    <a:pt x="6661170" y="4457831"/>
                  </a:lnTo>
                  <a:lnTo>
                    <a:pt x="6663569" y="4457831"/>
                  </a:lnTo>
                  <a:lnTo>
                    <a:pt x="6665968" y="4457831"/>
                  </a:lnTo>
                  <a:lnTo>
                    <a:pt x="6668366" y="4457831"/>
                  </a:lnTo>
                  <a:lnTo>
                    <a:pt x="6670765" y="4457831"/>
                  </a:lnTo>
                  <a:lnTo>
                    <a:pt x="6673164" y="4457831"/>
                  </a:lnTo>
                  <a:lnTo>
                    <a:pt x="6675562" y="4457831"/>
                  </a:lnTo>
                  <a:lnTo>
                    <a:pt x="6677961" y="4457831"/>
                  </a:lnTo>
                  <a:lnTo>
                    <a:pt x="6680360" y="4457831"/>
                  </a:lnTo>
                  <a:lnTo>
                    <a:pt x="6682758" y="4457831"/>
                  </a:lnTo>
                  <a:lnTo>
                    <a:pt x="6685157" y="4457831"/>
                  </a:lnTo>
                  <a:lnTo>
                    <a:pt x="6687556" y="4457831"/>
                  </a:lnTo>
                  <a:lnTo>
                    <a:pt x="6689955" y="4457831"/>
                  </a:lnTo>
                  <a:lnTo>
                    <a:pt x="6692353" y="4457831"/>
                  </a:lnTo>
                  <a:lnTo>
                    <a:pt x="6694752" y="4457831"/>
                  </a:lnTo>
                  <a:lnTo>
                    <a:pt x="6697151" y="4457831"/>
                  </a:lnTo>
                  <a:lnTo>
                    <a:pt x="6699549" y="4457831"/>
                  </a:lnTo>
                  <a:lnTo>
                    <a:pt x="6701948" y="4457831"/>
                  </a:lnTo>
                  <a:lnTo>
                    <a:pt x="6704347" y="4457831"/>
                  </a:lnTo>
                  <a:lnTo>
                    <a:pt x="6706745" y="4457831"/>
                  </a:lnTo>
                  <a:lnTo>
                    <a:pt x="6709144" y="4457831"/>
                  </a:lnTo>
                  <a:lnTo>
                    <a:pt x="6711543" y="4457831"/>
                  </a:lnTo>
                  <a:lnTo>
                    <a:pt x="6713941" y="4457831"/>
                  </a:lnTo>
                  <a:lnTo>
                    <a:pt x="6716340" y="4457831"/>
                  </a:lnTo>
                  <a:lnTo>
                    <a:pt x="6718739" y="4457831"/>
                  </a:lnTo>
                  <a:lnTo>
                    <a:pt x="6721138" y="4457831"/>
                  </a:lnTo>
                  <a:lnTo>
                    <a:pt x="6723536" y="4457831"/>
                  </a:lnTo>
                  <a:lnTo>
                    <a:pt x="6725935" y="4457831"/>
                  </a:lnTo>
                  <a:lnTo>
                    <a:pt x="6728334" y="4457831"/>
                  </a:lnTo>
                  <a:lnTo>
                    <a:pt x="6730732" y="4457831"/>
                  </a:lnTo>
                  <a:lnTo>
                    <a:pt x="6733131" y="4457831"/>
                  </a:lnTo>
                  <a:lnTo>
                    <a:pt x="6735530" y="4457831"/>
                  </a:lnTo>
                  <a:lnTo>
                    <a:pt x="6737928" y="4457831"/>
                  </a:lnTo>
                  <a:lnTo>
                    <a:pt x="6740327" y="4457831"/>
                  </a:lnTo>
                  <a:lnTo>
                    <a:pt x="6742726" y="4457831"/>
                  </a:lnTo>
                  <a:lnTo>
                    <a:pt x="6745125" y="4457831"/>
                  </a:lnTo>
                  <a:lnTo>
                    <a:pt x="6747523" y="4457831"/>
                  </a:lnTo>
                  <a:lnTo>
                    <a:pt x="6749922" y="4457831"/>
                  </a:lnTo>
                  <a:lnTo>
                    <a:pt x="6752321" y="4457831"/>
                  </a:lnTo>
                  <a:lnTo>
                    <a:pt x="6754719" y="4457831"/>
                  </a:lnTo>
                  <a:lnTo>
                    <a:pt x="6757118" y="4457831"/>
                  </a:lnTo>
                  <a:lnTo>
                    <a:pt x="6759517" y="4457831"/>
                  </a:lnTo>
                  <a:lnTo>
                    <a:pt x="6761915" y="4457831"/>
                  </a:lnTo>
                  <a:lnTo>
                    <a:pt x="6764314" y="4457831"/>
                  </a:lnTo>
                  <a:lnTo>
                    <a:pt x="6766713" y="4457831"/>
                  </a:lnTo>
                  <a:lnTo>
                    <a:pt x="6769111" y="4457831"/>
                  </a:lnTo>
                  <a:lnTo>
                    <a:pt x="6771510" y="4457831"/>
                  </a:lnTo>
                  <a:lnTo>
                    <a:pt x="6773909" y="4457831"/>
                  </a:lnTo>
                  <a:lnTo>
                    <a:pt x="6776308" y="4457831"/>
                  </a:lnTo>
                  <a:lnTo>
                    <a:pt x="6778706" y="4457831"/>
                  </a:lnTo>
                  <a:lnTo>
                    <a:pt x="6781105" y="4457831"/>
                  </a:lnTo>
                  <a:lnTo>
                    <a:pt x="6783504" y="4457831"/>
                  </a:lnTo>
                  <a:lnTo>
                    <a:pt x="6785902" y="4457831"/>
                  </a:lnTo>
                  <a:lnTo>
                    <a:pt x="6788301" y="4457831"/>
                  </a:lnTo>
                  <a:lnTo>
                    <a:pt x="6790700" y="4457831"/>
                  </a:lnTo>
                  <a:lnTo>
                    <a:pt x="6793098" y="4457831"/>
                  </a:lnTo>
                  <a:lnTo>
                    <a:pt x="6795497" y="4457831"/>
                  </a:lnTo>
                  <a:lnTo>
                    <a:pt x="6797896" y="4457831"/>
                  </a:lnTo>
                  <a:lnTo>
                    <a:pt x="6800294" y="4457831"/>
                  </a:lnTo>
                  <a:lnTo>
                    <a:pt x="6802693" y="4457831"/>
                  </a:lnTo>
                  <a:lnTo>
                    <a:pt x="6805092" y="4457831"/>
                  </a:lnTo>
                  <a:lnTo>
                    <a:pt x="6807491" y="4457831"/>
                  </a:lnTo>
                  <a:lnTo>
                    <a:pt x="6809889" y="4457831"/>
                  </a:lnTo>
                  <a:lnTo>
                    <a:pt x="6812288" y="4457831"/>
                  </a:lnTo>
                  <a:lnTo>
                    <a:pt x="6814687" y="4457831"/>
                  </a:lnTo>
                  <a:lnTo>
                    <a:pt x="6817085" y="4457831"/>
                  </a:lnTo>
                  <a:lnTo>
                    <a:pt x="6819484" y="4457831"/>
                  </a:lnTo>
                  <a:lnTo>
                    <a:pt x="6821883" y="4457831"/>
                  </a:lnTo>
                  <a:lnTo>
                    <a:pt x="6824281" y="4457831"/>
                  </a:lnTo>
                  <a:lnTo>
                    <a:pt x="6826680" y="4457831"/>
                  </a:lnTo>
                  <a:lnTo>
                    <a:pt x="6829079" y="4457831"/>
                  </a:lnTo>
                  <a:lnTo>
                    <a:pt x="6831477" y="4457831"/>
                  </a:lnTo>
                  <a:lnTo>
                    <a:pt x="6833876" y="4457831"/>
                  </a:lnTo>
                  <a:lnTo>
                    <a:pt x="6836275" y="4457831"/>
                  </a:lnTo>
                  <a:lnTo>
                    <a:pt x="6838674" y="4457831"/>
                  </a:lnTo>
                  <a:lnTo>
                    <a:pt x="6841072" y="4457831"/>
                  </a:lnTo>
                  <a:lnTo>
                    <a:pt x="6843471" y="4457831"/>
                  </a:lnTo>
                  <a:lnTo>
                    <a:pt x="6845870" y="4457831"/>
                  </a:lnTo>
                  <a:lnTo>
                    <a:pt x="6848268" y="4457831"/>
                  </a:lnTo>
                  <a:lnTo>
                    <a:pt x="6850667" y="4457831"/>
                  </a:lnTo>
                  <a:lnTo>
                    <a:pt x="6853066" y="4457831"/>
                  </a:lnTo>
                  <a:lnTo>
                    <a:pt x="6855464" y="4457831"/>
                  </a:lnTo>
                  <a:lnTo>
                    <a:pt x="6857863" y="4457831"/>
                  </a:lnTo>
                  <a:lnTo>
                    <a:pt x="6860262" y="4457831"/>
                  </a:lnTo>
                  <a:lnTo>
                    <a:pt x="6862660" y="4457831"/>
                  </a:lnTo>
                  <a:lnTo>
                    <a:pt x="6865059" y="4457831"/>
                  </a:lnTo>
                  <a:lnTo>
                    <a:pt x="6867458" y="4457831"/>
                  </a:lnTo>
                  <a:lnTo>
                    <a:pt x="6869857" y="4457831"/>
                  </a:lnTo>
                  <a:lnTo>
                    <a:pt x="6872255" y="4457831"/>
                  </a:lnTo>
                  <a:lnTo>
                    <a:pt x="6874654" y="4457831"/>
                  </a:lnTo>
                  <a:lnTo>
                    <a:pt x="6877053" y="4457831"/>
                  </a:lnTo>
                  <a:lnTo>
                    <a:pt x="6879451" y="4457831"/>
                  </a:lnTo>
                  <a:lnTo>
                    <a:pt x="6881850" y="4457831"/>
                  </a:lnTo>
                  <a:lnTo>
                    <a:pt x="6884249" y="4457831"/>
                  </a:lnTo>
                  <a:lnTo>
                    <a:pt x="6886647" y="4457831"/>
                  </a:lnTo>
                  <a:lnTo>
                    <a:pt x="6889046" y="4457831"/>
                  </a:lnTo>
                  <a:lnTo>
                    <a:pt x="6891445" y="4457831"/>
                  </a:lnTo>
                  <a:lnTo>
                    <a:pt x="6893843" y="4457831"/>
                  </a:lnTo>
                  <a:lnTo>
                    <a:pt x="6896242" y="4457831"/>
                  </a:lnTo>
                  <a:lnTo>
                    <a:pt x="6898641" y="4457831"/>
                  </a:lnTo>
                  <a:lnTo>
                    <a:pt x="6901040" y="4457831"/>
                  </a:lnTo>
                  <a:lnTo>
                    <a:pt x="6903438" y="4457831"/>
                  </a:lnTo>
                  <a:lnTo>
                    <a:pt x="6905837" y="4457831"/>
                  </a:lnTo>
                  <a:lnTo>
                    <a:pt x="6908236" y="4457831"/>
                  </a:lnTo>
                  <a:lnTo>
                    <a:pt x="6910634" y="4457831"/>
                  </a:lnTo>
                  <a:lnTo>
                    <a:pt x="6913033" y="4457831"/>
                  </a:lnTo>
                  <a:lnTo>
                    <a:pt x="6915432" y="4457831"/>
                  </a:lnTo>
                  <a:lnTo>
                    <a:pt x="6917830" y="4457831"/>
                  </a:lnTo>
                  <a:lnTo>
                    <a:pt x="6920229" y="4457831"/>
                  </a:lnTo>
                  <a:lnTo>
                    <a:pt x="6922628" y="4457831"/>
                  </a:lnTo>
                  <a:lnTo>
                    <a:pt x="6925026" y="4457831"/>
                  </a:lnTo>
                  <a:lnTo>
                    <a:pt x="6927425" y="4457831"/>
                  </a:lnTo>
                  <a:lnTo>
                    <a:pt x="6929824" y="4457831"/>
                  </a:lnTo>
                  <a:lnTo>
                    <a:pt x="6932223" y="4457831"/>
                  </a:lnTo>
                  <a:lnTo>
                    <a:pt x="6934621" y="4457831"/>
                  </a:lnTo>
                  <a:lnTo>
                    <a:pt x="6937020" y="4457831"/>
                  </a:lnTo>
                  <a:lnTo>
                    <a:pt x="6939419" y="4457831"/>
                  </a:lnTo>
                  <a:lnTo>
                    <a:pt x="6941817" y="4457831"/>
                  </a:lnTo>
                  <a:lnTo>
                    <a:pt x="6944216" y="4457831"/>
                  </a:lnTo>
                  <a:lnTo>
                    <a:pt x="6946615" y="4457831"/>
                  </a:lnTo>
                  <a:lnTo>
                    <a:pt x="6949013" y="4457831"/>
                  </a:lnTo>
                  <a:lnTo>
                    <a:pt x="6951412" y="4457831"/>
                  </a:lnTo>
                  <a:lnTo>
                    <a:pt x="6953811" y="4457831"/>
                  </a:lnTo>
                  <a:lnTo>
                    <a:pt x="6956209" y="4457831"/>
                  </a:lnTo>
                  <a:lnTo>
                    <a:pt x="6958608" y="4457831"/>
                  </a:lnTo>
                  <a:lnTo>
                    <a:pt x="6961007" y="4457831"/>
                  </a:lnTo>
                  <a:lnTo>
                    <a:pt x="6963406" y="4457831"/>
                  </a:lnTo>
                  <a:lnTo>
                    <a:pt x="6965804" y="4457831"/>
                  </a:lnTo>
                  <a:lnTo>
                    <a:pt x="6968203" y="4457831"/>
                  </a:lnTo>
                  <a:lnTo>
                    <a:pt x="6970602" y="4457831"/>
                  </a:lnTo>
                  <a:lnTo>
                    <a:pt x="6973000" y="4457831"/>
                  </a:lnTo>
                  <a:lnTo>
                    <a:pt x="6975399" y="4457831"/>
                  </a:lnTo>
                  <a:lnTo>
                    <a:pt x="6977798" y="4457831"/>
                  </a:lnTo>
                  <a:lnTo>
                    <a:pt x="6980196" y="4457831"/>
                  </a:lnTo>
                  <a:lnTo>
                    <a:pt x="6982595" y="4457831"/>
                  </a:lnTo>
                  <a:lnTo>
                    <a:pt x="6984994" y="4457831"/>
                  </a:lnTo>
                  <a:lnTo>
                    <a:pt x="6987393" y="4457831"/>
                  </a:lnTo>
                  <a:lnTo>
                    <a:pt x="6989791" y="4457831"/>
                  </a:lnTo>
                  <a:lnTo>
                    <a:pt x="6992190" y="4457831"/>
                  </a:lnTo>
                  <a:lnTo>
                    <a:pt x="6994589" y="4457831"/>
                  </a:lnTo>
                  <a:lnTo>
                    <a:pt x="6996987" y="4457831"/>
                  </a:lnTo>
                  <a:lnTo>
                    <a:pt x="6999386" y="4457831"/>
                  </a:lnTo>
                  <a:lnTo>
                    <a:pt x="7001785" y="4457831"/>
                  </a:lnTo>
                  <a:lnTo>
                    <a:pt x="7004183" y="4457831"/>
                  </a:lnTo>
                  <a:lnTo>
                    <a:pt x="7006582" y="4457831"/>
                  </a:lnTo>
                  <a:lnTo>
                    <a:pt x="7008981" y="4457831"/>
                  </a:lnTo>
                  <a:lnTo>
                    <a:pt x="7011379" y="4457831"/>
                  </a:lnTo>
                  <a:lnTo>
                    <a:pt x="7013778" y="4457831"/>
                  </a:lnTo>
                  <a:lnTo>
                    <a:pt x="7016177" y="4457831"/>
                  </a:lnTo>
                  <a:lnTo>
                    <a:pt x="7018576" y="4457831"/>
                  </a:lnTo>
                  <a:lnTo>
                    <a:pt x="7020974" y="4457831"/>
                  </a:lnTo>
                  <a:lnTo>
                    <a:pt x="7023373" y="4457831"/>
                  </a:lnTo>
                  <a:lnTo>
                    <a:pt x="7025772" y="4457831"/>
                  </a:lnTo>
                  <a:lnTo>
                    <a:pt x="7028170" y="4457831"/>
                  </a:lnTo>
                  <a:lnTo>
                    <a:pt x="7030569" y="4457831"/>
                  </a:lnTo>
                  <a:lnTo>
                    <a:pt x="7032968" y="4457831"/>
                  </a:lnTo>
                  <a:lnTo>
                    <a:pt x="7035366" y="4457831"/>
                  </a:lnTo>
                  <a:lnTo>
                    <a:pt x="7037765" y="4457831"/>
                  </a:lnTo>
                  <a:lnTo>
                    <a:pt x="7040164" y="4457831"/>
                  </a:lnTo>
                  <a:lnTo>
                    <a:pt x="7042562" y="4457831"/>
                  </a:lnTo>
                  <a:lnTo>
                    <a:pt x="7044961" y="4457831"/>
                  </a:lnTo>
                  <a:lnTo>
                    <a:pt x="7047360" y="4457831"/>
                  </a:lnTo>
                  <a:lnTo>
                    <a:pt x="7049759" y="4457831"/>
                  </a:lnTo>
                  <a:lnTo>
                    <a:pt x="7052157" y="4457831"/>
                  </a:lnTo>
                  <a:lnTo>
                    <a:pt x="7054556" y="4457831"/>
                  </a:lnTo>
                  <a:lnTo>
                    <a:pt x="7056955" y="4457831"/>
                  </a:lnTo>
                  <a:lnTo>
                    <a:pt x="7059353" y="4457831"/>
                  </a:lnTo>
                  <a:lnTo>
                    <a:pt x="7061752" y="4457831"/>
                  </a:lnTo>
                  <a:lnTo>
                    <a:pt x="7064151" y="4457831"/>
                  </a:lnTo>
                  <a:lnTo>
                    <a:pt x="7066549" y="4457831"/>
                  </a:lnTo>
                  <a:lnTo>
                    <a:pt x="7068948" y="4457831"/>
                  </a:lnTo>
                  <a:lnTo>
                    <a:pt x="7071347" y="4457831"/>
                  </a:lnTo>
                  <a:lnTo>
                    <a:pt x="7073745" y="4457831"/>
                  </a:lnTo>
                  <a:lnTo>
                    <a:pt x="7076144" y="4457831"/>
                  </a:lnTo>
                  <a:lnTo>
                    <a:pt x="7078543" y="4457831"/>
                  </a:lnTo>
                  <a:lnTo>
                    <a:pt x="7080942" y="4457831"/>
                  </a:lnTo>
                  <a:lnTo>
                    <a:pt x="7083340" y="4457831"/>
                  </a:lnTo>
                  <a:lnTo>
                    <a:pt x="7085739" y="4457831"/>
                  </a:lnTo>
                  <a:lnTo>
                    <a:pt x="7088138" y="4457831"/>
                  </a:lnTo>
                  <a:lnTo>
                    <a:pt x="7090536" y="4457831"/>
                  </a:lnTo>
                  <a:lnTo>
                    <a:pt x="7092935" y="4457831"/>
                  </a:lnTo>
                  <a:lnTo>
                    <a:pt x="7095334" y="4457831"/>
                  </a:lnTo>
                  <a:lnTo>
                    <a:pt x="7097732" y="4457831"/>
                  </a:lnTo>
                  <a:lnTo>
                    <a:pt x="7100131" y="4457831"/>
                  </a:lnTo>
                  <a:lnTo>
                    <a:pt x="7102530" y="4457831"/>
                  </a:lnTo>
                  <a:lnTo>
                    <a:pt x="7104928" y="4457831"/>
                  </a:lnTo>
                  <a:lnTo>
                    <a:pt x="7107327" y="4457831"/>
                  </a:lnTo>
                  <a:lnTo>
                    <a:pt x="7109726" y="4457831"/>
                  </a:lnTo>
                  <a:lnTo>
                    <a:pt x="7112125" y="4457831"/>
                  </a:lnTo>
                  <a:lnTo>
                    <a:pt x="7114523" y="4457831"/>
                  </a:lnTo>
                  <a:lnTo>
                    <a:pt x="7116922" y="4457831"/>
                  </a:lnTo>
                  <a:lnTo>
                    <a:pt x="7119321" y="4457831"/>
                  </a:lnTo>
                  <a:lnTo>
                    <a:pt x="7121719" y="4457831"/>
                  </a:lnTo>
                  <a:lnTo>
                    <a:pt x="7124118" y="4457831"/>
                  </a:lnTo>
                  <a:lnTo>
                    <a:pt x="7126517" y="4457831"/>
                  </a:lnTo>
                  <a:lnTo>
                    <a:pt x="7128915" y="4457831"/>
                  </a:lnTo>
                  <a:lnTo>
                    <a:pt x="7131314" y="4457831"/>
                  </a:lnTo>
                  <a:lnTo>
                    <a:pt x="7133713" y="4457831"/>
                  </a:lnTo>
                  <a:lnTo>
                    <a:pt x="7136111" y="4457831"/>
                  </a:lnTo>
                  <a:lnTo>
                    <a:pt x="7138510" y="4457831"/>
                  </a:lnTo>
                  <a:lnTo>
                    <a:pt x="7140909" y="4457831"/>
                  </a:lnTo>
                  <a:lnTo>
                    <a:pt x="7143308" y="4457831"/>
                  </a:lnTo>
                  <a:lnTo>
                    <a:pt x="7145706" y="4457831"/>
                  </a:lnTo>
                  <a:lnTo>
                    <a:pt x="7148105" y="4457831"/>
                  </a:lnTo>
                  <a:lnTo>
                    <a:pt x="7150504" y="4457831"/>
                  </a:lnTo>
                  <a:lnTo>
                    <a:pt x="7152902" y="4457831"/>
                  </a:lnTo>
                  <a:lnTo>
                    <a:pt x="7155301" y="4457831"/>
                  </a:lnTo>
                  <a:lnTo>
                    <a:pt x="7157700" y="4457831"/>
                  </a:lnTo>
                  <a:lnTo>
                    <a:pt x="7160098" y="4457831"/>
                  </a:lnTo>
                  <a:lnTo>
                    <a:pt x="7162497" y="4457831"/>
                  </a:lnTo>
                  <a:lnTo>
                    <a:pt x="7164896" y="4457831"/>
                  </a:lnTo>
                  <a:lnTo>
                    <a:pt x="7167294" y="4457831"/>
                  </a:lnTo>
                  <a:lnTo>
                    <a:pt x="7169693" y="4457831"/>
                  </a:lnTo>
                  <a:lnTo>
                    <a:pt x="7172092" y="4457831"/>
                  </a:lnTo>
                  <a:lnTo>
                    <a:pt x="7174491" y="4457831"/>
                  </a:lnTo>
                  <a:lnTo>
                    <a:pt x="7176889" y="4457831"/>
                  </a:lnTo>
                  <a:lnTo>
                    <a:pt x="7179288" y="4457831"/>
                  </a:lnTo>
                  <a:lnTo>
                    <a:pt x="7181687" y="4457831"/>
                  </a:lnTo>
                  <a:lnTo>
                    <a:pt x="7184085" y="4457831"/>
                  </a:lnTo>
                  <a:lnTo>
                    <a:pt x="7186484" y="4457831"/>
                  </a:lnTo>
                  <a:lnTo>
                    <a:pt x="7188883" y="4457831"/>
                  </a:lnTo>
                  <a:lnTo>
                    <a:pt x="7191281" y="4457831"/>
                  </a:lnTo>
                  <a:lnTo>
                    <a:pt x="7193680" y="4457831"/>
                  </a:lnTo>
                  <a:lnTo>
                    <a:pt x="7196079" y="4457831"/>
                  </a:lnTo>
                  <a:lnTo>
                    <a:pt x="7198478" y="4457831"/>
                  </a:lnTo>
                  <a:lnTo>
                    <a:pt x="7200876" y="4457831"/>
                  </a:lnTo>
                  <a:lnTo>
                    <a:pt x="7203275" y="4457831"/>
                  </a:lnTo>
                  <a:lnTo>
                    <a:pt x="7205674" y="4457831"/>
                  </a:lnTo>
                  <a:lnTo>
                    <a:pt x="7208072" y="4457831"/>
                  </a:lnTo>
                  <a:lnTo>
                    <a:pt x="7210471" y="4457831"/>
                  </a:lnTo>
                  <a:lnTo>
                    <a:pt x="7212870" y="4457831"/>
                  </a:lnTo>
                  <a:lnTo>
                    <a:pt x="7215268" y="4457831"/>
                  </a:lnTo>
                  <a:lnTo>
                    <a:pt x="7217667" y="4457831"/>
                  </a:lnTo>
                  <a:lnTo>
                    <a:pt x="7220066" y="4457831"/>
                  </a:lnTo>
                  <a:lnTo>
                    <a:pt x="7222464" y="4457831"/>
                  </a:lnTo>
                  <a:lnTo>
                    <a:pt x="7224863" y="4457831"/>
                  </a:lnTo>
                  <a:lnTo>
                    <a:pt x="7227262" y="4457831"/>
                  </a:lnTo>
                  <a:lnTo>
                    <a:pt x="7229661" y="4457831"/>
                  </a:lnTo>
                  <a:lnTo>
                    <a:pt x="7232059" y="4457831"/>
                  </a:lnTo>
                  <a:lnTo>
                    <a:pt x="7234458" y="4457831"/>
                  </a:lnTo>
                  <a:lnTo>
                    <a:pt x="7236857" y="4457831"/>
                  </a:lnTo>
                  <a:lnTo>
                    <a:pt x="7239255" y="4457831"/>
                  </a:lnTo>
                  <a:lnTo>
                    <a:pt x="7241654" y="4457831"/>
                  </a:lnTo>
                  <a:lnTo>
                    <a:pt x="7244053" y="4457831"/>
                  </a:lnTo>
                  <a:lnTo>
                    <a:pt x="7246451" y="4457831"/>
                  </a:lnTo>
                  <a:lnTo>
                    <a:pt x="7248850" y="4457831"/>
                  </a:lnTo>
                  <a:lnTo>
                    <a:pt x="7251249" y="4457831"/>
                  </a:lnTo>
                  <a:lnTo>
                    <a:pt x="7253647" y="4457831"/>
                  </a:lnTo>
                  <a:lnTo>
                    <a:pt x="7256046" y="4457831"/>
                  </a:lnTo>
                  <a:lnTo>
                    <a:pt x="7258445" y="4457831"/>
                  </a:lnTo>
                  <a:lnTo>
                    <a:pt x="7260844" y="4457831"/>
                  </a:lnTo>
                  <a:lnTo>
                    <a:pt x="7263242" y="4457831"/>
                  </a:lnTo>
                  <a:lnTo>
                    <a:pt x="7265641" y="4457831"/>
                  </a:lnTo>
                  <a:lnTo>
                    <a:pt x="7268040" y="4457831"/>
                  </a:lnTo>
                  <a:lnTo>
                    <a:pt x="7270438" y="4457831"/>
                  </a:lnTo>
                  <a:lnTo>
                    <a:pt x="7272837" y="4457831"/>
                  </a:lnTo>
                  <a:lnTo>
                    <a:pt x="7275236" y="4457831"/>
                  </a:lnTo>
                  <a:lnTo>
                    <a:pt x="7277634" y="4457831"/>
                  </a:lnTo>
                  <a:lnTo>
                    <a:pt x="7280033" y="4457831"/>
                  </a:lnTo>
                  <a:lnTo>
                    <a:pt x="7282432" y="4457831"/>
                  </a:lnTo>
                  <a:lnTo>
                    <a:pt x="7284830" y="4457831"/>
                  </a:lnTo>
                  <a:lnTo>
                    <a:pt x="7287229" y="4457831"/>
                  </a:lnTo>
                  <a:lnTo>
                    <a:pt x="7289628" y="4457831"/>
                  </a:lnTo>
                  <a:lnTo>
                    <a:pt x="7292027" y="4457831"/>
                  </a:lnTo>
                  <a:lnTo>
                    <a:pt x="7294425" y="4457831"/>
                  </a:lnTo>
                  <a:lnTo>
                    <a:pt x="7296824" y="4457831"/>
                  </a:lnTo>
                  <a:lnTo>
                    <a:pt x="7299223" y="4457831"/>
                  </a:lnTo>
                  <a:lnTo>
                    <a:pt x="7301621" y="4457831"/>
                  </a:lnTo>
                  <a:lnTo>
                    <a:pt x="7304020" y="4457831"/>
                  </a:lnTo>
                  <a:lnTo>
                    <a:pt x="7306419" y="4457831"/>
                  </a:lnTo>
                  <a:lnTo>
                    <a:pt x="7308817" y="4457831"/>
                  </a:lnTo>
                  <a:lnTo>
                    <a:pt x="7311216" y="4457831"/>
                  </a:lnTo>
                  <a:lnTo>
                    <a:pt x="7313615" y="4457831"/>
                  </a:lnTo>
                  <a:lnTo>
                    <a:pt x="7316013" y="4457831"/>
                  </a:lnTo>
                  <a:lnTo>
                    <a:pt x="7318412" y="4457831"/>
                  </a:lnTo>
                  <a:lnTo>
                    <a:pt x="7320811" y="4457831"/>
                  </a:lnTo>
                  <a:lnTo>
                    <a:pt x="7323210" y="4457831"/>
                  </a:lnTo>
                  <a:lnTo>
                    <a:pt x="7325608" y="4457831"/>
                  </a:lnTo>
                  <a:lnTo>
                    <a:pt x="7328007" y="4457831"/>
                  </a:lnTo>
                  <a:lnTo>
                    <a:pt x="7330406" y="4457831"/>
                  </a:lnTo>
                  <a:lnTo>
                    <a:pt x="7332804" y="4457831"/>
                  </a:lnTo>
                  <a:lnTo>
                    <a:pt x="7335203" y="4457831"/>
                  </a:lnTo>
                  <a:lnTo>
                    <a:pt x="7337602" y="4457831"/>
                  </a:lnTo>
                  <a:lnTo>
                    <a:pt x="7340000" y="4457831"/>
                  </a:lnTo>
                  <a:lnTo>
                    <a:pt x="7342399" y="4457831"/>
                  </a:lnTo>
                  <a:lnTo>
                    <a:pt x="7344798" y="4457831"/>
                  </a:lnTo>
                  <a:lnTo>
                    <a:pt x="7347196" y="4457831"/>
                  </a:lnTo>
                  <a:lnTo>
                    <a:pt x="7349595" y="4457831"/>
                  </a:lnTo>
                  <a:lnTo>
                    <a:pt x="7351994" y="4457831"/>
                  </a:lnTo>
                  <a:lnTo>
                    <a:pt x="7354393" y="4457831"/>
                  </a:lnTo>
                  <a:lnTo>
                    <a:pt x="7356791" y="4457831"/>
                  </a:lnTo>
                  <a:lnTo>
                    <a:pt x="7359190" y="4457831"/>
                  </a:lnTo>
                  <a:lnTo>
                    <a:pt x="7361589" y="4457831"/>
                  </a:lnTo>
                  <a:lnTo>
                    <a:pt x="7363987" y="4457831"/>
                  </a:lnTo>
                  <a:lnTo>
                    <a:pt x="7366386" y="4457831"/>
                  </a:lnTo>
                  <a:lnTo>
                    <a:pt x="7368785" y="4457831"/>
                  </a:lnTo>
                  <a:lnTo>
                    <a:pt x="7371183" y="4457831"/>
                  </a:lnTo>
                  <a:lnTo>
                    <a:pt x="7373582" y="4457831"/>
                  </a:lnTo>
                  <a:lnTo>
                    <a:pt x="7375981" y="4457831"/>
                  </a:lnTo>
                  <a:lnTo>
                    <a:pt x="7378379" y="4457831"/>
                  </a:lnTo>
                  <a:lnTo>
                    <a:pt x="7380778" y="4457831"/>
                  </a:lnTo>
                  <a:lnTo>
                    <a:pt x="7383177" y="4457831"/>
                  </a:lnTo>
                  <a:lnTo>
                    <a:pt x="7385576" y="4457831"/>
                  </a:lnTo>
                  <a:lnTo>
                    <a:pt x="7387974" y="4457831"/>
                  </a:lnTo>
                  <a:lnTo>
                    <a:pt x="7390373" y="4457831"/>
                  </a:lnTo>
                  <a:lnTo>
                    <a:pt x="7392772" y="4457831"/>
                  </a:lnTo>
                  <a:lnTo>
                    <a:pt x="7395170" y="4457831"/>
                  </a:lnTo>
                  <a:lnTo>
                    <a:pt x="7397569" y="4457831"/>
                  </a:lnTo>
                  <a:lnTo>
                    <a:pt x="7399968" y="4457831"/>
                  </a:lnTo>
                  <a:lnTo>
                    <a:pt x="7402366" y="4457831"/>
                  </a:lnTo>
                  <a:lnTo>
                    <a:pt x="7404765" y="4457831"/>
                  </a:lnTo>
                  <a:lnTo>
                    <a:pt x="7407164" y="4457831"/>
                  </a:lnTo>
                  <a:lnTo>
                    <a:pt x="7409562" y="4457831"/>
                  </a:lnTo>
                  <a:lnTo>
                    <a:pt x="7411961" y="4457831"/>
                  </a:lnTo>
                  <a:lnTo>
                    <a:pt x="7414360" y="4457831"/>
                  </a:lnTo>
                  <a:lnTo>
                    <a:pt x="7416759" y="4457831"/>
                  </a:lnTo>
                  <a:lnTo>
                    <a:pt x="7419157" y="4457831"/>
                  </a:lnTo>
                  <a:lnTo>
                    <a:pt x="7421556" y="4457831"/>
                  </a:lnTo>
                  <a:lnTo>
                    <a:pt x="7423955" y="4457831"/>
                  </a:lnTo>
                  <a:lnTo>
                    <a:pt x="7426353" y="4457831"/>
                  </a:lnTo>
                  <a:lnTo>
                    <a:pt x="7428752" y="4457831"/>
                  </a:lnTo>
                  <a:lnTo>
                    <a:pt x="7431151" y="4457831"/>
                  </a:lnTo>
                  <a:lnTo>
                    <a:pt x="7433549" y="4457831"/>
                  </a:lnTo>
                  <a:lnTo>
                    <a:pt x="7435948" y="4457831"/>
                  </a:lnTo>
                  <a:lnTo>
                    <a:pt x="7438347" y="4457831"/>
                  </a:lnTo>
                  <a:lnTo>
                    <a:pt x="7440746" y="4457831"/>
                  </a:lnTo>
                  <a:lnTo>
                    <a:pt x="7443144" y="4457831"/>
                  </a:lnTo>
                  <a:lnTo>
                    <a:pt x="7445543" y="4457831"/>
                  </a:lnTo>
                  <a:lnTo>
                    <a:pt x="7447942" y="4457831"/>
                  </a:lnTo>
                  <a:lnTo>
                    <a:pt x="7450340" y="4457831"/>
                  </a:lnTo>
                  <a:lnTo>
                    <a:pt x="7452739" y="4457831"/>
                  </a:lnTo>
                  <a:lnTo>
                    <a:pt x="7455138" y="4457831"/>
                  </a:lnTo>
                  <a:lnTo>
                    <a:pt x="7457536" y="4457831"/>
                  </a:lnTo>
                  <a:lnTo>
                    <a:pt x="7459935" y="4457831"/>
                  </a:lnTo>
                  <a:lnTo>
                    <a:pt x="7462334" y="4457831"/>
                  </a:lnTo>
                  <a:lnTo>
                    <a:pt x="7464732" y="4457831"/>
                  </a:lnTo>
                  <a:lnTo>
                    <a:pt x="7467131" y="4457831"/>
                  </a:lnTo>
                  <a:lnTo>
                    <a:pt x="7469530" y="4457831"/>
                  </a:lnTo>
                  <a:lnTo>
                    <a:pt x="7471929" y="4457831"/>
                  </a:lnTo>
                  <a:lnTo>
                    <a:pt x="7474327" y="4457831"/>
                  </a:lnTo>
                  <a:lnTo>
                    <a:pt x="7476726" y="4457831"/>
                  </a:lnTo>
                  <a:lnTo>
                    <a:pt x="7479125" y="4457831"/>
                  </a:lnTo>
                  <a:lnTo>
                    <a:pt x="7481523" y="4457831"/>
                  </a:lnTo>
                  <a:lnTo>
                    <a:pt x="7483922" y="4457831"/>
                  </a:lnTo>
                  <a:lnTo>
                    <a:pt x="7486321" y="4457831"/>
                  </a:lnTo>
                  <a:lnTo>
                    <a:pt x="7488719" y="4457831"/>
                  </a:lnTo>
                  <a:lnTo>
                    <a:pt x="7491118" y="4457831"/>
                  </a:lnTo>
                  <a:lnTo>
                    <a:pt x="7493517" y="4457831"/>
                  </a:lnTo>
                  <a:lnTo>
                    <a:pt x="7495915" y="4457831"/>
                  </a:lnTo>
                  <a:lnTo>
                    <a:pt x="7498314" y="4457831"/>
                  </a:lnTo>
                  <a:lnTo>
                    <a:pt x="7500713" y="4457831"/>
                  </a:lnTo>
                  <a:lnTo>
                    <a:pt x="7503112" y="4457831"/>
                  </a:lnTo>
                  <a:lnTo>
                    <a:pt x="7505510" y="4457831"/>
                  </a:lnTo>
                  <a:lnTo>
                    <a:pt x="7507909" y="4457831"/>
                  </a:lnTo>
                  <a:lnTo>
                    <a:pt x="7510308" y="4457831"/>
                  </a:lnTo>
                  <a:lnTo>
                    <a:pt x="7512706" y="4457831"/>
                  </a:lnTo>
                  <a:lnTo>
                    <a:pt x="7515105" y="4457831"/>
                  </a:lnTo>
                  <a:lnTo>
                    <a:pt x="7517504" y="4457831"/>
                  </a:lnTo>
                  <a:lnTo>
                    <a:pt x="7519902" y="4457831"/>
                  </a:lnTo>
                  <a:lnTo>
                    <a:pt x="7522301" y="4457831"/>
                  </a:lnTo>
                  <a:lnTo>
                    <a:pt x="7524700" y="4457831"/>
                  </a:lnTo>
                  <a:lnTo>
                    <a:pt x="7527098" y="4457831"/>
                  </a:lnTo>
                  <a:lnTo>
                    <a:pt x="7529497" y="4457831"/>
                  </a:lnTo>
                  <a:lnTo>
                    <a:pt x="7531896" y="4457831"/>
                  </a:lnTo>
                  <a:lnTo>
                    <a:pt x="7534295" y="4457831"/>
                  </a:lnTo>
                  <a:lnTo>
                    <a:pt x="7536693" y="4457831"/>
                  </a:lnTo>
                  <a:lnTo>
                    <a:pt x="7539092" y="4457831"/>
                  </a:lnTo>
                  <a:lnTo>
                    <a:pt x="7541491" y="4457831"/>
                  </a:lnTo>
                  <a:lnTo>
                    <a:pt x="7543889" y="4457831"/>
                  </a:lnTo>
                  <a:lnTo>
                    <a:pt x="7546288" y="4457831"/>
                  </a:lnTo>
                  <a:lnTo>
                    <a:pt x="7548687" y="4457831"/>
                  </a:lnTo>
                  <a:lnTo>
                    <a:pt x="7551085" y="4457831"/>
                  </a:lnTo>
                  <a:lnTo>
                    <a:pt x="7553484" y="4457831"/>
                  </a:lnTo>
                  <a:lnTo>
                    <a:pt x="7555883" y="4457831"/>
                  </a:lnTo>
                  <a:lnTo>
                    <a:pt x="7558281" y="4457831"/>
                  </a:lnTo>
                  <a:lnTo>
                    <a:pt x="7560680" y="4457831"/>
                  </a:lnTo>
                  <a:lnTo>
                    <a:pt x="7563079" y="4457831"/>
                  </a:lnTo>
                  <a:lnTo>
                    <a:pt x="7565478" y="4457831"/>
                  </a:lnTo>
                  <a:lnTo>
                    <a:pt x="7567876" y="4457831"/>
                  </a:lnTo>
                  <a:lnTo>
                    <a:pt x="7570275" y="4457831"/>
                  </a:lnTo>
                  <a:lnTo>
                    <a:pt x="7572674" y="4457831"/>
                  </a:lnTo>
                  <a:lnTo>
                    <a:pt x="7575072" y="4457831"/>
                  </a:lnTo>
                  <a:lnTo>
                    <a:pt x="7577471" y="4457831"/>
                  </a:lnTo>
                  <a:lnTo>
                    <a:pt x="7579870" y="4457831"/>
                  </a:lnTo>
                  <a:lnTo>
                    <a:pt x="7582268" y="4457831"/>
                  </a:lnTo>
                  <a:lnTo>
                    <a:pt x="7584667" y="4457831"/>
                  </a:lnTo>
                  <a:lnTo>
                    <a:pt x="7587066" y="4457831"/>
                  </a:lnTo>
                  <a:lnTo>
                    <a:pt x="7589464" y="4457831"/>
                  </a:lnTo>
                  <a:lnTo>
                    <a:pt x="7591863" y="4457831"/>
                  </a:lnTo>
                  <a:lnTo>
                    <a:pt x="7594262" y="4457831"/>
                  </a:lnTo>
                  <a:lnTo>
                    <a:pt x="7596661" y="4457831"/>
                  </a:lnTo>
                  <a:lnTo>
                    <a:pt x="7599059" y="4457831"/>
                  </a:lnTo>
                  <a:lnTo>
                    <a:pt x="7601458" y="4457831"/>
                  </a:lnTo>
                  <a:lnTo>
                    <a:pt x="7603857" y="4457831"/>
                  </a:lnTo>
                  <a:lnTo>
                    <a:pt x="7606255" y="4457831"/>
                  </a:lnTo>
                  <a:lnTo>
                    <a:pt x="7608654" y="4457831"/>
                  </a:lnTo>
                  <a:lnTo>
                    <a:pt x="7611053" y="4457831"/>
                  </a:lnTo>
                  <a:lnTo>
                    <a:pt x="7613451" y="4457831"/>
                  </a:lnTo>
                  <a:lnTo>
                    <a:pt x="7615850" y="4457831"/>
                  </a:lnTo>
                  <a:lnTo>
                    <a:pt x="7618249" y="4457831"/>
                  </a:lnTo>
                  <a:lnTo>
                    <a:pt x="7620647" y="4457831"/>
                  </a:lnTo>
                  <a:lnTo>
                    <a:pt x="7623046" y="4457831"/>
                  </a:lnTo>
                  <a:lnTo>
                    <a:pt x="7625445" y="4457831"/>
                  </a:lnTo>
                  <a:lnTo>
                    <a:pt x="7627844" y="4457831"/>
                  </a:lnTo>
                  <a:lnTo>
                    <a:pt x="7630242" y="4457831"/>
                  </a:lnTo>
                  <a:lnTo>
                    <a:pt x="7632641" y="4457831"/>
                  </a:lnTo>
                  <a:lnTo>
                    <a:pt x="7635040" y="4457831"/>
                  </a:lnTo>
                  <a:lnTo>
                    <a:pt x="7637438" y="4457831"/>
                  </a:lnTo>
                  <a:lnTo>
                    <a:pt x="7639837" y="4457831"/>
                  </a:lnTo>
                  <a:lnTo>
                    <a:pt x="7642236" y="4457831"/>
                  </a:lnTo>
                  <a:lnTo>
                    <a:pt x="7644634" y="4457831"/>
                  </a:lnTo>
                  <a:lnTo>
                    <a:pt x="7647033" y="4457831"/>
                  </a:lnTo>
                  <a:lnTo>
                    <a:pt x="7649432" y="4457831"/>
                  </a:lnTo>
                  <a:lnTo>
                    <a:pt x="7651830" y="4457831"/>
                  </a:lnTo>
                  <a:lnTo>
                    <a:pt x="7654229" y="4457831"/>
                  </a:lnTo>
                  <a:lnTo>
                    <a:pt x="7656628" y="4457831"/>
                  </a:lnTo>
                  <a:lnTo>
                    <a:pt x="7659027" y="4457831"/>
                  </a:lnTo>
                  <a:lnTo>
                    <a:pt x="7661425" y="4457831"/>
                  </a:lnTo>
                  <a:lnTo>
                    <a:pt x="7663824" y="4457831"/>
                  </a:lnTo>
                  <a:lnTo>
                    <a:pt x="7666223" y="4457831"/>
                  </a:lnTo>
                  <a:lnTo>
                    <a:pt x="7668621" y="4457831"/>
                  </a:lnTo>
                  <a:lnTo>
                    <a:pt x="7671020" y="4457831"/>
                  </a:lnTo>
                  <a:lnTo>
                    <a:pt x="7673419" y="4457831"/>
                  </a:lnTo>
                  <a:lnTo>
                    <a:pt x="7675817" y="4457831"/>
                  </a:lnTo>
                  <a:lnTo>
                    <a:pt x="7678216" y="4457831"/>
                  </a:lnTo>
                  <a:lnTo>
                    <a:pt x="7680615" y="4457831"/>
                  </a:lnTo>
                  <a:lnTo>
                    <a:pt x="7683014" y="4457831"/>
                  </a:lnTo>
                  <a:lnTo>
                    <a:pt x="7685412" y="4457831"/>
                  </a:lnTo>
                  <a:lnTo>
                    <a:pt x="7687811" y="4457831"/>
                  </a:lnTo>
                  <a:lnTo>
                    <a:pt x="7690210" y="4457831"/>
                  </a:lnTo>
                  <a:lnTo>
                    <a:pt x="7692608" y="4457831"/>
                  </a:lnTo>
                  <a:lnTo>
                    <a:pt x="7695007" y="4457831"/>
                  </a:lnTo>
                  <a:lnTo>
                    <a:pt x="7697406" y="4457831"/>
                  </a:lnTo>
                  <a:lnTo>
                    <a:pt x="7699804" y="4457831"/>
                  </a:lnTo>
                  <a:lnTo>
                    <a:pt x="7702203" y="4457831"/>
                  </a:lnTo>
                  <a:lnTo>
                    <a:pt x="7704602" y="4457831"/>
                  </a:lnTo>
                  <a:lnTo>
                    <a:pt x="7707000" y="4457831"/>
                  </a:lnTo>
                  <a:lnTo>
                    <a:pt x="7709399" y="4457831"/>
                  </a:lnTo>
                  <a:lnTo>
                    <a:pt x="7711798" y="4457831"/>
                  </a:lnTo>
                  <a:lnTo>
                    <a:pt x="7714197" y="4457831"/>
                  </a:lnTo>
                  <a:lnTo>
                    <a:pt x="7716595" y="4457831"/>
                  </a:lnTo>
                  <a:lnTo>
                    <a:pt x="7718994" y="4457831"/>
                  </a:lnTo>
                  <a:lnTo>
                    <a:pt x="7721393" y="4457831"/>
                  </a:lnTo>
                  <a:lnTo>
                    <a:pt x="7723791" y="4457831"/>
                  </a:lnTo>
                  <a:lnTo>
                    <a:pt x="7726190" y="4457831"/>
                  </a:lnTo>
                  <a:lnTo>
                    <a:pt x="7728589" y="4457831"/>
                  </a:lnTo>
                  <a:lnTo>
                    <a:pt x="7730987" y="4457831"/>
                  </a:lnTo>
                  <a:lnTo>
                    <a:pt x="7733386" y="4457831"/>
                  </a:lnTo>
                  <a:lnTo>
                    <a:pt x="7735785" y="4457831"/>
                  </a:lnTo>
                  <a:lnTo>
                    <a:pt x="7738183" y="4457831"/>
                  </a:lnTo>
                  <a:lnTo>
                    <a:pt x="7740582" y="4457831"/>
                  </a:lnTo>
                  <a:lnTo>
                    <a:pt x="7742981" y="4457831"/>
                  </a:lnTo>
                  <a:lnTo>
                    <a:pt x="7745380" y="4457831"/>
                  </a:lnTo>
                  <a:lnTo>
                    <a:pt x="7747778" y="4457831"/>
                  </a:lnTo>
                  <a:lnTo>
                    <a:pt x="7750177" y="4457831"/>
                  </a:lnTo>
                  <a:lnTo>
                    <a:pt x="7752576" y="4457831"/>
                  </a:lnTo>
                  <a:lnTo>
                    <a:pt x="7754974" y="4457831"/>
                  </a:lnTo>
                  <a:lnTo>
                    <a:pt x="7757373" y="4457831"/>
                  </a:lnTo>
                  <a:lnTo>
                    <a:pt x="7759772" y="4457831"/>
                  </a:lnTo>
                  <a:lnTo>
                    <a:pt x="7762170" y="4457831"/>
                  </a:lnTo>
                  <a:lnTo>
                    <a:pt x="7764569" y="4457831"/>
                  </a:lnTo>
                  <a:lnTo>
                    <a:pt x="7766968" y="4457831"/>
                  </a:lnTo>
                  <a:lnTo>
                    <a:pt x="7769366" y="4457831"/>
                  </a:lnTo>
                  <a:lnTo>
                    <a:pt x="7771765" y="4457831"/>
                  </a:lnTo>
                  <a:lnTo>
                    <a:pt x="7774164" y="4457831"/>
                  </a:lnTo>
                  <a:lnTo>
                    <a:pt x="7776563" y="4457831"/>
                  </a:lnTo>
                  <a:lnTo>
                    <a:pt x="7778961" y="4457831"/>
                  </a:lnTo>
                  <a:lnTo>
                    <a:pt x="7781360" y="4457831"/>
                  </a:lnTo>
                  <a:lnTo>
                    <a:pt x="7783759" y="4457831"/>
                  </a:lnTo>
                  <a:lnTo>
                    <a:pt x="7786157" y="4457831"/>
                  </a:lnTo>
                  <a:lnTo>
                    <a:pt x="7788556" y="4457831"/>
                  </a:lnTo>
                  <a:lnTo>
                    <a:pt x="7790955" y="4457831"/>
                  </a:lnTo>
                  <a:lnTo>
                    <a:pt x="7793353" y="4457831"/>
                  </a:lnTo>
                  <a:lnTo>
                    <a:pt x="7795752" y="4457831"/>
                  </a:lnTo>
                  <a:lnTo>
                    <a:pt x="7798151" y="4457831"/>
                  </a:lnTo>
                  <a:lnTo>
                    <a:pt x="7800549" y="4457831"/>
                  </a:lnTo>
                  <a:lnTo>
                    <a:pt x="7802948" y="4457831"/>
                  </a:lnTo>
                  <a:lnTo>
                    <a:pt x="7805347" y="4457831"/>
                  </a:lnTo>
                </a:path>
              </a:pathLst>
            </a:custGeom>
            <a:ln w="13550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8321506" y="6210522"/>
              <a:ext cx="2401091" cy="186820"/>
            </a:xfrm>
            <a:custGeom>
              <a:avLst/>
              <a:pathLst>
                <a:path w="2401091" h="186820">
                  <a:moveTo>
                    <a:pt x="0" y="0"/>
                  </a:moveTo>
                  <a:lnTo>
                    <a:pt x="2398" y="0"/>
                  </a:lnTo>
                  <a:lnTo>
                    <a:pt x="4797" y="0"/>
                  </a:lnTo>
                  <a:lnTo>
                    <a:pt x="7196" y="0"/>
                  </a:lnTo>
                  <a:lnTo>
                    <a:pt x="9594" y="0"/>
                  </a:lnTo>
                  <a:lnTo>
                    <a:pt x="11993" y="0"/>
                  </a:lnTo>
                  <a:lnTo>
                    <a:pt x="14392" y="0"/>
                  </a:lnTo>
                  <a:lnTo>
                    <a:pt x="16790" y="0"/>
                  </a:lnTo>
                  <a:lnTo>
                    <a:pt x="19189" y="0"/>
                  </a:lnTo>
                  <a:lnTo>
                    <a:pt x="21588" y="0"/>
                  </a:lnTo>
                  <a:lnTo>
                    <a:pt x="23986" y="0"/>
                  </a:lnTo>
                  <a:lnTo>
                    <a:pt x="26385" y="0"/>
                  </a:lnTo>
                  <a:lnTo>
                    <a:pt x="28784" y="0"/>
                  </a:lnTo>
                  <a:lnTo>
                    <a:pt x="31183" y="0"/>
                  </a:lnTo>
                  <a:lnTo>
                    <a:pt x="33581" y="0"/>
                  </a:lnTo>
                  <a:lnTo>
                    <a:pt x="35980" y="0"/>
                  </a:lnTo>
                  <a:lnTo>
                    <a:pt x="38379" y="0"/>
                  </a:lnTo>
                  <a:lnTo>
                    <a:pt x="40777" y="0"/>
                  </a:lnTo>
                  <a:lnTo>
                    <a:pt x="43176" y="0"/>
                  </a:lnTo>
                  <a:lnTo>
                    <a:pt x="45575" y="0"/>
                  </a:lnTo>
                  <a:lnTo>
                    <a:pt x="47973" y="0"/>
                  </a:lnTo>
                  <a:lnTo>
                    <a:pt x="50372" y="0"/>
                  </a:lnTo>
                  <a:lnTo>
                    <a:pt x="52771" y="0"/>
                  </a:lnTo>
                  <a:lnTo>
                    <a:pt x="55169" y="0"/>
                  </a:lnTo>
                  <a:lnTo>
                    <a:pt x="57568" y="0"/>
                  </a:lnTo>
                  <a:lnTo>
                    <a:pt x="59967" y="0"/>
                  </a:lnTo>
                  <a:lnTo>
                    <a:pt x="62366" y="0"/>
                  </a:lnTo>
                  <a:lnTo>
                    <a:pt x="64764" y="0"/>
                  </a:lnTo>
                  <a:lnTo>
                    <a:pt x="67163" y="0"/>
                  </a:lnTo>
                  <a:lnTo>
                    <a:pt x="69562" y="0"/>
                  </a:lnTo>
                  <a:lnTo>
                    <a:pt x="71960" y="0"/>
                  </a:lnTo>
                  <a:lnTo>
                    <a:pt x="74359" y="0"/>
                  </a:lnTo>
                  <a:lnTo>
                    <a:pt x="76758" y="0"/>
                  </a:lnTo>
                  <a:lnTo>
                    <a:pt x="79156" y="0"/>
                  </a:lnTo>
                  <a:lnTo>
                    <a:pt x="81555" y="0"/>
                  </a:lnTo>
                  <a:lnTo>
                    <a:pt x="83954" y="0"/>
                  </a:lnTo>
                  <a:lnTo>
                    <a:pt x="86352" y="0"/>
                  </a:lnTo>
                  <a:lnTo>
                    <a:pt x="88751" y="0"/>
                  </a:lnTo>
                  <a:lnTo>
                    <a:pt x="91150" y="0"/>
                  </a:lnTo>
                  <a:lnTo>
                    <a:pt x="93549" y="0"/>
                  </a:lnTo>
                  <a:lnTo>
                    <a:pt x="95947" y="0"/>
                  </a:lnTo>
                  <a:lnTo>
                    <a:pt x="98346" y="0"/>
                  </a:lnTo>
                  <a:lnTo>
                    <a:pt x="100745" y="0"/>
                  </a:lnTo>
                  <a:lnTo>
                    <a:pt x="103143" y="0"/>
                  </a:lnTo>
                  <a:lnTo>
                    <a:pt x="105542" y="0"/>
                  </a:lnTo>
                  <a:lnTo>
                    <a:pt x="107941" y="0"/>
                  </a:lnTo>
                  <a:lnTo>
                    <a:pt x="110339" y="0"/>
                  </a:lnTo>
                  <a:lnTo>
                    <a:pt x="112738" y="0"/>
                  </a:lnTo>
                  <a:lnTo>
                    <a:pt x="115137" y="0"/>
                  </a:lnTo>
                  <a:lnTo>
                    <a:pt x="117535" y="0"/>
                  </a:lnTo>
                  <a:lnTo>
                    <a:pt x="119934" y="0"/>
                  </a:lnTo>
                  <a:lnTo>
                    <a:pt x="122333" y="0"/>
                  </a:lnTo>
                  <a:lnTo>
                    <a:pt x="124732" y="0"/>
                  </a:lnTo>
                  <a:lnTo>
                    <a:pt x="127130" y="0"/>
                  </a:lnTo>
                  <a:lnTo>
                    <a:pt x="129529" y="0"/>
                  </a:lnTo>
                  <a:lnTo>
                    <a:pt x="131928" y="0"/>
                  </a:lnTo>
                  <a:lnTo>
                    <a:pt x="134326" y="0"/>
                  </a:lnTo>
                  <a:lnTo>
                    <a:pt x="136725" y="0"/>
                  </a:lnTo>
                  <a:lnTo>
                    <a:pt x="139124" y="0"/>
                  </a:lnTo>
                  <a:lnTo>
                    <a:pt x="141522" y="0"/>
                  </a:lnTo>
                  <a:lnTo>
                    <a:pt x="143921" y="0"/>
                  </a:lnTo>
                  <a:lnTo>
                    <a:pt x="146320" y="0"/>
                  </a:lnTo>
                  <a:lnTo>
                    <a:pt x="148718" y="0"/>
                  </a:lnTo>
                  <a:lnTo>
                    <a:pt x="151117" y="0"/>
                  </a:lnTo>
                  <a:lnTo>
                    <a:pt x="153516" y="0"/>
                  </a:lnTo>
                  <a:lnTo>
                    <a:pt x="155915" y="0"/>
                  </a:lnTo>
                  <a:lnTo>
                    <a:pt x="158313" y="0"/>
                  </a:lnTo>
                  <a:lnTo>
                    <a:pt x="160712" y="0"/>
                  </a:lnTo>
                  <a:lnTo>
                    <a:pt x="163111" y="0"/>
                  </a:lnTo>
                  <a:lnTo>
                    <a:pt x="165509" y="0"/>
                  </a:lnTo>
                  <a:lnTo>
                    <a:pt x="167908" y="0"/>
                  </a:lnTo>
                  <a:lnTo>
                    <a:pt x="170307" y="0"/>
                  </a:lnTo>
                  <a:lnTo>
                    <a:pt x="172705" y="0"/>
                  </a:lnTo>
                  <a:lnTo>
                    <a:pt x="175104" y="0"/>
                  </a:lnTo>
                  <a:lnTo>
                    <a:pt x="177503" y="0"/>
                  </a:lnTo>
                  <a:lnTo>
                    <a:pt x="179901" y="0"/>
                  </a:lnTo>
                  <a:lnTo>
                    <a:pt x="182300" y="0"/>
                  </a:lnTo>
                  <a:lnTo>
                    <a:pt x="184699" y="0"/>
                  </a:lnTo>
                  <a:lnTo>
                    <a:pt x="187098" y="0"/>
                  </a:lnTo>
                  <a:lnTo>
                    <a:pt x="189496" y="0"/>
                  </a:lnTo>
                  <a:lnTo>
                    <a:pt x="191895" y="0"/>
                  </a:lnTo>
                  <a:lnTo>
                    <a:pt x="194294" y="0"/>
                  </a:lnTo>
                  <a:lnTo>
                    <a:pt x="196692" y="0"/>
                  </a:lnTo>
                  <a:lnTo>
                    <a:pt x="199091" y="0"/>
                  </a:lnTo>
                  <a:lnTo>
                    <a:pt x="201490" y="0"/>
                  </a:lnTo>
                  <a:lnTo>
                    <a:pt x="203888" y="0"/>
                  </a:lnTo>
                  <a:lnTo>
                    <a:pt x="206287" y="0"/>
                  </a:lnTo>
                  <a:lnTo>
                    <a:pt x="208686" y="0"/>
                  </a:lnTo>
                  <a:lnTo>
                    <a:pt x="211084" y="0"/>
                  </a:lnTo>
                  <a:lnTo>
                    <a:pt x="213483" y="0"/>
                  </a:lnTo>
                  <a:lnTo>
                    <a:pt x="215882" y="0"/>
                  </a:lnTo>
                  <a:lnTo>
                    <a:pt x="218281" y="0"/>
                  </a:lnTo>
                  <a:lnTo>
                    <a:pt x="220679" y="0"/>
                  </a:lnTo>
                  <a:lnTo>
                    <a:pt x="223078" y="0"/>
                  </a:lnTo>
                  <a:lnTo>
                    <a:pt x="225477" y="0"/>
                  </a:lnTo>
                  <a:lnTo>
                    <a:pt x="227875" y="0"/>
                  </a:lnTo>
                  <a:lnTo>
                    <a:pt x="230274" y="0"/>
                  </a:lnTo>
                  <a:lnTo>
                    <a:pt x="232673" y="0"/>
                  </a:lnTo>
                  <a:lnTo>
                    <a:pt x="235071" y="0"/>
                  </a:lnTo>
                  <a:lnTo>
                    <a:pt x="237470" y="0"/>
                  </a:lnTo>
                  <a:lnTo>
                    <a:pt x="239869" y="0"/>
                  </a:lnTo>
                  <a:lnTo>
                    <a:pt x="242268" y="0"/>
                  </a:lnTo>
                  <a:lnTo>
                    <a:pt x="244666" y="0"/>
                  </a:lnTo>
                  <a:lnTo>
                    <a:pt x="247065" y="0"/>
                  </a:lnTo>
                  <a:lnTo>
                    <a:pt x="249464" y="0"/>
                  </a:lnTo>
                  <a:lnTo>
                    <a:pt x="251862" y="0"/>
                  </a:lnTo>
                  <a:lnTo>
                    <a:pt x="254261" y="0"/>
                  </a:lnTo>
                  <a:lnTo>
                    <a:pt x="256660" y="0"/>
                  </a:lnTo>
                  <a:lnTo>
                    <a:pt x="259058" y="0"/>
                  </a:lnTo>
                  <a:lnTo>
                    <a:pt x="261457" y="0"/>
                  </a:lnTo>
                  <a:lnTo>
                    <a:pt x="263856" y="0"/>
                  </a:lnTo>
                  <a:lnTo>
                    <a:pt x="266254" y="0"/>
                  </a:lnTo>
                  <a:lnTo>
                    <a:pt x="268653" y="0"/>
                  </a:lnTo>
                  <a:lnTo>
                    <a:pt x="271052" y="0"/>
                  </a:lnTo>
                  <a:lnTo>
                    <a:pt x="273451" y="0"/>
                  </a:lnTo>
                  <a:lnTo>
                    <a:pt x="275849" y="0"/>
                  </a:lnTo>
                  <a:lnTo>
                    <a:pt x="278248" y="0"/>
                  </a:lnTo>
                  <a:lnTo>
                    <a:pt x="280647" y="0"/>
                  </a:lnTo>
                  <a:lnTo>
                    <a:pt x="283045" y="0"/>
                  </a:lnTo>
                  <a:lnTo>
                    <a:pt x="285444" y="0"/>
                  </a:lnTo>
                  <a:lnTo>
                    <a:pt x="287843" y="0"/>
                  </a:lnTo>
                  <a:lnTo>
                    <a:pt x="290241" y="0"/>
                  </a:lnTo>
                  <a:lnTo>
                    <a:pt x="292640" y="0"/>
                  </a:lnTo>
                  <a:lnTo>
                    <a:pt x="295039" y="0"/>
                  </a:lnTo>
                  <a:lnTo>
                    <a:pt x="297437" y="0"/>
                  </a:lnTo>
                  <a:lnTo>
                    <a:pt x="299836" y="0"/>
                  </a:lnTo>
                  <a:lnTo>
                    <a:pt x="302235" y="0"/>
                  </a:lnTo>
                  <a:lnTo>
                    <a:pt x="304634" y="0"/>
                  </a:lnTo>
                  <a:lnTo>
                    <a:pt x="307032" y="0"/>
                  </a:lnTo>
                  <a:lnTo>
                    <a:pt x="309431" y="0"/>
                  </a:lnTo>
                  <a:lnTo>
                    <a:pt x="311830" y="0"/>
                  </a:lnTo>
                  <a:lnTo>
                    <a:pt x="314228" y="0"/>
                  </a:lnTo>
                  <a:lnTo>
                    <a:pt x="316627" y="0"/>
                  </a:lnTo>
                  <a:lnTo>
                    <a:pt x="319026" y="0"/>
                  </a:lnTo>
                  <a:lnTo>
                    <a:pt x="321424" y="0"/>
                  </a:lnTo>
                  <a:lnTo>
                    <a:pt x="323823" y="0"/>
                  </a:lnTo>
                  <a:lnTo>
                    <a:pt x="326222" y="0"/>
                  </a:lnTo>
                  <a:lnTo>
                    <a:pt x="328620" y="0"/>
                  </a:lnTo>
                  <a:lnTo>
                    <a:pt x="331019" y="0"/>
                  </a:lnTo>
                  <a:lnTo>
                    <a:pt x="333418" y="0"/>
                  </a:lnTo>
                  <a:lnTo>
                    <a:pt x="335817" y="0"/>
                  </a:lnTo>
                  <a:lnTo>
                    <a:pt x="338215" y="0"/>
                  </a:lnTo>
                  <a:lnTo>
                    <a:pt x="340614" y="0"/>
                  </a:lnTo>
                  <a:lnTo>
                    <a:pt x="343013" y="0"/>
                  </a:lnTo>
                  <a:lnTo>
                    <a:pt x="345411" y="0"/>
                  </a:lnTo>
                  <a:lnTo>
                    <a:pt x="347810" y="0"/>
                  </a:lnTo>
                  <a:lnTo>
                    <a:pt x="350209" y="0"/>
                  </a:lnTo>
                  <a:lnTo>
                    <a:pt x="352607" y="0"/>
                  </a:lnTo>
                  <a:lnTo>
                    <a:pt x="355006" y="0"/>
                  </a:lnTo>
                  <a:lnTo>
                    <a:pt x="357405" y="0"/>
                  </a:lnTo>
                  <a:lnTo>
                    <a:pt x="359803" y="0"/>
                  </a:lnTo>
                  <a:lnTo>
                    <a:pt x="362202" y="0"/>
                  </a:lnTo>
                  <a:lnTo>
                    <a:pt x="364601" y="0"/>
                  </a:lnTo>
                  <a:lnTo>
                    <a:pt x="367000" y="0"/>
                  </a:lnTo>
                  <a:lnTo>
                    <a:pt x="369398" y="0"/>
                  </a:lnTo>
                  <a:lnTo>
                    <a:pt x="371797" y="0"/>
                  </a:lnTo>
                  <a:lnTo>
                    <a:pt x="374196" y="0"/>
                  </a:lnTo>
                  <a:lnTo>
                    <a:pt x="376594" y="0"/>
                  </a:lnTo>
                  <a:lnTo>
                    <a:pt x="378993" y="0"/>
                  </a:lnTo>
                  <a:lnTo>
                    <a:pt x="381392" y="0"/>
                  </a:lnTo>
                  <a:lnTo>
                    <a:pt x="383790" y="0"/>
                  </a:lnTo>
                  <a:lnTo>
                    <a:pt x="386189" y="0"/>
                  </a:lnTo>
                  <a:lnTo>
                    <a:pt x="388588" y="0"/>
                  </a:lnTo>
                  <a:lnTo>
                    <a:pt x="390986" y="0"/>
                  </a:lnTo>
                  <a:lnTo>
                    <a:pt x="393385" y="0"/>
                  </a:lnTo>
                  <a:lnTo>
                    <a:pt x="395784" y="0"/>
                  </a:lnTo>
                  <a:lnTo>
                    <a:pt x="398183" y="0"/>
                  </a:lnTo>
                  <a:lnTo>
                    <a:pt x="400581" y="0"/>
                  </a:lnTo>
                  <a:lnTo>
                    <a:pt x="402980" y="0"/>
                  </a:lnTo>
                  <a:lnTo>
                    <a:pt x="405379" y="0"/>
                  </a:lnTo>
                  <a:lnTo>
                    <a:pt x="407777" y="0"/>
                  </a:lnTo>
                  <a:lnTo>
                    <a:pt x="410176" y="0"/>
                  </a:lnTo>
                  <a:lnTo>
                    <a:pt x="412575" y="0"/>
                  </a:lnTo>
                  <a:lnTo>
                    <a:pt x="414973" y="0"/>
                  </a:lnTo>
                  <a:lnTo>
                    <a:pt x="417372" y="0"/>
                  </a:lnTo>
                  <a:lnTo>
                    <a:pt x="419771" y="0"/>
                  </a:lnTo>
                  <a:lnTo>
                    <a:pt x="422169" y="0"/>
                  </a:lnTo>
                  <a:lnTo>
                    <a:pt x="424568" y="0"/>
                  </a:lnTo>
                  <a:lnTo>
                    <a:pt x="426967" y="0"/>
                  </a:lnTo>
                  <a:lnTo>
                    <a:pt x="429366" y="0"/>
                  </a:lnTo>
                  <a:lnTo>
                    <a:pt x="431764" y="0"/>
                  </a:lnTo>
                  <a:lnTo>
                    <a:pt x="434163" y="0"/>
                  </a:lnTo>
                  <a:lnTo>
                    <a:pt x="436562" y="0"/>
                  </a:lnTo>
                  <a:lnTo>
                    <a:pt x="438960" y="0"/>
                  </a:lnTo>
                  <a:lnTo>
                    <a:pt x="441359" y="0"/>
                  </a:lnTo>
                  <a:lnTo>
                    <a:pt x="443758" y="0"/>
                  </a:lnTo>
                  <a:lnTo>
                    <a:pt x="446156" y="0"/>
                  </a:lnTo>
                  <a:lnTo>
                    <a:pt x="448555" y="0"/>
                  </a:lnTo>
                  <a:lnTo>
                    <a:pt x="450954" y="0"/>
                  </a:lnTo>
                  <a:lnTo>
                    <a:pt x="453352" y="0"/>
                  </a:lnTo>
                  <a:lnTo>
                    <a:pt x="455751" y="0"/>
                  </a:lnTo>
                  <a:lnTo>
                    <a:pt x="458150" y="0"/>
                  </a:lnTo>
                  <a:lnTo>
                    <a:pt x="460549" y="0"/>
                  </a:lnTo>
                  <a:lnTo>
                    <a:pt x="462947" y="0"/>
                  </a:lnTo>
                  <a:lnTo>
                    <a:pt x="465346" y="0"/>
                  </a:lnTo>
                  <a:lnTo>
                    <a:pt x="467745" y="0"/>
                  </a:lnTo>
                  <a:lnTo>
                    <a:pt x="470143" y="0"/>
                  </a:lnTo>
                  <a:lnTo>
                    <a:pt x="472542" y="0"/>
                  </a:lnTo>
                  <a:lnTo>
                    <a:pt x="474941" y="0"/>
                  </a:lnTo>
                  <a:lnTo>
                    <a:pt x="477339" y="0"/>
                  </a:lnTo>
                  <a:lnTo>
                    <a:pt x="479738" y="0"/>
                  </a:lnTo>
                  <a:lnTo>
                    <a:pt x="482137" y="0"/>
                  </a:lnTo>
                  <a:lnTo>
                    <a:pt x="484536" y="0"/>
                  </a:lnTo>
                  <a:lnTo>
                    <a:pt x="486934" y="0"/>
                  </a:lnTo>
                  <a:lnTo>
                    <a:pt x="489333" y="0"/>
                  </a:lnTo>
                  <a:lnTo>
                    <a:pt x="491732" y="0"/>
                  </a:lnTo>
                  <a:lnTo>
                    <a:pt x="494130" y="0"/>
                  </a:lnTo>
                  <a:lnTo>
                    <a:pt x="496529" y="0"/>
                  </a:lnTo>
                  <a:lnTo>
                    <a:pt x="498928" y="0"/>
                  </a:lnTo>
                  <a:lnTo>
                    <a:pt x="501326" y="0"/>
                  </a:lnTo>
                  <a:lnTo>
                    <a:pt x="503725" y="0"/>
                  </a:lnTo>
                  <a:lnTo>
                    <a:pt x="506124" y="0"/>
                  </a:lnTo>
                  <a:lnTo>
                    <a:pt x="508522" y="0"/>
                  </a:lnTo>
                  <a:lnTo>
                    <a:pt x="510921" y="0"/>
                  </a:lnTo>
                  <a:lnTo>
                    <a:pt x="513320" y="0"/>
                  </a:lnTo>
                  <a:lnTo>
                    <a:pt x="515719" y="0"/>
                  </a:lnTo>
                  <a:lnTo>
                    <a:pt x="518117" y="0"/>
                  </a:lnTo>
                  <a:lnTo>
                    <a:pt x="520516" y="0"/>
                  </a:lnTo>
                  <a:lnTo>
                    <a:pt x="522915" y="0"/>
                  </a:lnTo>
                  <a:lnTo>
                    <a:pt x="525313" y="0"/>
                  </a:lnTo>
                  <a:lnTo>
                    <a:pt x="527712" y="0"/>
                  </a:lnTo>
                  <a:lnTo>
                    <a:pt x="530111" y="0"/>
                  </a:lnTo>
                  <a:lnTo>
                    <a:pt x="532509" y="0"/>
                  </a:lnTo>
                  <a:lnTo>
                    <a:pt x="534908" y="0"/>
                  </a:lnTo>
                  <a:lnTo>
                    <a:pt x="537307" y="0"/>
                  </a:lnTo>
                  <a:lnTo>
                    <a:pt x="539705" y="0"/>
                  </a:lnTo>
                  <a:lnTo>
                    <a:pt x="542104" y="0"/>
                  </a:lnTo>
                  <a:lnTo>
                    <a:pt x="544503" y="0"/>
                  </a:lnTo>
                  <a:lnTo>
                    <a:pt x="546902" y="0"/>
                  </a:lnTo>
                  <a:lnTo>
                    <a:pt x="549300" y="0"/>
                  </a:lnTo>
                  <a:lnTo>
                    <a:pt x="551699" y="0"/>
                  </a:lnTo>
                  <a:lnTo>
                    <a:pt x="554098" y="0"/>
                  </a:lnTo>
                  <a:lnTo>
                    <a:pt x="556496" y="0"/>
                  </a:lnTo>
                  <a:lnTo>
                    <a:pt x="558895" y="0"/>
                  </a:lnTo>
                  <a:lnTo>
                    <a:pt x="561294" y="0"/>
                  </a:lnTo>
                  <a:lnTo>
                    <a:pt x="563692" y="0"/>
                  </a:lnTo>
                  <a:lnTo>
                    <a:pt x="566091" y="0"/>
                  </a:lnTo>
                  <a:lnTo>
                    <a:pt x="568490" y="0"/>
                  </a:lnTo>
                  <a:lnTo>
                    <a:pt x="570888" y="0"/>
                  </a:lnTo>
                  <a:lnTo>
                    <a:pt x="573287" y="0"/>
                  </a:lnTo>
                  <a:lnTo>
                    <a:pt x="575686" y="0"/>
                  </a:lnTo>
                  <a:lnTo>
                    <a:pt x="578085" y="0"/>
                  </a:lnTo>
                  <a:lnTo>
                    <a:pt x="580483" y="0"/>
                  </a:lnTo>
                  <a:lnTo>
                    <a:pt x="582882" y="0"/>
                  </a:lnTo>
                  <a:lnTo>
                    <a:pt x="585281" y="0"/>
                  </a:lnTo>
                  <a:lnTo>
                    <a:pt x="587679" y="0"/>
                  </a:lnTo>
                  <a:lnTo>
                    <a:pt x="590078" y="0"/>
                  </a:lnTo>
                  <a:lnTo>
                    <a:pt x="592477" y="0"/>
                  </a:lnTo>
                  <a:lnTo>
                    <a:pt x="594875" y="0"/>
                  </a:lnTo>
                  <a:lnTo>
                    <a:pt x="597274" y="0"/>
                  </a:lnTo>
                  <a:lnTo>
                    <a:pt x="599673" y="0"/>
                  </a:lnTo>
                  <a:lnTo>
                    <a:pt x="602071" y="0"/>
                  </a:lnTo>
                  <a:lnTo>
                    <a:pt x="604470" y="0"/>
                  </a:lnTo>
                  <a:lnTo>
                    <a:pt x="606869" y="0"/>
                  </a:lnTo>
                  <a:lnTo>
                    <a:pt x="609268" y="0"/>
                  </a:lnTo>
                  <a:lnTo>
                    <a:pt x="611666" y="0"/>
                  </a:lnTo>
                  <a:lnTo>
                    <a:pt x="614065" y="0"/>
                  </a:lnTo>
                  <a:lnTo>
                    <a:pt x="616464" y="0"/>
                  </a:lnTo>
                  <a:lnTo>
                    <a:pt x="618862" y="0"/>
                  </a:lnTo>
                  <a:lnTo>
                    <a:pt x="621261" y="0"/>
                  </a:lnTo>
                  <a:lnTo>
                    <a:pt x="623660" y="0"/>
                  </a:lnTo>
                  <a:lnTo>
                    <a:pt x="626058" y="0"/>
                  </a:lnTo>
                  <a:lnTo>
                    <a:pt x="628457" y="0"/>
                  </a:lnTo>
                  <a:lnTo>
                    <a:pt x="630856" y="0"/>
                  </a:lnTo>
                  <a:lnTo>
                    <a:pt x="633254" y="0"/>
                  </a:lnTo>
                  <a:lnTo>
                    <a:pt x="635653" y="0"/>
                  </a:lnTo>
                  <a:lnTo>
                    <a:pt x="638052" y="0"/>
                  </a:lnTo>
                  <a:lnTo>
                    <a:pt x="640451" y="0"/>
                  </a:lnTo>
                  <a:lnTo>
                    <a:pt x="642849" y="0"/>
                  </a:lnTo>
                  <a:lnTo>
                    <a:pt x="645248" y="0"/>
                  </a:lnTo>
                  <a:lnTo>
                    <a:pt x="647647" y="0"/>
                  </a:lnTo>
                  <a:lnTo>
                    <a:pt x="650045" y="0"/>
                  </a:lnTo>
                  <a:lnTo>
                    <a:pt x="652444" y="0"/>
                  </a:lnTo>
                  <a:lnTo>
                    <a:pt x="654843" y="0"/>
                  </a:lnTo>
                  <a:lnTo>
                    <a:pt x="657241" y="186820"/>
                  </a:lnTo>
                  <a:lnTo>
                    <a:pt x="659640" y="186820"/>
                  </a:lnTo>
                  <a:lnTo>
                    <a:pt x="662039" y="186820"/>
                  </a:lnTo>
                  <a:lnTo>
                    <a:pt x="664437" y="186820"/>
                  </a:lnTo>
                  <a:lnTo>
                    <a:pt x="666836" y="186820"/>
                  </a:lnTo>
                  <a:lnTo>
                    <a:pt x="669235" y="186820"/>
                  </a:lnTo>
                  <a:lnTo>
                    <a:pt x="671634" y="186820"/>
                  </a:lnTo>
                  <a:lnTo>
                    <a:pt x="674032" y="186820"/>
                  </a:lnTo>
                  <a:lnTo>
                    <a:pt x="676431" y="186820"/>
                  </a:lnTo>
                  <a:lnTo>
                    <a:pt x="678830" y="186820"/>
                  </a:lnTo>
                  <a:lnTo>
                    <a:pt x="681228" y="186820"/>
                  </a:lnTo>
                  <a:lnTo>
                    <a:pt x="683627" y="186820"/>
                  </a:lnTo>
                  <a:lnTo>
                    <a:pt x="686026" y="186820"/>
                  </a:lnTo>
                  <a:lnTo>
                    <a:pt x="688424" y="186820"/>
                  </a:lnTo>
                  <a:lnTo>
                    <a:pt x="690823" y="186820"/>
                  </a:lnTo>
                  <a:lnTo>
                    <a:pt x="693222" y="186820"/>
                  </a:lnTo>
                  <a:lnTo>
                    <a:pt x="695620" y="186820"/>
                  </a:lnTo>
                  <a:lnTo>
                    <a:pt x="698019" y="186820"/>
                  </a:lnTo>
                  <a:lnTo>
                    <a:pt x="700418" y="186820"/>
                  </a:lnTo>
                  <a:lnTo>
                    <a:pt x="702817" y="186820"/>
                  </a:lnTo>
                  <a:lnTo>
                    <a:pt x="705215" y="186820"/>
                  </a:lnTo>
                  <a:lnTo>
                    <a:pt x="707614" y="186820"/>
                  </a:lnTo>
                  <a:lnTo>
                    <a:pt x="710013" y="186820"/>
                  </a:lnTo>
                  <a:lnTo>
                    <a:pt x="712411" y="186820"/>
                  </a:lnTo>
                  <a:lnTo>
                    <a:pt x="714810" y="186820"/>
                  </a:lnTo>
                  <a:lnTo>
                    <a:pt x="717209" y="186820"/>
                  </a:lnTo>
                  <a:lnTo>
                    <a:pt x="719607" y="186820"/>
                  </a:lnTo>
                  <a:lnTo>
                    <a:pt x="722006" y="186820"/>
                  </a:lnTo>
                  <a:lnTo>
                    <a:pt x="724405" y="186820"/>
                  </a:lnTo>
                  <a:lnTo>
                    <a:pt x="726804" y="186820"/>
                  </a:lnTo>
                  <a:lnTo>
                    <a:pt x="729202" y="186820"/>
                  </a:lnTo>
                  <a:lnTo>
                    <a:pt x="731601" y="186820"/>
                  </a:lnTo>
                  <a:lnTo>
                    <a:pt x="734000" y="186820"/>
                  </a:lnTo>
                  <a:lnTo>
                    <a:pt x="736398" y="186820"/>
                  </a:lnTo>
                  <a:lnTo>
                    <a:pt x="738797" y="186820"/>
                  </a:lnTo>
                  <a:lnTo>
                    <a:pt x="741196" y="186820"/>
                  </a:lnTo>
                  <a:lnTo>
                    <a:pt x="743594" y="186820"/>
                  </a:lnTo>
                  <a:lnTo>
                    <a:pt x="745993" y="186820"/>
                  </a:lnTo>
                  <a:lnTo>
                    <a:pt x="748392" y="186820"/>
                  </a:lnTo>
                  <a:lnTo>
                    <a:pt x="750790" y="186820"/>
                  </a:lnTo>
                  <a:lnTo>
                    <a:pt x="753189" y="186820"/>
                  </a:lnTo>
                  <a:lnTo>
                    <a:pt x="755588" y="186820"/>
                  </a:lnTo>
                  <a:lnTo>
                    <a:pt x="757987" y="186820"/>
                  </a:lnTo>
                  <a:lnTo>
                    <a:pt x="760385" y="186820"/>
                  </a:lnTo>
                  <a:lnTo>
                    <a:pt x="762784" y="186820"/>
                  </a:lnTo>
                  <a:lnTo>
                    <a:pt x="765183" y="186820"/>
                  </a:lnTo>
                  <a:lnTo>
                    <a:pt x="767581" y="186820"/>
                  </a:lnTo>
                  <a:lnTo>
                    <a:pt x="769980" y="186820"/>
                  </a:lnTo>
                  <a:lnTo>
                    <a:pt x="772379" y="186820"/>
                  </a:lnTo>
                  <a:lnTo>
                    <a:pt x="774777" y="186820"/>
                  </a:lnTo>
                  <a:lnTo>
                    <a:pt x="777176" y="186820"/>
                  </a:lnTo>
                  <a:lnTo>
                    <a:pt x="779575" y="186820"/>
                  </a:lnTo>
                  <a:lnTo>
                    <a:pt x="781973" y="186820"/>
                  </a:lnTo>
                  <a:lnTo>
                    <a:pt x="784372" y="186820"/>
                  </a:lnTo>
                  <a:lnTo>
                    <a:pt x="786771" y="186820"/>
                  </a:lnTo>
                  <a:lnTo>
                    <a:pt x="789170" y="186820"/>
                  </a:lnTo>
                  <a:lnTo>
                    <a:pt x="791568" y="186820"/>
                  </a:lnTo>
                  <a:lnTo>
                    <a:pt x="793967" y="186820"/>
                  </a:lnTo>
                  <a:lnTo>
                    <a:pt x="796366" y="186820"/>
                  </a:lnTo>
                  <a:lnTo>
                    <a:pt x="798764" y="186820"/>
                  </a:lnTo>
                  <a:lnTo>
                    <a:pt x="801163" y="186820"/>
                  </a:lnTo>
                  <a:lnTo>
                    <a:pt x="803562" y="186820"/>
                  </a:lnTo>
                  <a:lnTo>
                    <a:pt x="805960" y="186820"/>
                  </a:lnTo>
                  <a:lnTo>
                    <a:pt x="808359" y="186820"/>
                  </a:lnTo>
                  <a:lnTo>
                    <a:pt x="810758" y="186820"/>
                  </a:lnTo>
                  <a:lnTo>
                    <a:pt x="813156" y="186820"/>
                  </a:lnTo>
                  <a:lnTo>
                    <a:pt x="815555" y="186820"/>
                  </a:lnTo>
                  <a:lnTo>
                    <a:pt x="817954" y="186820"/>
                  </a:lnTo>
                  <a:lnTo>
                    <a:pt x="820353" y="186820"/>
                  </a:lnTo>
                  <a:lnTo>
                    <a:pt x="822751" y="186820"/>
                  </a:lnTo>
                  <a:lnTo>
                    <a:pt x="825150" y="186820"/>
                  </a:lnTo>
                  <a:lnTo>
                    <a:pt x="827549" y="186820"/>
                  </a:lnTo>
                  <a:lnTo>
                    <a:pt x="829947" y="186820"/>
                  </a:lnTo>
                  <a:lnTo>
                    <a:pt x="832346" y="186820"/>
                  </a:lnTo>
                  <a:lnTo>
                    <a:pt x="834745" y="186820"/>
                  </a:lnTo>
                  <a:lnTo>
                    <a:pt x="837143" y="186820"/>
                  </a:lnTo>
                  <a:lnTo>
                    <a:pt x="839542" y="186820"/>
                  </a:lnTo>
                  <a:lnTo>
                    <a:pt x="841941" y="186820"/>
                  </a:lnTo>
                  <a:lnTo>
                    <a:pt x="844339" y="186820"/>
                  </a:lnTo>
                  <a:lnTo>
                    <a:pt x="846738" y="186820"/>
                  </a:lnTo>
                  <a:lnTo>
                    <a:pt x="849137" y="186820"/>
                  </a:lnTo>
                  <a:lnTo>
                    <a:pt x="851536" y="186820"/>
                  </a:lnTo>
                  <a:lnTo>
                    <a:pt x="853934" y="186820"/>
                  </a:lnTo>
                  <a:lnTo>
                    <a:pt x="856333" y="186820"/>
                  </a:lnTo>
                  <a:lnTo>
                    <a:pt x="858732" y="186820"/>
                  </a:lnTo>
                  <a:lnTo>
                    <a:pt x="861130" y="186820"/>
                  </a:lnTo>
                  <a:lnTo>
                    <a:pt x="863529" y="186820"/>
                  </a:lnTo>
                  <a:lnTo>
                    <a:pt x="865928" y="186820"/>
                  </a:lnTo>
                  <a:lnTo>
                    <a:pt x="868326" y="186820"/>
                  </a:lnTo>
                  <a:lnTo>
                    <a:pt x="870725" y="186820"/>
                  </a:lnTo>
                  <a:lnTo>
                    <a:pt x="873124" y="186820"/>
                  </a:lnTo>
                  <a:lnTo>
                    <a:pt x="875522" y="186820"/>
                  </a:lnTo>
                  <a:lnTo>
                    <a:pt x="877921" y="186820"/>
                  </a:lnTo>
                  <a:lnTo>
                    <a:pt x="880320" y="186820"/>
                  </a:lnTo>
                  <a:lnTo>
                    <a:pt x="882719" y="186820"/>
                  </a:lnTo>
                  <a:lnTo>
                    <a:pt x="885117" y="186820"/>
                  </a:lnTo>
                  <a:lnTo>
                    <a:pt x="887516" y="186820"/>
                  </a:lnTo>
                  <a:lnTo>
                    <a:pt x="889915" y="186820"/>
                  </a:lnTo>
                  <a:lnTo>
                    <a:pt x="892313" y="186820"/>
                  </a:lnTo>
                  <a:lnTo>
                    <a:pt x="894712" y="186820"/>
                  </a:lnTo>
                  <a:lnTo>
                    <a:pt x="897111" y="186820"/>
                  </a:lnTo>
                  <a:lnTo>
                    <a:pt x="899509" y="186820"/>
                  </a:lnTo>
                  <a:lnTo>
                    <a:pt x="901908" y="186820"/>
                  </a:lnTo>
                  <a:lnTo>
                    <a:pt x="904307" y="186820"/>
                  </a:lnTo>
                  <a:lnTo>
                    <a:pt x="906705" y="186820"/>
                  </a:lnTo>
                  <a:lnTo>
                    <a:pt x="909104" y="186820"/>
                  </a:lnTo>
                  <a:lnTo>
                    <a:pt x="911503" y="186820"/>
                  </a:lnTo>
                  <a:lnTo>
                    <a:pt x="913902" y="186820"/>
                  </a:lnTo>
                  <a:lnTo>
                    <a:pt x="916300" y="186820"/>
                  </a:lnTo>
                  <a:lnTo>
                    <a:pt x="918699" y="186820"/>
                  </a:lnTo>
                  <a:lnTo>
                    <a:pt x="921098" y="186820"/>
                  </a:lnTo>
                  <a:lnTo>
                    <a:pt x="923496" y="186820"/>
                  </a:lnTo>
                  <a:lnTo>
                    <a:pt x="925895" y="186820"/>
                  </a:lnTo>
                  <a:lnTo>
                    <a:pt x="928294" y="186820"/>
                  </a:lnTo>
                  <a:lnTo>
                    <a:pt x="930692" y="186820"/>
                  </a:lnTo>
                  <a:lnTo>
                    <a:pt x="933091" y="186820"/>
                  </a:lnTo>
                  <a:lnTo>
                    <a:pt x="935490" y="186820"/>
                  </a:lnTo>
                  <a:lnTo>
                    <a:pt x="937889" y="186820"/>
                  </a:lnTo>
                  <a:lnTo>
                    <a:pt x="940287" y="186820"/>
                  </a:lnTo>
                  <a:lnTo>
                    <a:pt x="942686" y="186820"/>
                  </a:lnTo>
                  <a:lnTo>
                    <a:pt x="945085" y="186820"/>
                  </a:lnTo>
                  <a:lnTo>
                    <a:pt x="947483" y="186820"/>
                  </a:lnTo>
                  <a:lnTo>
                    <a:pt x="949882" y="186820"/>
                  </a:lnTo>
                  <a:lnTo>
                    <a:pt x="952281" y="186820"/>
                  </a:lnTo>
                  <a:lnTo>
                    <a:pt x="954679" y="186820"/>
                  </a:lnTo>
                  <a:lnTo>
                    <a:pt x="957078" y="186820"/>
                  </a:lnTo>
                  <a:lnTo>
                    <a:pt x="959477" y="186820"/>
                  </a:lnTo>
                  <a:lnTo>
                    <a:pt x="961875" y="186820"/>
                  </a:lnTo>
                  <a:lnTo>
                    <a:pt x="964274" y="186820"/>
                  </a:lnTo>
                  <a:lnTo>
                    <a:pt x="966673" y="186820"/>
                  </a:lnTo>
                  <a:lnTo>
                    <a:pt x="969072" y="186820"/>
                  </a:lnTo>
                  <a:lnTo>
                    <a:pt x="971470" y="186820"/>
                  </a:lnTo>
                  <a:lnTo>
                    <a:pt x="973869" y="186820"/>
                  </a:lnTo>
                  <a:lnTo>
                    <a:pt x="976268" y="186820"/>
                  </a:lnTo>
                  <a:lnTo>
                    <a:pt x="978666" y="186820"/>
                  </a:lnTo>
                  <a:lnTo>
                    <a:pt x="981065" y="186820"/>
                  </a:lnTo>
                  <a:lnTo>
                    <a:pt x="983464" y="186820"/>
                  </a:lnTo>
                  <a:lnTo>
                    <a:pt x="985862" y="186820"/>
                  </a:lnTo>
                  <a:lnTo>
                    <a:pt x="988261" y="186820"/>
                  </a:lnTo>
                  <a:lnTo>
                    <a:pt x="990660" y="186820"/>
                  </a:lnTo>
                  <a:lnTo>
                    <a:pt x="993058" y="186820"/>
                  </a:lnTo>
                  <a:lnTo>
                    <a:pt x="995457" y="186820"/>
                  </a:lnTo>
                  <a:lnTo>
                    <a:pt x="997856" y="186820"/>
                  </a:lnTo>
                  <a:lnTo>
                    <a:pt x="1000255" y="186820"/>
                  </a:lnTo>
                  <a:lnTo>
                    <a:pt x="1002653" y="186820"/>
                  </a:lnTo>
                  <a:lnTo>
                    <a:pt x="1005052" y="186820"/>
                  </a:lnTo>
                  <a:lnTo>
                    <a:pt x="1007451" y="186820"/>
                  </a:lnTo>
                  <a:lnTo>
                    <a:pt x="1009849" y="186820"/>
                  </a:lnTo>
                  <a:lnTo>
                    <a:pt x="1012248" y="186820"/>
                  </a:lnTo>
                  <a:lnTo>
                    <a:pt x="1014647" y="186820"/>
                  </a:lnTo>
                  <a:lnTo>
                    <a:pt x="1017045" y="186820"/>
                  </a:lnTo>
                  <a:lnTo>
                    <a:pt x="1019444" y="186820"/>
                  </a:lnTo>
                  <a:lnTo>
                    <a:pt x="1021843" y="186820"/>
                  </a:lnTo>
                  <a:lnTo>
                    <a:pt x="1024241" y="186820"/>
                  </a:lnTo>
                  <a:lnTo>
                    <a:pt x="1026640" y="186820"/>
                  </a:lnTo>
                  <a:lnTo>
                    <a:pt x="1029039" y="186820"/>
                  </a:lnTo>
                  <a:lnTo>
                    <a:pt x="1031438" y="186820"/>
                  </a:lnTo>
                  <a:lnTo>
                    <a:pt x="1033836" y="186820"/>
                  </a:lnTo>
                  <a:lnTo>
                    <a:pt x="1036235" y="186820"/>
                  </a:lnTo>
                  <a:lnTo>
                    <a:pt x="1038634" y="186820"/>
                  </a:lnTo>
                  <a:lnTo>
                    <a:pt x="1041032" y="186820"/>
                  </a:lnTo>
                  <a:lnTo>
                    <a:pt x="1043431" y="186820"/>
                  </a:lnTo>
                  <a:lnTo>
                    <a:pt x="1045830" y="186820"/>
                  </a:lnTo>
                  <a:lnTo>
                    <a:pt x="1048228" y="186820"/>
                  </a:lnTo>
                  <a:lnTo>
                    <a:pt x="1050627" y="186820"/>
                  </a:lnTo>
                  <a:lnTo>
                    <a:pt x="1053026" y="186820"/>
                  </a:lnTo>
                  <a:lnTo>
                    <a:pt x="1055424" y="186820"/>
                  </a:lnTo>
                  <a:lnTo>
                    <a:pt x="1057823" y="186820"/>
                  </a:lnTo>
                  <a:lnTo>
                    <a:pt x="1060222" y="186820"/>
                  </a:lnTo>
                  <a:lnTo>
                    <a:pt x="1062621" y="186820"/>
                  </a:lnTo>
                  <a:lnTo>
                    <a:pt x="1065019" y="186820"/>
                  </a:lnTo>
                  <a:lnTo>
                    <a:pt x="1067418" y="186820"/>
                  </a:lnTo>
                  <a:lnTo>
                    <a:pt x="1069817" y="186820"/>
                  </a:lnTo>
                  <a:lnTo>
                    <a:pt x="1072215" y="186820"/>
                  </a:lnTo>
                  <a:lnTo>
                    <a:pt x="1074614" y="186820"/>
                  </a:lnTo>
                  <a:lnTo>
                    <a:pt x="1077013" y="186820"/>
                  </a:lnTo>
                  <a:lnTo>
                    <a:pt x="1079411" y="186820"/>
                  </a:lnTo>
                  <a:lnTo>
                    <a:pt x="1081810" y="186820"/>
                  </a:lnTo>
                  <a:lnTo>
                    <a:pt x="1084209" y="186820"/>
                  </a:lnTo>
                  <a:lnTo>
                    <a:pt x="1086607" y="186820"/>
                  </a:lnTo>
                  <a:lnTo>
                    <a:pt x="1089006" y="186820"/>
                  </a:lnTo>
                  <a:lnTo>
                    <a:pt x="1091405" y="186820"/>
                  </a:lnTo>
                  <a:lnTo>
                    <a:pt x="1093804" y="186820"/>
                  </a:lnTo>
                  <a:lnTo>
                    <a:pt x="1096202" y="186820"/>
                  </a:lnTo>
                  <a:lnTo>
                    <a:pt x="1098601" y="186820"/>
                  </a:lnTo>
                  <a:lnTo>
                    <a:pt x="1101000" y="186820"/>
                  </a:lnTo>
                  <a:lnTo>
                    <a:pt x="1103398" y="186820"/>
                  </a:lnTo>
                  <a:lnTo>
                    <a:pt x="1105797" y="186820"/>
                  </a:lnTo>
                  <a:lnTo>
                    <a:pt x="1108196" y="186820"/>
                  </a:lnTo>
                  <a:lnTo>
                    <a:pt x="1110594" y="186820"/>
                  </a:lnTo>
                  <a:lnTo>
                    <a:pt x="1112993" y="186820"/>
                  </a:lnTo>
                  <a:lnTo>
                    <a:pt x="1115392" y="186820"/>
                  </a:lnTo>
                  <a:lnTo>
                    <a:pt x="1117790" y="186820"/>
                  </a:lnTo>
                  <a:lnTo>
                    <a:pt x="1120189" y="186820"/>
                  </a:lnTo>
                  <a:lnTo>
                    <a:pt x="1122588" y="186820"/>
                  </a:lnTo>
                  <a:lnTo>
                    <a:pt x="1124987" y="186820"/>
                  </a:lnTo>
                  <a:lnTo>
                    <a:pt x="1127385" y="186820"/>
                  </a:lnTo>
                  <a:lnTo>
                    <a:pt x="1129784" y="186820"/>
                  </a:lnTo>
                  <a:lnTo>
                    <a:pt x="1132183" y="186820"/>
                  </a:lnTo>
                  <a:lnTo>
                    <a:pt x="1134581" y="186820"/>
                  </a:lnTo>
                  <a:lnTo>
                    <a:pt x="1136980" y="186820"/>
                  </a:lnTo>
                  <a:lnTo>
                    <a:pt x="1139379" y="186820"/>
                  </a:lnTo>
                  <a:lnTo>
                    <a:pt x="1141777" y="186820"/>
                  </a:lnTo>
                  <a:lnTo>
                    <a:pt x="1144176" y="186820"/>
                  </a:lnTo>
                  <a:lnTo>
                    <a:pt x="1146575" y="186820"/>
                  </a:lnTo>
                  <a:lnTo>
                    <a:pt x="1148973" y="186820"/>
                  </a:lnTo>
                  <a:lnTo>
                    <a:pt x="1151372" y="186820"/>
                  </a:lnTo>
                  <a:lnTo>
                    <a:pt x="1153771" y="186820"/>
                  </a:lnTo>
                  <a:lnTo>
                    <a:pt x="1156170" y="186820"/>
                  </a:lnTo>
                  <a:lnTo>
                    <a:pt x="1158568" y="186820"/>
                  </a:lnTo>
                  <a:lnTo>
                    <a:pt x="1160967" y="186820"/>
                  </a:lnTo>
                  <a:lnTo>
                    <a:pt x="1163366" y="186820"/>
                  </a:lnTo>
                  <a:lnTo>
                    <a:pt x="1165764" y="186820"/>
                  </a:lnTo>
                  <a:lnTo>
                    <a:pt x="1168163" y="186820"/>
                  </a:lnTo>
                  <a:lnTo>
                    <a:pt x="1170562" y="186820"/>
                  </a:lnTo>
                  <a:lnTo>
                    <a:pt x="1172960" y="186820"/>
                  </a:lnTo>
                  <a:lnTo>
                    <a:pt x="1175359" y="186820"/>
                  </a:lnTo>
                  <a:lnTo>
                    <a:pt x="1177758" y="186820"/>
                  </a:lnTo>
                  <a:lnTo>
                    <a:pt x="1180157" y="186820"/>
                  </a:lnTo>
                  <a:lnTo>
                    <a:pt x="1182555" y="186820"/>
                  </a:lnTo>
                  <a:lnTo>
                    <a:pt x="1184954" y="186820"/>
                  </a:lnTo>
                  <a:lnTo>
                    <a:pt x="1187353" y="186820"/>
                  </a:lnTo>
                  <a:lnTo>
                    <a:pt x="1189751" y="186820"/>
                  </a:lnTo>
                  <a:lnTo>
                    <a:pt x="1192150" y="186820"/>
                  </a:lnTo>
                  <a:lnTo>
                    <a:pt x="1194549" y="186820"/>
                  </a:lnTo>
                  <a:lnTo>
                    <a:pt x="1196947" y="186820"/>
                  </a:lnTo>
                  <a:lnTo>
                    <a:pt x="1199346" y="186820"/>
                  </a:lnTo>
                  <a:lnTo>
                    <a:pt x="1201745" y="186820"/>
                  </a:lnTo>
                  <a:lnTo>
                    <a:pt x="1204143" y="186820"/>
                  </a:lnTo>
                  <a:lnTo>
                    <a:pt x="1206542" y="186820"/>
                  </a:lnTo>
                  <a:lnTo>
                    <a:pt x="1208941" y="186820"/>
                  </a:lnTo>
                  <a:lnTo>
                    <a:pt x="1211340" y="186820"/>
                  </a:lnTo>
                  <a:lnTo>
                    <a:pt x="1213738" y="186820"/>
                  </a:lnTo>
                  <a:lnTo>
                    <a:pt x="1216137" y="186820"/>
                  </a:lnTo>
                  <a:lnTo>
                    <a:pt x="1218536" y="186820"/>
                  </a:lnTo>
                  <a:lnTo>
                    <a:pt x="1220934" y="186820"/>
                  </a:lnTo>
                  <a:lnTo>
                    <a:pt x="1223333" y="186820"/>
                  </a:lnTo>
                  <a:lnTo>
                    <a:pt x="1225732" y="186820"/>
                  </a:lnTo>
                  <a:lnTo>
                    <a:pt x="1228130" y="186820"/>
                  </a:lnTo>
                  <a:lnTo>
                    <a:pt x="1230529" y="186820"/>
                  </a:lnTo>
                  <a:lnTo>
                    <a:pt x="1232928" y="186820"/>
                  </a:lnTo>
                  <a:lnTo>
                    <a:pt x="1235326" y="186820"/>
                  </a:lnTo>
                  <a:lnTo>
                    <a:pt x="1237725" y="186820"/>
                  </a:lnTo>
                  <a:lnTo>
                    <a:pt x="1240124" y="186820"/>
                  </a:lnTo>
                  <a:lnTo>
                    <a:pt x="1242523" y="186820"/>
                  </a:lnTo>
                  <a:lnTo>
                    <a:pt x="1244921" y="186820"/>
                  </a:lnTo>
                  <a:lnTo>
                    <a:pt x="1247320" y="186820"/>
                  </a:lnTo>
                  <a:lnTo>
                    <a:pt x="1249719" y="186820"/>
                  </a:lnTo>
                  <a:lnTo>
                    <a:pt x="1252117" y="186820"/>
                  </a:lnTo>
                  <a:lnTo>
                    <a:pt x="1254516" y="186820"/>
                  </a:lnTo>
                  <a:lnTo>
                    <a:pt x="1256915" y="186820"/>
                  </a:lnTo>
                  <a:lnTo>
                    <a:pt x="1259313" y="186820"/>
                  </a:lnTo>
                  <a:lnTo>
                    <a:pt x="1261712" y="186820"/>
                  </a:lnTo>
                  <a:lnTo>
                    <a:pt x="1264111" y="186820"/>
                  </a:lnTo>
                  <a:lnTo>
                    <a:pt x="1266509" y="186820"/>
                  </a:lnTo>
                  <a:lnTo>
                    <a:pt x="1268908" y="186820"/>
                  </a:lnTo>
                  <a:lnTo>
                    <a:pt x="1271307" y="186820"/>
                  </a:lnTo>
                  <a:lnTo>
                    <a:pt x="1273706" y="186820"/>
                  </a:lnTo>
                  <a:lnTo>
                    <a:pt x="1276104" y="186820"/>
                  </a:lnTo>
                  <a:lnTo>
                    <a:pt x="1278503" y="186820"/>
                  </a:lnTo>
                  <a:lnTo>
                    <a:pt x="1280902" y="186820"/>
                  </a:lnTo>
                  <a:lnTo>
                    <a:pt x="1283300" y="186820"/>
                  </a:lnTo>
                  <a:lnTo>
                    <a:pt x="1285699" y="186820"/>
                  </a:lnTo>
                  <a:lnTo>
                    <a:pt x="1288098" y="186820"/>
                  </a:lnTo>
                  <a:lnTo>
                    <a:pt x="1290496" y="186820"/>
                  </a:lnTo>
                  <a:lnTo>
                    <a:pt x="1292895" y="186820"/>
                  </a:lnTo>
                  <a:lnTo>
                    <a:pt x="1295294" y="186820"/>
                  </a:lnTo>
                  <a:lnTo>
                    <a:pt x="1297692" y="186820"/>
                  </a:lnTo>
                  <a:lnTo>
                    <a:pt x="1300091" y="186820"/>
                  </a:lnTo>
                  <a:lnTo>
                    <a:pt x="1302490" y="186820"/>
                  </a:lnTo>
                  <a:lnTo>
                    <a:pt x="1304889" y="186820"/>
                  </a:lnTo>
                  <a:lnTo>
                    <a:pt x="1307287" y="186820"/>
                  </a:lnTo>
                  <a:lnTo>
                    <a:pt x="1309686" y="186820"/>
                  </a:lnTo>
                  <a:lnTo>
                    <a:pt x="1312085" y="186820"/>
                  </a:lnTo>
                  <a:lnTo>
                    <a:pt x="1314483" y="186820"/>
                  </a:lnTo>
                  <a:lnTo>
                    <a:pt x="1316882" y="186820"/>
                  </a:lnTo>
                  <a:lnTo>
                    <a:pt x="1319281" y="186820"/>
                  </a:lnTo>
                  <a:lnTo>
                    <a:pt x="1321679" y="186820"/>
                  </a:lnTo>
                  <a:lnTo>
                    <a:pt x="1324078" y="186820"/>
                  </a:lnTo>
                  <a:lnTo>
                    <a:pt x="1326477" y="186820"/>
                  </a:lnTo>
                  <a:lnTo>
                    <a:pt x="1328875" y="186820"/>
                  </a:lnTo>
                  <a:lnTo>
                    <a:pt x="1331274" y="186820"/>
                  </a:lnTo>
                  <a:lnTo>
                    <a:pt x="1333673" y="186820"/>
                  </a:lnTo>
                  <a:lnTo>
                    <a:pt x="1336072" y="186820"/>
                  </a:lnTo>
                  <a:lnTo>
                    <a:pt x="1338470" y="186820"/>
                  </a:lnTo>
                  <a:lnTo>
                    <a:pt x="1340869" y="186820"/>
                  </a:lnTo>
                  <a:lnTo>
                    <a:pt x="1343268" y="186820"/>
                  </a:lnTo>
                  <a:lnTo>
                    <a:pt x="1345666" y="186820"/>
                  </a:lnTo>
                  <a:lnTo>
                    <a:pt x="1348065" y="186820"/>
                  </a:lnTo>
                  <a:lnTo>
                    <a:pt x="1350464" y="186820"/>
                  </a:lnTo>
                  <a:lnTo>
                    <a:pt x="1352862" y="186820"/>
                  </a:lnTo>
                  <a:lnTo>
                    <a:pt x="1355261" y="186820"/>
                  </a:lnTo>
                  <a:lnTo>
                    <a:pt x="1357660" y="186820"/>
                  </a:lnTo>
                  <a:lnTo>
                    <a:pt x="1360058" y="186820"/>
                  </a:lnTo>
                  <a:lnTo>
                    <a:pt x="1362457" y="186820"/>
                  </a:lnTo>
                  <a:lnTo>
                    <a:pt x="1364856" y="186820"/>
                  </a:lnTo>
                  <a:lnTo>
                    <a:pt x="1367255" y="186820"/>
                  </a:lnTo>
                  <a:lnTo>
                    <a:pt x="1369653" y="186820"/>
                  </a:lnTo>
                  <a:lnTo>
                    <a:pt x="1372052" y="186820"/>
                  </a:lnTo>
                  <a:lnTo>
                    <a:pt x="1374451" y="186820"/>
                  </a:lnTo>
                  <a:lnTo>
                    <a:pt x="1376849" y="186820"/>
                  </a:lnTo>
                  <a:lnTo>
                    <a:pt x="1379248" y="186820"/>
                  </a:lnTo>
                  <a:lnTo>
                    <a:pt x="1381647" y="186820"/>
                  </a:lnTo>
                  <a:lnTo>
                    <a:pt x="1384045" y="186820"/>
                  </a:lnTo>
                  <a:lnTo>
                    <a:pt x="1386444" y="186820"/>
                  </a:lnTo>
                  <a:lnTo>
                    <a:pt x="1388843" y="186820"/>
                  </a:lnTo>
                  <a:lnTo>
                    <a:pt x="1391241" y="186820"/>
                  </a:lnTo>
                  <a:lnTo>
                    <a:pt x="1393640" y="186820"/>
                  </a:lnTo>
                  <a:lnTo>
                    <a:pt x="1396039" y="186820"/>
                  </a:lnTo>
                  <a:lnTo>
                    <a:pt x="1398438" y="186820"/>
                  </a:lnTo>
                  <a:lnTo>
                    <a:pt x="1400836" y="186820"/>
                  </a:lnTo>
                  <a:lnTo>
                    <a:pt x="1403235" y="186820"/>
                  </a:lnTo>
                  <a:lnTo>
                    <a:pt x="1405634" y="186820"/>
                  </a:lnTo>
                  <a:lnTo>
                    <a:pt x="1408032" y="186820"/>
                  </a:lnTo>
                  <a:lnTo>
                    <a:pt x="1410431" y="186820"/>
                  </a:lnTo>
                  <a:lnTo>
                    <a:pt x="1412830" y="186820"/>
                  </a:lnTo>
                  <a:lnTo>
                    <a:pt x="1415228" y="186820"/>
                  </a:lnTo>
                  <a:lnTo>
                    <a:pt x="1417627" y="186820"/>
                  </a:lnTo>
                  <a:lnTo>
                    <a:pt x="1420026" y="186820"/>
                  </a:lnTo>
                  <a:lnTo>
                    <a:pt x="1422425" y="186820"/>
                  </a:lnTo>
                  <a:lnTo>
                    <a:pt x="1424823" y="186820"/>
                  </a:lnTo>
                  <a:lnTo>
                    <a:pt x="1427222" y="186820"/>
                  </a:lnTo>
                  <a:lnTo>
                    <a:pt x="1429621" y="186820"/>
                  </a:lnTo>
                  <a:lnTo>
                    <a:pt x="1432019" y="186820"/>
                  </a:lnTo>
                  <a:lnTo>
                    <a:pt x="1434418" y="186820"/>
                  </a:lnTo>
                  <a:lnTo>
                    <a:pt x="1436817" y="186820"/>
                  </a:lnTo>
                  <a:lnTo>
                    <a:pt x="1439215" y="186820"/>
                  </a:lnTo>
                  <a:lnTo>
                    <a:pt x="1441614" y="186820"/>
                  </a:lnTo>
                  <a:lnTo>
                    <a:pt x="1444013" y="186820"/>
                  </a:lnTo>
                  <a:lnTo>
                    <a:pt x="1446411" y="186820"/>
                  </a:lnTo>
                  <a:lnTo>
                    <a:pt x="1448810" y="186820"/>
                  </a:lnTo>
                  <a:lnTo>
                    <a:pt x="1451209" y="186820"/>
                  </a:lnTo>
                  <a:lnTo>
                    <a:pt x="1453608" y="186820"/>
                  </a:lnTo>
                  <a:lnTo>
                    <a:pt x="1456006" y="186820"/>
                  </a:lnTo>
                  <a:lnTo>
                    <a:pt x="1458405" y="186820"/>
                  </a:lnTo>
                  <a:lnTo>
                    <a:pt x="1460804" y="186820"/>
                  </a:lnTo>
                  <a:lnTo>
                    <a:pt x="1463202" y="186820"/>
                  </a:lnTo>
                  <a:lnTo>
                    <a:pt x="1465601" y="186820"/>
                  </a:lnTo>
                  <a:lnTo>
                    <a:pt x="1468000" y="186820"/>
                  </a:lnTo>
                  <a:lnTo>
                    <a:pt x="1470398" y="186820"/>
                  </a:lnTo>
                  <a:lnTo>
                    <a:pt x="1472797" y="186820"/>
                  </a:lnTo>
                  <a:lnTo>
                    <a:pt x="1475196" y="186820"/>
                  </a:lnTo>
                  <a:lnTo>
                    <a:pt x="1477594" y="186820"/>
                  </a:lnTo>
                  <a:lnTo>
                    <a:pt x="1479993" y="186820"/>
                  </a:lnTo>
                  <a:lnTo>
                    <a:pt x="1482392" y="186820"/>
                  </a:lnTo>
                  <a:lnTo>
                    <a:pt x="1484791" y="186820"/>
                  </a:lnTo>
                  <a:lnTo>
                    <a:pt x="1487189" y="186820"/>
                  </a:lnTo>
                  <a:lnTo>
                    <a:pt x="1489588" y="186820"/>
                  </a:lnTo>
                  <a:lnTo>
                    <a:pt x="1491987" y="186820"/>
                  </a:lnTo>
                  <a:lnTo>
                    <a:pt x="1494385" y="186820"/>
                  </a:lnTo>
                  <a:lnTo>
                    <a:pt x="1496784" y="186820"/>
                  </a:lnTo>
                  <a:lnTo>
                    <a:pt x="1499183" y="186820"/>
                  </a:lnTo>
                  <a:lnTo>
                    <a:pt x="1501581" y="186820"/>
                  </a:lnTo>
                  <a:lnTo>
                    <a:pt x="1503980" y="186820"/>
                  </a:lnTo>
                  <a:lnTo>
                    <a:pt x="1506379" y="186820"/>
                  </a:lnTo>
                  <a:lnTo>
                    <a:pt x="1508777" y="186820"/>
                  </a:lnTo>
                  <a:lnTo>
                    <a:pt x="1511176" y="186820"/>
                  </a:lnTo>
                  <a:lnTo>
                    <a:pt x="1513575" y="186820"/>
                  </a:lnTo>
                  <a:lnTo>
                    <a:pt x="1515974" y="186820"/>
                  </a:lnTo>
                  <a:lnTo>
                    <a:pt x="1518372" y="186820"/>
                  </a:lnTo>
                  <a:lnTo>
                    <a:pt x="1520771" y="186820"/>
                  </a:lnTo>
                  <a:lnTo>
                    <a:pt x="1523170" y="186820"/>
                  </a:lnTo>
                  <a:lnTo>
                    <a:pt x="1525568" y="186820"/>
                  </a:lnTo>
                  <a:lnTo>
                    <a:pt x="1527967" y="186820"/>
                  </a:lnTo>
                  <a:lnTo>
                    <a:pt x="1530366" y="186820"/>
                  </a:lnTo>
                  <a:lnTo>
                    <a:pt x="1532764" y="186820"/>
                  </a:lnTo>
                  <a:lnTo>
                    <a:pt x="1535163" y="186820"/>
                  </a:lnTo>
                  <a:lnTo>
                    <a:pt x="1537562" y="186820"/>
                  </a:lnTo>
                  <a:lnTo>
                    <a:pt x="1539960" y="186820"/>
                  </a:lnTo>
                  <a:lnTo>
                    <a:pt x="1542359" y="186820"/>
                  </a:lnTo>
                  <a:lnTo>
                    <a:pt x="1544758" y="186820"/>
                  </a:lnTo>
                  <a:lnTo>
                    <a:pt x="1547157" y="186820"/>
                  </a:lnTo>
                  <a:lnTo>
                    <a:pt x="1549555" y="186820"/>
                  </a:lnTo>
                  <a:lnTo>
                    <a:pt x="1551954" y="186820"/>
                  </a:lnTo>
                  <a:lnTo>
                    <a:pt x="1554353" y="186820"/>
                  </a:lnTo>
                  <a:lnTo>
                    <a:pt x="1556751" y="186820"/>
                  </a:lnTo>
                  <a:lnTo>
                    <a:pt x="1559150" y="186820"/>
                  </a:lnTo>
                  <a:lnTo>
                    <a:pt x="1561549" y="186820"/>
                  </a:lnTo>
                  <a:lnTo>
                    <a:pt x="1563947" y="186820"/>
                  </a:lnTo>
                  <a:lnTo>
                    <a:pt x="1566346" y="186820"/>
                  </a:lnTo>
                  <a:lnTo>
                    <a:pt x="1568745" y="186820"/>
                  </a:lnTo>
                  <a:lnTo>
                    <a:pt x="1571143" y="186820"/>
                  </a:lnTo>
                  <a:lnTo>
                    <a:pt x="1573542" y="186820"/>
                  </a:lnTo>
                  <a:lnTo>
                    <a:pt x="1575941" y="186820"/>
                  </a:lnTo>
                  <a:lnTo>
                    <a:pt x="1578340" y="186820"/>
                  </a:lnTo>
                  <a:lnTo>
                    <a:pt x="1580738" y="186820"/>
                  </a:lnTo>
                  <a:lnTo>
                    <a:pt x="1583137" y="186820"/>
                  </a:lnTo>
                  <a:lnTo>
                    <a:pt x="1585536" y="186820"/>
                  </a:lnTo>
                  <a:lnTo>
                    <a:pt x="1587934" y="186820"/>
                  </a:lnTo>
                  <a:lnTo>
                    <a:pt x="1590333" y="186820"/>
                  </a:lnTo>
                  <a:lnTo>
                    <a:pt x="1592732" y="186820"/>
                  </a:lnTo>
                  <a:lnTo>
                    <a:pt x="1595130" y="186820"/>
                  </a:lnTo>
                  <a:lnTo>
                    <a:pt x="1597529" y="186820"/>
                  </a:lnTo>
                  <a:lnTo>
                    <a:pt x="1599928" y="186820"/>
                  </a:lnTo>
                  <a:lnTo>
                    <a:pt x="1602326" y="186820"/>
                  </a:lnTo>
                  <a:lnTo>
                    <a:pt x="1604725" y="186820"/>
                  </a:lnTo>
                  <a:lnTo>
                    <a:pt x="1607124" y="186820"/>
                  </a:lnTo>
                  <a:lnTo>
                    <a:pt x="1609523" y="186820"/>
                  </a:lnTo>
                  <a:lnTo>
                    <a:pt x="1611921" y="186820"/>
                  </a:lnTo>
                  <a:lnTo>
                    <a:pt x="1614320" y="186820"/>
                  </a:lnTo>
                  <a:lnTo>
                    <a:pt x="1616719" y="186820"/>
                  </a:lnTo>
                  <a:lnTo>
                    <a:pt x="1619117" y="186820"/>
                  </a:lnTo>
                  <a:lnTo>
                    <a:pt x="1621516" y="186820"/>
                  </a:lnTo>
                  <a:lnTo>
                    <a:pt x="1623915" y="186820"/>
                  </a:lnTo>
                  <a:lnTo>
                    <a:pt x="1626313" y="186820"/>
                  </a:lnTo>
                  <a:lnTo>
                    <a:pt x="1628712" y="186820"/>
                  </a:lnTo>
                  <a:lnTo>
                    <a:pt x="1631111" y="186820"/>
                  </a:lnTo>
                  <a:lnTo>
                    <a:pt x="1633510" y="186820"/>
                  </a:lnTo>
                  <a:lnTo>
                    <a:pt x="1635908" y="186820"/>
                  </a:lnTo>
                  <a:lnTo>
                    <a:pt x="1638307" y="186820"/>
                  </a:lnTo>
                  <a:lnTo>
                    <a:pt x="1640706" y="186820"/>
                  </a:lnTo>
                  <a:lnTo>
                    <a:pt x="1643104" y="186820"/>
                  </a:lnTo>
                  <a:lnTo>
                    <a:pt x="1645503" y="186820"/>
                  </a:lnTo>
                  <a:lnTo>
                    <a:pt x="1647902" y="186820"/>
                  </a:lnTo>
                  <a:lnTo>
                    <a:pt x="1650300" y="186820"/>
                  </a:lnTo>
                  <a:lnTo>
                    <a:pt x="1652699" y="186820"/>
                  </a:lnTo>
                  <a:lnTo>
                    <a:pt x="1655098" y="186820"/>
                  </a:lnTo>
                  <a:lnTo>
                    <a:pt x="1657496" y="186820"/>
                  </a:lnTo>
                  <a:lnTo>
                    <a:pt x="1659895" y="186820"/>
                  </a:lnTo>
                  <a:lnTo>
                    <a:pt x="1662294" y="186820"/>
                  </a:lnTo>
                  <a:lnTo>
                    <a:pt x="1664693" y="186820"/>
                  </a:lnTo>
                  <a:lnTo>
                    <a:pt x="1667091" y="186820"/>
                  </a:lnTo>
                  <a:lnTo>
                    <a:pt x="1669490" y="186820"/>
                  </a:lnTo>
                  <a:lnTo>
                    <a:pt x="1671889" y="186820"/>
                  </a:lnTo>
                  <a:lnTo>
                    <a:pt x="1674287" y="186820"/>
                  </a:lnTo>
                  <a:lnTo>
                    <a:pt x="1676686" y="186820"/>
                  </a:lnTo>
                  <a:lnTo>
                    <a:pt x="1679085" y="186820"/>
                  </a:lnTo>
                  <a:lnTo>
                    <a:pt x="1681483" y="186820"/>
                  </a:lnTo>
                  <a:lnTo>
                    <a:pt x="1683882" y="186820"/>
                  </a:lnTo>
                  <a:lnTo>
                    <a:pt x="1686281" y="186820"/>
                  </a:lnTo>
                  <a:lnTo>
                    <a:pt x="1688679" y="186820"/>
                  </a:lnTo>
                  <a:lnTo>
                    <a:pt x="1691078" y="186820"/>
                  </a:lnTo>
                  <a:lnTo>
                    <a:pt x="1693477" y="186820"/>
                  </a:lnTo>
                  <a:lnTo>
                    <a:pt x="1695876" y="186820"/>
                  </a:lnTo>
                  <a:lnTo>
                    <a:pt x="1698274" y="186820"/>
                  </a:lnTo>
                  <a:lnTo>
                    <a:pt x="1700673" y="186820"/>
                  </a:lnTo>
                  <a:lnTo>
                    <a:pt x="1703072" y="186820"/>
                  </a:lnTo>
                  <a:lnTo>
                    <a:pt x="1705470" y="186820"/>
                  </a:lnTo>
                  <a:lnTo>
                    <a:pt x="1707869" y="186820"/>
                  </a:lnTo>
                  <a:lnTo>
                    <a:pt x="1710268" y="186820"/>
                  </a:lnTo>
                  <a:lnTo>
                    <a:pt x="1712666" y="186820"/>
                  </a:lnTo>
                  <a:lnTo>
                    <a:pt x="1715065" y="186820"/>
                  </a:lnTo>
                  <a:lnTo>
                    <a:pt x="1717464" y="186820"/>
                  </a:lnTo>
                  <a:lnTo>
                    <a:pt x="1719862" y="186820"/>
                  </a:lnTo>
                  <a:lnTo>
                    <a:pt x="1722261" y="186820"/>
                  </a:lnTo>
                  <a:lnTo>
                    <a:pt x="1724660" y="186820"/>
                  </a:lnTo>
                  <a:lnTo>
                    <a:pt x="1727059" y="186820"/>
                  </a:lnTo>
                  <a:lnTo>
                    <a:pt x="1729457" y="186820"/>
                  </a:lnTo>
                  <a:lnTo>
                    <a:pt x="1731856" y="186820"/>
                  </a:lnTo>
                  <a:lnTo>
                    <a:pt x="1734255" y="186820"/>
                  </a:lnTo>
                  <a:lnTo>
                    <a:pt x="1736653" y="186820"/>
                  </a:lnTo>
                  <a:lnTo>
                    <a:pt x="1739052" y="186820"/>
                  </a:lnTo>
                  <a:lnTo>
                    <a:pt x="1741451" y="186820"/>
                  </a:lnTo>
                  <a:lnTo>
                    <a:pt x="1743849" y="186820"/>
                  </a:lnTo>
                  <a:lnTo>
                    <a:pt x="1746248" y="186820"/>
                  </a:lnTo>
                  <a:lnTo>
                    <a:pt x="1748647" y="186820"/>
                  </a:lnTo>
                  <a:lnTo>
                    <a:pt x="1751045" y="186820"/>
                  </a:lnTo>
                  <a:lnTo>
                    <a:pt x="1753444" y="186820"/>
                  </a:lnTo>
                  <a:lnTo>
                    <a:pt x="1755843" y="186820"/>
                  </a:lnTo>
                  <a:lnTo>
                    <a:pt x="1758242" y="186820"/>
                  </a:lnTo>
                  <a:lnTo>
                    <a:pt x="1760640" y="186820"/>
                  </a:lnTo>
                  <a:lnTo>
                    <a:pt x="1763039" y="186820"/>
                  </a:lnTo>
                  <a:lnTo>
                    <a:pt x="1765438" y="186820"/>
                  </a:lnTo>
                  <a:lnTo>
                    <a:pt x="1767836" y="186820"/>
                  </a:lnTo>
                  <a:lnTo>
                    <a:pt x="1770235" y="186820"/>
                  </a:lnTo>
                  <a:lnTo>
                    <a:pt x="1772634" y="186820"/>
                  </a:lnTo>
                  <a:lnTo>
                    <a:pt x="1775032" y="186820"/>
                  </a:lnTo>
                  <a:lnTo>
                    <a:pt x="1777431" y="186820"/>
                  </a:lnTo>
                  <a:lnTo>
                    <a:pt x="1779830" y="186820"/>
                  </a:lnTo>
                  <a:lnTo>
                    <a:pt x="1782228" y="186820"/>
                  </a:lnTo>
                  <a:lnTo>
                    <a:pt x="1784627" y="186820"/>
                  </a:lnTo>
                  <a:lnTo>
                    <a:pt x="1787026" y="186820"/>
                  </a:lnTo>
                  <a:lnTo>
                    <a:pt x="1789425" y="186820"/>
                  </a:lnTo>
                  <a:lnTo>
                    <a:pt x="1791823" y="186820"/>
                  </a:lnTo>
                  <a:lnTo>
                    <a:pt x="1794222" y="186820"/>
                  </a:lnTo>
                  <a:lnTo>
                    <a:pt x="1796621" y="186820"/>
                  </a:lnTo>
                  <a:lnTo>
                    <a:pt x="1799019" y="186820"/>
                  </a:lnTo>
                  <a:lnTo>
                    <a:pt x="1801418" y="186820"/>
                  </a:lnTo>
                  <a:lnTo>
                    <a:pt x="1803817" y="186820"/>
                  </a:lnTo>
                  <a:lnTo>
                    <a:pt x="1806215" y="186820"/>
                  </a:lnTo>
                  <a:lnTo>
                    <a:pt x="1808614" y="186820"/>
                  </a:lnTo>
                  <a:lnTo>
                    <a:pt x="1811013" y="186820"/>
                  </a:lnTo>
                  <a:lnTo>
                    <a:pt x="1813411" y="186820"/>
                  </a:lnTo>
                  <a:lnTo>
                    <a:pt x="1815810" y="186820"/>
                  </a:lnTo>
                  <a:lnTo>
                    <a:pt x="1818209" y="186820"/>
                  </a:lnTo>
                  <a:lnTo>
                    <a:pt x="1820608" y="186820"/>
                  </a:lnTo>
                  <a:lnTo>
                    <a:pt x="1823006" y="186820"/>
                  </a:lnTo>
                  <a:lnTo>
                    <a:pt x="1825405" y="186820"/>
                  </a:lnTo>
                  <a:lnTo>
                    <a:pt x="1827804" y="186820"/>
                  </a:lnTo>
                  <a:lnTo>
                    <a:pt x="1830202" y="186820"/>
                  </a:lnTo>
                  <a:lnTo>
                    <a:pt x="1832601" y="186820"/>
                  </a:lnTo>
                  <a:lnTo>
                    <a:pt x="1835000" y="186820"/>
                  </a:lnTo>
                  <a:lnTo>
                    <a:pt x="1837398" y="186820"/>
                  </a:lnTo>
                  <a:lnTo>
                    <a:pt x="1839797" y="186820"/>
                  </a:lnTo>
                  <a:lnTo>
                    <a:pt x="1842196" y="186820"/>
                  </a:lnTo>
                  <a:lnTo>
                    <a:pt x="1844594" y="186820"/>
                  </a:lnTo>
                  <a:lnTo>
                    <a:pt x="1846993" y="186820"/>
                  </a:lnTo>
                  <a:lnTo>
                    <a:pt x="1849392" y="186820"/>
                  </a:lnTo>
                  <a:lnTo>
                    <a:pt x="1851791" y="186820"/>
                  </a:lnTo>
                  <a:lnTo>
                    <a:pt x="1854189" y="186820"/>
                  </a:lnTo>
                  <a:lnTo>
                    <a:pt x="1856588" y="186820"/>
                  </a:lnTo>
                  <a:lnTo>
                    <a:pt x="1858987" y="186820"/>
                  </a:lnTo>
                  <a:lnTo>
                    <a:pt x="1861385" y="186820"/>
                  </a:lnTo>
                  <a:lnTo>
                    <a:pt x="1863784" y="186820"/>
                  </a:lnTo>
                  <a:lnTo>
                    <a:pt x="1866183" y="186820"/>
                  </a:lnTo>
                  <a:lnTo>
                    <a:pt x="1868581" y="186820"/>
                  </a:lnTo>
                  <a:lnTo>
                    <a:pt x="1870980" y="186820"/>
                  </a:lnTo>
                  <a:lnTo>
                    <a:pt x="1873379" y="186820"/>
                  </a:lnTo>
                  <a:lnTo>
                    <a:pt x="1875778" y="186820"/>
                  </a:lnTo>
                  <a:lnTo>
                    <a:pt x="1878176" y="186820"/>
                  </a:lnTo>
                  <a:lnTo>
                    <a:pt x="1880575" y="186820"/>
                  </a:lnTo>
                  <a:lnTo>
                    <a:pt x="1882974" y="186820"/>
                  </a:lnTo>
                  <a:lnTo>
                    <a:pt x="1885372" y="186820"/>
                  </a:lnTo>
                  <a:lnTo>
                    <a:pt x="1887771" y="186820"/>
                  </a:lnTo>
                  <a:lnTo>
                    <a:pt x="1890170" y="186820"/>
                  </a:lnTo>
                  <a:lnTo>
                    <a:pt x="1892568" y="186820"/>
                  </a:lnTo>
                  <a:lnTo>
                    <a:pt x="1894967" y="186820"/>
                  </a:lnTo>
                  <a:lnTo>
                    <a:pt x="1897366" y="186820"/>
                  </a:lnTo>
                  <a:lnTo>
                    <a:pt x="1899764" y="186820"/>
                  </a:lnTo>
                  <a:lnTo>
                    <a:pt x="1902163" y="186820"/>
                  </a:lnTo>
                  <a:lnTo>
                    <a:pt x="1904562" y="186820"/>
                  </a:lnTo>
                  <a:lnTo>
                    <a:pt x="1906961" y="186820"/>
                  </a:lnTo>
                  <a:lnTo>
                    <a:pt x="1909359" y="186820"/>
                  </a:lnTo>
                  <a:lnTo>
                    <a:pt x="1911758" y="186820"/>
                  </a:lnTo>
                  <a:lnTo>
                    <a:pt x="1914157" y="186820"/>
                  </a:lnTo>
                  <a:lnTo>
                    <a:pt x="1916555" y="186820"/>
                  </a:lnTo>
                  <a:lnTo>
                    <a:pt x="1918954" y="186820"/>
                  </a:lnTo>
                  <a:lnTo>
                    <a:pt x="1921353" y="186820"/>
                  </a:lnTo>
                  <a:lnTo>
                    <a:pt x="1923751" y="186820"/>
                  </a:lnTo>
                  <a:lnTo>
                    <a:pt x="1926150" y="186820"/>
                  </a:lnTo>
                  <a:lnTo>
                    <a:pt x="1928549" y="186820"/>
                  </a:lnTo>
                  <a:lnTo>
                    <a:pt x="1930947" y="186820"/>
                  </a:lnTo>
                  <a:lnTo>
                    <a:pt x="1933346" y="186820"/>
                  </a:lnTo>
                  <a:lnTo>
                    <a:pt x="1935745" y="186820"/>
                  </a:lnTo>
                  <a:lnTo>
                    <a:pt x="1938144" y="186820"/>
                  </a:lnTo>
                  <a:lnTo>
                    <a:pt x="1940542" y="186820"/>
                  </a:lnTo>
                  <a:lnTo>
                    <a:pt x="1942941" y="186820"/>
                  </a:lnTo>
                  <a:lnTo>
                    <a:pt x="1945340" y="186820"/>
                  </a:lnTo>
                  <a:lnTo>
                    <a:pt x="1947738" y="186820"/>
                  </a:lnTo>
                  <a:lnTo>
                    <a:pt x="1950137" y="186820"/>
                  </a:lnTo>
                  <a:lnTo>
                    <a:pt x="1952536" y="186820"/>
                  </a:lnTo>
                  <a:lnTo>
                    <a:pt x="1954934" y="186820"/>
                  </a:lnTo>
                  <a:lnTo>
                    <a:pt x="1957333" y="186820"/>
                  </a:lnTo>
                  <a:lnTo>
                    <a:pt x="1959732" y="186820"/>
                  </a:lnTo>
                  <a:lnTo>
                    <a:pt x="1962130" y="186820"/>
                  </a:lnTo>
                  <a:lnTo>
                    <a:pt x="1964529" y="186820"/>
                  </a:lnTo>
                  <a:lnTo>
                    <a:pt x="1966928" y="186820"/>
                  </a:lnTo>
                  <a:lnTo>
                    <a:pt x="1969327" y="186820"/>
                  </a:lnTo>
                  <a:lnTo>
                    <a:pt x="1971725" y="186820"/>
                  </a:lnTo>
                  <a:lnTo>
                    <a:pt x="1974124" y="186820"/>
                  </a:lnTo>
                  <a:lnTo>
                    <a:pt x="1976523" y="186820"/>
                  </a:lnTo>
                  <a:lnTo>
                    <a:pt x="1978921" y="186820"/>
                  </a:lnTo>
                  <a:lnTo>
                    <a:pt x="1981320" y="186820"/>
                  </a:lnTo>
                  <a:lnTo>
                    <a:pt x="1983719" y="186820"/>
                  </a:lnTo>
                  <a:lnTo>
                    <a:pt x="1986117" y="186820"/>
                  </a:lnTo>
                  <a:lnTo>
                    <a:pt x="1988516" y="186820"/>
                  </a:lnTo>
                  <a:lnTo>
                    <a:pt x="1990915" y="186820"/>
                  </a:lnTo>
                  <a:lnTo>
                    <a:pt x="1993313" y="186820"/>
                  </a:lnTo>
                  <a:lnTo>
                    <a:pt x="1995712" y="186820"/>
                  </a:lnTo>
                  <a:lnTo>
                    <a:pt x="1998111" y="186820"/>
                  </a:lnTo>
                  <a:lnTo>
                    <a:pt x="2000510" y="186820"/>
                  </a:lnTo>
                  <a:lnTo>
                    <a:pt x="2002908" y="186820"/>
                  </a:lnTo>
                  <a:lnTo>
                    <a:pt x="2005307" y="186820"/>
                  </a:lnTo>
                  <a:lnTo>
                    <a:pt x="2007706" y="186820"/>
                  </a:lnTo>
                  <a:lnTo>
                    <a:pt x="2010104" y="186820"/>
                  </a:lnTo>
                  <a:lnTo>
                    <a:pt x="2012503" y="186820"/>
                  </a:lnTo>
                  <a:lnTo>
                    <a:pt x="2014902" y="186820"/>
                  </a:lnTo>
                  <a:lnTo>
                    <a:pt x="2017300" y="186820"/>
                  </a:lnTo>
                  <a:lnTo>
                    <a:pt x="2019699" y="186820"/>
                  </a:lnTo>
                  <a:lnTo>
                    <a:pt x="2022098" y="186820"/>
                  </a:lnTo>
                  <a:lnTo>
                    <a:pt x="2024496" y="186820"/>
                  </a:lnTo>
                  <a:lnTo>
                    <a:pt x="2026895" y="186820"/>
                  </a:lnTo>
                  <a:lnTo>
                    <a:pt x="2029294" y="186820"/>
                  </a:lnTo>
                  <a:lnTo>
                    <a:pt x="2031693" y="186820"/>
                  </a:lnTo>
                  <a:lnTo>
                    <a:pt x="2034091" y="186820"/>
                  </a:lnTo>
                  <a:lnTo>
                    <a:pt x="2036490" y="186820"/>
                  </a:lnTo>
                  <a:lnTo>
                    <a:pt x="2038889" y="186820"/>
                  </a:lnTo>
                  <a:lnTo>
                    <a:pt x="2041287" y="186820"/>
                  </a:lnTo>
                  <a:lnTo>
                    <a:pt x="2043686" y="186820"/>
                  </a:lnTo>
                  <a:lnTo>
                    <a:pt x="2046085" y="186820"/>
                  </a:lnTo>
                  <a:lnTo>
                    <a:pt x="2048483" y="186820"/>
                  </a:lnTo>
                  <a:lnTo>
                    <a:pt x="2050882" y="186820"/>
                  </a:lnTo>
                  <a:lnTo>
                    <a:pt x="2053281" y="186820"/>
                  </a:lnTo>
                  <a:lnTo>
                    <a:pt x="2055679" y="186820"/>
                  </a:lnTo>
                  <a:lnTo>
                    <a:pt x="2058078" y="186820"/>
                  </a:lnTo>
                  <a:lnTo>
                    <a:pt x="2060477" y="186820"/>
                  </a:lnTo>
                  <a:lnTo>
                    <a:pt x="2062876" y="186820"/>
                  </a:lnTo>
                  <a:lnTo>
                    <a:pt x="2065274" y="186820"/>
                  </a:lnTo>
                  <a:lnTo>
                    <a:pt x="2067673" y="186820"/>
                  </a:lnTo>
                  <a:lnTo>
                    <a:pt x="2070072" y="186820"/>
                  </a:lnTo>
                  <a:lnTo>
                    <a:pt x="2072470" y="186820"/>
                  </a:lnTo>
                  <a:lnTo>
                    <a:pt x="2074869" y="186820"/>
                  </a:lnTo>
                  <a:lnTo>
                    <a:pt x="2077268" y="186820"/>
                  </a:lnTo>
                  <a:lnTo>
                    <a:pt x="2079666" y="186820"/>
                  </a:lnTo>
                  <a:lnTo>
                    <a:pt x="2082065" y="186820"/>
                  </a:lnTo>
                  <a:lnTo>
                    <a:pt x="2084464" y="186820"/>
                  </a:lnTo>
                  <a:lnTo>
                    <a:pt x="2086862" y="186820"/>
                  </a:lnTo>
                  <a:lnTo>
                    <a:pt x="2089261" y="186820"/>
                  </a:lnTo>
                  <a:lnTo>
                    <a:pt x="2091660" y="186820"/>
                  </a:lnTo>
                  <a:lnTo>
                    <a:pt x="2094059" y="186820"/>
                  </a:lnTo>
                  <a:lnTo>
                    <a:pt x="2096457" y="186820"/>
                  </a:lnTo>
                  <a:lnTo>
                    <a:pt x="2098856" y="186820"/>
                  </a:lnTo>
                  <a:lnTo>
                    <a:pt x="2101255" y="186820"/>
                  </a:lnTo>
                  <a:lnTo>
                    <a:pt x="2103653" y="186820"/>
                  </a:lnTo>
                  <a:lnTo>
                    <a:pt x="2106052" y="186820"/>
                  </a:lnTo>
                  <a:lnTo>
                    <a:pt x="2108451" y="186820"/>
                  </a:lnTo>
                  <a:lnTo>
                    <a:pt x="2110849" y="186820"/>
                  </a:lnTo>
                  <a:lnTo>
                    <a:pt x="2113248" y="186820"/>
                  </a:lnTo>
                  <a:lnTo>
                    <a:pt x="2115647" y="186820"/>
                  </a:lnTo>
                  <a:lnTo>
                    <a:pt x="2118046" y="186820"/>
                  </a:lnTo>
                  <a:lnTo>
                    <a:pt x="2120444" y="186820"/>
                  </a:lnTo>
                  <a:lnTo>
                    <a:pt x="2122843" y="186820"/>
                  </a:lnTo>
                  <a:lnTo>
                    <a:pt x="2125242" y="186820"/>
                  </a:lnTo>
                  <a:lnTo>
                    <a:pt x="2127640" y="186820"/>
                  </a:lnTo>
                  <a:lnTo>
                    <a:pt x="2130039" y="186820"/>
                  </a:lnTo>
                  <a:lnTo>
                    <a:pt x="2132438" y="186820"/>
                  </a:lnTo>
                  <a:lnTo>
                    <a:pt x="2134836" y="186820"/>
                  </a:lnTo>
                  <a:lnTo>
                    <a:pt x="2137235" y="186820"/>
                  </a:lnTo>
                  <a:lnTo>
                    <a:pt x="2139634" y="186820"/>
                  </a:lnTo>
                  <a:lnTo>
                    <a:pt x="2142032" y="186820"/>
                  </a:lnTo>
                  <a:lnTo>
                    <a:pt x="2144431" y="186820"/>
                  </a:lnTo>
                  <a:lnTo>
                    <a:pt x="2146830" y="186820"/>
                  </a:lnTo>
                  <a:lnTo>
                    <a:pt x="2149229" y="186820"/>
                  </a:lnTo>
                  <a:lnTo>
                    <a:pt x="2151627" y="186820"/>
                  </a:lnTo>
                  <a:lnTo>
                    <a:pt x="2154026" y="186820"/>
                  </a:lnTo>
                  <a:lnTo>
                    <a:pt x="2156425" y="186820"/>
                  </a:lnTo>
                  <a:lnTo>
                    <a:pt x="2158823" y="186820"/>
                  </a:lnTo>
                  <a:lnTo>
                    <a:pt x="2161222" y="186820"/>
                  </a:lnTo>
                  <a:lnTo>
                    <a:pt x="2163621" y="186820"/>
                  </a:lnTo>
                  <a:lnTo>
                    <a:pt x="2166019" y="186820"/>
                  </a:lnTo>
                  <a:lnTo>
                    <a:pt x="2168418" y="186820"/>
                  </a:lnTo>
                  <a:lnTo>
                    <a:pt x="2170817" y="186820"/>
                  </a:lnTo>
                  <a:lnTo>
                    <a:pt x="2173215" y="186820"/>
                  </a:lnTo>
                  <a:lnTo>
                    <a:pt x="2175614" y="186820"/>
                  </a:lnTo>
                  <a:lnTo>
                    <a:pt x="2178013" y="186820"/>
                  </a:lnTo>
                  <a:lnTo>
                    <a:pt x="2180412" y="186820"/>
                  </a:lnTo>
                  <a:lnTo>
                    <a:pt x="2182810" y="186820"/>
                  </a:lnTo>
                  <a:lnTo>
                    <a:pt x="2185209" y="186820"/>
                  </a:lnTo>
                  <a:lnTo>
                    <a:pt x="2187608" y="186820"/>
                  </a:lnTo>
                  <a:lnTo>
                    <a:pt x="2190006" y="186820"/>
                  </a:lnTo>
                  <a:lnTo>
                    <a:pt x="2192405" y="186820"/>
                  </a:lnTo>
                  <a:lnTo>
                    <a:pt x="2194804" y="186820"/>
                  </a:lnTo>
                  <a:lnTo>
                    <a:pt x="2197202" y="186820"/>
                  </a:lnTo>
                  <a:lnTo>
                    <a:pt x="2199601" y="186820"/>
                  </a:lnTo>
                  <a:lnTo>
                    <a:pt x="2202000" y="186820"/>
                  </a:lnTo>
                  <a:lnTo>
                    <a:pt x="2204398" y="186820"/>
                  </a:lnTo>
                  <a:lnTo>
                    <a:pt x="2206797" y="186820"/>
                  </a:lnTo>
                  <a:lnTo>
                    <a:pt x="2209196" y="186820"/>
                  </a:lnTo>
                  <a:lnTo>
                    <a:pt x="2211595" y="186820"/>
                  </a:lnTo>
                  <a:lnTo>
                    <a:pt x="2213993" y="186820"/>
                  </a:lnTo>
                  <a:lnTo>
                    <a:pt x="2216392" y="186820"/>
                  </a:lnTo>
                  <a:lnTo>
                    <a:pt x="2218791" y="186820"/>
                  </a:lnTo>
                  <a:lnTo>
                    <a:pt x="2221189" y="186820"/>
                  </a:lnTo>
                  <a:lnTo>
                    <a:pt x="2223588" y="186820"/>
                  </a:lnTo>
                  <a:lnTo>
                    <a:pt x="2225987" y="186820"/>
                  </a:lnTo>
                  <a:lnTo>
                    <a:pt x="2228385" y="186820"/>
                  </a:lnTo>
                  <a:lnTo>
                    <a:pt x="2230784" y="186820"/>
                  </a:lnTo>
                  <a:lnTo>
                    <a:pt x="2233183" y="186820"/>
                  </a:lnTo>
                  <a:lnTo>
                    <a:pt x="2235581" y="186820"/>
                  </a:lnTo>
                  <a:lnTo>
                    <a:pt x="2237980" y="186820"/>
                  </a:lnTo>
                  <a:lnTo>
                    <a:pt x="2240379" y="186820"/>
                  </a:lnTo>
                  <a:lnTo>
                    <a:pt x="2242778" y="186820"/>
                  </a:lnTo>
                  <a:lnTo>
                    <a:pt x="2245176" y="186820"/>
                  </a:lnTo>
                  <a:lnTo>
                    <a:pt x="2247575" y="186820"/>
                  </a:lnTo>
                  <a:lnTo>
                    <a:pt x="2249974" y="186820"/>
                  </a:lnTo>
                  <a:lnTo>
                    <a:pt x="2252372" y="186820"/>
                  </a:lnTo>
                  <a:lnTo>
                    <a:pt x="2254771" y="186820"/>
                  </a:lnTo>
                  <a:lnTo>
                    <a:pt x="2257170" y="186820"/>
                  </a:lnTo>
                  <a:lnTo>
                    <a:pt x="2259568" y="186820"/>
                  </a:lnTo>
                  <a:lnTo>
                    <a:pt x="2261967" y="186820"/>
                  </a:lnTo>
                  <a:lnTo>
                    <a:pt x="2264366" y="186820"/>
                  </a:lnTo>
                  <a:lnTo>
                    <a:pt x="2266764" y="186820"/>
                  </a:lnTo>
                  <a:lnTo>
                    <a:pt x="2269163" y="186820"/>
                  </a:lnTo>
                  <a:lnTo>
                    <a:pt x="2271562" y="186820"/>
                  </a:lnTo>
                  <a:lnTo>
                    <a:pt x="2273961" y="186820"/>
                  </a:lnTo>
                  <a:lnTo>
                    <a:pt x="2276359" y="186820"/>
                  </a:lnTo>
                  <a:lnTo>
                    <a:pt x="2278758" y="186820"/>
                  </a:lnTo>
                  <a:lnTo>
                    <a:pt x="2281157" y="186820"/>
                  </a:lnTo>
                  <a:lnTo>
                    <a:pt x="2283555" y="186820"/>
                  </a:lnTo>
                  <a:lnTo>
                    <a:pt x="2285954" y="186820"/>
                  </a:lnTo>
                  <a:lnTo>
                    <a:pt x="2288353" y="186820"/>
                  </a:lnTo>
                  <a:lnTo>
                    <a:pt x="2290751" y="186820"/>
                  </a:lnTo>
                  <a:lnTo>
                    <a:pt x="2293150" y="186820"/>
                  </a:lnTo>
                  <a:lnTo>
                    <a:pt x="2295549" y="186820"/>
                  </a:lnTo>
                  <a:lnTo>
                    <a:pt x="2297947" y="186820"/>
                  </a:lnTo>
                  <a:lnTo>
                    <a:pt x="2300346" y="186820"/>
                  </a:lnTo>
                  <a:lnTo>
                    <a:pt x="2302745" y="186820"/>
                  </a:lnTo>
                  <a:lnTo>
                    <a:pt x="2305144" y="186820"/>
                  </a:lnTo>
                  <a:lnTo>
                    <a:pt x="2307542" y="186820"/>
                  </a:lnTo>
                  <a:lnTo>
                    <a:pt x="2309941" y="186820"/>
                  </a:lnTo>
                  <a:lnTo>
                    <a:pt x="2312340" y="186820"/>
                  </a:lnTo>
                  <a:lnTo>
                    <a:pt x="2314738" y="186820"/>
                  </a:lnTo>
                  <a:lnTo>
                    <a:pt x="2317137" y="186820"/>
                  </a:lnTo>
                  <a:lnTo>
                    <a:pt x="2319536" y="186820"/>
                  </a:lnTo>
                  <a:lnTo>
                    <a:pt x="2321934" y="186820"/>
                  </a:lnTo>
                  <a:lnTo>
                    <a:pt x="2324333" y="186820"/>
                  </a:lnTo>
                  <a:lnTo>
                    <a:pt x="2326732" y="186820"/>
                  </a:lnTo>
                  <a:lnTo>
                    <a:pt x="2329131" y="186820"/>
                  </a:lnTo>
                  <a:lnTo>
                    <a:pt x="2331529" y="186820"/>
                  </a:lnTo>
                  <a:lnTo>
                    <a:pt x="2333928" y="186820"/>
                  </a:lnTo>
                  <a:lnTo>
                    <a:pt x="2336327" y="186820"/>
                  </a:lnTo>
                  <a:lnTo>
                    <a:pt x="2338725" y="186820"/>
                  </a:lnTo>
                  <a:lnTo>
                    <a:pt x="2341124" y="186820"/>
                  </a:lnTo>
                  <a:lnTo>
                    <a:pt x="2343523" y="186820"/>
                  </a:lnTo>
                  <a:lnTo>
                    <a:pt x="2345921" y="186820"/>
                  </a:lnTo>
                  <a:lnTo>
                    <a:pt x="2348320" y="186820"/>
                  </a:lnTo>
                  <a:lnTo>
                    <a:pt x="2350719" y="186820"/>
                  </a:lnTo>
                  <a:lnTo>
                    <a:pt x="2353117" y="186820"/>
                  </a:lnTo>
                  <a:lnTo>
                    <a:pt x="2355516" y="186820"/>
                  </a:lnTo>
                  <a:lnTo>
                    <a:pt x="2357915" y="186820"/>
                  </a:lnTo>
                  <a:lnTo>
                    <a:pt x="2360314" y="186820"/>
                  </a:lnTo>
                  <a:lnTo>
                    <a:pt x="2362712" y="186820"/>
                  </a:lnTo>
                  <a:lnTo>
                    <a:pt x="2365111" y="186820"/>
                  </a:lnTo>
                  <a:lnTo>
                    <a:pt x="2367510" y="186820"/>
                  </a:lnTo>
                  <a:lnTo>
                    <a:pt x="2369908" y="186820"/>
                  </a:lnTo>
                  <a:lnTo>
                    <a:pt x="2372307" y="186820"/>
                  </a:lnTo>
                  <a:lnTo>
                    <a:pt x="2374706" y="186820"/>
                  </a:lnTo>
                  <a:lnTo>
                    <a:pt x="2377104" y="186820"/>
                  </a:lnTo>
                  <a:lnTo>
                    <a:pt x="2379503" y="186820"/>
                  </a:lnTo>
                  <a:lnTo>
                    <a:pt x="2381902" y="186820"/>
                  </a:lnTo>
                  <a:lnTo>
                    <a:pt x="2384300" y="186820"/>
                  </a:lnTo>
                  <a:lnTo>
                    <a:pt x="2386699" y="186820"/>
                  </a:lnTo>
                  <a:lnTo>
                    <a:pt x="2389098" y="186820"/>
                  </a:lnTo>
                  <a:lnTo>
                    <a:pt x="2391497" y="186820"/>
                  </a:lnTo>
                  <a:lnTo>
                    <a:pt x="2393895" y="186820"/>
                  </a:lnTo>
                  <a:lnTo>
                    <a:pt x="2396294" y="186820"/>
                  </a:lnTo>
                  <a:lnTo>
                    <a:pt x="2398693" y="186820"/>
                  </a:lnTo>
                  <a:lnTo>
                    <a:pt x="2401091" y="186820"/>
                  </a:lnTo>
                </a:path>
              </a:pathLst>
            </a:custGeom>
            <a:ln w="13550" cap="flat">
              <a:solidFill>
                <a:srgbClr val="FF3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917251" y="6670981"/>
              <a:ext cx="7805347" cy="917366"/>
            </a:xfrm>
            <a:custGeom>
              <a:avLst/>
              <a:pathLst>
                <a:path w="7805347" h="917366">
                  <a:moveTo>
                    <a:pt x="0" y="0"/>
                  </a:moveTo>
                  <a:lnTo>
                    <a:pt x="2398" y="0"/>
                  </a:lnTo>
                  <a:lnTo>
                    <a:pt x="4797" y="0"/>
                  </a:lnTo>
                  <a:lnTo>
                    <a:pt x="7196" y="0"/>
                  </a:lnTo>
                  <a:lnTo>
                    <a:pt x="9594" y="0"/>
                  </a:lnTo>
                  <a:lnTo>
                    <a:pt x="11993" y="0"/>
                  </a:lnTo>
                  <a:lnTo>
                    <a:pt x="14392" y="0"/>
                  </a:lnTo>
                  <a:lnTo>
                    <a:pt x="16790" y="0"/>
                  </a:lnTo>
                  <a:lnTo>
                    <a:pt x="19189" y="0"/>
                  </a:lnTo>
                  <a:lnTo>
                    <a:pt x="21588" y="0"/>
                  </a:lnTo>
                  <a:lnTo>
                    <a:pt x="23986" y="0"/>
                  </a:lnTo>
                  <a:lnTo>
                    <a:pt x="26385" y="0"/>
                  </a:lnTo>
                  <a:lnTo>
                    <a:pt x="28784" y="0"/>
                  </a:lnTo>
                  <a:lnTo>
                    <a:pt x="31183" y="0"/>
                  </a:lnTo>
                  <a:lnTo>
                    <a:pt x="33581" y="0"/>
                  </a:lnTo>
                  <a:lnTo>
                    <a:pt x="35980" y="0"/>
                  </a:lnTo>
                  <a:lnTo>
                    <a:pt x="38379" y="0"/>
                  </a:lnTo>
                  <a:lnTo>
                    <a:pt x="40777" y="0"/>
                  </a:lnTo>
                  <a:lnTo>
                    <a:pt x="43176" y="0"/>
                  </a:lnTo>
                  <a:lnTo>
                    <a:pt x="45575" y="0"/>
                  </a:lnTo>
                  <a:lnTo>
                    <a:pt x="47973" y="0"/>
                  </a:lnTo>
                  <a:lnTo>
                    <a:pt x="50372" y="0"/>
                  </a:lnTo>
                  <a:lnTo>
                    <a:pt x="52771" y="0"/>
                  </a:lnTo>
                  <a:lnTo>
                    <a:pt x="55169" y="0"/>
                  </a:lnTo>
                  <a:lnTo>
                    <a:pt x="57568" y="0"/>
                  </a:lnTo>
                  <a:lnTo>
                    <a:pt x="59967" y="0"/>
                  </a:lnTo>
                  <a:lnTo>
                    <a:pt x="62366" y="0"/>
                  </a:lnTo>
                  <a:lnTo>
                    <a:pt x="64764" y="0"/>
                  </a:lnTo>
                  <a:lnTo>
                    <a:pt x="67163" y="0"/>
                  </a:lnTo>
                  <a:lnTo>
                    <a:pt x="69562" y="0"/>
                  </a:lnTo>
                  <a:lnTo>
                    <a:pt x="71960" y="0"/>
                  </a:lnTo>
                  <a:lnTo>
                    <a:pt x="74359" y="0"/>
                  </a:lnTo>
                  <a:lnTo>
                    <a:pt x="76758" y="0"/>
                  </a:lnTo>
                  <a:lnTo>
                    <a:pt x="79156" y="0"/>
                  </a:lnTo>
                  <a:lnTo>
                    <a:pt x="81555" y="0"/>
                  </a:lnTo>
                  <a:lnTo>
                    <a:pt x="83954" y="0"/>
                  </a:lnTo>
                  <a:lnTo>
                    <a:pt x="86352" y="0"/>
                  </a:lnTo>
                  <a:lnTo>
                    <a:pt x="88751" y="0"/>
                  </a:lnTo>
                  <a:lnTo>
                    <a:pt x="91150" y="0"/>
                  </a:lnTo>
                  <a:lnTo>
                    <a:pt x="93549" y="0"/>
                  </a:lnTo>
                  <a:lnTo>
                    <a:pt x="95947" y="0"/>
                  </a:lnTo>
                  <a:lnTo>
                    <a:pt x="98346" y="0"/>
                  </a:lnTo>
                  <a:lnTo>
                    <a:pt x="100745" y="0"/>
                  </a:lnTo>
                  <a:lnTo>
                    <a:pt x="103143" y="0"/>
                  </a:lnTo>
                  <a:lnTo>
                    <a:pt x="105542" y="0"/>
                  </a:lnTo>
                  <a:lnTo>
                    <a:pt x="107941" y="0"/>
                  </a:lnTo>
                  <a:lnTo>
                    <a:pt x="110339" y="0"/>
                  </a:lnTo>
                  <a:lnTo>
                    <a:pt x="112738" y="0"/>
                  </a:lnTo>
                  <a:lnTo>
                    <a:pt x="115137" y="0"/>
                  </a:lnTo>
                  <a:lnTo>
                    <a:pt x="117535" y="0"/>
                  </a:lnTo>
                  <a:lnTo>
                    <a:pt x="119934" y="0"/>
                  </a:lnTo>
                  <a:lnTo>
                    <a:pt x="122333" y="0"/>
                  </a:lnTo>
                  <a:lnTo>
                    <a:pt x="124732" y="0"/>
                  </a:lnTo>
                  <a:lnTo>
                    <a:pt x="127130" y="0"/>
                  </a:lnTo>
                  <a:lnTo>
                    <a:pt x="129529" y="0"/>
                  </a:lnTo>
                  <a:lnTo>
                    <a:pt x="131928" y="0"/>
                  </a:lnTo>
                  <a:lnTo>
                    <a:pt x="134326" y="0"/>
                  </a:lnTo>
                  <a:lnTo>
                    <a:pt x="136725" y="0"/>
                  </a:lnTo>
                  <a:lnTo>
                    <a:pt x="139124" y="0"/>
                  </a:lnTo>
                  <a:lnTo>
                    <a:pt x="141522" y="0"/>
                  </a:lnTo>
                  <a:lnTo>
                    <a:pt x="143921" y="0"/>
                  </a:lnTo>
                  <a:lnTo>
                    <a:pt x="146320" y="0"/>
                  </a:lnTo>
                  <a:lnTo>
                    <a:pt x="148718" y="0"/>
                  </a:lnTo>
                  <a:lnTo>
                    <a:pt x="151117" y="0"/>
                  </a:lnTo>
                  <a:lnTo>
                    <a:pt x="153516" y="0"/>
                  </a:lnTo>
                  <a:lnTo>
                    <a:pt x="155915" y="0"/>
                  </a:lnTo>
                  <a:lnTo>
                    <a:pt x="158313" y="0"/>
                  </a:lnTo>
                  <a:lnTo>
                    <a:pt x="160712" y="0"/>
                  </a:lnTo>
                  <a:lnTo>
                    <a:pt x="163111" y="0"/>
                  </a:lnTo>
                  <a:lnTo>
                    <a:pt x="165509" y="0"/>
                  </a:lnTo>
                  <a:lnTo>
                    <a:pt x="167908" y="0"/>
                  </a:lnTo>
                  <a:lnTo>
                    <a:pt x="170307" y="0"/>
                  </a:lnTo>
                  <a:lnTo>
                    <a:pt x="172705" y="0"/>
                  </a:lnTo>
                  <a:lnTo>
                    <a:pt x="175104" y="0"/>
                  </a:lnTo>
                  <a:lnTo>
                    <a:pt x="177503" y="0"/>
                  </a:lnTo>
                  <a:lnTo>
                    <a:pt x="179901" y="0"/>
                  </a:lnTo>
                  <a:lnTo>
                    <a:pt x="182300" y="0"/>
                  </a:lnTo>
                  <a:lnTo>
                    <a:pt x="184699" y="0"/>
                  </a:lnTo>
                  <a:lnTo>
                    <a:pt x="187098" y="0"/>
                  </a:lnTo>
                  <a:lnTo>
                    <a:pt x="189496" y="0"/>
                  </a:lnTo>
                  <a:lnTo>
                    <a:pt x="191895" y="0"/>
                  </a:lnTo>
                  <a:lnTo>
                    <a:pt x="194294" y="0"/>
                  </a:lnTo>
                  <a:lnTo>
                    <a:pt x="196692" y="0"/>
                  </a:lnTo>
                  <a:lnTo>
                    <a:pt x="199091" y="0"/>
                  </a:lnTo>
                  <a:lnTo>
                    <a:pt x="201490" y="0"/>
                  </a:lnTo>
                  <a:lnTo>
                    <a:pt x="203888" y="0"/>
                  </a:lnTo>
                  <a:lnTo>
                    <a:pt x="206287" y="0"/>
                  </a:lnTo>
                  <a:lnTo>
                    <a:pt x="208686" y="0"/>
                  </a:lnTo>
                  <a:lnTo>
                    <a:pt x="211084" y="0"/>
                  </a:lnTo>
                  <a:lnTo>
                    <a:pt x="213483" y="0"/>
                  </a:lnTo>
                  <a:lnTo>
                    <a:pt x="215882" y="0"/>
                  </a:lnTo>
                  <a:lnTo>
                    <a:pt x="218281" y="0"/>
                  </a:lnTo>
                  <a:lnTo>
                    <a:pt x="220679" y="0"/>
                  </a:lnTo>
                  <a:lnTo>
                    <a:pt x="223078" y="0"/>
                  </a:lnTo>
                  <a:lnTo>
                    <a:pt x="225477" y="0"/>
                  </a:lnTo>
                  <a:lnTo>
                    <a:pt x="227875" y="0"/>
                  </a:lnTo>
                  <a:lnTo>
                    <a:pt x="230274" y="0"/>
                  </a:lnTo>
                  <a:lnTo>
                    <a:pt x="232673" y="0"/>
                  </a:lnTo>
                  <a:lnTo>
                    <a:pt x="235071" y="0"/>
                  </a:lnTo>
                  <a:lnTo>
                    <a:pt x="237470" y="0"/>
                  </a:lnTo>
                  <a:lnTo>
                    <a:pt x="239869" y="0"/>
                  </a:lnTo>
                  <a:lnTo>
                    <a:pt x="242268" y="0"/>
                  </a:lnTo>
                  <a:lnTo>
                    <a:pt x="244666" y="0"/>
                  </a:lnTo>
                  <a:lnTo>
                    <a:pt x="247065" y="0"/>
                  </a:lnTo>
                  <a:lnTo>
                    <a:pt x="249464" y="0"/>
                  </a:lnTo>
                  <a:lnTo>
                    <a:pt x="251862" y="0"/>
                  </a:lnTo>
                  <a:lnTo>
                    <a:pt x="254261" y="0"/>
                  </a:lnTo>
                  <a:lnTo>
                    <a:pt x="256660" y="0"/>
                  </a:lnTo>
                  <a:lnTo>
                    <a:pt x="259058" y="0"/>
                  </a:lnTo>
                  <a:lnTo>
                    <a:pt x="261457" y="0"/>
                  </a:lnTo>
                  <a:lnTo>
                    <a:pt x="263856" y="0"/>
                  </a:lnTo>
                  <a:lnTo>
                    <a:pt x="266254" y="0"/>
                  </a:lnTo>
                  <a:lnTo>
                    <a:pt x="268653" y="0"/>
                  </a:lnTo>
                  <a:lnTo>
                    <a:pt x="271052" y="0"/>
                  </a:lnTo>
                  <a:lnTo>
                    <a:pt x="273451" y="0"/>
                  </a:lnTo>
                  <a:lnTo>
                    <a:pt x="275849" y="0"/>
                  </a:lnTo>
                  <a:lnTo>
                    <a:pt x="278248" y="0"/>
                  </a:lnTo>
                  <a:lnTo>
                    <a:pt x="280647" y="0"/>
                  </a:lnTo>
                  <a:lnTo>
                    <a:pt x="283045" y="0"/>
                  </a:lnTo>
                  <a:lnTo>
                    <a:pt x="285444" y="0"/>
                  </a:lnTo>
                  <a:lnTo>
                    <a:pt x="287843" y="0"/>
                  </a:lnTo>
                  <a:lnTo>
                    <a:pt x="290241" y="0"/>
                  </a:lnTo>
                  <a:lnTo>
                    <a:pt x="292640" y="0"/>
                  </a:lnTo>
                  <a:lnTo>
                    <a:pt x="295039" y="0"/>
                  </a:lnTo>
                  <a:lnTo>
                    <a:pt x="297437" y="0"/>
                  </a:lnTo>
                  <a:lnTo>
                    <a:pt x="299836" y="0"/>
                  </a:lnTo>
                  <a:lnTo>
                    <a:pt x="302235" y="0"/>
                  </a:lnTo>
                  <a:lnTo>
                    <a:pt x="304634" y="0"/>
                  </a:lnTo>
                  <a:lnTo>
                    <a:pt x="307032" y="0"/>
                  </a:lnTo>
                  <a:lnTo>
                    <a:pt x="309431" y="0"/>
                  </a:lnTo>
                  <a:lnTo>
                    <a:pt x="311830" y="0"/>
                  </a:lnTo>
                  <a:lnTo>
                    <a:pt x="314228" y="0"/>
                  </a:lnTo>
                  <a:lnTo>
                    <a:pt x="316627" y="0"/>
                  </a:lnTo>
                  <a:lnTo>
                    <a:pt x="319026" y="0"/>
                  </a:lnTo>
                  <a:lnTo>
                    <a:pt x="321424" y="0"/>
                  </a:lnTo>
                  <a:lnTo>
                    <a:pt x="323823" y="0"/>
                  </a:lnTo>
                  <a:lnTo>
                    <a:pt x="326222" y="0"/>
                  </a:lnTo>
                  <a:lnTo>
                    <a:pt x="328620" y="0"/>
                  </a:lnTo>
                  <a:lnTo>
                    <a:pt x="331019" y="0"/>
                  </a:lnTo>
                  <a:lnTo>
                    <a:pt x="333418" y="0"/>
                  </a:lnTo>
                  <a:lnTo>
                    <a:pt x="335817" y="0"/>
                  </a:lnTo>
                  <a:lnTo>
                    <a:pt x="338215" y="0"/>
                  </a:lnTo>
                  <a:lnTo>
                    <a:pt x="340614" y="0"/>
                  </a:lnTo>
                  <a:lnTo>
                    <a:pt x="343013" y="0"/>
                  </a:lnTo>
                  <a:lnTo>
                    <a:pt x="345411" y="0"/>
                  </a:lnTo>
                  <a:lnTo>
                    <a:pt x="347810" y="0"/>
                  </a:lnTo>
                  <a:lnTo>
                    <a:pt x="350209" y="0"/>
                  </a:lnTo>
                  <a:lnTo>
                    <a:pt x="352607" y="0"/>
                  </a:lnTo>
                  <a:lnTo>
                    <a:pt x="355006" y="0"/>
                  </a:lnTo>
                  <a:lnTo>
                    <a:pt x="357405" y="0"/>
                  </a:lnTo>
                  <a:lnTo>
                    <a:pt x="359803" y="0"/>
                  </a:lnTo>
                  <a:lnTo>
                    <a:pt x="362202" y="0"/>
                  </a:lnTo>
                  <a:lnTo>
                    <a:pt x="364601" y="0"/>
                  </a:lnTo>
                  <a:lnTo>
                    <a:pt x="367000" y="0"/>
                  </a:lnTo>
                  <a:lnTo>
                    <a:pt x="369398" y="0"/>
                  </a:lnTo>
                  <a:lnTo>
                    <a:pt x="371797" y="0"/>
                  </a:lnTo>
                  <a:lnTo>
                    <a:pt x="374196" y="0"/>
                  </a:lnTo>
                  <a:lnTo>
                    <a:pt x="376594" y="0"/>
                  </a:lnTo>
                  <a:lnTo>
                    <a:pt x="378993" y="0"/>
                  </a:lnTo>
                  <a:lnTo>
                    <a:pt x="381392" y="0"/>
                  </a:lnTo>
                  <a:lnTo>
                    <a:pt x="383790" y="0"/>
                  </a:lnTo>
                  <a:lnTo>
                    <a:pt x="386189" y="0"/>
                  </a:lnTo>
                  <a:lnTo>
                    <a:pt x="388588" y="0"/>
                  </a:lnTo>
                  <a:lnTo>
                    <a:pt x="390986" y="0"/>
                  </a:lnTo>
                  <a:lnTo>
                    <a:pt x="393385" y="0"/>
                  </a:lnTo>
                  <a:lnTo>
                    <a:pt x="395784" y="0"/>
                  </a:lnTo>
                  <a:lnTo>
                    <a:pt x="398183" y="0"/>
                  </a:lnTo>
                  <a:lnTo>
                    <a:pt x="400581" y="0"/>
                  </a:lnTo>
                  <a:lnTo>
                    <a:pt x="402980" y="0"/>
                  </a:lnTo>
                  <a:lnTo>
                    <a:pt x="405379" y="0"/>
                  </a:lnTo>
                  <a:lnTo>
                    <a:pt x="407777" y="0"/>
                  </a:lnTo>
                  <a:lnTo>
                    <a:pt x="410176" y="0"/>
                  </a:lnTo>
                  <a:lnTo>
                    <a:pt x="412575" y="0"/>
                  </a:lnTo>
                  <a:lnTo>
                    <a:pt x="414973" y="0"/>
                  </a:lnTo>
                  <a:lnTo>
                    <a:pt x="417372" y="0"/>
                  </a:lnTo>
                  <a:lnTo>
                    <a:pt x="419771" y="0"/>
                  </a:lnTo>
                  <a:lnTo>
                    <a:pt x="422169" y="0"/>
                  </a:lnTo>
                  <a:lnTo>
                    <a:pt x="424568" y="0"/>
                  </a:lnTo>
                  <a:lnTo>
                    <a:pt x="426967" y="0"/>
                  </a:lnTo>
                  <a:lnTo>
                    <a:pt x="429366" y="0"/>
                  </a:lnTo>
                  <a:lnTo>
                    <a:pt x="431764" y="0"/>
                  </a:lnTo>
                  <a:lnTo>
                    <a:pt x="434163" y="0"/>
                  </a:lnTo>
                  <a:lnTo>
                    <a:pt x="436562" y="0"/>
                  </a:lnTo>
                  <a:lnTo>
                    <a:pt x="438960" y="0"/>
                  </a:lnTo>
                  <a:lnTo>
                    <a:pt x="441359" y="0"/>
                  </a:lnTo>
                  <a:lnTo>
                    <a:pt x="443758" y="0"/>
                  </a:lnTo>
                  <a:lnTo>
                    <a:pt x="446156" y="0"/>
                  </a:lnTo>
                  <a:lnTo>
                    <a:pt x="448555" y="0"/>
                  </a:lnTo>
                  <a:lnTo>
                    <a:pt x="450954" y="0"/>
                  </a:lnTo>
                  <a:lnTo>
                    <a:pt x="453352" y="0"/>
                  </a:lnTo>
                  <a:lnTo>
                    <a:pt x="455751" y="0"/>
                  </a:lnTo>
                  <a:lnTo>
                    <a:pt x="458150" y="0"/>
                  </a:lnTo>
                  <a:lnTo>
                    <a:pt x="460549" y="0"/>
                  </a:lnTo>
                  <a:lnTo>
                    <a:pt x="462947" y="0"/>
                  </a:lnTo>
                  <a:lnTo>
                    <a:pt x="465346" y="0"/>
                  </a:lnTo>
                  <a:lnTo>
                    <a:pt x="467745" y="0"/>
                  </a:lnTo>
                  <a:lnTo>
                    <a:pt x="470143" y="0"/>
                  </a:lnTo>
                  <a:lnTo>
                    <a:pt x="472542" y="0"/>
                  </a:lnTo>
                  <a:lnTo>
                    <a:pt x="474941" y="0"/>
                  </a:lnTo>
                  <a:lnTo>
                    <a:pt x="477339" y="0"/>
                  </a:lnTo>
                  <a:lnTo>
                    <a:pt x="479738" y="0"/>
                  </a:lnTo>
                  <a:lnTo>
                    <a:pt x="482137" y="0"/>
                  </a:lnTo>
                  <a:lnTo>
                    <a:pt x="484536" y="0"/>
                  </a:lnTo>
                  <a:lnTo>
                    <a:pt x="486934" y="0"/>
                  </a:lnTo>
                  <a:lnTo>
                    <a:pt x="489333" y="0"/>
                  </a:lnTo>
                  <a:lnTo>
                    <a:pt x="491732" y="0"/>
                  </a:lnTo>
                  <a:lnTo>
                    <a:pt x="494130" y="0"/>
                  </a:lnTo>
                  <a:lnTo>
                    <a:pt x="496529" y="0"/>
                  </a:lnTo>
                  <a:lnTo>
                    <a:pt x="498928" y="0"/>
                  </a:lnTo>
                  <a:lnTo>
                    <a:pt x="501326" y="0"/>
                  </a:lnTo>
                  <a:lnTo>
                    <a:pt x="503725" y="0"/>
                  </a:lnTo>
                  <a:lnTo>
                    <a:pt x="506124" y="0"/>
                  </a:lnTo>
                  <a:lnTo>
                    <a:pt x="508522" y="0"/>
                  </a:lnTo>
                  <a:lnTo>
                    <a:pt x="510921" y="0"/>
                  </a:lnTo>
                  <a:lnTo>
                    <a:pt x="513320" y="0"/>
                  </a:lnTo>
                  <a:lnTo>
                    <a:pt x="515719" y="0"/>
                  </a:lnTo>
                  <a:lnTo>
                    <a:pt x="518117" y="0"/>
                  </a:lnTo>
                  <a:lnTo>
                    <a:pt x="520516" y="0"/>
                  </a:lnTo>
                  <a:lnTo>
                    <a:pt x="522915" y="0"/>
                  </a:lnTo>
                  <a:lnTo>
                    <a:pt x="525313" y="0"/>
                  </a:lnTo>
                  <a:lnTo>
                    <a:pt x="527712" y="0"/>
                  </a:lnTo>
                  <a:lnTo>
                    <a:pt x="530111" y="0"/>
                  </a:lnTo>
                  <a:lnTo>
                    <a:pt x="532509" y="0"/>
                  </a:lnTo>
                  <a:lnTo>
                    <a:pt x="534908" y="0"/>
                  </a:lnTo>
                  <a:lnTo>
                    <a:pt x="537307" y="0"/>
                  </a:lnTo>
                  <a:lnTo>
                    <a:pt x="539705" y="0"/>
                  </a:lnTo>
                  <a:lnTo>
                    <a:pt x="542104" y="0"/>
                  </a:lnTo>
                  <a:lnTo>
                    <a:pt x="544503" y="0"/>
                  </a:lnTo>
                  <a:lnTo>
                    <a:pt x="546902" y="0"/>
                  </a:lnTo>
                  <a:lnTo>
                    <a:pt x="549300" y="0"/>
                  </a:lnTo>
                  <a:lnTo>
                    <a:pt x="551699" y="0"/>
                  </a:lnTo>
                  <a:lnTo>
                    <a:pt x="554098" y="0"/>
                  </a:lnTo>
                  <a:lnTo>
                    <a:pt x="556496" y="0"/>
                  </a:lnTo>
                  <a:lnTo>
                    <a:pt x="558895" y="0"/>
                  </a:lnTo>
                  <a:lnTo>
                    <a:pt x="561294" y="0"/>
                  </a:lnTo>
                  <a:lnTo>
                    <a:pt x="563692" y="0"/>
                  </a:lnTo>
                  <a:lnTo>
                    <a:pt x="566091" y="0"/>
                  </a:lnTo>
                  <a:lnTo>
                    <a:pt x="568490" y="0"/>
                  </a:lnTo>
                  <a:lnTo>
                    <a:pt x="570888" y="0"/>
                  </a:lnTo>
                  <a:lnTo>
                    <a:pt x="573287" y="0"/>
                  </a:lnTo>
                  <a:lnTo>
                    <a:pt x="575686" y="0"/>
                  </a:lnTo>
                  <a:lnTo>
                    <a:pt x="578085" y="0"/>
                  </a:lnTo>
                  <a:lnTo>
                    <a:pt x="580483" y="0"/>
                  </a:lnTo>
                  <a:lnTo>
                    <a:pt x="582882" y="0"/>
                  </a:lnTo>
                  <a:lnTo>
                    <a:pt x="585281" y="0"/>
                  </a:lnTo>
                  <a:lnTo>
                    <a:pt x="587679" y="0"/>
                  </a:lnTo>
                  <a:lnTo>
                    <a:pt x="590078" y="0"/>
                  </a:lnTo>
                  <a:lnTo>
                    <a:pt x="592477" y="0"/>
                  </a:lnTo>
                  <a:lnTo>
                    <a:pt x="594875" y="0"/>
                  </a:lnTo>
                  <a:lnTo>
                    <a:pt x="597274" y="0"/>
                  </a:lnTo>
                  <a:lnTo>
                    <a:pt x="599673" y="0"/>
                  </a:lnTo>
                  <a:lnTo>
                    <a:pt x="602071" y="0"/>
                  </a:lnTo>
                  <a:lnTo>
                    <a:pt x="604470" y="0"/>
                  </a:lnTo>
                  <a:lnTo>
                    <a:pt x="606869" y="0"/>
                  </a:lnTo>
                  <a:lnTo>
                    <a:pt x="609268" y="0"/>
                  </a:lnTo>
                  <a:lnTo>
                    <a:pt x="611666" y="0"/>
                  </a:lnTo>
                  <a:lnTo>
                    <a:pt x="614065" y="0"/>
                  </a:lnTo>
                  <a:lnTo>
                    <a:pt x="616464" y="0"/>
                  </a:lnTo>
                  <a:lnTo>
                    <a:pt x="618862" y="0"/>
                  </a:lnTo>
                  <a:lnTo>
                    <a:pt x="621261" y="0"/>
                  </a:lnTo>
                  <a:lnTo>
                    <a:pt x="623660" y="0"/>
                  </a:lnTo>
                  <a:lnTo>
                    <a:pt x="626058" y="0"/>
                  </a:lnTo>
                  <a:lnTo>
                    <a:pt x="628457" y="0"/>
                  </a:lnTo>
                  <a:lnTo>
                    <a:pt x="630856" y="0"/>
                  </a:lnTo>
                  <a:lnTo>
                    <a:pt x="633254" y="0"/>
                  </a:lnTo>
                  <a:lnTo>
                    <a:pt x="635653" y="0"/>
                  </a:lnTo>
                  <a:lnTo>
                    <a:pt x="638052" y="0"/>
                  </a:lnTo>
                  <a:lnTo>
                    <a:pt x="640451" y="0"/>
                  </a:lnTo>
                  <a:lnTo>
                    <a:pt x="642849" y="0"/>
                  </a:lnTo>
                  <a:lnTo>
                    <a:pt x="645248" y="0"/>
                  </a:lnTo>
                  <a:lnTo>
                    <a:pt x="647647" y="0"/>
                  </a:lnTo>
                  <a:lnTo>
                    <a:pt x="650045" y="0"/>
                  </a:lnTo>
                  <a:lnTo>
                    <a:pt x="652444" y="0"/>
                  </a:lnTo>
                  <a:lnTo>
                    <a:pt x="654843" y="0"/>
                  </a:lnTo>
                  <a:lnTo>
                    <a:pt x="657241" y="0"/>
                  </a:lnTo>
                  <a:lnTo>
                    <a:pt x="659640" y="0"/>
                  </a:lnTo>
                  <a:lnTo>
                    <a:pt x="662039" y="0"/>
                  </a:lnTo>
                  <a:lnTo>
                    <a:pt x="664437" y="0"/>
                  </a:lnTo>
                  <a:lnTo>
                    <a:pt x="666836" y="0"/>
                  </a:lnTo>
                  <a:lnTo>
                    <a:pt x="669235" y="0"/>
                  </a:lnTo>
                  <a:lnTo>
                    <a:pt x="671634" y="0"/>
                  </a:lnTo>
                  <a:lnTo>
                    <a:pt x="674032" y="0"/>
                  </a:lnTo>
                  <a:lnTo>
                    <a:pt x="676431" y="0"/>
                  </a:lnTo>
                  <a:lnTo>
                    <a:pt x="678830" y="0"/>
                  </a:lnTo>
                  <a:lnTo>
                    <a:pt x="681228" y="0"/>
                  </a:lnTo>
                  <a:lnTo>
                    <a:pt x="683627" y="0"/>
                  </a:lnTo>
                  <a:lnTo>
                    <a:pt x="686026" y="0"/>
                  </a:lnTo>
                  <a:lnTo>
                    <a:pt x="688424" y="0"/>
                  </a:lnTo>
                  <a:lnTo>
                    <a:pt x="690823" y="0"/>
                  </a:lnTo>
                  <a:lnTo>
                    <a:pt x="693222" y="0"/>
                  </a:lnTo>
                  <a:lnTo>
                    <a:pt x="695620" y="0"/>
                  </a:lnTo>
                  <a:lnTo>
                    <a:pt x="698019" y="0"/>
                  </a:lnTo>
                  <a:lnTo>
                    <a:pt x="700418" y="0"/>
                  </a:lnTo>
                  <a:lnTo>
                    <a:pt x="702817" y="0"/>
                  </a:lnTo>
                  <a:lnTo>
                    <a:pt x="705215" y="0"/>
                  </a:lnTo>
                  <a:lnTo>
                    <a:pt x="707614" y="0"/>
                  </a:lnTo>
                  <a:lnTo>
                    <a:pt x="710013" y="0"/>
                  </a:lnTo>
                  <a:lnTo>
                    <a:pt x="712411" y="0"/>
                  </a:lnTo>
                  <a:lnTo>
                    <a:pt x="714810" y="0"/>
                  </a:lnTo>
                  <a:lnTo>
                    <a:pt x="717209" y="0"/>
                  </a:lnTo>
                  <a:lnTo>
                    <a:pt x="719607" y="0"/>
                  </a:lnTo>
                  <a:lnTo>
                    <a:pt x="722006" y="0"/>
                  </a:lnTo>
                  <a:lnTo>
                    <a:pt x="724405" y="0"/>
                  </a:lnTo>
                  <a:lnTo>
                    <a:pt x="726804" y="0"/>
                  </a:lnTo>
                  <a:lnTo>
                    <a:pt x="729202" y="0"/>
                  </a:lnTo>
                  <a:lnTo>
                    <a:pt x="731601" y="0"/>
                  </a:lnTo>
                  <a:lnTo>
                    <a:pt x="734000" y="0"/>
                  </a:lnTo>
                  <a:lnTo>
                    <a:pt x="736398" y="0"/>
                  </a:lnTo>
                  <a:lnTo>
                    <a:pt x="738797" y="0"/>
                  </a:lnTo>
                  <a:lnTo>
                    <a:pt x="741196" y="0"/>
                  </a:lnTo>
                  <a:lnTo>
                    <a:pt x="743594" y="0"/>
                  </a:lnTo>
                  <a:lnTo>
                    <a:pt x="745993" y="0"/>
                  </a:lnTo>
                  <a:lnTo>
                    <a:pt x="748392" y="0"/>
                  </a:lnTo>
                  <a:lnTo>
                    <a:pt x="750790" y="0"/>
                  </a:lnTo>
                  <a:lnTo>
                    <a:pt x="753189" y="0"/>
                  </a:lnTo>
                  <a:lnTo>
                    <a:pt x="755588" y="0"/>
                  </a:lnTo>
                  <a:lnTo>
                    <a:pt x="757987" y="0"/>
                  </a:lnTo>
                  <a:lnTo>
                    <a:pt x="760385" y="0"/>
                  </a:lnTo>
                  <a:lnTo>
                    <a:pt x="762784" y="0"/>
                  </a:lnTo>
                  <a:lnTo>
                    <a:pt x="765183" y="0"/>
                  </a:lnTo>
                  <a:lnTo>
                    <a:pt x="767581" y="0"/>
                  </a:lnTo>
                  <a:lnTo>
                    <a:pt x="769980" y="0"/>
                  </a:lnTo>
                  <a:lnTo>
                    <a:pt x="772379" y="0"/>
                  </a:lnTo>
                  <a:lnTo>
                    <a:pt x="774777" y="0"/>
                  </a:lnTo>
                  <a:lnTo>
                    <a:pt x="777176" y="0"/>
                  </a:lnTo>
                  <a:lnTo>
                    <a:pt x="779575" y="0"/>
                  </a:lnTo>
                  <a:lnTo>
                    <a:pt x="781973" y="0"/>
                  </a:lnTo>
                  <a:lnTo>
                    <a:pt x="784372" y="0"/>
                  </a:lnTo>
                  <a:lnTo>
                    <a:pt x="786771" y="0"/>
                  </a:lnTo>
                  <a:lnTo>
                    <a:pt x="789170" y="0"/>
                  </a:lnTo>
                  <a:lnTo>
                    <a:pt x="791568" y="0"/>
                  </a:lnTo>
                  <a:lnTo>
                    <a:pt x="793967" y="0"/>
                  </a:lnTo>
                  <a:lnTo>
                    <a:pt x="796366" y="0"/>
                  </a:lnTo>
                  <a:lnTo>
                    <a:pt x="798764" y="0"/>
                  </a:lnTo>
                  <a:lnTo>
                    <a:pt x="801163" y="0"/>
                  </a:lnTo>
                  <a:lnTo>
                    <a:pt x="803562" y="0"/>
                  </a:lnTo>
                  <a:lnTo>
                    <a:pt x="805960" y="0"/>
                  </a:lnTo>
                  <a:lnTo>
                    <a:pt x="808359" y="0"/>
                  </a:lnTo>
                  <a:lnTo>
                    <a:pt x="810758" y="0"/>
                  </a:lnTo>
                  <a:lnTo>
                    <a:pt x="813156" y="0"/>
                  </a:lnTo>
                  <a:lnTo>
                    <a:pt x="815555" y="0"/>
                  </a:lnTo>
                  <a:lnTo>
                    <a:pt x="817954" y="0"/>
                  </a:lnTo>
                  <a:lnTo>
                    <a:pt x="820353" y="0"/>
                  </a:lnTo>
                  <a:lnTo>
                    <a:pt x="822751" y="0"/>
                  </a:lnTo>
                  <a:lnTo>
                    <a:pt x="825150" y="0"/>
                  </a:lnTo>
                  <a:lnTo>
                    <a:pt x="827549" y="0"/>
                  </a:lnTo>
                  <a:lnTo>
                    <a:pt x="829947" y="0"/>
                  </a:lnTo>
                  <a:lnTo>
                    <a:pt x="832346" y="0"/>
                  </a:lnTo>
                  <a:lnTo>
                    <a:pt x="834745" y="0"/>
                  </a:lnTo>
                  <a:lnTo>
                    <a:pt x="837143" y="0"/>
                  </a:lnTo>
                  <a:lnTo>
                    <a:pt x="839542" y="0"/>
                  </a:lnTo>
                  <a:lnTo>
                    <a:pt x="841941" y="0"/>
                  </a:lnTo>
                  <a:lnTo>
                    <a:pt x="844339" y="0"/>
                  </a:lnTo>
                  <a:lnTo>
                    <a:pt x="846738" y="0"/>
                  </a:lnTo>
                  <a:lnTo>
                    <a:pt x="849137" y="0"/>
                  </a:lnTo>
                  <a:lnTo>
                    <a:pt x="851536" y="0"/>
                  </a:lnTo>
                  <a:lnTo>
                    <a:pt x="853934" y="0"/>
                  </a:lnTo>
                  <a:lnTo>
                    <a:pt x="856333" y="0"/>
                  </a:lnTo>
                  <a:lnTo>
                    <a:pt x="858732" y="0"/>
                  </a:lnTo>
                  <a:lnTo>
                    <a:pt x="861130" y="0"/>
                  </a:lnTo>
                  <a:lnTo>
                    <a:pt x="863529" y="0"/>
                  </a:lnTo>
                  <a:lnTo>
                    <a:pt x="865928" y="0"/>
                  </a:lnTo>
                  <a:lnTo>
                    <a:pt x="868326" y="0"/>
                  </a:lnTo>
                  <a:lnTo>
                    <a:pt x="870725" y="0"/>
                  </a:lnTo>
                  <a:lnTo>
                    <a:pt x="873124" y="0"/>
                  </a:lnTo>
                  <a:lnTo>
                    <a:pt x="875522" y="0"/>
                  </a:lnTo>
                  <a:lnTo>
                    <a:pt x="877921" y="0"/>
                  </a:lnTo>
                  <a:lnTo>
                    <a:pt x="880320" y="0"/>
                  </a:lnTo>
                  <a:lnTo>
                    <a:pt x="882719" y="0"/>
                  </a:lnTo>
                  <a:lnTo>
                    <a:pt x="885117" y="0"/>
                  </a:lnTo>
                  <a:lnTo>
                    <a:pt x="887516" y="0"/>
                  </a:lnTo>
                  <a:lnTo>
                    <a:pt x="889915" y="0"/>
                  </a:lnTo>
                  <a:lnTo>
                    <a:pt x="892313" y="0"/>
                  </a:lnTo>
                  <a:lnTo>
                    <a:pt x="894712" y="0"/>
                  </a:lnTo>
                  <a:lnTo>
                    <a:pt x="897111" y="0"/>
                  </a:lnTo>
                  <a:lnTo>
                    <a:pt x="899509" y="0"/>
                  </a:lnTo>
                  <a:lnTo>
                    <a:pt x="901908" y="0"/>
                  </a:lnTo>
                  <a:lnTo>
                    <a:pt x="904307" y="0"/>
                  </a:lnTo>
                  <a:lnTo>
                    <a:pt x="906705" y="0"/>
                  </a:lnTo>
                  <a:lnTo>
                    <a:pt x="909104" y="0"/>
                  </a:lnTo>
                  <a:lnTo>
                    <a:pt x="911503" y="0"/>
                  </a:lnTo>
                  <a:lnTo>
                    <a:pt x="913902" y="0"/>
                  </a:lnTo>
                  <a:lnTo>
                    <a:pt x="916300" y="0"/>
                  </a:lnTo>
                  <a:lnTo>
                    <a:pt x="918699" y="0"/>
                  </a:lnTo>
                  <a:lnTo>
                    <a:pt x="921098" y="0"/>
                  </a:lnTo>
                  <a:lnTo>
                    <a:pt x="923496" y="0"/>
                  </a:lnTo>
                  <a:lnTo>
                    <a:pt x="925895" y="0"/>
                  </a:lnTo>
                  <a:lnTo>
                    <a:pt x="928294" y="0"/>
                  </a:lnTo>
                  <a:lnTo>
                    <a:pt x="930692" y="0"/>
                  </a:lnTo>
                  <a:lnTo>
                    <a:pt x="933091" y="0"/>
                  </a:lnTo>
                  <a:lnTo>
                    <a:pt x="935490" y="0"/>
                  </a:lnTo>
                  <a:lnTo>
                    <a:pt x="937889" y="0"/>
                  </a:lnTo>
                  <a:lnTo>
                    <a:pt x="940287" y="0"/>
                  </a:lnTo>
                  <a:lnTo>
                    <a:pt x="942686" y="0"/>
                  </a:lnTo>
                  <a:lnTo>
                    <a:pt x="945085" y="0"/>
                  </a:lnTo>
                  <a:lnTo>
                    <a:pt x="947483" y="0"/>
                  </a:lnTo>
                  <a:lnTo>
                    <a:pt x="949882" y="0"/>
                  </a:lnTo>
                  <a:lnTo>
                    <a:pt x="952281" y="0"/>
                  </a:lnTo>
                  <a:lnTo>
                    <a:pt x="954679" y="0"/>
                  </a:lnTo>
                  <a:lnTo>
                    <a:pt x="957078" y="0"/>
                  </a:lnTo>
                  <a:lnTo>
                    <a:pt x="959477" y="0"/>
                  </a:lnTo>
                  <a:lnTo>
                    <a:pt x="961875" y="0"/>
                  </a:lnTo>
                  <a:lnTo>
                    <a:pt x="964274" y="0"/>
                  </a:lnTo>
                  <a:lnTo>
                    <a:pt x="966673" y="0"/>
                  </a:lnTo>
                  <a:lnTo>
                    <a:pt x="969072" y="0"/>
                  </a:lnTo>
                  <a:lnTo>
                    <a:pt x="971470" y="0"/>
                  </a:lnTo>
                  <a:lnTo>
                    <a:pt x="973869" y="0"/>
                  </a:lnTo>
                  <a:lnTo>
                    <a:pt x="976268" y="0"/>
                  </a:lnTo>
                  <a:lnTo>
                    <a:pt x="978666" y="0"/>
                  </a:lnTo>
                  <a:lnTo>
                    <a:pt x="981065" y="0"/>
                  </a:lnTo>
                  <a:lnTo>
                    <a:pt x="983464" y="0"/>
                  </a:lnTo>
                  <a:lnTo>
                    <a:pt x="985862" y="0"/>
                  </a:lnTo>
                  <a:lnTo>
                    <a:pt x="988261" y="0"/>
                  </a:lnTo>
                  <a:lnTo>
                    <a:pt x="990660" y="0"/>
                  </a:lnTo>
                  <a:lnTo>
                    <a:pt x="993058" y="0"/>
                  </a:lnTo>
                  <a:lnTo>
                    <a:pt x="995457" y="0"/>
                  </a:lnTo>
                  <a:lnTo>
                    <a:pt x="997856" y="0"/>
                  </a:lnTo>
                  <a:lnTo>
                    <a:pt x="1000255" y="0"/>
                  </a:lnTo>
                  <a:lnTo>
                    <a:pt x="1002653" y="0"/>
                  </a:lnTo>
                  <a:lnTo>
                    <a:pt x="1005052" y="0"/>
                  </a:lnTo>
                  <a:lnTo>
                    <a:pt x="1007451" y="0"/>
                  </a:lnTo>
                  <a:lnTo>
                    <a:pt x="1009849" y="0"/>
                  </a:lnTo>
                  <a:lnTo>
                    <a:pt x="1012248" y="0"/>
                  </a:lnTo>
                  <a:lnTo>
                    <a:pt x="1014647" y="0"/>
                  </a:lnTo>
                  <a:lnTo>
                    <a:pt x="1017045" y="0"/>
                  </a:lnTo>
                  <a:lnTo>
                    <a:pt x="1019444" y="0"/>
                  </a:lnTo>
                  <a:lnTo>
                    <a:pt x="1021843" y="0"/>
                  </a:lnTo>
                  <a:lnTo>
                    <a:pt x="1024241" y="0"/>
                  </a:lnTo>
                  <a:lnTo>
                    <a:pt x="1026640" y="0"/>
                  </a:lnTo>
                  <a:lnTo>
                    <a:pt x="1029039" y="0"/>
                  </a:lnTo>
                  <a:lnTo>
                    <a:pt x="1031438" y="0"/>
                  </a:lnTo>
                  <a:lnTo>
                    <a:pt x="1033836" y="0"/>
                  </a:lnTo>
                  <a:lnTo>
                    <a:pt x="1036235" y="0"/>
                  </a:lnTo>
                  <a:lnTo>
                    <a:pt x="1038634" y="0"/>
                  </a:lnTo>
                  <a:lnTo>
                    <a:pt x="1041032" y="0"/>
                  </a:lnTo>
                  <a:lnTo>
                    <a:pt x="1043431" y="0"/>
                  </a:lnTo>
                  <a:lnTo>
                    <a:pt x="1045830" y="0"/>
                  </a:lnTo>
                  <a:lnTo>
                    <a:pt x="1048228" y="0"/>
                  </a:lnTo>
                  <a:lnTo>
                    <a:pt x="1050627" y="0"/>
                  </a:lnTo>
                  <a:lnTo>
                    <a:pt x="1053026" y="0"/>
                  </a:lnTo>
                  <a:lnTo>
                    <a:pt x="1055424" y="0"/>
                  </a:lnTo>
                  <a:lnTo>
                    <a:pt x="1057823" y="0"/>
                  </a:lnTo>
                  <a:lnTo>
                    <a:pt x="1060222" y="0"/>
                  </a:lnTo>
                  <a:lnTo>
                    <a:pt x="1062621" y="0"/>
                  </a:lnTo>
                  <a:lnTo>
                    <a:pt x="1065019" y="0"/>
                  </a:lnTo>
                  <a:lnTo>
                    <a:pt x="1067418" y="0"/>
                  </a:lnTo>
                  <a:lnTo>
                    <a:pt x="1069817" y="0"/>
                  </a:lnTo>
                  <a:lnTo>
                    <a:pt x="1072215" y="0"/>
                  </a:lnTo>
                  <a:lnTo>
                    <a:pt x="1074614" y="0"/>
                  </a:lnTo>
                  <a:lnTo>
                    <a:pt x="1077013" y="0"/>
                  </a:lnTo>
                  <a:lnTo>
                    <a:pt x="1079411" y="0"/>
                  </a:lnTo>
                  <a:lnTo>
                    <a:pt x="1081810" y="0"/>
                  </a:lnTo>
                  <a:lnTo>
                    <a:pt x="1084209" y="0"/>
                  </a:lnTo>
                  <a:lnTo>
                    <a:pt x="1086607" y="0"/>
                  </a:lnTo>
                  <a:lnTo>
                    <a:pt x="1089006" y="0"/>
                  </a:lnTo>
                  <a:lnTo>
                    <a:pt x="1091405" y="0"/>
                  </a:lnTo>
                  <a:lnTo>
                    <a:pt x="1093804" y="0"/>
                  </a:lnTo>
                  <a:lnTo>
                    <a:pt x="1096202" y="0"/>
                  </a:lnTo>
                  <a:lnTo>
                    <a:pt x="1098601" y="0"/>
                  </a:lnTo>
                  <a:lnTo>
                    <a:pt x="1101000" y="0"/>
                  </a:lnTo>
                  <a:lnTo>
                    <a:pt x="1103398" y="0"/>
                  </a:lnTo>
                  <a:lnTo>
                    <a:pt x="1105797" y="0"/>
                  </a:lnTo>
                  <a:lnTo>
                    <a:pt x="1108196" y="0"/>
                  </a:lnTo>
                  <a:lnTo>
                    <a:pt x="1110594" y="0"/>
                  </a:lnTo>
                  <a:lnTo>
                    <a:pt x="1112993" y="0"/>
                  </a:lnTo>
                  <a:lnTo>
                    <a:pt x="1115392" y="0"/>
                  </a:lnTo>
                  <a:lnTo>
                    <a:pt x="1117790" y="0"/>
                  </a:lnTo>
                  <a:lnTo>
                    <a:pt x="1120189" y="0"/>
                  </a:lnTo>
                  <a:lnTo>
                    <a:pt x="1122588" y="0"/>
                  </a:lnTo>
                  <a:lnTo>
                    <a:pt x="1124987" y="0"/>
                  </a:lnTo>
                  <a:lnTo>
                    <a:pt x="1127385" y="0"/>
                  </a:lnTo>
                  <a:lnTo>
                    <a:pt x="1129784" y="0"/>
                  </a:lnTo>
                  <a:lnTo>
                    <a:pt x="1132183" y="0"/>
                  </a:lnTo>
                  <a:lnTo>
                    <a:pt x="1134581" y="0"/>
                  </a:lnTo>
                  <a:lnTo>
                    <a:pt x="1136980" y="0"/>
                  </a:lnTo>
                  <a:lnTo>
                    <a:pt x="1139379" y="0"/>
                  </a:lnTo>
                  <a:lnTo>
                    <a:pt x="1141777" y="0"/>
                  </a:lnTo>
                  <a:lnTo>
                    <a:pt x="1144176" y="0"/>
                  </a:lnTo>
                  <a:lnTo>
                    <a:pt x="1146575" y="0"/>
                  </a:lnTo>
                  <a:lnTo>
                    <a:pt x="1148973" y="0"/>
                  </a:lnTo>
                  <a:lnTo>
                    <a:pt x="1151372" y="0"/>
                  </a:lnTo>
                  <a:lnTo>
                    <a:pt x="1153771" y="0"/>
                  </a:lnTo>
                  <a:lnTo>
                    <a:pt x="1156170" y="0"/>
                  </a:lnTo>
                  <a:lnTo>
                    <a:pt x="1158568" y="0"/>
                  </a:lnTo>
                  <a:lnTo>
                    <a:pt x="1160967" y="0"/>
                  </a:lnTo>
                  <a:lnTo>
                    <a:pt x="1163366" y="0"/>
                  </a:lnTo>
                  <a:lnTo>
                    <a:pt x="1165764" y="0"/>
                  </a:lnTo>
                  <a:lnTo>
                    <a:pt x="1168163" y="0"/>
                  </a:lnTo>
                  <a:lnTo>
                    <a:pt x="1170562" y="0"/>
                  </a:lnTo>
                  <a:lnTo>
                    <a:pt x="1172960" y="0"/>
                  </a:lnTo>
                  <a:lnTo>
                    <a:pt x="1175359" y="0"/>
                  </a:lnTo>
                  <a:lnTo>
                    <a:pt x="1177758" y="0"/>
                  </a:lnTo>
                  <a:lnTo>
                    <a:pt x="1180157" y="0"/>
                  </a:lnTo>
                  <a:lnTo>
                    <a:pt x="1182555" y="0"/>
                  </a:lnTo>
                  <a:lnTo>
                    <a:pt x="1184954" y="0"/>
                  </a:lnTo>
                  <a:lnTo>
                    <a:pt x="1187353" y="0"/>
                  </a:lnTo>
                  <a:lnTo>
                    <a:pt x="1189751" y="0"/>
                  </a:lnTo>
                  <a:lnTo>
                    <a:pt x="1192150" y="0"/>
                  </a:lnTo>
                  <a:lnTo>
                    <a:pt x="1194549" y="0"/>
                  </a:lnTo>
                  <a:lnTo>
                    <a:pt x="1196947" y="0"/>
                  </a:lnTo>
                  <a:lnTo>
                    <a:pt x="1199346" y="0"/>
                  </a:lnTo>
                  <a:lnTo>
                    <a:pt x="1201745" y="0"/>
                  </a:lnTo>
                  <a:lnTo>
                    <a:pt x="1204143" y="0"/>
                  </a:lnTo>
                  <a:lnTo>
                    <a:pt x="1206542" y="0"/>
                  </a:lnTo>
                  <a:lnTo>
                    <a:pt x="1208941" y="0"/>
                  </a:lnTo>
                  <a:lnTo>
                    <a:pt x="1211340" y="0"/>
                  </a:lnTo>
                  <a:lnTo>
                    <a:pt x="1213738" y="0"/>
                  </a:lnTo>
                  <a:lnTo>
                    <a:pt x="1216137" y="0"/>
                  </a:lnTo>
                  <a:lnTo>
                    <a:pt x="1218536" y="0"/>
                  </a:lnTo>
                  <a:lnTo>
                    <a:pt x="1220934" y="0"/>
                  </a:lnTo>
                  <a:lnTo>
                    <a:pt x="1223333" y="0"/>
                  </a:lnTo>
                  <a:lnTo>
                    <a:pt x="1225732" y="0"/>
                  </a:lnTo>
                  <a:lnTo>
                    <a:pt x="1228130" y="0"/>
                  </a:lnTo>
                  <a:lnTo>
                    <a:pt x="1230529" y="0"/>
                  </a:lnTo>
                  <a:lnTo>
                    <a:pt x="1232928" y="0"/>
                  </a:lnTo>
                  <a:lnTo>
                    <a:pt x="1235326" y="0"/>
                  </a:lnTo>
                  <a:lnTo>
                    <a:pt x="1237725" y="0"/>
                  </a:lnTo>
                  <a:lnTo>
                    <a:pt x="1240124" y="0"/>
                  </a:lnTo>
                  <a:lnTo>
                    <a:pt x="1242523" y="0"/>
                  </a:lnTo>
                  <a:lnTo>
                    <a:pt x="1244921" y="0"/>
                  </a:lnTo>
                  <a:lnTo>
                    <a:pt x="1247320" y="0"/>
                  </a:lnTo>
                  <a:lnTo>
                    <a:pt x="1249719" y="0"/>
                  </a:lnTo>
                  <a:lnTo>
                    <a:pt x="1252117" y="0"/>
                  </a:lnTo>
                  <a:lnTo>
                    <a:pt x="1254516" y="0"/>
                  </a:lnTo>
                  <a:lnTo>
                    <a:pt x="1256915" y="0"/>
                  </a:lnTo>
                  <a:lnTo>
                    <a:pt x="1259313" y="0"/>
                  </a:lnTo>
                  <a:lnTo>
                    <a:pt x="1261712" y="0"/>
                  </a:lnTo>
                  <a:lnTo>
                    <a:pt x="1264111" y="0"/>
                  </a:lnTo>
                  <a:lnTo>
                    <a:pt x="1266509" y="0"/>
                  </a:lnTo>
                  <a:lnTo>
                    <a:pt x="1268908" y="0"/>
                  </a:lnTo>
                  <a:lnTo>
                    <a:pt x="1271307" y="0"/>
                  </a:lnTo>
                  <a:lnTo>
                    <a:pt x="1273706" y="0"/>
                  </a:lnTo>
                  <a:lnTo>
                    <a:pt x="1276104" y="0"/>
                  </a:lnTo>
                  <a:lnTo>
                    <a:pt x="1278503" y="0"/>
                  </a:lnTo>
                  <a:lnTo>
                    <a:pt x="1280902" y="0"/>
                  </a:lnTo>
                  <a:lnTo>
                    <a:pt x="1283300" y="0"/>
                  </a:lnTo>
                  <a:lnTo>
                    <a:pt x="1285699" y="0"/>
                  </a:lnTo>
                  <a:lnTo>
                    <a:pt x="1288098" y="0"/>
                  </a:lnTo>
                  <a:lnTo>
                    <a:pt x="1290496" y="0"/>
                  </a:lnTo>
                  <a:lnTo>
                    <a:pt x="1292895" y="0"/>
                  </a:lnTo>
                  <a:lnTo>
                    <a:pt x="1295294" y="0"/>
                  </a:lnTo>
                  <a:lnTo>
                    <a:pt x="1297692" y="0"/>
                  </a:lnTo>
                  <a:lnTo>
                    <a:pt x="1300091" y="0"/>
                  </a:lnTo>
                  <a:lnTo>
                    <a:pt x="1302490" y="0"/>
                  </a:lnTo>
                  <a:lnTo>
                    <a:pt x="1304889" y="0"/>
                  </a:lnTo>
                  <a:lnTo>
                    <a:pt x="1307287" y="0"/>
                  </a:lnTo>
                  <a:lnTo>
                    <a:pt x="1309686" y="0"/>
                  </a:lnTo>
                  <a:lnTo>
                    <a:pt x="1312085" y="0"/>
                  </a:lnTo>
                  <a:lnTo>
                    <a:pt x="1314483" y="0"/>
                  </a:lnTo>
                  <a:lnTo>
                    <a:pt x="1316882" y="0"/>
                  </a:lnTo>
                  <a:lnTo>
                    <a:pt x="1319281" y="0"/>
                  </a:lnTo>
                  <a:lnTo>
                    <a:pt x="1321679" y="0"/>
                  </a:lnTo>
                  <a:lnTo>
                    <a:pt x="1324078" y="0"/>
                  </a:lnTo>
                  <a:lnTo>
                    <a:pt x="1326477" y="0"/>
                  </a:lnTo>
                  <a:lnTo>
                    <a:pt x="1328875" y="0"/>
                  </a:lnTo>
                  <a:lnTo>
                    <a:pt x="1331274" y="0"/>
                  </a:lnTo>
                  <a:lnTo>
                    <a:pt x="1333673" y="0"/>
                  </a:lnTo>
                  <a:lnTo>
                    <a:pt x="1336072" y="0"/>
                  </a:lnTo>
                  <a:lnTo>
                    <a:pt x="1338470" y="0"/>
                  </a:lnTo>
                  <a:lnTo>
                    <a:pt x="1340869" y="0"/>
                  </a:lnTo>
                  <a:lnTo>
                    <a:pt x="1343268" y="0"/>
                  </a:lnTo>
                  <a:lnTo>
                    <a:pt x="1345666" y="0"/>
                  </a:lnTo>
                  <a:lnTo>
                    <a:pt x="1348065" y="0"/>
                  </a:lnTo>
                  <a:lnTo>
                    <a:pt x="1350464" y="0"/>
                  </a:lnTo>
                  <a:lnTo>
                    <a:pt x="1352862" y="0"/>
                  </a:lnTo>
                  <a:lnTo>
                    <a:pt x="1355261" y="0"/>
                  </a:lnTo>
                  <a:lnTo>
                    <a:pt x="1357660" y="0"/>
                  </a:lnTo>
                  <a:lnTo>
                    <a:pt x="1360058" y="0"/>
                  </a:lnTo>
                  <a:lnTo>
                    <a:pt x="1362457" y="0"/>
                  </a:lnTo>
                  <a:lnTo>
                    <a:pt x="1364856" y="0"/>
                  </a:lnTo>
                  <a:lnTo>
                    <a:pt x="1367255" y="0"/>
                  </a:lnTo>
                  <a:lnTo>
                    <a:pt x="1369653" y="0"/>
                  </a:lnTo>
                  <a:lnTo>
                    <a:pt x="1372052" y="0"/>
                  </a:lnTo>
                  <a:lnTo>
                    <a:pt x="1374451" y="0"/>
                  </a:lnTo>
                  <a:lnTo>
                    <a:pt x="1376849" y="0"/>
                  </a:lnTo>
                  <a:lnTo>
                    <a:pt x="1379248" y="0"/>
                  </a:lnTo>
                  <a:lnTo>
                    <a:pt x="1381647" y="0"/>
                  </a:lnTo>
                  <a:lnTo>
                    <a:pt x="1384045" y="0"/>
                  </a:lnTo>
                  <a:lnTo>
                    <a:pt x="1386444" y="0"/>
                  </a:lnTo>
                  <a:lnTo>
                    <a:pt x="1388843" y="0"/>
                  </a:lnTo>
                  <a:lnTo>
                    <a:pt x="1391241" y="0"/>
                  </a:lnTo>
                  <a:lnTo>
                    <a:pt x="1393640" y="0"/>
                  </a:lnTo>
                  <a:lnTo>
                    <a:pt x="1396039" y="0"/>
                  </a:lnTo>
                  <a:lnTo>
                    <a:pt x="1398438" y="0"/>
                  </a:lnTo>
                  <a:lnTo>
                    <a:pt x="1400836" y="0"/>
                  </a:lnTo>
                  <a:lnTo>
                    <a:pt x="1403235" y="0"/>
                  </a:lnTo>
                  <a:lnTo>
                    <a:pt x="1405634" y="0"/>
                  </a:lnTo>
                  <a:lnTo>
                    <a:pt x="1408032" y="0"/>
                  </a:lnTo>
                  <a:lnTo>
                    <a:pt x="1410431" y="0"/>
                  </a:lnTo>
                  <a:lnTo>
                    <a:pt x="1412830" y="0"/>
                  </a:lnTo>
                  <a:lnTo>
                    <a:pt x="1415228" y="0"/>
                  </a:lnTo>
                  <a:lnTo>
                    <a:pt x="1417627" y="0"/>
                  </a:lnTo>
                  <a:lnTo>
                    <a:pt x="1420026" y="0"/>
                  </a:lnTo>
                  <a:lnTo>
                    <a:pt x="1422425" y="0"/>
                  </a:lnTo>
                  <a:lnTo>
                    <a:pt x="1424823" y="0"/>
                  </a:lnTo>
                  <a:lnTo>
                    <a:pt x="1427222" y="0"/>
                  </a:lnTo>
                  <a:lnTo>
                    <a:pt x="1429621" y="0"/>
                  </a:lnTo>
                  <a:lnTo>
                    <a:pt x="1432019" y="0"/>
                  </a:lnTo>
                  <a:lnTo>
                    <a:pt x="1434418" y="0"/>
                  </a:lnTo>
                  <a:lnTo>
                    <a:pt x="1436817" y="0"/>
                  </a:lnTo>
                  <a:lnTo>
                    <a:pt x="1439215" y="0"/>
                  </a:lnTo>
                  <a:lnTo>
                    <a:pt x="1441614" y="0"/>
                  </a:lnTo>
                  <a:lnTo>
                    <a:pt x="1444013" y="0"/>
                  </a:lnTo>
                  <a:lnTo>
                    <a:pt x="1446411" y="0"/>
                  </a:lnTo>
                  <a:lnTo>
                    <a:pt x="1448810" y="0"/>
                  </a:lnTo>
                  <a:lnTo>
                    <a:pt x="1451209" y="0"/>
                  </a:lnTo>
                  <a:lnTo>
                    <a:pt x="1453608" y="0"/>
                  </a:lnTo>
                  <a:lnTo>
                    <a:pt x="1456006" y="0"/>
                  </a:lnTo>
                  <a:lnTo>
                    <a:pt x="1458405" y="0"/>
                  </a:lnTo>
                  <a:lnTo>
                    <a:pt x="1460804" y="0"/>
                  </a:lnTo>
                  <a:lnTo>
                    <a:pt x="1463202" y="0"/>
                  </a:lnTo>
                  <a:lnTo>
                    <a:pt x="1465601" y="0"/>
                  </a:lnTo>
                  <a:lnTo>
                    <a:pt x="1468000" y="0"/>
                  </a:lnTo>
                  <a:lnTo>
                    <a:pt x="1470398" y="0"/>
                  </a:lnTo>
                  <a:lnTo>
                    <a:pt x="1472797" y="0"/>
                  </a:lnTo>
                  <a:lnTo>
                    <a:pt x="1475196" y="0"/>
                  </a:lnTo>
                  <a:lnTo>
                    <a:pt x="1477594" y="0"/>
                  </a:lnTo>
                  <a:lnTo>
                    <a:pt x="1479993" y="0"/>
                  </a:lnTo>
                  <a:lnTo>
                    <a:pt x="1482392" y="0"/>
                  </a:lnTo>
                  <a:lnTo>
                    <a:pt x="1484791" y="0"/>
                  </a:lnTo>
                  <a:lnTo>
                    <a:pt x="1487189" y="0"/>
                  </a:lnTo>
                  <a:lnTo>
                    <a:pt x="1489588" y="0"/>
                  </a:lnTo>
                  <a:lnTo>
                    <a:pt x="1491987" y="0"/>
                  </a:lnTo>
                  <a:lnTo>
                    <a:pt x="1494385" y="0"/>
                  </a:lnTo>
                  <a:lnTo>
                    <a:pt x="1496784" y="0"/>
                  </a:lnTo>
                  <a:lnTo>
                    <a:pt x="1499183" y="0"/>
                  </a:lnTo>
                  <a:lnTo>
                    <a:pt x="1501581" y="0"/>
                  </a:lnTo>
                  <a:lnTo>
                    <a:pt x="1503980" y="0"/>
                  </a:lnTo>
                  <a:lnTo>
                    <a:pt x="1506379" y="0"/>
                  </a:lnTo>
                  <a:lnTo>
                    <a:pt x="1508777" y="0"/>
                  </a:lnTo>
                  <a:lnTo>
                    <a:pt x="1511176" y="0"/>
                  </a:lnTo>
                  <a:lnTo>
                    <a:pt x="1513575" y="0"/>
                  </a:lnTo>
                  <a:lnTo>
                    <a:pt x="1515974" y="0"/>
                  </a:lnTo>
                  <a:lnTo>
                    <a:pt x="1518372" y="0"/>
                  </a:lnTo>
                  <a:lnTo>
                    <a:pt x="1520771" y="0"/>
                  </a:lnTo>
                  <a:lnTo>
                    <a:pt x="1523170" y="0"/>
                  </a:lnTo>
                  <a:lnTo>
                    <a:pt x="1525568" y="0"/>
                  </a:lnTo>
                  <a:lnTo>
                    <a:pt x="1527967" y="0"/>
                  </a:lnTo>
                  <a:lnTo>
                    <a:pt x="1530366" y="0"/>
                  </a:lnTo>
                  <a:lnTo>
                    <a:pt x="1532764" y="0"/>
                  </a:lnTo>
                  <a:lnTo>
                    <a:pt x="1535163" y="0"/>
                  </a:lnTo>
                  <a:lnTo>
                    <a:pt x="1537562" y="0"/>
                  </a:lnTo>
                  <a:lnTo>
                    <a:pt x="1539960" y="0"/>
                  </a:lnTo>
                  <a:lnTo>
                    <a:pt x="1542359" y="0"/>
                  </a:lnTo>
                  <a:lnTo>
                    <a:pt x="1544758" y="0"/>
                  </a:lnTo>
                  <a:lnTo>
                    <a:pt x="1547157" y="0"/>
                  </a:lnTo>
                  <a:lnTo>
                    <a:pt x="1549555" y="0"/>
                  </a:lnTo>
                  <a:lnTo>
                    <a:pt x="1551954" y="0"/>
                  </a:lnTo>
                  <a:lnTo>
                    <a:pt x="1554353" y="0"/>
                  </a:lnTo>
                  <a:lnTo>
                    <a:pt x="1556751" y="0"/>
                  </a:lnTo>
                  <a:lnTo>
                    <a:pt x="1559150" y="0"/>
                  </a:lnTo>
                  <a:lnTo>
                    <a:pt x="1561549" y="0"/>
                  </a:lnTo>
                  <a:lnTo>
                    <a:pt x="1563947" y="0"/>
                  </a:lnTo>
                  <a:lnTo>
                    <a:pt x="1566346" y="0"/>
                  </a:lnTo>
                  <a:lnTo>
                    <a:pt x="1568745" y="0"/>
                  </a:lnTo>
                  <a:lnTo>
                    <a:pt x="1571143" y="0"/>
                  </a:lnTo>
                  <a:lnTo>
                    <a:pt x="1573542" y="0"/>
                  </a:lnTo>
                  <a:lnTo>
                    <a:pt x="1575941" y="0"/>
                  </a:lnTo>
                  <a:lnTo>
                    <a:pt x="1578340" y="0"/>
                  </a:lnTo>
                  <a:lnTo>
                    <a:pt x="1580738" y="0"/>
                  </a:lnTo>
                  <a:lnTo>
                    <a:pt x="1583137" y="0"/>
                  </a:lnTo>
                  <a:lnTo>
                    <a:pt x="1585536" y="0"/>
                  </a:lnTo>
                  <a:lnTo>
                    <a:pt x="1587934" y="0"/>
                  </a:lnTo>
                  <a:lnTo>
                    <a:pt x="1590333" y="0"/>
                  </a:lnTo>
                  <a:lnTo>
                    <a:pt x="1592732" y="0"/>
                  </a:lnTo>
                  <a:lnTo>
                    <a:pt x="1595130" y="0"/>
                  </a:lnTo>
                  <a:lnTo>
                    <a:pt x="1597529" y="0"/>
                  </a:lnTo>
                  <a:lnTo>
                    <a:pt x="1599928" y="0"/>
                  </a:lnTo>
                  <a:lnTo>
                    <a:pt x="1602326" y="0"/>
                  </a:lnTo>
                  <a:lnTo>
                    <a:pt x="1604725" y="0"/>
                  </a:lnTo>
                  <a:lnTo>
                    <a:pt x="1607124" y="0"/>
                  </a:lnTo>
                  <a:lnTo>
                    <a:pt x="1609523" y="0"/>
                  </a:lnTo>
                  <a:lnTo>
                    <a:pt x="1611921" y="0"/>
                  </a:lnTo>
                  <a:lnTo>
                    <a:pt x="1614320" y="0"/>
                  </a:lnTo>
                  <a:lnTo>
                    <a:pt x="1616719" y="0"/>
                  </a:lnTo>
                  <a:lnTo>
                    <a:pt x="1619117" y="0"/>
                  </a:lnTo>
                  <a:lnTo>
                    <a:pt x="1621516" y="0"/>
                  </a:lnTo>
                  <a:lnTo>
                    <a:pt x="1623915" y="0"/>
                  </a:lnTo>
                  <a:lnTo>
                    <a:pt x="1626313" y="0"/>
                  </a:lnTo>
                  <a:lnTo>
                    <a:pt x="1628712" y="0"/>
                  </a:lnTo>
                  <a:lnTo>
                    <a:pt x="1631111" y="0"/>
                  </a:lnTo>
                  <a:lnTo>
                    <a:pt x="1633510" y="0"/>
                  </a:lnTo>
                  <a:lnTo>
                    <a:pt x="1635908" y="0"/>
                  </a:lnTo>
                  <a:lnTo>
                    <a:pt x="1638307" y="0"/>
                  </a:lnTo>
                  <a:lnTo>
                    <a:pt x="1640706" y="0"/>
                  </a:lnTo>
                  <a:lnTo>
                    <a:pt x="1643104" y="0"/>
                  </a:lnTo>
                  <a:lnTo>
                    <a:pt x="1645503" y="0"/>
                  </a:lnTo>
                  <a:lnTo>
                    <a:pt x="1647902" y="0"/>
                  </a:lnTo>
                  <a:lnTo>
                    <a:pt x="1650300" y="0"/>
                  </a:lnTo>
                  <a:lnTo>
                    <a:pt x="1652699" y="0"/>
                  </a:lnTo>
                  <a:lnTo>
                    <a:pt x="1655098" y="0"/>
                  </a:lnTo>
                  <a:lnTo>
                    <a:pt x="1657496" y="0"/>
                  </a:lnTo>
                  <a:lnTo>
                    <a:pt x="1659895" y="0"/>
                  </a:lnTo>
                  <a:lnTo>
                    <a:pt x="1662294" y="0"/>
                  </a:lnTo>
                  <a:lnTo>
                    <a:pt x="1664693" y="0"/>
                  </a:lnTo>
                  <a:lnTo>
                    <a:pt x="1667091" y="0"/>
                  </a:lnTo>
                  <a:lnTo>
                    <a:pt x="1669490" y="0"/>
                  </a:lnTo>
                  <a:lnTo>
                    <a:pt x="1671889" y="0"/>
                  </a:lnTo>
                  <a:lnTo>
                    <a:pt x="1674287" y="0"/>
                  </a:lnTo>
                  <a:lnTo>
                    <a:pt x="1676686" y="0"/>
                  </a:lnTo>
                  <a:lnTo>
                    <a:pt x="1679085" y="0"/>
                  </a:lnTo>
                  <a:lnTo>
                    <a:pt x="1681483" y="0"/>
                  </a:lnTo>
                  <a:lnTo>
                    <a:pt x="1683882" y="0"/>
                  </a:lnTo>
                  <a:lnTo>
                    <a:pt x="1686281" y="0"/>
                  </a:lnTo>
                  <a:lnTo>
                    <a:pt x="1688679" y="0"/>
                  </a:lnTo>
                  <a:lnTo>
                    <a:pt x="1691078" y="0"/>
                  </a:lnTo>
                  <a:lnTo>
                    <a:pt x="1693477" y="0"/>
                  </a:lnTo>
                  <a:lnTo>
                    <a:pt x="1695876" y="0"/>
                  </a:lnTo>
                  <a:lnTo>
                    <a:pt x="1698274" y="0"/>
                  </a:lnTo>
                  <a:lnTo>
                    <a:pt x="1700673" y="0"/>
                  </a:lnTo>
                  <a:lnTo>
                    <a:pt x="1703072" y="0"/>
                  </a:lnTo>
                  <a:lnTo>
                    <a:pt x="1705470" y="0"/>
                  </a:lnTo>
                  <a:lnTo>
                    <a:pt x="1707869" y="0"/>
                  </a:lnTo>
                  <a:lnTo>
                    <a:pt x="1710268" y="0"/>
                  </a:lnTo>
                  <a:lnTo>
                    <a:pt x="1712666" y="0"/>
                  </a:lnTo>
                  <a:lnTo>
                    <a:pt x="1715065" y="0"/>
                  </a:lnTo>
                  <a:lnTo>
                    <a:pt x="1717464" y="0"/>
                  </a:lnTo>
                  <a:lnTo>
                    <a:pt x="1719862" y="0"/>
                  </a:lnTo>
                  <a:lnTo>
                    <a:pt x="1722261" y="0"/>
                  </a:lnTo>
                  <a:lnTo>
                    <a:pt x="1724660" y="0"/>
                  </a:lnTo>
                  <a:lnTo>
                    <a:pt x="1727059" y="0"/>
                  </a:lnTo>
                  <a:lnTo>
                    <a:pt x="1729457" y="0"/>
                  </a:lnTo>
                  <a:lnTo>
                    <a:pt x="1731856" y="0"/>
                  </a:lnTo>
                  <a:lnTo>
                    <a:pt x="1734255" y="0"/>
                  </a:lnTo>
                  <a:lnTo>
                    <a:pt x="1736653" y="0"/>
                  </a:lnTo>
                  <a:lnTo>
                    <a:pt x="1739052" y="0"/>
                  </a:lnTo>
                  <a:lnTo>
                    <a:pt x="1741451" y="0"/>
                  </a:lnTo>
                  <a:lnTo>
                    <a:pt x="1743849" y="0"/>
                  </a:lnTo>
                  <a:lnTo>
                    <a:pt x="1746248" y="0"/>
                  </a:lnTo>
                  <a:lnTo>
                    <a:pt x="1748647" y="0"/>
                  </a:lnTo>
                  <a:lnTo>
                    <a:pt x="1751045" y="0"/>
                  </a:lnTo>
                  <a:lnTo>
                    <a:pt x="1753444" y="0"/>
                  </a:lnTo>
                  <a:lnTo>
                    <a:pt x="1755843" y="0"/>
                  </a:lnTo>
                  <a:lnTo>
                    <a:pt x="1758242" y="0"/>
                  </a:lnTo>
                  <a:lnTo>
                    <a:pt x="1760640" y="0"/>
                  </a:lnTo>
                  <a:lnTo>
                    <a:pt x="1763039" y="0"/>
                  </a:lnTo>
                  <a:lnTo>
                    <a:pt x="1765438" y="0"/>
                  </a:lnTo>
                  <a:lnTo>
                    <a:pt x="1767836" y="0"/>
                  </a:lnTo>
                  <a:lnTo>
                    <a:pt x="1770235" y="0"/>
                  </a:lnTo>
                  <a:lnTo>
                    <a:pt x="1772634" y="0"/>
                  </a:lnTo>
                  <a:lnTo>
                    <a:pt x="1775032" y="0"/>
                  </a:lnTo>
                  <a:lnTo>
                    <a:pt x="1777431" y="0"/>
                  </a:lnTo>
                  <a:lnTo>
                    <a:pt x="1779830" y="0"/>
                  </a:lnTo>
                  <a:lnTo>
                    <a:pt x="1782228" y="0"/>
                  </a:lnTo>
                  <a:lnTo>
                    <a:pt x="1784627" y="0"/>
                  </a:lnTo>
                  <a:lnTo>
                    <a:pt x="1787026" y="0"/>
                  </a:lnTo>
                  <a:lnTo>
                    <a:pt x="1789425" y="0"/>
                  </a:lnTo>
                  <a:lnTo>
                    <a:pt x="1791823" y="0"/>
                  </a:lnTo>
                  <a:lnTo>
                    <a:pt x="1794222" y="0"/>
                  </a:lnTo>
                  <a:lnTo>
                    <a:pt x="1796621" y="0"/>
                  </a:lnTo>
                  <a:lnTo>
                    <a:pt x="1799019" y="0"/>
                  </a:lnTo>
                  <a:lnTo>
                    <a:pt x="1801418" y="0"/>
                  </a:lnTo>
                  <a:lnTo>
                    <a:pt x="1803817" y="0"/>
                  </a:lnTo>
                  <a:lnTo>
                    <a:pt x="1806215" y="0"/>
                  </a:lnTo>
                  <a:lnTo>
                    <a:pt x="1808614" y="0"/>
                  </a:lnTo>
                  <a:lnTo>
                    <a:pt x="1811013" y="0"/>
                  </a:lnTo>
                  <a:lnTo>
                    <a:pt x="1813411" y="0"/>
                  </a:lnTo>
                  <a:lnTo>
                    <a:pt x="1815810" y="0"/>
                  </a:lnTo>
                  <a:lnTo>
                    <a:pt x="1818209" y="0"/>
                  </a:lnTo>
                  <a:lnTo>
                    <a:pt x="1820608" y="0"/>
                  </a:lnTo>
                  <a:lnTo>
                    <a:pt x="1823006" y="0"/>
                  </a:lnTo>
                  <a:lnTo>
                    <a:pt x="1825405" y="0"/>
                  </a:lnTo>
                  <a:lnTo>
                    <a:pt x="1827804" y="0"/>
                  </a:lnTo>
                  <a:lnTo>
                    <a:pt x="1830202" y="0"/>
                  </a:lnTo>
                  <a:lnTo>
                    <a:pt x="1832601" y="0"/>
                  </a:lnTo>
                  <a:lnTo>
                    <a:pt x="1835000" y="0"/>
                  </a:lnTo>
                  <a:lnTo>
                    <a:pt x="1837398" y="0"/>
                  </a:lnTo>
                  <a:lnTo>
                    <a:pt x="1839797" y="0"/>
                  </a:lnTo>
                  <a:lnTo>
                    <a:pt x="1842196" y="0"/>
                  </a:lnTo>
                  <a:lnTo>
                    <a:pt x="1844594" y="0"/>
                  </a:lnTo>
                  <a:lnTo>
                    <a:pt x="1846993" y="0"/>
                  </a:lnTo>
                  <a:lnTo>
                    <a:pt x="1849392" y="0"/>
                  </a:lnTo>
                  <a:lnTo>
                    <a:pt x="1851791" y="0"/>
                  </a:lnTo>
                  <a:lnTo>
                    <a:pt x="1854189" y="0"/>
                  </a:lnTo>
                  <a:lnTo>
                    <a:pt x="1856588" y="0"/>
                  </a:lnTo>
                  <a:lnTo>
                    <a:pt x="1858987" y="0"/>
                  </a:lnTo>
                  <a:lnTo>
                    <a:pt x="1861385" y="0"/>
                  </a:lnTo>
                  <a:lnTo>
                    <a:pt x="1863784" y="0"/>
                  </a:lnTo>
                  <a:lnTo>
                    <a:pt x="1866183" y="0"/>
                  </a:lnTo>
                  <a:lnTo>
                    <a:pt x="1868581" y="0"/>
                  </a:lnTo>
                  <a:lnTo>
                    <a:pt x="1870980" y="0"/>
                  </a:lnTo>
                  <a:lnTo>
                    <a:pt x="1873379" y="0"/>
                  </a:lnTo>
                  <a:lnTo>
                    <a:pt x="1875778" y="0"/>
                  </a:lnTo>
                  <a:lnTo>
                    <a:pt x="1878176" y="0"/>
                  </a:lnTo>
                  <a:lnTo>
                    <a:pt x="1880575" y="0"/>
                  </a:lnTo>
                  <a:lnTo>
                    <a:pt x="1882974" y="0"/>
                  </a:lnTo>
                  <a:lnTo>
                    <a:pt x="1885372" y="0"/>
                  </a:lnTo>
                  <a:lnTo>
                    <a:pt x="1887771" y="0"/>
                  </a:lnTo>
                  <a:lnTo>
                    <a:pt x="1890170" y="0"/>
                  </a:lnTo>
                  <a:lnTo>
                    <a:pt x="1892568" y="0"/>
                  </a:lnTo>
                  <a:lnTo>
                    <a:pt x="1894967" y="0"/>
                  </a:lnTo>
                  <a:lnTo>
                    <a:pt x="1897366" y="0"/>
                  </a:lnTo>
                  <a:lnTo>
                    <a:pt x="1899764" y="0"/>
                  </a:lnTo>
                  <a:lnTo>
                    <a:pt x="1902163" y="0"/>
                  </a:lnTo>
                  <a:lnTo>
                    <a:pt x="1904562" y="0"/>
                  </a:lnTo>
                  <a:lnTo>
                    <a:pt x="1906961" y="0"/>
                  </a:lnTo>
                  <a:lnTo>
                    <a:pt x="1909359" y="0"/>
                  </a:lnTo>
                  <a:lnTo>
                    <a:pt x="1911758" y="0"/>
                  </a:lnTo>
                  <a:lnTo>
                    <a:pt x="1914157" y="0"/>
                  </a:lnTo>
                  <a:lnTo>
                    <a:pt x="1916555" y="0"/>
                  </a:lnTo>
                  <a:lnTo>
                    <a:pt x="1918954" y="0"/>
                  </a:lnTo>
                  <a:lnTo>
                    <a:pt x="1921353" y="0"/>
                  </a:lnTo>
                  <a:lnTo>
                    <a:pt x="1923751" y="0"/>
                  </a:lnTo>
                  <a:lnTo>
                    <a:pt x="1926150" y="0"/>
                  </a:lnTo>
                  <a:lnTo>
                    <a:pt x="1928549" y="0"/>
                  </a:lnTo>
                  <a:lnTo>
                    <a:pt x="1930947" y="0"/>
                  </a:lnTo>
                  <a:lnTo>
                    <a:pt x="1933346" y="0"/>
                  </a:lnTo>
                  <a:lnTo>
                    <a:pt x="1935745" y="0"/>
                  </a:lnTo>
                  <a:lnTo>
                    <a:pt x="1938144" y="0"/>
                  </a:lnTo>
                  <a:lnTo>
                    <a:pt x="1940542" y="0"/>
                  </a:lnTo>
                  <a:lnTo>
                    <a:pt x="1942941" y="0"/>
                  </a:lnTo>
                  <a:lnTo>
                    <a:pt x="1945340" y="0"/>
                  </a:lnTo>
                  <a:lnTo>
                    <a:pt x="1947738" y="0"/>
                  </a:lnTo>
                  <a:lnTo>
                    <a:pt x="1950137" y="0"/>
                  </a:lnTo>
                  <a:lnTo>
                    <a:pt x="1952536" y="0"/>
                  </a:lnTo>
                  <a:lnTo>
                    <a:pt x="1954934" y="0"/>
                  </a:lnTo>
                  <a:lnTo>
                    <a:pt x="1957333" y="0"/>
                  </a:lnTo>
                  <a:lnTo>
                    <a:pt x="1959732" y="0"/>
                  </a:lnTo>
                  <a:lnTo>
                    <a:pt x="1962130" y="0"/>
                  </a:lnTo>
                  <a:lnTo>
                    <a:pt x="1964529" y="0"/>
                  </a:lnTo>
                  <a:lnTo>
                    <a:pt x="1966928" y="0"/>
                  </a:lnTo>
                  <a:lnTo>
                    <a:pt x="1969327" y="0"/>
                  </a:lnTo>
                  <a:lnTo>
                    <a:pt x="1971725" y="0"/>
                  </a:lnTo>
                  <a:lnTo>
                    <a:pt x="1974124" y="0"/>
                  </a:lnTo>
                  <a:lnTo>
                    <a:pt x="1976523" y="0"/>
                  </a:lnTo>
                  <a:lnTo>
                    <a:pt x="1978921" y="0"/>
                  </a:lnTo>
                  <a:lnTo>
                    <a:pt x="1981320" y="0"/>
                  </a:lnTo>
                  <a:lnTo>
                    <a:pt x="1983719" y="0"/>
                  </a:lnTo>
                  <a:lnTo>
                    <a:pt x="1986117" y="0"/>
                  </a:lnTo>
                  <a:lnTo>
                    <a:pt x="1988516" y="0"/>
                  </a:lnTo>
                  <a:lnTo>
                    <a:pt x="1990915" y="0"/>
                  </a:lnTo>
                  <a:lnTo>
                    <a:pt x="1993313" y="0"/>
                  </a:lnTo>
                  <a:lnTo>
                    <a:pt x="1995712" y="0"/>
                  </a:lnTo>
                  <a:lnTo>
                    <a:pt x="1998111" y="0"/>
                  </a:lnTo>
                  <a:lnTo>
                    <a:pt x="2000510" y="0"/>
                  </a:lnTo>
                  <a:lnTo>
                    <a:pt x="2002908" y="0"/>
                  </a:lnTo>
                  <a:lnTo>
                    <a:pt x="2005307" y="0"/>
                  </a:lnTo>
                  <a:lnTo>
                    <a:pt x="2007706" y="0"/>
                  </a:lnTo>
                  <a:lnTo>
                    <a:pt x="2010104" y="0"/>
                  </a:lnTo>
                  <a:lnTo>
                    <a:pt x="2012503" y="0"/>
                  </a:lnTo>
                  <a:lnTo>
                    <a:pt x="2014902" y="0"/>
                  </a:lnTo>
                  <a:lnTo>
                    <a:pt x="2017300" y="0"/>
                  </a:lnTo>
                  <a:lnTo>
                    <a:pt x="2019699" y="0"/>
                  </a:lnTo>
                  <a:lnTo>
                    <a:pt x="2022098" y="0"/>
                  </a:lnTo>
                  <a:lnTo>
                    <a:pt x="2024496" y="0"/>
                  </a:lnTo>
                  <a:lnTo>
                    <a:pt x="2026895" y="0"/>
                  </a:lnTo>
                  <a:lnTo>
                    <a:pt x="2029294" y="0"/>
                  </a:lnTo>
                  <a:lnTo>
                    <a:pt x="2031693" y="0"/>
                  </a:lnTo>
                  <a:lnTo>
                    <a:pt x="2034091" y="0"/>
                  </a:lnTo>
                  <a:lnTo>
                    <a:pt x="2036490" y="0"/>
                  </a:lnTo>
                  <a:lnTo>
                    <a:pt x="2038889" y="0"/>
                  </a:lnTo>
                  <a:lnTo>
                    <a:pt x="2041287" y="0"/>
                  </a:lnTo>
                  <a:lnTo>
                    <a:pt x="2043686" y="0"/>
                  </a:lnTo>
                  <a:lnTo>
                    <a:pt x="2046085" y="0"/>
                  </a:lnTo>
                  <a:lnTo>
                    <a:pt x="2048483" y="0"/>
                  </a:lnTo>
                  <a:lnTo>
                    <a:pt x="2050882" y="0"/>
                  </a:lnTo>
                  <a:lnTo>
                    <a:pt x="2053281" y="0"/>
                  </a:lnTo>
                  <a:lnTo>
                    <a:pt x="2055679" y="0"/>
                  </a:lnTo>
                  <a:lnTo>
                    <a:pt x="2058078" y="0"/>
                  </a:lnTo>
                  <a:lnTo>
                    <a:pt x="2060477" y="0"/>
                  </a:lnTo>
                  <a:lnTo>
                    <a:pt x="2062876" y="0"/>
                  </a:lnTo>
                  <a:lnTo>
                    <a:pt x="2065274" y="0"/>
                  </a:lnTo>
                  <a:lnTo>
                    <a:pt x="2067673" y="0"/>
                  </a:lnTo>
                  <a:lnTo>
                    <a:pt x="2070072" y="0"/>
                  </a:lnTo>
                  <a:lnTo>
                    <a:pt x="2072470" y="0"/>
                  </a:lnTo>
                  <a:lnTo>
                    <a:pt x="2074869" y="0"/>
                  </a:lnTo>
                  <a:lnTo>
                    <a:pt x="2077268" y="0"/>
                  </a:lnTo>
                  <a:lnTo>
                    <a:pt x="2079666" y="0"/>
                  </a:lnTo>
                  <a:lnTo>
                    <a:pt x="2082065" y="0"/>
                  </a:lnTo>
                  <a:lnTo>
                    <a:pt x="2084464" y="0"/>
                  </a:lnTo>
                  <a:lnTo>
                    <a:pt x="2086862" y="0"/>
                  </a:lnTo>
                  <a:lnTo>
                    <a:pt x="2089261" y="0"/>
                  </a:lnTo>
                  <a:lnTo>
                    <a:pt x="2091660" y="0"/>
                  </a:lnTo>
                  <a:lnTo>
                    <a:pt x="2094059" y="0"/>
                  </a:lnTo>
                  <a:lnTo>
                    <a:pt x="2096457" y="0"/>
                  </a:lnTo>
                  <a:lnTo>
                    <a:pt x="2098856" y="0"/>
                  </a:lnTo>
                  <a:lnTo>
                    <a:pt x="2101255" y="0"/>
                  </a:lnTo>
                  <a:lnTo>
                    <a:pt x="2103653" y="0"/>
                  </a:lnTo>
                  <a:lnTo>
                    <a:pt x="2106052" y="0"/>
                  </a:lnTo>
                  <a:lnTo>
                    <a:pt x="2108451" y="0"/>
                  </a:lnTo>
                  <a:lnTo>
                    <a:pt x="2110849" y="0"/>
                  </a:lnTo>
                  <a:lnTo>
                    <a:pt x="2113248" y="0"/>
                  </a:lnTo>
                  <a:lnTo>
                    <a:pt x="2115647" y="582457"/>
                  </a:lnTo>
                  <a:lnTo>
                    <a:pt x="2118046" y="582457"/>
                  </a:lnTo>
                  <a:lnTo>
                    <a:pt x="2120444" y="582457"/>
                  </a:lnTo>
                  <a:lnTo>
                    <a:pt x="2122843" y="582457"/>
                  </a:lnTo>
                  <a:lnTo>
                    <a:pt x="2125242" y="582457"/>
                  </a:lnTo>
                  <a:lnTo>
                    <a:pt x="2127640" y="582457"/>
                  </a:lnTo>
                  <a:lnTo>
                    <a:pt x="2130039" y="582457"/>
                  </a:lnTo>
                  <a:lnTo>
                    <a:pt x="2132438" y="582457"/>
                  </a:lnTo>
                  <a:lnTo>
                    <a:pt x="2134836" y="582457"/>
                  </a:lnTo>
                  <a:lnTo>
                    <a:pt x="2137235" y="582457"/>
                  </a:lnTo>
                  <a:lnTo>
                    <a:pt x="2139634" y="582457"/>
                  </a:lnTo>
                  <a:lnTo>
                    <a:pt x="2142032" y="582457"/>
                  </a:lnTo>
                  <a:lnTo>
                    <a:pt x="2144431" y="582457"/>
                  </a:lnTo>
                  <a:lnTo>
                    <a:pt x="2146830" y="582457"/>
                  </a:lnTo>
                  <a:lnTo>
                    <a:pt x="2149229" y="582457"/>
                  </a:lnTo>
                  <a:lnTo>
                    <a:pt x="2151627" y="582457"/>
                  </a:lnTo>
                  <a:lnTo>
                    <a:pt x="2154026" y="582457"/>
                  </a:lnTo>
                  <a:lnTo>
                    <a:pt x="2156425" y="582457"/>
                  </a:lnTo>
                  <a:lnTo>
                    <a:pt x="2158823" y="582457"/>
                  </a:lnTo>
                  <a:lnTo>
                    <a:pt x="2161222" y="582457"/>
                  </a:lnTo>
                  <a:lnTo>
                    <a:pt x="2163621" y="582457"/>
                  </a:lnTo>
                  <a:lnTo>
                    <a:pt x="2166019" y="582457"/>
                  </a:lnTo>
                  <a:lnTo>
                    <a:pt x="2168418" y="582457"/>
                  </a:lnTo>
                  <a:lnTo>
                    <a:pt x="2170817" y="582457"/>
                  </a:lnTo>
                  <a:lnTo>
                    <a:pt x="2173215" y="582457"/>
                  </a:lnTo>
                  <a:lnTo>
                    <a:pt x="2175614" y="582457"/>
                  </a:lnTo>
                  <a:lnTo>
                    <a:pt x="2178013" y="582457"/>
                  </a:lnTo>
                  <a:lnTo>
                    <a:pt x="2180412" y="582457"/>
                  </a:lnTo>
                  <a:lnTo>
                    <a:pt x="2182810" y="582457"/>
                  </a:lnTo>
                  <a:lnTo>
                    <a:pt x="2185209" y="582457"/>
                  </a:lnTo>
                  <a:lnTo>
                    <a:pt x="2187608" y="582457"/>
                  </a:lnTo>
                  <a:lnTo>
                    <a:pt x="2190006" y="582457"/>
                  </a:lnTo>
                  <a:lnTo>
                    <a:pt x="2192405" y="582457"/>
                  </a:lnTo>
                  <a:lnTo>
                    <a:pt x="2194804" y="582457"/>
                  </a:lnTo>
                  <a:lnTo>
                    <a:pt x="2197202" y="582457"/>
                  </a:lnTo>
                  <a:lnTo>
                    <a:pt x="2199601" y="582457"/>
                  </a:lnTo>
                  <a:lnTo>
                    <a:pt x="2202000" y="582457"/>
                  </a:lnTo>
                  <a:lnTo>
                    <a:pt x="2204398" y="582457"/>
                  </a:lnTo>
                  <a:lnTo>
                    <a:pt x="2206797" y="582457"/>
                  </a:lnTo>
                  <a:lnTo>
                    <a:pt x="2209196" y="582457"/>
                  </a:lnTo>
                  <a:lnTo>
                    <a:pt x="2211595" y="582457"/>
                  </a:lnTo>
                  <a:lnTo>
                    <a:pt x="2213993" y="582457"/>
                  </a:lnTo>
                  <a:lnTo>
                    <a:pt x="2216392" y="582457"/>
                  </a:lnTo>
                  <a:lnTo>
                    <a:pt x="2218791" y="582457"/>
                  </a:lnTo>
                  <a:lnTo>
                    <a:pt x="2221189" y="582457"/>
                  </a:lnTo>
                  <a:lnTo>
                    <a:pt x="2223588" y="582457"/>
                  </a:lnTo>
                  <a:lnTo>
                    <a:pt x="2225987" y="582457"/>
                  </a:lnTo>
                  <a:lnTo>
                    <a:pt x="2228385" y="582457"/>
                  </a:lnTo>
                  <a:lnTo>
                    <a:pt x="2230784" y="582457"/>
                  </a:lnTo>
                  <a:lnTo>
                    <a:pt x="2233183" y="582457"/>
                  </a:lnTo>
                  <a:lnTo>
                    <a:pt x="2235581" y="582457"/>
                  </a:lnTo>
                  <a:lnTo>
                    <a:pt x="2237980" y="582457"/>
                  </a:lnTo>
                  <a:lnTo>
                    <a:pt x="2240379" y="582457"/>
                  </a:lnTo>
                  <a:lnTo>
                    <a:pt x="2242778" y="582457"/>
                  </a:lnTo>
                  <a:lnTo>
                    <a:pt x="2245176" y="582457"/>
                  </a:lnTo>
                  <a:lnTo>
                    <a:pt x="2247575" y="582457"/>
                  </a:lnTo>
                  <a:lnTo>
                    <a:pt x="2249974" y="582457"/>
                  </a:lnTo>
                  <a:lnTo>
                    <a:pt x="2252372" y="582457"/>
                  </a:lnTo>
                  <a:lnTo>
                    <a:pt x="2254771" y="582457"/>
                  </a:lnTo>
                  <a:lnTo>
                    <a:pt x="2257170" y="582457"/>
                  </a:lnTo>
                  <a:lnTo>
                    <a:pt x="2259568" y="582457"/>
                  </a:lnTo>
                  <a:lnTo>
                    <a:pt x="2261967" y="582457"/>
                  </a:lnTo>
                  <a:lnTo>
                    <a:pt x="2264366" y="582457"/>
                  </a:lnTo>
                  <a:lnTo>
                    <a:pt x="2266764" y="582457"/>
                  </a:lnTo>
                  <a:lnTo>
                    <a:pt x="2269163" y="582457"/>
                  </a:lnTo>
                  <a:lnTo>
                    <a:pt x="2271562" y="582457"/>
                  </a:lnTo>
                  <a:lnTo>
                    <a:pt x="2273961" y="582457"/>
                  </a:lnTo>
                  <a:lnTo>
                    <a:pt x="2276359" y="582457"/>
                  </a:lnTo>
                  <a:lnTo>
                    <a:pt x="2278758" y="582457"/>
                  </a:lnTo>
                  <a:lnTo>
                    <a:pt x="2281157" y="582457"/>
                  </a:lnTo>
                  <a:lnTo>
                    <a:pt x="2283555" y="582457"/>
                  </a:lnTo>
                  <a:lnTo>
                    <a:pt x="2285954" y="582457"/>
                  </a:lnTo>
                  <a:lnTo>
                    <a:pt x="2288353" y="582457"/>
                  </a:lnTo>
                  <a:lnTo>
                    <a:pt x="2290751" y="582457"/>
                  </a:lnTo>
                  <a:lnTo>
                    <a:pt x="2293150" y="582457"/>
                  </a:lnTo>
                  <a:lnTo>
                    <a:pt x="2295549" y="582457"/>
                  </a:lnTo>
                  <a:lnTo>
                    <a:pt x="2297947" y="582457"/>
                  </a:lnTo>
                  <a:lnTo>
                    <a:pt x="2300346" y="582457"/>
                  </a:lnTo>
                  <a:lnTo>
                    <a:pt x="2302745" y="582457"/>
                  </a:lnTo>
                  <a:lnTo>
                    <a:pt x="2305144" y="582457"/>
                  </a:lnTo>
                  <a:lnTo>
                    <a:pt x="2307542" y="582457"/>
                  </a:lnTo>
                  <a:lnTo>
                    <a:pt x="2309941" y="582457"/>
                  </a:lnTo>
                  <a:lnTo>
                    <a:pt x="2312340" y="582457"/>
                  </a:lnTo>
                  <a:lnTo>
                    <a:pt x="2314738" y="582457"/>
                  </a:lnTo>
                  <a:lnTo>
                    <a:pt x="2317137" y="582457"/>
                  </a:lnTo>
                  <a:lnTo>
                    <a:pt x="2319536" y="582457"/>
                  </a:lnTo>
                  <a:lnTo>
                    <a:pt x="2321934" y="582457"/>
                  </a:lnTo>
                  <a:lnTo>
                    <a:pt x="2324333" y="582457"/>
                  </a:lnTo>
                  <a:lnTo>
                    <a:pt x="2326732" y="582457"/>
                  </a:lnTo>
                  <a:lnTo>
                    <a:pt x="2329131" y="582457"/>
                  </a:lnTo>
                  <a:lnTo>
                    <a:pt x="2331529" y="582457"/>
                  </a:lnTo>
                  <a:lnTo>
                    <a:pt x="2333928" y="582457"/>
                  </a:lnTo>
                  <a:lnTo>
                    <a:pt x="2336327" y="582457"/>
                  </a:lnTo>
                  <a:lnTo>
                    <a:pt x="2338725" y="582457"/>
                  </a:lnTo>
                  <a:lnTo>
                    <a:pt x="2341124" y="582457"/>
                  </a:lnTo>
                  <a:lnTo>
                    <a:pt x="2343523" y="582457"/>
                  </a:lnTo>
                  <a:lnTo>
                    <a:pt x="2345921" y="582457"/>
                  </a:lnTo>
                  <a:lnTo>
                    <a:pt x="2348320" y="582457"/>
                  </a:lnTo>
                  <a:lnTo>
                    <a:pt x="2350719" y="582457"/>
                  </a:lnTo>
                  <a:lnTo>
                    <a:pt x="2353117" y="582457"/>
                  </a:lnTo>
                  <a:lnTo>
                    <a:pt x="2355516" y="582457"/>
                  </a:lnTo>
                  <a:lnTo>
                    <a:pt x="2357915" y="582457"/>
                  </a:lnTo>
                  <a:lnTo>
                    <a:pt x="2360314" y="582457"/>
                  </a:lnTo>
                  <a:lnTo>
                    <a:pt x="2362712" y="582457"/>
                  </a:lnTo>
                  <a:lnTo>
                    <a:pt x="2365111" y="582457"/>
                  </a:lnTo>
                  <a:lnTo>
                    <a:pt x="2367510" y="582457"/>
                  </a:lnTo>
                  <a:lnTo>
                    <a:pt x="2369908" y="582457"/>
                  </a:lnTo>
                  <a:lnTo>
                    <a:pt x="2372307" y="582457"/>
                  </a:lnTo>
                  <a:lnTo>
                    <a:pt x="2374706" y="582457"/>
                  </a:lnTo>
                  <a:lnTo>
                    <a:pt x="2377104" y="582457"/>
                  </a:lnTo>
                  <a:lnTo>
                    <a:pt x="2379503" y="582457"/>
                  </a:lnTo>
                  <a:lnTo>
                    <a:pt x="2381902" y="582457"/>
                  </a:lnTo>
                  <a:lnTo>
                    <a:pt x="2384300" y="582457"/>
                  </a:lnTo>
                  <a:lnTo>
                    <a:pt x="2386699" y="582457"/>
                  </a:lnTo>
                  <a:lnTo>
                    <a:pt x="2389098" y="582457"/>
                  </a:lnTo>
                  <a:lnTo>
                    <a:pt x="2391497" y="582457"/>
                  </a:lnTo>
                  <a:lnTo>
                    <a:pt x="2393895" y="582457"/>
                  </a:lnTo>
                  <a:lnTo>
                    <a:pt x="2396294" y="582457"/>
                  </a:lnTo>
                  <a:lnTo>
                    <a:pt x="2398693" y="582457"/>
                  </a:lnTo>
                  <a:lnTo>
                    <a:pt x="2401091" y="582457"/>
                  </a:lnTo>
                  <a:lnTo>
                    <a:pt x="2403490" y="582457"/>
                  </a:lnTo>
                  <a:lnTo>
                    <a:pt x="2405889" y="582457"/>
                  </a:lnTo>
                  <a:lnTo>
                    <a:pt x="2408287" y="582457"/>
                  </a:lnTo>
                  <a:lnTo>
                    <a:pt x="2410686" y="582457"/>
                  </a:lnTo>
                  <a:lnTo>
                    <a:pt x="2413085" y="582457"/>
                  </a:lnTo>
                  <a:lnTo>
                    <a:pt x="2415483" y="582457"/>
                  </a:lnTo>
                  <a:lnTo>
                    <a:pt x="2417882" y="582457"/>
                  </a:lnTo>
                  <a:lnTo>
                    <a:pt x="2420281" y="582457"/>
                  </a:lnTo>
                  <a:lnTo>
                    <a:pt x="2422680" y="582457"/>
                  </a:lnTo>
                  <a:lnTo>
                    <a:pt x="2425078" y="582457"/>
                  </a:lnTo>
                  <a:lnTo>
                    <a:pt x="2427477" y="582457"/>
                  </a:lnTo>
                  <a:lnTo>
                    <a:pt x="2429876" y="582457"/>
                  </a:lnTo>
                  <a:lnTo>
                    <a:pt x="2432274" y="582457"/>
                  </a:lnTo>
                  <a:lnTo>
                    <a:pt x="2434673" y="582457"/>
                  </a:lnTo>
                  <a:lnTo>
                    <a:pt x="2437072" y="582457"/>
                  </a:lnTo>
                  <a:lnTo>
                    <a:pt x="2439470" y="582457"/>
                  </a:lnTo>
                  <a:lnTo>
                    <a:pt x="2441869" y="582457"/>
                  </a:lnTo>
                  <a:lnTo>
                    <a:pt x="2444268" y="582457"/>
                  </a:lnTo>
                  <a:lnTo>
                    <a:pt x="2446666" y="582457"/>
                  </a:lnTo>
                  <a:lnTo>
                    <a:pt x="2449065" y="582457"/>
                  </a:lnTo>
                  <a:lnTo>
                    <a:pt x="2451464" y="582457"/>
                  </a:lnTo>
                  <a:lnTo>
                    <a:pt x="2453863" y="582457"/>
                  </a:lnTo>
                  <a:lnTo>
                    <a:pt x="2456261" y="582457"/>
                  </a:lnTo>
                  <a:lnTo>
                    <a:pt x="2458660" y="582457"/>
                  </a:lnTo>
                  <a:lnTo>
                    <a:pt x="2461059" y="582457"/>
                  </a:lnTo>
                  <a:lnTo>
                    <a:pt x="2463457" y="582457"/>
                  </a:lnTo>
                  <a:lnTo>
                    <a:pt x="2465856" y="582457"/>
                  </a:lnTo>
                  <a:lnTo>
                    <a:pt x="2468255" y="582457"/>
                  </a:lnTo>
                  <a:lnTo>
                    <a:pt x="2470653" y="582457"/>
                  </a:lnTo>
                  <a:lnTo>
                    <a:pt x="2473052" y="582457"/>
                  </a:lnTo>
                  <a:lnTo>
                    <a:pt x="2475451" y="582457"/>
                  </a:lnTo>
                  <a:lnTo>
                    <a:pt x="2477849" y="582457"/>
                  </a:lnTo>
                  <a:lnTo>
                    <a:pt x="2480248" y="582457"/>
                  </a:lnTo>
                  <a:lnTo>
                    <a:pt x="2482647" y="582457"/>
                  </a:lnTo>
                  <a:lnTo>
                    <a:pt x="2485046" y="582457"/>
                  </a:lnTo>
                  <a:lnTo>
                    <a:pt x="2487444" y="582457"/>
                  </a:lnTo>
                  <a:lnTo>
                    <a:pt x="2489843" y="582457"/>
                  </a:lnTo>
                  <a:lnTo>
                    <a:pt x="2492242" y="582457"/>
                  </a:lnTo>
                  <a:lnTo>
                    <a:pt x="2494640" y="582457"/>
                  </a:lnTo>
                  <a:lnTo>
                    <a:pt x="2497039" y="582457"/>
                  </a:lnTo>
                  <a:lnTo>
                    <a:pt x="2499438" y="582457"/>
                  </a:lnTo>
                  <a:lnTo>
                    <a:pt x="2501836" y="582457"/>
                  </a:lnTo>
                  <a:lnTo>
                    <a:pt x="2504235" y="582457"/>
                  </a:lnTo>
                  <a:lnTo>
                    <a:pt x="2506634" y="582457"/>
                  </a:lnTo>
                  <a:lnTo>
                    <a:pt x="2509032" y="582457"/>
                  </a:lnTo>
                  <a:lnTo>
                    <a:pt x="2511431" y="582457"/>
                  </a:lnTo>
                  <a:lnTo>
                    <a:pt x="2513830" y="582457"/>
                  </a:lnTo>
                  <a:lnTo>
                    <a:pt x="2516229" y="582457"/>
                  </a:lnTo>
                  <a:lnTo>
                    <a:pt x="2518627" y="582457"/>
                  </a:lnTo>
                  <a:lnTo>
                    <a:pt x="2521026" y="582457"/>
                  </a:lnTo>
                  <a:lnTo>
                    <a:pt x="2523425" y="582457"/>
                  </a:lnTo>
                  <a:lnTo>
                    <a:pt x="2525823" y="582457"/>
                  </a:lnTo>
                  <a:lnTo>
                    <a:pt x="2528222" y="582457"/>
                  </a:lnTo>
                  <a:lnTo>
                    <a:pt x="2530621" y="582457"/>
                  </a:lnTo>
                  <a:lnTo>
                    <a:pt x="2533019" y="582457"/>
                  </a:lnTo>
                  <a:lnTo>
                    <a:pt x="2535418" y="582457"/>
                  </a:lnTo>
                  <a:lnTo>
                    <a:pt x="2537817" y="582457"/>
                  </a:lnTo>
                  <a:lnTo>
                    <a:pt x="2540215" y="582457"/>
                  </a:lnTo>
                  <a:lnTo>
                    <a:pt x="2542614" y="582457"/>
                  </a:lnTo>
                  <a:lnTo>
                    <a:pt x="2545013" y="582457"/>
                  </a:lnTo>
                  <a:lnTo>
                    <a:pt x="2547412" y="582457"/>
                  </a:lnTo>
                  <a:lnTo>
                    <a:pt x="2549810" y="582457"/>
                  </a:lnTo>
                  <a:lnTo>
                    <a:pt x="2552209" y="582457"/>
                  </a:lnTo>
                  <a:lnTo>
                    <a:pt x="2554608" y="582457"/>
                  </a:lnTo>
                  <a:lnTo>
                    <a:pt x="2557006" y="582457"/>
                  </a:lnTo>
                  <a:lnTo>
                    <a:pt x="2559405" y="582457"/>
                  </a:lnTo>
                  <a:lnTo>
                    <a:pt x="2561804" y="582457"/>
                  </a:lnTo>
                  <a:lnTo>
                    <a:pt x="2564202" y="582457"/>
                  </a:lnTo>
                  <a:lnTo>
                    <a:pt x="2566601" y="582457"/>
                  </a:lnTo>
                  <a:lnTo>
                    <a:pt x="2569000" y="582457"/>
                  </a:lnTo>
                  <a:lnTo>
                    <a:pt x="2571399" y="582457"/>
                  </a:lnTo>
                  <a:lnTo>
                    <a:pt x="2573797" y="582457"/>
                  </a:lnTo>
                  <a:lnTo>
                    <a:pt x="2576196" y="582457"/>
                  </a:lnTo>
                  <a:lnTo>
                    <a:pt x="2578595" y="582457"/>
                  </a:lnTo>
                  <a:lnTo>
                    <a:pt x="2580993" y="582457"/>
                  </a:lnTo>
                  <a:lnTo>
                    <a:pt x="2583392" y="582457"/>
                  </a:lnTo>
                  <a:lnTo>
                    <a:pt x="2585791" y="582457"/>
                  </a:lnTo>
                  <a:lnTo>
                    <a:pt x="2588189" y="582457"/>
                  </a:lnTo>
                  <a:lnTo>
                    <a:pt x="2590588" y="582457"/>
                  </a:lnTo>
                  <a:lnTo>
                    <a:pt x="2592987" y="582457"/>
                  </a:lnTo>
                  <a:lnTo>
                    <a:pt x="2595385" y="582457"/>
                  </a:lnTo>
                  <a:lnTo>
                    <a:pt x="2597784" y="582457"/>
                  </a:lnTo>
                  <a:lnTo>
                    <a:pt x="2600183" y="582457"/>
                  </a:lnTo>
                  <a:lnTo>
                    <a:pt x="2602582" y="582457"/>
                  </a:lnTo>
                  <a:lnTo>
                    <a:pt x="2604980" y="582457"/>
                  </a:lnTo>
                  <a:lnTo>
                    <a:pt x="2607379" y="582457"/>
                  </a:lnTo>
                  <a:lnTo>
                    <a:pt x="2609778" y="582457"/>
                  </a:lnTo>
                  <a:lnTo>
                    <a:pt x="2612176" y="582457"/>
                  </a:lnTo>
                  <a:lnTo>
                    <a:pt x="2614575" y="582457"/>
                  </a:lnTo>
                  <a:lnTo>
                    <a:pt x="2616974" y="582457"/>
                  </a:lnTo>
                  <a:lnTo>
                    <a:pt x="2619372" y="582457"/>
                  </a:lnTo>
                  <a:lnTo>
                    <a:pt x="2621771" y="582457"/>
                  </a:lnTo>
                  <a:lnTo>
                    <a:pt x="2624170" y="582457"/>
                  </a:lnTo>
                  <a:lnTo>
                    <a:pt x="2626568" y="582457"/>
                  </a:lnTo>
                  <a:lnTo>
                    <a:pt x="2628967" y="582457"/>
                  </a:lnTo>
                  <a:lnTo>
                    <a:pt x="2631366" y="582457"/>
                  </a:lnTo>
                  <a:lnTo>
                    <a:pt x="2633765" y="582457"/>
                  </a:lnTo>
                  <a:lnTo>
                    <a:pt x="2636163" y="582457"/>
                  </a:lnTo>
                  <a:lnTo>
                    <a:pt x="2638562" y="582457"/>
                  </a:lnTo>
                  <a:lnTo>
                    <a:pt x="2640961" y="582457"/>
                  </a:lnTo>
                  <a:lnTo>
                    <a:pt x="2643359" y="582457"/>
                  </a:lnTo>
                  <a:lnTo>
                    <a:pt x="2645758" y="582457"/>
                  </a:lnTo>
                  <a:lnTo>
                    <a:pt x="2648157" y="582457"/>
                  </a:lnTo>
                  <a:lnTo>
                    <a:pt x="2650555" y="582457"/>
                  </a:lnTo>
                  <a:lnTo>
                    <a:pt x="2652954" y="582457"/>
                  </a:lnTo>
                  <a:lnTo>
                    <a:pt x="2655353" y="582457"/>
                  </a:lnTo>
                  <a:lnTo>
                    <a:pt x="2657751" y="582457"/>
                  </a:lnTo>
                  <a:lnTo>
                    <a:pt x="2660150" y="582457"/>
                  </a:lnTo>
                  <a:lnTo>
                    <a:pt x="2662549" y="582457"/>
                  </a:lnTo>
                  <a:lnTo>
                    <a:pt x="2664948" y="582457"/>
                  </a:lnTo>
                  <a:lnTo>
                    <a:pt x="2667346" y="582457"/>
                  </a:lnTo>
                  <a:lnTo>
                    <a:pt x="2669745" y="582457"/>
                  </a:lnTo>
                  <a:lnTo>
                    <a:pt x="2672144" y="582457"/>
                  </a:lnTo>
                  <a:lnTo>
                    <a:pt x="2674542" y="582457"/>
                  </a:lnTo>
                  <a:lnTo>
                    <a:pt x="2676941" y="582457"/>
                  </a:lnTo>
                  <a:lnTo>
                    <a:pt x="2679340" y="582457"/>
                  </a:lnTo>
                  <a:lnTo>
                    <a:pt x="2681738" y="582457"/>
                  </a:lnTo>
                  <a:lnTo>
                    <a:pt x="2684137" y="582457"/>
                  </a:lnTo>
                  <a:lnTo>
                    <a:pt x="2686536" y="582457"/>
                  </a:lnTo>
                  <a:lnTo>
                    <a:pt x="2688934" y="582457"/>
                  </a:lnTo>
                  <a:lnTo>
                    <a:pt x="2691333" y="582457"/>
                  </a:lnTo>
                  <a:lnTo>
                    <a:pt x="2693732" y="582457"/>
                  </a:lnTo>
                  <a:lnTo>
                    <a:pt x="2696131" y="582457"/>
                  </a:lnTo>
                  <a:lnTo>
                    <a:pt x="2698529" y="582457"/>
                  </a:lnTo>
                  <a:lnTo>
                    <a:pt x="2700928" y="582457"/>
                  </a:lnTo>
                  <a:lnTo>
                    <a:pt x="2703327" y="582457"/>
                  </a:lnTo>
                  <a:lnTo>
                    <a:pt x="2705725" y="582457"/>
                  </a:lnTo>
                  <a:lnTo>
                    <a:pt x="2708124" y="582457"/>
                  </a:lnTo>
                  <a:lnTo>
                    <a:pt x="2710523" y="582457"/>
                  </a:lnTo>
                  <a:lnTo>
                    <a:pt x="2712921" y="582457"/>
                  </a:lnTo>
                  <a:lnTo>
                    <a:pt x="2715320" y="582457"/>
                  </a:lnTo>
                  <a:lnTo>
                    <a:pt x="2717719" y="582457"/>
                  </a:lnTo>
                  <a:lnTo>
                    <a:pt x="2720117" y="582457"/>
                  </a:lnTo>
                  <a:lnTo>
                    <a:pt x="2722516" y="582457"/>
                  </a:lnTo>
                  <a:lnTo>
                    <a:pt x="2724915" y="582457"/>
                  </a:lnTo>
                  <a:lnTo>
                    <a:pt x="2727314" y="582457"/>
                  </a:lnTo>
                  <a:lnTo>
                    <a:pt x="2729712" y="582457"/>
                  </a:lnTo>
                  <a:lnTo>
                    <a:pt x="2732111" y="582457"/>
                  </a:lnTo>
                  <a:lnTo>
                    <a:pt x="2734510" y="582457"/>
                  </a:lnTo>
                  <a:lnTo>
                    <a:pt x="2736908" y="582457"/>
                  </a:lnTo>
                  <a:lnTo>
                    <a:pt x="2739307" y="582457"/>
                  </a:lnTo>
                  <a:lnTo>
                    <a:pt x="2741706" y="582457"/>
                  </a:lnTo>
                  <a:lnTo>
                    <a:pt x="2744104" y="582457"/>
                  </a:lnTo>
                  <a:lnTo>
                    <a:pt x="2746503" y="582457"/>
                  </a:lnTo>
                  <a:lnTo>
                    <a:pt x="2748902" y="582457"/>
                  </a:lnTo>
                  <a:lnTo>
                    <a:pt x="2751300" y="582457"/>
                  </a:lnTo>
                  <a:lnTo>
                    <a:pt x="2753699" y="582457"/>
                  </a:lnTo>
                  <a:lnTo>
                    <a:pt x="2756098" y="582457"/>
                  </a:lnTo>
                  <a:lnTo>
                    <a:pt x="2758497" y="582457"/>
                  </a:lnTo>
                  <a:lnTo>
                    <a:pt x="2760895" y="582457"/>
                  </a:lnTo>
                  <a:lnTo>
                    <a:pt x="2763294" y="582457"/>
                  </a:lnTo>
                  <a:lnTo>
                    <a:pt x="2765693" y="582457"/>
                  </a:lnTo>
                  <a:lnTo>
                    <a:pt x="2768091" y="582457"/>
                  </a:lnTo>
                  <a:lnTo>
                    <a:pt x="2770490" y="582457"/>
                  </a:lnTo>
                  <a:lnTo>
                    <a:pt x="2772889" y="582457"/>
                  </a:lnTo>
                  <a:lnTo>
                    <a:pt x="2775287" y="582457"/>
                  </a:lnTo>
                  <a:lnTo>
                    <a:pt x="2777686" y="582457"/>
                  </a:lnTo>
                  <a:lnTo>
                    <a:pt x="2780085" y="582457"/>
                  </a:lnTo>
                  <a:lnTo>
                    <a:pt x="2782483" y="582457"/>
                  </a:lnTo>
                  <a:lnTo>
                    <a:pt x="2784882" y="582457"/>
                  </a:lnTo>
                  <a:lnTo>
                    <a:pt x="2787281" y="582457"/>
                  </a:lnTo>
                  <a:lnTo>
                    <a:pt x="2789680" y="582457"/>
                  </a:lnTo>
                  <a:lnTo>
                    <a:pt x="2792078" y="582457"/>
                  </a:lnTo>
                  <a:lnTo>
                    <a:pt x="2794477" y="582457"/>
                  </a:lnTo>
                  <a:lnTo>
                    <a:pt x="2796876" y="582457"/>
                  </a:lnTo>
                  <a:lnTo>
                    <a:pt x="2799274" y="582457"/>
                  </a:lnTo>
                  <a:lnTo>
                    <a:pt x="2801673" y="582457"/>
                  </a:lnTo>
                  <a:lnTo>
                    <a:pt x="2804072" y="582457"/>
                  </a:lnTo>
                  <a:lnTo>
                    <a:pt x="2806470" y="582457"/>
                  </a:lnTo>
                  <a:lnTo>
                    <a:pt x="2808869" y="582457"/>
                  </a:lnTo>
                  <a:lnTo>
                    <a:pt x="2811268" y="582457"/>
                  </a:lnTo>
                  <a:lnTo>
                    <a:pt x="2813667" y="582457"/>
                  </a:lnTo>
                  <a:lnTo>
                    <a:pt x="2816065" y="582457"/>
                  </a:lnTo>
                  <a:lnTo>
                    <a:pt x="2818464" y="582457"/>
                  </a:lnTo>
                  <a:lnTo>
                    <a:pt x="2820863" y="582457"/>
                  </a:lnTo>
                  <a:lnTo>
                    <a:pt x="2823261" y="582457"/>
                  </a:lnTo>
                  <a:lnTo>
                    <a:pt x="2825660" y="582457"/>
                  </a:lnTo>
                  <a:lnTo>
                    <a:pt x="2828059" y="582457"/>
                  </a:lnTo>
                  <a:lnTo>
                    <a:pt x="2830457" y="582457"/>
                  </a:lnTo>
                  <a:lnTo>
                    <a:pt x="2832856" y="582457"/>
                  </a:lnTo>
                  <a:lnTo>
                    <a:pt x="2835255" y="582457"/>
                  </a:lnTo>
                  <a:lnTo>
                    <a:pt x="2837653" y="582457"/>
                  </a:lnTo>
                  <a:lnTo>
                    <a:pt x="2840052" y="582457"/>
                  </a:lnTo>
                  <a:lnTo>
                    <a:pt x="2842451" y="582457"/>
                  </a:lnTo>
                  <a:lnTo>
                    <a:pt x="2844850" y="582457"/>
                  </a:lnTo>
                  <a:lnTo>
                    <a:pt x="2847248" y="582457"/>
                  </a:lnTo>
                  <a:lnTo>
                    <a:pt x="2849647" y="582457"/>
                  </a:lnTo>
                  <a:lnTo>
                    <a:pt x="2852046" y="582457"/>
                  </a:lnTo>
                  <a:lnTo>
                    <a:pt x="2854444" y="582457"/>
                  </a:lnTo>
                  <a:lnTo>
                    <a:pt x="2856843" y="582457"/>
                  </a:lnTo>
                  <a:lnTo>
                    <a:pt x="2859242" y="582457"/>
                  </a:lnTo>
                  <a:lnTo>
                    <a:pt x="2861640" y="582457"/>
                  </a:lnTo>
                  <a:lnTo>
                    <a:pt x="2864039" y="582457"/>
                  </a:lnTo>
                  <a:lnTo>
                    <a:pt x="2866438" y="582457"/>
                  </a:lnTo>
                  <a:lnTo>
                    <a:pt x="2868836" y="582457"/>
                  </a:lnTo>
                  <a:lnTo>
                    <a:pt x="2871235" y="582457"/>
                  </a:lnTo>
                  <a:lnTo>
                    <a:pt x="2873634" y="582457"/>
                  </a:lnTo>
                  <a:lnTo>
                    <a:pt x="2876033" y="582457"/>
                  </a:lnTo>
                  <a:lnTo>
                    <a:pt x="2878431" y="582457"/>
                  </a:lnTo>
                  <a:lnTo>
                    <a:pt x="2880830" y="582457"/>
                  </a:lnTo>
                  <a:lnTo>
                    <a:pt x="2883229" y="582457"/>
                  </a:lnTo>
                  <a:lnTo>
                    <a:pt x="2885627" y="582457"/>
                  </a:lnTo>
                  <a:lnTo>
                    <a:pt x="2888026" y="582457"/>
                  </a:lnTo>
                  <a:lnTo>
                    <a:pt x="2890425" y="582457"/>
                  </a:lnTo>
                  <a:lnTo>
                    <a:pt x="2892823" y="582457"/>
                  </a:lnTo>
                  <a:lnTo>
                    <a:pt x="2895222" y="582457"/>
                  </a:lnTo>
                  <a:lnTo>
                    <a:pt x="2897621" y="582457"/>
                  </a:lnTo>
                  <a:lnTo>
                    <a:pt x="2900019" y="582457"/>
                  </a:lnTo>
                  <a:lnTo>
                    <a:pt x="2902418" y="582457"/>
                  </a:lnTo>
                  <a:lnTo>
                    <a:pt x="2904817" y="582457"/>
                  </a:lnTo>
                  <a:lnTo>
                    <a:pt x="2907216" y="582457"/>
                  </a:lnTo>
                  <a:lnTo>
                    <a:pt x="2909614" y="582457"/>
                  </a:lnTo>
                  <a:lnTo>
                    <a:pt x="2912013" y="582457"/>
                  </a:lnTo>
                  <a:lnTo>
                    <a:pt x="2914412" y="582457"/>
                  </a:lnTo>
                  <a:lnTo>
                    <a:pt x="2916810" y="582457"/>
                  </a:lnTo>
                  <a:lnTo>
                    <a:pt x="2919209" y="582457"/>
                  </a:lnTo>
                  <a:lnTo>
                    <a:pt x="2921608" y="582457"/>
                  </a:lnTo>
                  <a:lnTo>
                    <a:pt x="2924006" y="582457"/>
                  </a:lnTo>
                  <a:lnTo>
                    <a:pt x="2926405" y="582457"/>
                  </a:lnTo>
                  <a:lnTo>
                    <a:pt x="2928804" y="582457"/>
                  </a:lnTo>
                  <a:lnTo>
                    <a:pt x="2931202" y="582457"/>
                  </a:lnTo>
                  <a:lnTo>
                    <a:pt x="2933601" y="582457"/>
                  </a:lnTo>
                  <a:lnTo>
                    <a:pt x="2936000" y="582457"/>
                  </a:lnTo>
                  <a:lnTo>
                    <a:pt x="2938399" y="582457"/>
                  </a:lnTo>
                  <a:lnTo>
                    <a:pt x="2940797" y="582457"/>
                  </a:lnTo>
                  <a:lnTo>
                    <a:pt x="2943196" y="582457"/>
                  </a:lnTo>
                  <a:lnTo>
                    <a:pt x="2945595" y="582457"/>
                  </a:lnTo>
                  <a:lnTo>
                    <a:pt x="2947993" y="582457"/>
                  </a:lnTo>
                  <a:lnTo>
                    <a:pt x="2950392" y="582457"/>
                  </a:lnTo>
                  <a:lnTo>
                    <a:pt x="2952791" y="582457"/>
                  </a:lnTo>
                  <a:lnTo>
                    <a:pt x="2955189" y="582457"/>
                  </a:lnTo>
                  <a:lnTo>
                    <a:pt x="2957588" y="582457"/>
                  </a:lnTo>
                  <a:lnTo>
                    <a:pt x="2959987" y="582457"/>
                  </a:lnTo>
                  <a:lnTo>
                    <a:pt x="2962385" y="582457"/>
                  </a:lnTo>
                  <a:lnTo>
                    <a:pt x="2964784" y="582457"/>
                  </a:lnTo>
                  <a:lnTo>
                    <a:pt x="2967183" y="582457"/>
                  </a:lnTo>
                  <a:lnTo>
                    <a:pt x="2969582" y="582457"/>
                  </a:lnTo>
                  <a:lnTo>
                    <a:pt x="2971980" y="582457"/>
                  </a:lnTo>
                  <a:lnTo>
                    <a:pt x="2974379" y="582457"/>
                  </a:lnTo>
                  <a:lnTo>
                    <a:pt x="2976778" y="582457"/>
                  </a:lnTo>
                  <a:lnTo>
                    <a:pt x="2979176" y="582457"/>
                  </a:lnTo>
                  <a:lnTo>
                    <a:pt x="2981575" y="582457"/>
                  </a:lnTo>
                  <a:lnTo>
                    <a:pt x="2983974" y="582457"/>
                  </a:lnTo>
                  <a:lnTo>
                    <a:pt x="2986372" y="582457"/>
                  </a:lnTo>
                  <a:lnTo>
                    <a:pt x="2988771" y="582457"/>
                  </a:lnTo>
                  <a:lnTo>
                    <a:pt x="2991170" y="582457"/>
                  </a:lnTo>
                  <a:lnTo>
                    <a:pt x="2993568" y="582457"/>
                  </a:lnTo>
                  <a:lnTo>
                    <a:pt x="2995967" y="582457"/>
                  </a:lnTo>
                  <a:lnTo>
                    <a:pt x="2998366" y="582457"/>
                  </a:lnTo>
                  <a:lnTo>
                    <a:pt x="3000765" y="582457"/>
                  </a:lnTo>
                  <a:lnTo>
                    <a:pt x="3003163" y="582457"/>
                  </a:lnTo>
                  <a:lnTo>
                    <a:pt x="3005562" y="582457"/>
                  </a:lnTo>
                  <a:lnTo>
                    <a:pt x="3007961" y="582457"/>
                  </a:lnTo>
                  <a:lnTo>
                    <a:pt x="3010359" y="582457"/>
                  </a:lnTo>
                  <a:lnTo>
                    <a:pt x="3012758" y="582457"/>
                  </a:lnTo>
                  <a:lnTo>
                    <a:pt x="3015157" y="582457"/>
                  </a:lnTo>
                  <a:lnTo>
                    <a:pt x="3017555" y="582457"/>
                  </a:lnTo>
                  <a:lnTo>
                    <a:pt x="3019954" y="582457"/>
                  </a:lnTo>
                  <a:lnTo>
                    <a:pt x="3022353" y="582457"/>
                  </a:lnTo>
                  <a:lnTo>
                    <a:pt x="3024752" y="582457"/>
                  </a:lnTo>
                  <a:lnTo>
                    <a:pt x="3027150" y="582457"/>
                  </a:lnTo>
                  <a:lnTo>
                    <a:pt x="3029549" y="582457"/>
                  </a:lnTo>
                  <a:lnTo>
                    <a:pt x="3031948" y="582457"/>
                  </a:lnTo>
                  <a:lnTo>
                    <a:pt x="3034346" y="582457"/>
                  </a:lnTo>
                  <a:lnTo>
                    <a:pt x="3036745" y="582457"/>
                  </a:lnTo>
                  <a:lnTo>
                    <a:pt x="3039144" y="582457"/>
                  </a:lnTo>
                  <a:lnTo>
                    <a:pt x="3041542" y="582457"/>
                  </a:lnTo>
                  <a:lnTo>
                    <a:pt x="3043941" y="582457"/>
                  </a:lnTo>
                  <a:lnTo>
                    <a:pt x="3046340" y="582457"/>
                  </a:lnTo>
                  <a:lnTo>
                    <a:pt x="3048738" y="582457"/>
                  </a:lnTo>
                  <a:lnTo>
                    <a:pt x="3051137" y="582457"/>
                  </a:lnTo>
                  <a:lnTo>
                    <a:pt x="3053536" y="582457"/>
                  </a:lnTo>
                  <a:lnTo>
                    <a:pt x="3055935" y="582457"/>
                  </a:lnTo>
                  <a:lnTo>
                    <a:pt x="3058333" y="582457"/>
                  </a:lnTo>
                  <a:lnTo>
                    <a:pt x="3060732" y="582457"/>
                  </a:lnTo>
                  <a:lnTo>
                    <a:pt x="3063131" y="582457"/>
                  </a:lnTo>
                  <a:lnTo>
                    <a:pt x="3065529" y="582457"/>
                  </a:lnTo>
                  <a:lnTo>
                    <a:pt x="3067928" y="582457"/>
                  </a:lnTo>
                  <a:lnTo>
                    <a:pt x="3070327" y="582457"/>
                  </a:lnTo>
                  <a:lnTo>
                    <a:pt x="3072725" y="582457"/>
                  </a:lnTo>
                  <a:lnTo>
                    <a:pt x="3075124" y="582457"/>
                  </a:lnTo>
                  <a:lnTo>
                    <a:pt x="3077523" y="582457"/>
                  </a:lnTo>
                  <a:lnTo>
                    <a:pt x="3079921" y="582457"/>
                  </a:lnTo>
                  <a:lnTo>
                    <a:pt x="3082320" y="582457"/>
                  </a:lnTo>
                  <a:lnTo>
                    <a:pt x="3084719" y="582457"/>
                  </a:lnTo>
                  <a:lnTo>
                    <a:pt x="3087118" y="582457"/>
                  </a:lnTo>
                  <a:lnTo>
                    <a:pt x="3089516" y="582457"/>
                  </a:lnTo>
                  <a:lnTo>
                    <a:pt x="3091915" y="582457"/>
                  </a:lnTo>
                  <a:lnTo>
                    <a:pt x="3094314" y="582457"/>
                  </a:lnTo>
                  <a:lnTo>
                    <a:pt x="3096712" y="582457"/>
                  </a:lnTo>
                  <a:lnTo>
                    <a:pt x="3099111" y="582457"/>
                  </a:lnTo>
                  <a:lnTo>
                    <a:pt x="3101510" y="582457"/>
                  </a:lnTo>
                  <a:lnTo>
                    <a:pt x="3103908" y="582457"/>
                  </a:lnTo>
                  <a:lnTo>
                    <a:pt x="3106307" y="582457"/>
                  </a:lnTo>
                  <a:lnTo>
                    <a:pt x="3108706" y="582457"/>
                  </a:lnTo>
                  <a:lnTo>
                    <a:pt x="3111104" y="582457"/>
                  </a:lnTo>
                  <a:lnTo>
                    <a:pt x="3113503" y="582457"/>
                  </a:lnTo>
                  <a:lnTo>
                    <a:pt x="3115902" y="582457"/>
                  </a:lnTo>
                  <a:lnTo>
                    <a:pt x="3118301" y="582457"/>
                  </a:lnTo>
                  <a:lnTo>
                    <a:pt x="3120699" y="582457"/>
                  </a:lnTo>
                  <a:lnTo>
                    <a:pt x="3123098" y="582457"/>
                  </a:lnTo>
                  <a:lnTo>
                    <a:pt x="3125497" y="582457"/>
                  </a:lnTo>
                  <a:lnTo>
                    <a:pt x="3127895" y="582457"/>
                  </a:lnTo>
                  <a:lnTo>
                    <a:pt x="3130294" y="582457"/>
                  </a:lnTo>
                  <a:lnTo>
                    <a:pt x="3132693" y="582457"/>
                  </a:lnTo>
                  <a:lnTo>
                    <a:pt x="3135091" y="582457"/>
                  </a:lnTo>
                  <a:lnTo>
                    <a:pt x="3137490" y="721091"/>
                  </a:lnTo>
                  <a:lnTo>
                    <a:pt x="3139889" y="721091"/>
                  </a:lnTo>
                  <a:lnTo>
                    <a:pt x="3142287" y="721091"/>
                  </a:lnTo>
                  <a:lnTo>
                    <a:pt x="3144686" y="721091"/>
                  </a:lnTo>
                  <a:lnTo>
                    <a:pt x="3147085" y="721091"/>
                  </a:lnTo>
                  <a:lnTo>
                    <a:pt x="3149484" y="721091"/>
                  </a:lnTo>
                  <a:lnTo>
                    <a:pt x="3151882" y="721091"/>
                  </a:lnTo>
                  <a:lnTo>
                    <a:pt x="3154281" y="721091"/>
                  </a:lnTo>
                  <a:lnTo>
                    <a:pt x="3156680" y="721091"/>
                  </a:lnTo>
                  <a:lnTo>
                    <a:pt x="3159078" y="721091"/>
                  </a:lnTo>
                  <a:lnTo>
                    <a:pt x="3161477" y="721091"/>
                  </a:lnTo>
                  <a:lnTo>
                    <a:pt x="3163876" y="721091"/>
                  </a:lnTo>
                  <a:lnTo>
                    <a:pt x="3166274" y="721091"/>
                  </a:lnTo>
                  <a:lnTo>
                    <a:pt x="3168673" y="721091"/>
                  </a:lnTo>
                  <a:lnTo>
                    <a:pt x="3171072" y="721091"/>
                  </a:lnTo>
                  <a:lnTo>
                    <a:pt x="3173470" y="721091"/>
                  </a:lnTo>
                  <a:lnTo>
                    <a:pt x="3175869" y="721091"/>
                  </a:lnTo>
                  <a:lnTo>
                    <a:pt x="3178268" y="721091"/>
                  </a:lnTo>
                  <a:lnTo>
                    <a:pt x="3180667" y="721091"/>
                  </a:lnTo>
                  <a:lnTo>
                    <a:pt x="3183065" y="721091"/>
                  </a:lnTo>
                  <a:lnTo>
                    <a:pt x="3185464" y="721091"/>
                  </a:lnTo>
                  <a:lnTo>
                    <a:pt x="3187863" y="721091"/>
                  </a:lnTo>
                  <a:lnTo>
                    <a:pt x="3190261" y="721091"/>
                  </a:lnTo>
                  <a:lnTo>
                    <a:pt x="3192660" y="721091"/>
                  </a:lnTo>
                  <a:lnTo>
                    <a:pt x="3195059" y="721091"/>
                  </a:lnTo>
                  <a:lnTo>
                    <a:pt x="3197457" y="721091"/>
                  </a:lnTo>
                  <a:lnTo>
                    <a:pt x="3199856" y="721091"/>
                  </a:lnTo>
                  <a:lnTo>
                    <a:pt x="3202255" y="721091"/>
                  </a:lnTo>
                  <a:lnTo>
                    <a:pt x="3204653" y="721091"/>
                  </a:lnTo>
                  <a:lnTo>
                    <a:pt x="3207052" y="721091"/>
                  </a:lnTo>
                  <a:lnTo>
                    <a:pt x="3209451" y="721091"/>
                  </a:lnTo>
                  <a:lnTo>
                    <a:pt x="3211850" y="721091"/>
                  </a:lnTo>
                  <a:lnTo>
                    <a:pt x="3214248" y="721091"/>
                  </a:lnTo>
                  <a:lnTo>
                    <a:pt x="3216647" y="721091"/>
                  </a:lnTo>
                  <a:lnTo>
                    <a:pt x="3219046" y="721091"/>
                  </a:lnTo>
                  <a:lnTo>
                    <a:pt x="3221444" y="721091"/>
                  </a:lnTo>
                  <a:lnTo>
                    <a:pt x="3223843" y="721091"/>
                  </a:lnTo>
                  <a:lnTo>
                    <a:pt x="3226242" y="721091"/>
                  </a:lnTo>
                  <a:lnTo>
                    <a:pt x="3228640" y="721091"/>
                  </a:lnTo>
                  <a:lnTo>
                    <a:pt x="3231039" y="721091"/>
                  </a:lnTo>
                  <a:lnTo>
                    <a:pt x="3233438" y="721091"/>
                  </a:lnTo>
                  <a:lnTo>
                    <a:pt x="3235836" y="721091"/>
                  </a:lnTo>
                  <a:lnTo>
                    <a:pt x="3238235" y="721091"/>
                  </a:lnTo>
                  <a:lnTo>
                    <a:pt x="3240634" y="721091"/>
                  </a:lnTo>
                  <a:lnTo>
                    <a:pt x="3243033" y="721091"/>
                  </a:lnTo>
                  <a:lnTo>
                    <a:pt x="3245431" y="721091"/>
                  </a:lnTo>
                  <a:lnTo>
                    <a:pt x="3247830" y="721091"/>
                  </a:lnTo>
                  <a:lnTo>
                    <a:pt x="3250229" y="721091"/>
                  </a:lnTo>
                  <a:lnTo>
                    <a:pt x="3252627" y="721091"/>
                  </a:lnTo>
                  <a:lnTo>
                    <a:pt x="3255026" y="721091"/>
                  </a:lnTo>
                  <a:lnTo>
                    <a:pt x="3257425" y="721091"/>
                  </a:lnTo>
                  <a:lnTo>
                    <a:pt x="3259823" y="721091"/>
                  </a:lnTo>
                  <a:lnTo>
                    <a:pt x="3262222" y="721091"/>
                  </a:lnTo>
                  <a:lnTo>
                    <a:pt x="3264621" y="721091"/>
                  </a:lnTo>
                  <a:lnTo>
                    <a:pt x="3267020" y="721091"/>
                  </a:lnTo>
                  <a:lnTo>
                    <a:pt x="3269418" y="721091"/>
                  </a:lnTo>
                  <a:lnTo>
                    <a:pt x="3271817" y="721091"/>
                  </a:lnTo>
                  <a:lnTo>
                    <a:pt x="3274216" y="721091"/>
                  </a:lnTo>
                  <a:lnTo>
                    <a:pt x="3276614" y="721091"/>
                  </a:lnTo>
                  <a:lnTo>
                    <a:pt x="3279013" y="721091"/>
                  </a:lnTo>
                  <a:lnTo>
                    <a:pt x="3281412" y="721091"/>
                  </a:lnTo>
                  <a:lnTo>
                    <a:pt x="3283810" y="721091"/>
                  </a:lnTo>
                  <a:lnTo>
                    <a:pt x="3286209" y="721091"/>
                  </a:lnTo>
                  <a:lnTo>
                    <a:pt x="3288608" y="721091"/>
                  </a:lnTo>
                  <a:lnTo>
                    <a:pt x="3291006" y="721091"/>
                  </a:lnTo>
                  <a:lnTo>
                    <a:pt x="3293405" y="721091"/>
                  </a:lnTo>
                  <a:lnTo>
                    <a:pt x="3295804" y="721091"/>
                  </a:lnTo>
                  <a:lnTo>
                    <a:pt x="3298203" y="721091"/>
                  </a:lnTo>
                  <a:lnTo>
                    <a:pt x="3300601" y="721091"/>
                  </a:lnTo>
                  <a:lnTo>
                    <a:pt x="3303000" y="721091"/>
                  </a:lnTo>
                  <a:lnTo>
                    <a:pt x="3305399" y="721091"/>
                  </a:lnTo>
                  <a:lnTo>
                    <a:pt x="3307797" y="721091"/>
                  </a:lnTo>
                  <a:lnTo>
                    <a:pt x="3310196" y="721091"/>
                  </a:lnTo>
                  <a:lnTo>
                    <a:pt x="3312595" y="721091"/>
                  </a:lnTo>
                  <a:lnTo>
                    <a:pt x="3314993" y="721091"/>
                  </a:lnTo>
                  <a:lnTo>
                    <a:pt x="3317392" y="721091"/>
                  </a:lnTo>
                  <a:lnTo>
                    <a:pt x="3319791" y="721091"/>
                  </a:lnTo>
                  <a:lnTo>
                    <a:pt x="3322189" y="721091"/>
                  </a:lnTo>
                  <a:lnTo>
                    <a:pt x="3324588" y="721091"/>
                  </a:lnTo>
                  <a:lnTo>
                    <a:pt x="3326987" y="721091"/>
                  </a:lnTo>
                  <a:lnTo>
                    <a:pt x="3329386" y="721091"/>
                  </a:lnTo>
                  <a:lnTo>
                    <a:pt x="3331784" y="721091"/>
                  </a:lnTo>
                  <a:lnTo>
                    <a:pt x="3334183" y="721091"/>
                  </a:lnTo>
                  <a:lnTo>
                    <a:pt x="3336582" y="721091"/>
                  </a:lnTo>
                  <a:lnTo>
                    <a:pt x="3338980" y="721091"/>
                  </a:lnTo>
                  <a:lnTo>
                    <a:pt x="3341379" y="721091"/>
                  </a:lnTo>
                  <a:lnTo>
                    <a:pt x="3343778" y="721091"/>
                  </a:lnTo>
                  <a:lnTo>
                    <a:pt x="3346176" y="721091"/>
                  </a:lnTo>
                  <a:lnTo>
                    <a:pt x="3348575" y="721091"/>
                  </a:lnTo>
                  <a:lnTo>
                    <a:pt x="3350974" y="721091"/>
                  </a:lnTo>
                  <a:lnTo>
                    <a:pt x="3353372" y="721091"/>
                  </a:lnTo>
                  <a:lnTo>
                    <a:pt x="3355771" y="721091"/>
                  </a:lnTo>
                  <a:lnTo>
                    <a:pt x="3358170" y="721091"/>
                  </a:lnTo>
                  <a:lnTo>
                    <a:pt x="3360569" y="721091"/>
                  </a:lnTo>
                  <a:lnTo>
                    <a:pt x="3362967" y="721091"/>
                  </a:lnTo>
                  <a:lnTo>
                    <a:pt x="3365366" y="721091"/>
                  </a:lnTo>
                  <a:lnTo>
                    <a:pt x="3367765" y="721091"/>
                  </a:lnTo>
                  <a:lnTo>
                    <a:pt x="3370163" y="721091"/>
                  </a:lnTo>
                  <a:lnTo>
                    <a:pt x="3372562" y="721091"/>
                  </a:lnTo>
                  <a:lnTo>
                    <a:pt x="3374961" y="721091"/>
                  </a:lnTo>
                  <a:lnTo>
                    <a:pt x="3377359" y="721091"/>
                  </a:lnTo>
                  <a:lnTo>
                    <a:pt x="3379758" y="721091"/>
                  </a:lnTo>
                  <a:lnTo>
                    <a:pt x="3382157" y="721091"/>
                  </a:lnTo>
                  <a:lnTo>
                    <a:pt x="3384555" y="721091"/>
                  </a:lnTo>
                  <a:lnTo>
                    <a:pt x="3386954" y="721091"/>
                  </a:lnTo>
                  <a:lnTo>
                    <a:pt x="3389353" y="721091"/>
                  </a:lnTo>
                  <a:lnTo>
                    <a:pt x="3391752" y="721091"/>
                  </a:lnTo>
                  <a:lnTo>
                    <a:pt x="3394150" y="721091"/>
                  </a:lnTo>
                  <a:lnTo>
                    <a:pt x="3396549" y="721091"/>
                  </a:lnTo>
                  <a:lnTo>
                    <a:pt x="3398948" y="721091"/>
                  </a:lnTo>
                  <a:lnTo>
                    <a:pt x="3401346" y="721091"/>
                  </a:lnTo>
                  <a:lnTo>
                    <a:pt x="3403745" y="721091"/>
                  </a:lnTo>
                  <a:lnTo>
                    <a:pt x="3406144" y="721091"/>
                  </a:lnTo>
                  <a:lnTo>
                    <a:pt x="3408542" y="721091"/>
                  </a:lnTo>
                  <a:lnTo>
                    <a:pt x="3410941" y="721091"/>
                  </a:lnTo>
                  <a:lnTo>
                    <a:pt x="3413340" y="721091"/>
                  </a:lnTo>
                  <a:lnTo>
                    <a:pt x="3415738" y="721091"/>
                  </a:lnTo>
                  <a:lnTo>
                    <a:pt x="3418137" y="721091"/>
                  </a:lnTo>
                  <a:lnTo>
                    <a:pt x="3420536" y="721091"/>
                  </a:lnTo>
                  <a:lnTo>
                    <a:pt x="3422935" y="721091"/>
                  </a:lnTo>
                  <a:lnTo>
                    <a:pt x="3425333" y="721091"/>
                  </a:lnTo>
                  <a:lnTo>
                    <a:pt x="3427732" y="721091"/>
                  </a:lnTo>
                  <a:lnTo>
                    <a:pt x="3430131" y="721091"/>
                  </a:lnTo>
                  <a:lnTo>
                    <a:pt x="3432529" y="721091"/>
                  </a:lnTo>
                  <a:lnTo>
                    <a:pt x="3434928" y="721091"/>
                  </a:lnTo>
                  <a:lnTo>
                    <a:pt x="3437327" y="721091"/>
                  </a:lnTo>
                  <a:lnTo>
                    <a:pt x="3439725" y="721091"/>
                  </a:lnTo>
                  <a:lnTo>
                    <a:pt x="3442124" y="721091"/>
                  </a:lnTo>
                  <a:lnTo>
                    <a:pt x="3444523" y="721091"/>
                  </a:lnTo>
                  <a:lnTo>
                    <a:pt x="3446921" y="721091"/>
                  </a:lnTo>
                  <a:lnTo>
                    <a:pt x="3449320" y="721091"/>
                  </a:lnTo>
                  <a:lnTo>
                    <a:pt x="3451719" y="721091"/>
                  </a:lnTo>
                  <a:lnTo>
                    <a:pt x="3454118" y="721091"/>
                  </a:lnTo>
                  <a:lnTo>
                    <a:pt x="3456516" y="721091"/>
                  </a:lnTo>
                  <a:lnTo>
                    <a:pt x="3458915" y="721091"/>
                  </a:lnTo>
                  <a:lnTo>
                    <a:pt x="3461314" y="721091"/>
                  </a:lnTo>
                  <a:lnTo>
                    <a:pt x="3463712" y="721091"/>
                  </a:lnTo>
                  <a:lnTo>
                    <a:pt x="3466111" y="721091"/>
                  </a:lnTo>
                  <a:lnTo>
                    <a:pt x="3468510" y="721091"/>
                  </a:lnTo>
                  <a:lnTo>
                    <a:pt x="3470908" y="721091"/>
                  </a:lnTo>
                  <a:lnTo>
                    <a:pt x="3473307" y="721091"/>
                  </a:lnTo>
                  <a:lnTo>
                    <a:pt x="3475706" y="721091"/>
                  </a:lnTo>
                  <a:lnTo>
                    <a:pt x="3478104" y="721091"/>
                  </a:lnTo>
                  <a:lnTo>
                    <a:pt x="3480503" y="721091"/>
                  </a:lnTo>
                  <a:lnTo>
                    <a:pt x="3482902" y="721091"/>
                  </a:lnTo>
                  <a:lnTo>
                    <a:pt x="3485301" y="721091"/>
                  </a:lnTo>
                  <a:lnTo>
                    <a:pt x="3487699" y="721091"/>
                  </a:lnTo>
                  <a:lnTo>
                    <a:pt x="3490098" y="721091"/>
                  </a:lnTo>
                  <a:lnTo>
                    <a:pt x="3492497" y="721091"/>
                  </a:lnTo>
                  <a:lnTo>
                    <a:pt x="3494895" y="721091"/>
                  </a:lnTo>
                  <a:lnTo>
                    <a:pt x="3497294" y="721091"/>
                  </a:lnTo>
                  <a:lnTo>
                    <a:pt x="3499693" y="721091"/>
                  </a:lnTo>
                  <a:lnTo>
                    <a:pt x="3502091" y="721091"/>
                  </a:lnTo>
                  <a:lnTo>
                    <a:pt x="3504490" y="721091"/>
                  </a:lnTo>
                  <a:lnTo>
                    <a:pt x="3506889" y="721091"/>
                  </a:lnTo>
                  <a:lnTo>
                    <a:pt x="3509288" y="721091"/>
                  </a:lnTo>
                  <a:lnTo>
                    <a:pt x="3511686" y="721091"/>
                  </a:lnTo>
                  <a:lnTo>
                    <a:pt x="3514085" y="721091"/>
                  </a:lnTo>
                  <a:lnTo>
                    <a:pt x="3516484" y="721091"/>
                  </a:lnTo>
                  <a:lnTo>
                    <a:pt x="3518882" y="721091"/>
                  </a:lnTo>
                  <a:lnTo>
                    <a:pt x="3521281" y="721091"/>
                  </a:lnTo>
                  <a:lnTo>
                    <a:pt x="3523680" y="721091"/>
                  </a:lnTo>
                  <a:lnTo>
                    <a:pt x="3526078" y="721091"/>
                  </a:lnTo>
                  <a:lnTo>
                    <a:pt x="3528477" y="721091"/>
                  </a:lnTo>
                  <a:lnTo>
                    <a:pt x="3530876" y="721091"/>
                  </a:lnTo>
                  <a:lnTo>
                    <a:pt x="3533274" y="721091"/>
                  </a:lnTo>
                  <a:lnTo>
                    <a:pt x="3535673" y="721091"/>
                  </a:lnTo>
                  <a:lnTo>
                    <a:pt x="3538072" y="721091"/>
                  </a:lnTo>
                  <a:lnTo>
                    <a:pt x="3540471" y="721091"/>
                  </a:lnTo>
                  <a:lnTo>
                    <a:pt x="3542869" y="721091"/>
                  </a:lnTo>
                  <a:lnTo>
                    <a:pt x="3545268" y="721091"/>
                  </a:lnTo>
                  <a:lnTo>
                    <a:pt x="3547667" y="721091"/>
                  </a:lnTo>
                  <a:lnTo>
                    <a:pt x="3550065" y="721091"/>
                  </a:lnTo>
                  <a:lnTo>
                    <a:pt x="3552464" y="721091"/>
                  </a:lnTo>
                  <a:lnTo>
                    <a:pt x="3554863" y="721091"/>
                  </a:lnTo>
                  <a:lnTo>
                    <a:pt x="3557261" y="721091"/>
                  </a:lnTo>
                  <a:lnTo>
                    <a:pt x="3559660" y="721091"/>
                  </a:lnTo>
                  <a:lnTo>
                    <a:pt x="3562059" y="721091"/>
                  </a:lnTo>
                  <a:lnTo>
                    <a:pt x="3564457" y="721091"/>
                  </a:lnTo>
                  <a:lnTo>
                    <a:pt x="3566856" y="721091"/>
                  </a:lnTo>
                  <a:lnTo>
                    <a:pt x="3569255" y="721091"/>
                  </a:lnTo>
                  <a:lnTo>
                    <a:pt x="3571654" y="721091"/>
                  </a:lnTo>
                  <a:lnTo>
                    <a:pt x="3574052" y="721091"/>
                  </a:lnTo>
                  <a:lnTo>
                    <a:pt x="3576451" y="721091"/>
                  </a:lnTo>
                  <a:lnTo>
                    <a:pt x="3578850" y="721091"/>
                  </a:lnTo>
                  <a:lnTo>
                    <a:pt x="3581248" y="721091"/>
                  </a:lnTo>
                  <a:lnTo>
                    <a:pt x="3583647" y="721091"/>
                  </a:lnTo>
                  <a:lnTo>
                    <a:pt x="3586046" y="721091"/>
                  </a:lnTo>
                  <a:lnTo>
                    <a:pt x="3588444" y="721091"/>
                  </a:lnTo>
                  <a:lnTo>
                    <a:pt x="3590843" y="721091"/>
                  </a:lnTo>
                  <a:lnTo>
                    <a:pt x="3593242" y="721091"/>
                  </a:lnTo>
                  <a:lnTo>
                    <a:pt x="3595640" y="721091"/>
                  </a:lnTo>
                  <a:lnTo>
                    <a:pt x="3598039" y="721091"/>
                  </a:lnTo>
                  <a:lnTo>
                    <a:pt x="3600438" y="721091"/>
                  </a:lnTo>
                  <a:lnTo>
                    <a:pt x="3602837" y="721091"/>
                  </a:lnTo>
                  <a:lnTo>
                    <a:pt x="3605235" y="721091"/>
                  </a:lnTo>
                  <a:lnTo>
                    <a:pt x="3607634" y="721091"/>
                  </a:lnTo>
                  <a:lnTo>
                    <a:pt x="3610033" y="721091"/>
                  </a:lnTo>
                  <a:lnTo>
                    <a:pt x="3612431" y="721091"/>
                  </a:lnTo>
                  <a:lnTo>
                    <a:pt x="3614830" y="721091"/>
                  </a:lnTo>
                  <a:lnTo>
                    <a:pt x="3617229" y="721091"/>
                  </a:lnTo>
                  <a:lnTo>
                    <a:pt x="3619627" y="721091"/>
                  </a:lnTo>
                  <a:lnTo>
                    <a:pt x="3622026" y="721091"/>
                  </a:lnTo>
                  <a:lnTo>
                    <a:pt x="3624425" y="721091"/>
                  </a:lnTo>
                  <a:lnTo>
                    <a:pt x="3626823" y="721091"/>
                  </a:lnTo>
                  <a:lnTo>
                    <a:pt x="3629222" y="721091"/>
                  </a:lnTo>
                  <a:lnTo>
                    <a:pt x="3631621" y="721091"/>
                  </a:lnTo>
                  <a:lnTo>
                    <a:pt x="3634020" y="721091"/>
                  </a:lnTo>
                  <a:lnTo>
                    <a:pt x="3636418" y="721091"/>
                  </a:lnTo>
                  <a:lnTo>
                    <a:pt x="3638817" y="721091"/>
                  </a:lnTo>
                  <a:lnTo>
                    <a:pt x="3641216" y="721091"/>
                  </a:lnTo>
                  <a:lnTo>
                    <a:pt x="3643614" y="721091"/>
                  </a:lnTo>
                  <a:lnTo>
                    <a:pt x="3646013" y="721091"/>
                  </a:lnTo>
                  <a:lnTo>
                    <a:pt x="3648412" y="721091"/>
                  </a:lnTo>
                  <a:lnTo>
                    <a:pt x="3650810" y="887522"/>
                  </a:lnTo>
                  <a:lnTo>
                    <a:pt x="3653209" y="887522"/>
                  </a:lnTo>
                  <a:lnTo>
                    <a:pt x="3655608" y="887522"/>
                  </a:lnTo>
                  <a:lnTo>
                    <a:pt x="3658006" y="887522"/>
                  </a:lnTo>
                  <a:lnTo>
                    <a:pt x="3660405" y="887522"/>
                  </a:lnTo>
                  <a:lnTo>
                    <a:pt x="3662804" y="887522"/>
                  </a:lnTo>
                  <a:lnTo>
                    <a:pt x="3665203" y="887522"/>
                  </a:lnTo>
                  <a:lnTo>
                    <a:pt x="3667601" y="887522"/>
                  </a:lnTo>
                  <a:lnTo>
                    <a:pt x="3670000" y="887522"/>
                  </a:lnTo>
                  <a:lnTo>
                    <a:pt x="3672399" y="887522"/>
                  </a:lnTo>
                  <a:lnTo>
                    <a:pt x="3674797" y="887522"/>
                  </a:lnTo>
                  <a:lnTo>
                    <a:pt x="3677196" y="887522"/>
                  </a:lnTo>
                  <a:lnTo>
                    <a:pt x="3679595" y="887522"/>
                  </a:lnTo>
                  <a:lnTo>
                    <a:pt x="3681993" y="887522"/>
                  </a:lnTo>
                  <a:lnTo>
                    <a:pt x="3684392" y="887522"/>
                  </a:lnTo>
                  <a:lnTo>
                    <a:pt x="3686791" y="887522"/>
                  </a:lnTo>
                  <a:lnTo>
                    <a:pt x="3689189" y="887522"/>
                  </a:lnTo>
                  <a:lnTo>
                    <a:pt x="3691588" y="887522"/>
                  </a:lnTo>
                  <a:lnTo>
                    <a:pt x="3693987" y="887522"/>
                  </a:lnTo>
                  <a:lnTo>
                    <a:pt x="3696386" y="887522"/>
                  </a:lnTo>
                  <a:lnTo>
                    <a:pt x="3698784" y="887522"/>
                  </a:lnTo>
                  <a:lnTo>
                    <a:pt x="3701183" y="887522"/>
                  </a:lnTo>
                  <a:lnTo>
                    <a:pt x="3703582" y="887522"/>
                  </a:lnTo>
                  <a:lnTo>
                    <a:pt x="3705980" y="887522"/>
                  </a:lnTo>
                  <a:lnTo>
                    <a:pt x="3708379" y="887522"/>
                  </a:lnTo>
                  <a:lnTo>
                    <a:pt x="3710778" y="887522"/>
                  </a:lnTo>
                  <a:lnTo>
                    <a:pt x="3713176" y="887522"/>
                  </a:lnTo>
                  <a:lnTo>
                    <a:pt x="3715575" y="887522"/>
                  </a:lnTo>
                  <a:lnTo>
                    <a:pt x="3717974" y="887522"/>
                  </a:lnTo>
                  <a:lnTo>
                    <a:pt x="3720373" y="887522"/>
                  </a:lnTo>
                  <a:lnTo>
                    <a:pt x="3722771" y="887522"/>
                  </a:lnTo>
                  <a:lnTo>
                    <a:pt x="3725170" y="887522"/>
                  </a:lnTo>
                  <a:lnTo>
                    <a:pt x="3727569" y="887522"/>
                  </a:lnTo>
                  <a:lnTo>
                    <a:pt x="3729967" y="887522"/>
                  </a:lnTo>
                  <a:lnTo>
                    <a:pt x="3732366" y="887522"/>
                  </a:lnTo>
                  <a:lnTo>
                    <a:pt x="3734765" y="887522"/>
                  </a:lnTo>
                  <a:lnTo>
                    <a:pt x="3737163" y="887522"/>
                  </a:lnTo>
                  <a:lnTo>
                    <a:pt x="3739562" y="887522"/>
                  </a:lnTo>
                  <a:lnTo>
                    <a:pt x="3741961" y="887522"/>
                  </a:lnTo>
                  <a:lnTo>
                    <a:pt x="3744359" y="887522"/>
                  </a:lnTo>
                  <a:lnTo>
                    <a:pt x="3746758" y="887522"/>
                  </a:lnTo>
                  <a:lnTo>
                    <a:pt x="3749157" y="887522"/>
                  </a:lnTo>
                  <a:lnTo>
                    <a:pt x="3751556" y="887522"/>
                  </a:lnTo>
                  <a:lnTo>
                    <a:pt x="3753954" y="887522"/>
                  </a:lnTo>
                  <a:lnTo>
                    <a:pt x="3756353" y="887522"/>
                  </a:lnTo>
                  <a:lnTo>
                    <a:pt x="3758752" y="887522"/>
                  </a:lnTo>
                  <a:lnTo>
                    <a:pt x="3761150" y="887522"/>
                  </a:lnTo>
                  <a:lnTo>
                    <a:pt x="3763549" y="887522"/>
                  </a:lnTo>
                  <a:lnTo>
                    <a:pt x="3765948" y="887522"/>
                  </a:lnTo>
                  <a:lnTo>
                    <a:pt x="3768346" y="887522"/>
                  </a:lnTo>
                  <a:lnTo>
                    <a:pt x="3770745" y="887522"/>
                  </a:lnTo>
                  <a:lnTo>
                    <a:pt x="3773144" y="887522"/>
                  </a:lnTo>
                  <a:lnTo>
                    <a:pt x="3775542" y="887522"/>
                  </a:lnTo>
                  <a:lnTo>
                    <a:pt x="3777941" y="887522"/>
                  </a:lnTo>
                  <a:lnTo>
                    <a:pt x="3780340" y="887522"/>
                  </a:lnTo>
                  <a:lnTo>
                    <a:pt x="3782739" y="887522"/>
                  </a:lnTo>
                  <a:lnTo>
                    <a:pt x="3785137" y="887522"/>
                  </a:lnTo>
                  <a:lnTo>
                    <a:pt x="3787536" y="887522"/>
                  </a:lnTo>
                  <a:lnTo>
                    <a:pt x="3789935" y="887522"/>
                  </a:lnTo>
                  <a:lnTo>
                    <a:pt x="3792333" y="887522"/>
                  </a:lnTo>
                  <a:lnTo>
                    <a:pt x="3794732" y="887522"/>
                  </a:lnTo>
                  <a:lnTo>
                    <a:pt x="3797131" y="887522"/>
                  </a:lnTo>
                  <a:lnTo>
                    <a:pt x="3799529" y="887522"/>
                  </a:lnTo>
                  <a:lnTo>
                    <a:pt x="3801928" y="887522"/>
                  </a:lnTo>
                  <a:lnTo>
                    <a:pt x="3804327" y="887522"/>
                  </a:lnTo>
                  <a:lnTo>
                    <a:pt x="3806725" y="887522"/>
                  </a:lnTo>
                  <a:lnTo>
                    <a:pt x="3809124" y="887522"/>
                  </a:lnTo>
                  <a:lnTo>
                    <a:pt x="3811523" y="887522"/>
                  </a:lnTo>
                  <a:lnTo>
                    <a:pt x="3813922" y="887522"/>
                  </a:lnTo>
                  <a:lnTo>
                    <a:pt x="3816320" y="887522"/>
                  </a:lnTo>
                  <a:lnTo>
                    <a:pt x="3818719" y="887522"/>
                  </a:lnTo>
                  <a:lnTo>
                    <a:pt x="3821118" y="887522"/>
                  </a:lnTo>
                  <a:lnTo>
                    <a:pt x="3823516" y="887522"/>
                  </a:lnTo>
                  <a:lnTo>
                    <a:pt x="3825915" y="887522"/>
                  </a:lnTo>
                  <a:lnTo>
                    <a:pt x="3828314" y="887522"/>
                  </a:lnTo>
                  <a:lnTo>
                    <a:pt x="3830712" y="887522"/>
                  </a:lnTo>
                  <a:lnTo>
                    <a:pt x="3833111" y="887522"/>
                  </a:lnTo>
                  <a:lnTo>
                    <a:pt x="3835510" y="887522"/>
                  </a:lnTo>
                  <a:lnTo>
                    <a:pt x="3837908" y="887522"/>
                  </a:lnTo>
                  <a:lnTo>
                    <a:pt x="3840307" y="887522"/>
                  </a:lnTo>
                  <a:lnTo>
                    <a:pt x="3842706" y="887522"/>
                  </a:lnTo>
                  <a:lnTo>
                    <a:pt x="3845105" y="887522"/>
                  </a:lnTo>
                  <a:lnTo>
                    <a:pt x="3847503" y="887522"/>
                  </a:lnTo>
                  <a:lnTo>
                    <a:pt x="3849902" y="887522"/>
                  </a:lnTo>
                  <a:lnTo>
                    <a:pt x="3852301" y="887522"/>
                  </a:lnTo>
                  <a:lnTo>
                    <a:pt x="3854699" y="887522"/>
                  </a:lnTo>
                  <a:lnTo>
                    <a:pt x="3857098" y="887522"/>
                  </a:lnTo>
                  <a:lnTo>
                    <a:pt x="3859497" y="887522"/>
                  </a:lnTo>
                  <a:lnTo>
                    <a:pt x="3861895" y="887522"/>
                  </a:lnTo>
                  <a:lnTo>
                    <a:pt x="3864294" y="887522"/>
                  </a:lnTo>
                  <a:lnTo>
                    <a:pt x="3866693" y="887522"/>
                  </a:lnTo>
                  <a:lnTo>
                    <a:pt x="3869091" y="887522"/>
                  </a:lnTo>
                  <a:lnTo>
                    <a:pt x="3871490" y="887522"/>
                  </a:lnTo>
                  <a:lnTo>
                    <a:pt x="3873889" y="887522"/>
                  </a:lnTo>
                  <a:lnTo>
                    <a:pt x="3876288" y="887522"/>
                  </a:lnTo>
                  <a:lnTo>
                    <a:pt x="3878686" y="887522"/>
                  </a:lnTo>
                  <a:lnTo>
                    <a:pt x="3881085" y="887522"/>
                  </a:lnTo>
                  <a:lnTo>
                    <a:pt x="3883484" y="887522"/>
                  </a:lnTo>
                  <a:lnTo>
                    <a:pt x="3885882" y="887522"/>
                  </a:lnTo>
                  <a:lnTo>
                    <a:pt x="3888281" y="887522"/>
                  </a:lnTo>
                  <a:lnTo>
                    <a:pt x="3890680" y="887522"/>
                  </a:lnTo>
                  <a:lnTo>
                    <a:pt x="3893078" y="887522"/>
                  </a:lnTo>
                  <a:lnTo>
                    <a:pt x="3895477" y="887522"/>
                  </a:lnTo>
                  <a:lnTo>
                    <a:pt x="3897876" y="887522"/>
                  </a:lnTo>
                  <a:lnTo>
                    <a:pt x="3900274" y="887522"/>
                  </a:lnTo>
                  <a:lnTo>
                    <a:pt x="3902673" y="887522"/>
                  </a:lnTo>
                  <a:lnTo>
                    <a:pt x="3905072" y="887522"/>
                  </a:lnTo>
                  <a:lnTo>
                    <a:pt x="3907471" y="887522"/>
                  </a:lnTo>
                  <a:lnTo>
                    <a:pt x="3909869" y="887522"/>
                  </a:lnTo>
                  <a:lnTo>
                    <a:pt x="3912268" y="887522"/>
                  </a:lnTo>
                  <a:lnTo>
                    <a:pt x="3914667" y="887522"/>
                  </a:lnTo>
                  <a:lnTo>
                    <a:pt x="3917065" y="887522"/>
                  </a:lnTo>
                  <a:lnTo>
                    <a:pt x="3919464" y="887522"/>
                  </a:lnTo>
                  <a:lnTo>
                    <a:pt x="3921863" y="887522"/>
                  </a:lnTo>
                  <a:lnTo>
                    <a:pt x="3924261" y="887522"/>
                  </a:lnTo>
                  <a:lnTo>
                    <a:pt x="3926660" y="887522"/>
                  </a:lnTo>
                  <a:lnTo>
                    <a:pt x="3929059" y="887522"/>
                  </a:lnTo>
                  <a:lnTo>
                    <a:pt x="3931457" y="887522"/>
                  </a:lnTo>
                  <a:lnTo>
                    <a:pt x="3933856" y="887522"/>
                  </a:lnTo>
                  <a:lnTo>
                    <a:pt x="3936255" y="887522"/>
                  </a:lnTo>
                  <a:lnTo>
                    <a:pt x="3938654" y="887522"/>
                  </a:lnTo>
                  <a:lnTo>
                    <a:pt x="3941052" y="887522"/>
                  </a:lnTo>
                  <a:lnTo>
                    <a:pt x="3943451" y="887522"/>
                  </a:lnTo>
                  <a:lnTo>
                    <a:pt x="3945850" y="887522"/>
                  </a:lnTo>
                  <a:lnTo>
                    <a:pt x="3948248" y="887522"/>
                  </a:lnTo>
                  <a:lnTo>
                    <a:pt x="3950647" y="887522"/>
                  </a:lnTo>
                  <a:lnTo>
                    <a:pt x="3953046" y="887522"/>
                  </a:lnTo>
                  <a:lnTo>
                    <a:pt x="3955444" y="887522"/>
                  </a:lnTo>
                  <a:lnTo>
                    <a:pt x="3957843" y="887522"/>
                  </a:lnTo>
                  <a:lnTo>
                    <a:pt x="3960242" y="887522"/>
                  </a:lnTo>
                  <a:lnTo>
                    <a:pt x="3962641" y="887522"/>
                  </a:lnTo>
                  <a:lnTo>
                    <a:pt x="3965039" y="887522"/>
                  </a:lnTo>
                  <a:lnTo>
                    <a:pt x="3967438" y="887522"/>
                  </a:lnTo>
                  <a:lnTo>
                    <a:pt x="3969837" y="887522"/>
                  </a:lnTo>
                  <a:lnTo>
                    <a:pt x="3972235" y="887522"/>
                  </a:lnTo>
                  <a:lnTo>
                    <a:pt x="3974634" y="887522"/>
                  </a:lnTo>
                  <a:lnTo>
                    <a:pt x="3977033" y="887522"/>
                  </a:lnTo>
                  <a:lnTo>
                    <a:pt x="3979431" y="887522"/>
                  </a:lnTo>
                  <a:lnTo>
                    <a:pt x="3981830" y="887522"/>
                  </a:lnTo>
                  <a:lnTo>
                    <a:pt x="3984229" y="887522"/>
                  </a:lnTo>
                  <a:lnTo>
                    <a:pt x="3986627" y="887522"/>
                  </a:lnTo>
                  <a:lnTo>
                    <a:pt x="3989026" y="887522"/>
                  </a:lnTo>
                  <a:lnTo>
                    <a:pt x="3991425" y="887522"/>
                  </a:lnTo>
                  <a:lnTo>
                    <a:pt x="3993824" y="887522"/>
                  </a:lnTo>
                  <a:lnTo>
                    <a:pt x="3996222" y="887522"/>
                  </a:lnTo>
                  <a:lnTo>
                    <a:pt x="3998621" y="887522"/>
                  </a:lnTo>
                  <a:lnTo>
                    <a:pt x="4001020" y="887522"/>
                  </a:lnTo>
                  <a:lnTo>
                    <a:pt x="4003418" y="887522"/>
                  </a:lnTo>
                  <a:lnTo>
                    <a:pt x="4005817" y="887522"/>
                  </a:lnTo>
                  <a:lnTo>
                    <a:pt x="4008216" y="887522"/>
                  </a:lnTo>
                  <a:lnTo>
                    <a:pt x="4010614" y="887522"/>
                  </a:lnTo>
                  <a:lnTo>
                    <a:pt x="4013013" y="887522"/>
                  </a:lnTo>
                  <a:lnTo>
                    <a:pt x="4015412" y="887522"/>
                  </a:lnTo>
                  <a:lnTo>
                    <a:pt x="4017810" y="887522"/>
                  </a:lnTo>
                  <a:lnTo>
                    <a:pt x="4020209" y="887522"/>
                  </a:lnTo>
                  <a:lnTo>
                    <a:pt x="4022608" y="887522"/>
                  </a:lnTo>
                  <a:lnTo>
                    <a:pt x="4025007" y="887522"/>
                  </a:lnTo>
                  <a:lnTo>
                    <a:pt x="4027405" y="887522"/>
                  </a:lnTo>
                  <a:lnTo>
                    <a:pt x="4029804" y="887522"/>
                  </a:lnTo>
                  <a:lnTo>
                    <a:pt x="4032203" y="887522"/>
                  </a:lnTo>
                  <a:lnTo>
                    <a:pt x="4034601" y="887522"/>
                  </a:lnTo>
                  <a:lnTo>
                    <a:pt x="4037000" y="887522"/>
                  </a:lnTo>
                  <a:lnTo>
                    <a:pt x="4039399" y="887522"/>
                  </a:lnTo>
                  <a:lnTo>
                    <a:pt x="4041797" y="887522"/>
                  </a:lnTo>
                  <a:lnTo>
                    <a:pt x="4044196" y="887522"/>
                  </a:lnTo>
                  <a:lnTo>
                    <a:pt x="4046595" y="887522"/>
                  </a:lnTo>
                  <a:lnTo>
                    <a:pt x="4048993" y="887522"/>
                  </a:lnTo>
                  <a:lnTo>
                    <a:pt x="4051392" y="887522"/>
                  </a:lnTo>
                  <a:lnTo>
                    <a:pt x="4053791" y="887522"/>
                  </a:lnTo>
                  <a:lnTo>
                    <a:pt x="4056190" y="887522"/>
                  </a:lnTo>
                  <a:lnTo>
                    <a:pt x="4058588" y="887522"/>
                  </a:lnTo>
                  <a:lnTo>
                    <a:pt x="4060987" y="887522"/>
                  </a:lnTo>
                  <a:lnTo>
                    <a:pt x="4063386" y="887522"/>
                  </a:lnTo>
                  <a:lnTo>
                    <a:pt x="4065784" y="887522"/>
                  </a:lnTo>
                  <a:lnTo>
                    <a:pt x="4068183" y="887522"/>
                  </a:lnTo>
                  <a:lnTo>
                    <a:pt x="4070582" y="887522"/>
                  </a:lnTo>
                  <a:lnTo>
                    <a:pt x="4072980" y="887522"/>
                  </a:lnTo>
                  <a:lnTo>
                    <a:pt x="4075379" y="887522"/>
                  </a:lnTo>
                  <a:lnTo>
                    <a:pt x="4077778" y="887522"/>
                  </a:lnTo>
                  <a:lnTo>
                    <a:pt x="4080176" y="887522"/>
                  </a:lnTo>
                  <a:lnTo>
                    <a:pt x="4082575" y="887522"/>
                  </a:lnTo>
                  <a:lnTo>
                    <a:pt x="4084974" y="887522"/>
                  </a:lnTo>
                  <a:lnTo>
                    <a:pt x="4087373" y="887522"/>
                  </a:lnTo>
                  <a:lnTo>
                    <a:pt x="4089771" y="887522"/>
                  </a:lnTo>
                  <a:lnTo>
                    <a:pt x="4092170" y="887522"/>
                  </a:lnTo>
                  <a:lnTo>
                    <a:pt x="4094569" y="887522"/>
                  </a:lnTo>
                  <a:lnTo>
                    <a:pt x="4096967" y="887522"/>
                  </a:lnTo>
                  <a:lnTo>
                    <a:pt x="4099366" y="887522"/>
                  </a:lnTo>
                  <a:lnTo>
                    <a:pt x="4101765" y="887522"/>
                  </a:lnTo>
                  <a:lnTo>
                    <a:pt x="4104163" y="887522"/>
                  </a:lnTo>
                  <a:lnTo>
                    <a:pt x="4106562" y="887522"/>
                  </a:lnTo>
                  <a:lnTo>
                    <a:pt x="4108961" y="887522"/>
                  </a:lnTo>
                  <a:lnTo>
                    <a:pt x="4111359" y="887522"/>
                  </a:lnTo>
                  <a:lnTo>
                    <a:pt x="4113758" y="887522"/>
                  </a:lnTo>
                  <a:lnTo>
                    <a:pt x="4116157" y="887522"/>
                  </a:lnTo>
                  <a:lnTo>
                    <a:pt x="4118556" y="887522"/>
                  </a:lnTo>
                  <a:lnTo>
                    <a:pt x="4120954" y="887522"/>
                  </a:lnTo>
                  <a:lnTo>
                    <a:pt x="4123353" y="887522"/>
                  </a:lnTo>
                  <a:lnTo>
                    <a:pt x="4125752" y="887522"/>
                  </a:lnTo>
                  <a:lnTo>
                    <a:pt x="4128150" y="887522"/>
                  </a:lnTo>
                  <a:lnTo>
                    <a:pt x="4130549" y="887522"/>
                  </a:lnTo>
                  <a:lnTo>
                    <a:pt x="4132948" y="887522"/>
                  </a:lnTo>
                  <a:lnTo>
                    <a:pt x="4135346" y="887522"/>
                  </a:lnTo>
                  <a:lnTo>
                    <a:pt x="4137745" y="887522"/>
                  </a:lnTo>
                  <a:lnTo>
                    <a:pt x="4140144" y="887522"/>
                  </a:lnTo>
                  <a:lnTo>
                    <a:pt x="4142542" y="887522"/>
                  </a:lnTo>
                  <a:lnTo>
                    <a:pt x="4144941" y="887522"/>
                  </a:lnTo>
                  <a:lnTo>
                    <a:pt x="4147340" y="887522"/>
                  </a:lnTo>
                  <a:lnTo>
                    <a:pt x="4149739" y="887522"/>
                  </a:lnTo>
                  <a:lnTo>
                    <a:pt x="4152137" y="887522"/>
                  </a:lnTo>
                  <a:lnTo>
                    <a:pt x="4154536" y="887522"/>
                  </a:lnTo>
                  <a:lnTo>
                    <a:pt x="4156935" y="887522"/>
                  </a:lnTo>
                  <a:lnTo>
                    <a:pt x="4159333" y="887522"/>
                  </a:lnTo>
                  <a:lnTo>
                    <a:pt x="4161732" y="887522"/>
                  </a:lnTo>
                  <a:lnTo>
                    <a:pt x="4164131" y="887522"/>
                  </a:lnTo>
                  <a:lnTo>
                    <a:pt x="4166529" y="887522"/>
                  </a:lnTo>
                  <a:lnTo>
                    <a:pt x="4168928" y="887522"/>
                  </a:lnTo>
                  <a:lnTo>
                    <a:pt x="4171327" y="887522"/>
                  </a:lnTo>
                  <a:lnTo>
                    <a:pt x="4173725" y="887522"/>
                  </a:lnTo>
                  <a:lnTo>
                    <a:pt x="4176124" y="887522"/>
                  </a:lnTo>
                  <a:lnTo>
                    <a:pt x="4178523" y="887522"/>
                  </a:lnTo>
                  <a:lnTo>
                    <a:pt x="4180922" y="887522"/>
                  </a:lnTo>
                  <a:lnTo>
                    <a:pt x="4183320" y="887522"/>
                  </a:lnTo>
                  <a:lnTo>
                    <a:pt x="4185719" y="887522"/>
                  </a:lnTo>
                  <a:lnTo>
                    <a:pt x="4188118" y="887522"/>
                  </a:lnTo>
                  <a:lnTo>
                    <a:pt x="4190516" y="887522"/>
                  </a:lnTo>
                  <a:lnTo>
                    <a:pt x="4192915" y="887522"/>
                  </a:lnTo>
                  <a:lnTo>
                    <a:pt x="4195314" y="887522"/>
                  </a:lnTo>
                  <a:lnTo>
                    <a:pt x="4197712" y="887522"/>
                  </a:lnTo>
                  <a:lnTo>
                    <a:pt x="4200111" y="887522"/>
                  </a:lnTo>
                  <a:lnTo>
                    <a:pt x="4202510" y="887522"/>
                  </a:lnTo>
                  <a:lnTo>
                    <a:pt x="4204909" y="887522"/>
                  </a:lnTo>
                  <a:lnTo>
                    <a:pt x="4207307" y="887522"/>
                  </a:lnTo>
                  <a:lnTo>
                    <a:pt x="4209706" y="887522"/>
                  </a:lnTo>
                  <a:lnTo>
                    <a:pt x="4212105" y="887522"/>
                  </a:lnTo>
                  <a:lnTo>
                    <a:pt x="4214503" y="887522"/>
                  </a:lnTo>
                  <a:lnTo>
                    <a:pt x="4216902" y="887522"/>
                  </a:lnTo>
                  <a:lnTo>
                    <a:pt x="4219301" y="887522"/>
                  </a:lnTo>
                  <a:lnTo>
                    <a:pt x="4221699" y="887522"/>
                  </a:lnTo>
                  <a:lnTo>
                    <a:pt x="4224098" y="887522"/>
                  </a:lnTo>
                  <a:lnTo>
                    <a:pt x="4226497" y="887522"/>
                  </a:lnTo>
                  <a:lnTo>
                    <a:pt x="4228895" y="887522"/>
                  </a:lnTo>
                  <a:lnTo>
                    <a:pt x="4231294" y="887522"/>
                  </a:lnTo>
                  <a:lnTo>
                    <a:pt x="4233693" y="887522"/>
                  </a:lnTo>
                  <a:lnTo>
                    <a:pt x="4236092" y="887522"/>
                  </a:lnTo>
                  <a:lnTo>
                    <a:pt x="4238490" y="887522"/>
                  </a:lnTo>
                  <a:lnTo>
                    <a:pt x="4240889" y="887522"/>
                  </a:lnTo>
                  <a:lnTo>
                    <a:pt x="4243288" y="887522"/>
                  </a:lnTo>
                  <a:lnTo>
                    <a:pt x="4245686" y="887522"/>
                  </a:lnTo>
                  <a:lnTo>
                    <a:pt x="4248085" y="887522"/>
                  </a:lnTo>
                  <a:lnTo>
                    <a:pt x="4250484" y="887522"/>
                  </a:lnTo>
                  <a:lnTo>
                    <a:pt x="4252882" y="887522"/>
                  </a:lnTo>
                  <a:lnTo>
                    <a:pt x="4255281" y="887522"/>
                  </a:lnTo>
                  <a:lnTo>
                    <a:pt x="4257680" y="887522"/>
                  </a:lnTo>
                  <a:lnTo>
                    <a:pt x="4260078" y="887522"/>
                  </a:lnTo>
                  <a:lnTo>
                    <a:pt x="4262477" y="887522"/>
                  </a:lnTo>
                  <a:lnTo>
                    <a:pt x="4264876" y="887522"/>
                  </a:lnTo>
                  <a:lnTo>
                    <a:pt x="4267275" y="887522"/>
                  </a:lnTo>
                  <a:lnTo>
                    <a:pt x="4269673" y="887522"/>
                  </a:lnTo>
                  <a:lnTo>
                    <a:pt x="4272072" y="887522"/>
                  </a:lnTo>
                  <a:lnTo>
                    <a:pt x="4274471" y="887522"/>
                  </a:lnTo>
                  <a:lnTo>
                    <a:pt x="4276869" y="887522"/>
                  </a:lnTo>
                  <a:lnTo>
                    <a:pt x="4279268" y="887522"/>
                  </a:lnTo>
                  <a:lnTo>
                    <a:pt x="4281667" y="887522"/>
                  </a:lnTo>
                  <a:lnTo>
                    <a:pt x="4284065" y="887522"/>
                  </a:lnTo>
                  <a:lnTo>
                    <a:pt x="4286464" y="887522"/>
                  </a:lnTo>
                  <a:lnTo>
                    <a:pt x="4288863" y="887522"/>
                  </a:lnTo>
                  <a:lnTo>
                    <a:pt x="4291261" y="887522"/>
                  </a:lnTo>
                  <a:lnTo>
                    <a:pt x="4293660" y="887522"/>
                  </a:lnTo>
                  <a:lnTo>
                    <a:pt x="4296059" y="887522"/>
                  </a:lnTo>
                  <a:lnTo>
                    <a:pt x="4298458" y="887522"/>
                  </a:lnTo>
                  <a:lnTo>
                    <a:pt x="4300856" y="887522"/>
                  </a:lnTo>
                  <a:lnTo>
                    <a:pt x="4303255" y="887522"/>
                  </a:lnTo>
                  <a:lnTo>
                    <a:pt x="4305654" y="887522"/>
                  </a:lnTo>
                  <a:lnTo>
                    <a:pt x="4308052" y="890306"/>
                  </a:lnTo>
                  <a:lnTo>
                    <a:pt x="4310451" y="890306"/>
                  </a:lnTo>
                  <a:lnTo>
                    <a:pt x="4312850" y="890306"/>
                  </a:lnTo>
                  <a:lnTo>
                    <a:pt x="4315248" y="890306"/>
                  </a:lnTo>
                  <a:lnTo>
                    <a:pt x="4317647" y="890306"/>
                  </a:lnTo>
                  <a:lnTo>
                    <a:pt x="4320046" y="890306"/>
                  </a:lnTo>
                  <a:lnTo>
                    <a:pt x="4322444" y="890306"/>
                  </a:lnTo>
                  <a:lnTo>
                    <a:pt x="4324843" y="890306"/>
                  </a:lnTo>
                  <a:lnTo>
                    <a:pt x="4327242" y="890306"/>
                  </a:lnTo>
                  <a:lnTo>
                    <a:pt x="4329641" y="890306"/>
                  </a:lnTo>
                  <a:lnTo>
                    <a:pt x="4332039" y="890306"/>
                  </a:lnTo>
                  <a:lnTo>
                    <a:pt x="4334438" y="890306"/>
                  </a:lnTo>
                  <a:lnTo>
                    <a:pt x="4336837" y="890306"/>
                  </a:lnTo>
                  <a:lnTo>
                    <a:pt x="4339235" y="890306"/>
                  </a:lnTo>
                  <a:lnTo>
                    <a:pt x="4341634" y="890306"/>
                  </a:lnTo>
                  <a:lnTo>
                    <a:pt x="4344033" y="890306"/>
                  </a:lnTo>
                  <a:lnTo>
                    <a:pt x="4346431" y="890306"/>
                  </a:lnTo>
                  <a:lnTo>
                    <a:pt x="4348830" y="890306"/>
                  </a:lnTo>
                  <a:lnTo>
                    <a:pt x="4351229" y="890306"/>
                  </a:lnTo>
                  <a:lnTo>
                    <a:pt x="4353627" y="890306"/>
                  </a:lnTo>
                  <a:lnTo>
                    <a:pt x="4356026" y="890306"/>
                  </a:lnTo>
                  <a:lnTo>
                    <a:pt x="4358425" y="890306"/>
                  </a:lnTo>
                  <a:lnTo>
                    <a:pt x="4360824" y="890306"/>
                  </a:lnTo>
                  <a:lnTo>
                    <a:pt x="4363222" y="890306"/>
                  </a:lnTo>
                  <a:lnTo>
                    <a:pt x="4365621" y="890306"/>
                  </a:lnTo>
                  <a:lnTo>
                    <a:pt x="4368020" y="890306"/>
                  </a:lnTo>
                  <a:lnTo>
                    <a:pt x="4370418" y="890306"/>
                  </a:lnTo>
                  <a:lnTo>
                    <a:pt x="4372817" y="890306"/>
                  </a:lnTo>
                  <a:lnTo>
                    <a:pt x="4375216" y="890306"/>
                  </a:lnTo>
                  <a:lnTo>
                    <a:pt x="4377614" y="890306"/>
                  </a:lnTo>
                  <a:lnTo>
                    <a:pt x="4380013" y="890306"/>
                  </a:lnTo>
                  <a:lnTo>
                    <a:pt x="4382412" y="890306"/>
                  </a:lnTo>
                  <a:lnTo>
                    <a:pt x="4384810" y="890306"/>
                  </a:lnTo>
                  <a:lnTo>
                    <a:pt x="4387209" y="890306"/>
                  </a:lnTo>
                  <a:lnTo>
                    <a:pt x="4389608" y="890306"/>
                  </a:lnTo>
                  <a:lnTo>
                    <a:pt x="4392007" y="890306"/>
                  </a:lnTo>
                  <a:lnTo>
                    <a:pt x="4394405" y="890306"/>
                  </a:lnTo>
                  <a:lnTo>
                    <a:pt x="4396804" y="890306"/>
                  </a:lnTo>
                  <a:lnTo>
                    <a:pt x="4399203" y="890306"/>
                  </a:lnTo>
                  <a:lnTo>
                    <a:pt x="4401601" y="890306"/>
                  </a:lnTo>
                  <a:lnTo>
                    <a:pt x="4404000" y="890306"/>
                  </a:lnTo>
                  <a:lnTo>
                    <a:pt x="4406399" y="890306"/>
                  </a:lnTo>
                  <a:lnTo>
                    <a:pt x="4408797" y="890306"/>
                  </a:lnTo>
                  <a:lnTo>
                    <a:pt x="4411196" y="890306"/>
                  </a:lnTo>
                  <a:lnTo>
                    <a:pt x="4413595" y="890306"/>
                  </a:lnTo>
                  <a:lnTo>
                    <a:pt x="4415994" y="890306"/>
                  </a:lnTo>
                  <a:lnTo>
                    <a:pt x="4418392" y="890306"/>
                  </a:lnTo>
                  <a:lnTo>
                    <a:pt x="4420791" y="890306"/>
                  </a:lnTo>
                  <a:lnTo>
                    <a:pt x="4423190" y="890306"/>
                  </a:lnTo>
                  <a:lnTo>
                    <a:pt x="4425588" y="890306"/>
                  </a:lnTo>
                  <a:lnTo>
                    <a:pt x="4427987" y="890306"/>
                  </a:lnTo>
                  <a:lnTo>
                    <a:pt x="4430386" y="890306"/>
                  </a:lnTo>
                  <a:lnTo>
                    <a:pt x="4432784" y="890306"/>
                  </a:lnTo>
                  <a:lnTo>
                    <a:pt x="4435183" y="890306"/>
                  </a:lnTo>
                  <a:lnTo>
                    <a:pt x="4437582" y="890306"/>
                  </a:lnTo>
                  <a:lnTo>
                    <a:pt x="4439980" y="890306"/>
                  </a:lnTo>
                  <a:lnTo>
                    <a:pt x="4442379" y="890306"/>
                  </a:lnTo>
                  <a:lnTo>
                    <a:pt x="4444778" y="890306"/>
                  </a:lnTo>
                  <a:lnTo>
                    <a:pt x="4447177" y="890306"/>
                  </a:lnTo>
                  <a:lnTo>
                    <a:pt x="4449575" y="890306"/>
                  </a:lnTo>
                  <a:lnTo>
                    <a:pt x="4451974" y="890306"/>
                  </a:lnTo>
                  <a:lnTo>
                    <a:pt x="4454373" y="885218"/>
                  </a:lnTo>
                  <a:lnTo>
                    <a:pt x="4456771" y="885218"/>
                  </a:lnTo>
                  <a:lnTo>
                    <a:pt x="4459170" y="885218"/>
                  </a:lnTo>
                  <a:lnTo>
                    <a:pt x="4461569" y="885218"/>
                  </a:lnTo>
                  <a:lnTo>
                    <a:pt x="4463967" y="885218"/>
                  </a:lnTo>
                  <a:lnTo>
                    <a:pt x="4466366" y="885218"/>
                  </a:lnTo>
                  <a:lnTo>
                    <a:pt x="4468765" y="885218"/>
                  </a:lnTo>
                  <a:lnTo>
                    <a:pt x="4471163" y="885218"/>
                  </a:lnTo>
                  <a:lnTo>
                    <a:pt x="4473562" y="885218"/>
                  </a:lnTo>
                  <a:lnTo>
                    <a:pt x="4475961" y="885218"/>
                  </a:lnTo>
                  <a:lnTo>
                    <a:pt x="4478360" y="885218"/>
                  </a:lnTo>
                  <a:lnTo>
                    <a:pt x="4480758" y="885218"/>
                  </a:lnTo>
                  <a:lnTo>
                    <a:pt x="4483157" y="885218"/>
                  </a:lnTo>
                  <a:lnTo>
                    <a:pt x="4485556" y="885218"/>
                  </a:lnTo>
                  <a:lnTo>
                    <a:pt x="4487954" y="885218"/>
                  </a:lnTo>
                  <a:lnTo>
                    <a:pt x="4490353" y="885218"/>
                  </a:lnTo>
                  <a:lnTo>
                    <a:pt x="4492752" y="885218"/>
                  </a:lnTo>
                  <a:lnTo>
                    <a:pt x="4495150" y="885218"/>
                  </a:lnTo>
                  <a:lnTo>
                    <a:pt x="4497549" y="885218"/>
                  </a:lnTo>
                  <a:lnTo>
                    <a:pt x="4499948" y="885218"/>
                  </a:lnTo>
                  <a:lnTo>
                    <a:pt x="4502346" y="885218"/>
                  </a:lnTo>
                  <a:lnTo>
                    <a:pt x="4504745" y="885218"/>
                  </a:lnTo>
                  <a:lnTo>
                    <a:pt x="4507144" y="885218"/>
                  </a:lnTo>
                  <a:lnTo>
                    <a:pt x="4509543" y="885218"/>
                  </a:lnTo>
                  <a:lnTo>
                    <a:pt x="4511941" y="885218"/>
                  </a:lnTo>
                  <a:lnTo>
                    <a:pt x="4514340" y="885218"/>
                  </a:lnTo>
                  <a:lnTo>
                    <a:pt x="4516739" y="885218"/>
                  </a:lnTo>
                  <a:lnTo>
                    <a:pt x="4519137" y="885218"/>
                  </a:lnTo>
                  <a:lnTo>
                    <a:pt x="4521536" y="885218"/>
                  </a:lnTo>
                  <a:lnTo>
                    <a:pt x="4523935" y="885218"/>
                  </a:lnTo>
                  <a:lnTo>
                    <a:pt x="4526333" y="885218"/>
                  </a:lnTo>
                  <a:lnTo>
                    <a:pt x="4528732" y="885218"/>
                  </a:lnTo>
                  <a:lnTo>
                    <a:pt x="4531131" y="885218"/>
                  </a:lnTo>
                  <a:lnTo>
                    <a:pt x="4533529" y="885218"/>
                  </a:lnTo>
                  <a:lnTo>
                    <a:pt x="4535928" y="885218"/>
                  </a:lnTo>
                  <a:lnTo>
                    <a:pt x="4538327" y="885218"/>
                  </a:lnTo>
                  <a:lnTo>
                    <a:pt x="4540726" y="885218"/>
                  </a:lnTo>
                  <a:lnTo>
                    <a:pt x="4543124" y="885218"/>
                  </a:lnTo>
                  <a:lnTo>
                    <a:pt x="4545523" y="885218"/>
                  </a:lnTo>
                  <a:lnTo>
                    <a:pt x="4547922" y="885218"/>
                  </a:lnTo>
                  <a:lnTo>
                    <a:pt x="4550320" y="885218"/>
                  </a:lnTo>
                  <a:lnTo>
                    <a:pt x="4552719" y="885218"/>
                  </a:lnTo>
                  <a:lnTo>
                    <a:pt x="4555118" y="885218"/>
                  </a:lnTo>
                  <a:lnTo>
                    <a:pt x="4557516" y="885218"/>
                  </a:lnTo>
                  <a:lnTo>
                    <a:pt x="4559915" y="885218"/>
                  </a:lnTo>
                  <a:lnTo>
                    <a:pt x="4562314" y="885218"/>
                  </a:lnTo>
                  <a:lnTo>
                    <a:pt x="4564712" y="885218"/>
                  </a:lnTo>
                  <a:lnTo>
                    <a:pt x="4567111" y="885218"/>
                  </a:lnTo>
                  <a:lnTo>
                    <a:pt x="4569510" y="885218"/>
                  </a:lnTo>
                  <a:lnTo>
                    <a:pt x="4571909" y="885218"/>
                  </a:lnTo>
                  <a:lnTo>
                    <a:pt x="4574307" y="885218"/>
                  </a:lnTo>
                  <a:lnTo>
                    <a:pt x="4576706" y="885218"/>
                  </a:lnTo>
                  <a:lnTo>
                    <a:pt x="4579105" y="885218"/>
                  </a:lnTo>
                  <a:lnTo>
                    <a:pt x="4581503" y="885218"/>
                  </a:lnTo>
                  <a:lnTo>
                    <a:pt x="4583902" y="885218"/>
                  </a:lnTo>
                  <a:lnTo>
                    <a:pt x="4586301" y="885218"/>
                  </a:lnTo>
                  <a:lnTo>
                    <a:pt x="4588699" y="885218"/>
                  </a:lnTo>
                  <a:lnTo>
                    <a:pt x="4591098" y="885218"/>
                  </a:lnTo>
                  <a:lnTo>
                    <a:pt x="4593497" y="885218"/>
                  </a:lnTo>
                  <a:lnTo>
                    <a:pt x="4595895" y="885218"/>
                  </a:lnTo>
                  <a:lnTo>
                    <a:pt x="4598294" y="885218"/>
                  </a:lnTo>
                  <a:lnTo>
                    <a:pt x="4600693" y="885218"/>
                  </a:lnTo>
                  <a:lnTo>
                    <a:pt x="4603092" y="885218"/>
                  </a:lnTo>
                  <a:lnTo>
                    <a:pt x="4605490" y="885218"/>
                  </a:lnTo>
                  <a:lnTo>
                    <a:pt x="4607889" y="885218"/>
                  </a:lnTo>
                  <a:lnTo>
                    <a:pt x="4610288" y="885218"/>
                  </a:lnTo>
                  <a:lnTo>
                    <a:pt x="4612686" y="885218"/>
                  </a:lnTo>
                  <a:lnTo>
                    <a:pt x="4615085" y="885218"/>
                  </a:lnTo>
                  <a:lnTo>
                    <a:pt x="4617484" y="885218"/>
                  </a:lnTo>
                  <a:lnTo>
                    <a:pt x="4619882" y="885218"/>
                  </a:lnTo>
                  <a:lnTo>
                    <a:pt x="4622281" y="885218"/>
                  </a:lnTo>
                  <a:lnTo>
                    <a:pt x="4624680" y="885218"/>
                  </a:lnTo>
                  <a:lnTo>
                    <a:pt x="4627078" y="885218"/>
                  </a:lnTo>
                  <a:lnTo>
                    <a:pt x="4629477" y="885218"/>
                  </a:lnTo>
                  <a:lnTo>
                    <a:pt x="4631876" y="885218"/>
                  </a:lnTo>
                  <a:lnTo>
                    <a:pt x="4634275" y="885218"/>
                  </a:lnTo>
                  <a:lnTo>
                    <a:pt x="4636673" y="885218"/>
                  </a:lnTo>
                  <a:lnTo>
                    <a:pt x="4639072" y="885218"/>
                  </a:lnTo>
                  <a:lnTo>
                    <a:pt x="4641471" y="885218"/>
                  </a:lnTo>
                  <a:lnTo>
                    <a:pt x="4643869" y="885218"/>
                  </a:lnTo>
                  <a:lnTo>
                    <a:pt x="4646268" y="885218"/>
                  </a:lnTo>
                  <a:lnTo>
                    <a:pt x="4648667" y="885218"/>
                  </a:lnTo>
                  <a:lnTo>
                    <a:pt x="4651065" y="885218"/>
                  </a:lnTo>
                  <a:lnTo>
                    <a:pt x="4653464" y="885218"/>
                  </a:lnTo>
                  <a:lnTo>
                    <a:pt x="4655863" y="885218"/>
                  </a:lnTo>
                  <a:lnTo>
                    <a:pt x="4658262" y="885218"/>
                  </a:lnTo>
                  <a:lnTo>
                    <a:pt x="4660660" y="885218"/>
                  </a:lnTo>
                  <a:lnTo>
                    <a:pt x="4663059" y="885218"/>
                  </a:lnTo>
                  <a:lnTo>
                    <a:pt x="4665458" y="885218"/>
                  </a:lnTo>
                  <a:lnTo>
                    <a:pt x="4667856" y="885218"/>
                  </a:lnTo>
                  <a:lnTo>
                    <a:pt x="4670255" y="885218"/>
                  </a:lnTo>
                  <a:lnTo>
                    <a:pt x="4672654" y="885218"/>
                  </a:lnTo>
                  <a:lnTo>
                    <a:pt x="4675052" y="885218"/>
                  </a:lnTo>
                  <a:lnTo>
                    <a:pt x="4677451" y="885218"/>
                  </a:lnTo>
                  <a:lnTo>
                    <a:pt x="4679850" y="885218"/>
                  </a:lnTo>
                  <a:lnTo>
                    <a:pt x="4682248" y="885218"/>
                  </a:lnTo>
                  <a:lnTo>
                    <a:pt x="4684647" y="885218"/>
                  </a:lnTo>
                  <a:lnTo>
                    <a:pt x="4687046" y="885218"/>
                  </a:lnTo>
                  <a:lnTo>
                    <a:pt x="4689445" y="885218"/>
                  </a:lnTo>
                  <a:lnTo>
                    <a:pt x="4691843" y="885218"/>
                  </a:lnTo>
                  <a:lnTo>
                    <a:pt x="4694242" y="885218"/>
                  </a:lnTo>
                  <a:lnTo>
                    <a:pt x="4696641" y="885218"/>
                  </a:lnTo>
                  <a:lnTo>
                    <a:pt x="4699039" y="885218"/>
                  </a:lnTo>
                  <a:lnTo>
                    <a:pt x="4701438" y="885218"/>
                  </a:lnTo>
                  <a:lnTo>
                    <a:pt x="4703837" y="885218"/>
                  </a:lnTo>
                  <a:lnTo>
                    <a:pt x="4706235" y="885218"/>
                  </a:lnTo>
                  <a:lnTo>
                    <a:pt x="4708634" y="885218"/>
                  </a:lnTo>
                  <a:lnTo>
                    <a:pt x="4711033" y="885218"/>
                  </a:lnTo>
                  <a:lnTo>
                    <a:pt x="4713431" y="885218"/>
                  </a:lnTo>
                  <a:lnTo>
                    <a:pt x="4715830" y="885218"/>
                  </a:lnTo>
                  <a:lnTo>
                    <a:pt x="4718229" y="885218"/>
                  </a:lnTo>
                  <a:lnTo>
                    <a:pt x="4720628" y="885218"/>
                  </a:lnTo>
                  <a:lnTo>
                    <a:pt x="4723026" y="885218"/>
                  </a:lnTo>
                  <a:lnTo>
                    <a:pt x="4725425" y="885218"/>
                  </a:lnTo>
                  <a:lnTo>
                    <a:pt x="4727824" y="885218"/>
                  </a:lnTo>
                  <a:lnTo>
                    <a:pt x="4730222" y="885218"/>
                  </a:lnTo>
                  <a:lnTo>
                    <a:pt x="4732621" y="885218"/>
                  </a:lnTo>
                  <a:lnTo>
                    <a:pt x="4735020" y="885218"/>
                  </a:lnTo>
                  <a:lnTo>
                    <a:pt x="4737418" y="885218"/>
                  </a:lnTo>
                  <a:lnTo>
                    <a:pt x="4739817" y="885218"/>
                  </a:lnTo>
                  <a:lnTo>
                    <a:pt x="4742216" y="885218"/>
                  </a:lnTo>
                  <a:lnTo>
                    <a:pt x="4744614" y="885218"/>
                  </a:lnTo>
                  <a:lnTo>
                    <a:pt x="4747013" y="885218"/>
                  </a:lnTo>
                  <a:lnTo>
                    <a:pt x="4749412" y="885218"/>
                  </a:lnTo>
                  <a:lnTo>
                    <a:pt x="4751811" y="885218"/>
                  </a:lnTo>
                  <a:lnTo>
                    <a:pt x="4754209" y="885218"/>
                  </a:lnTo>
                  <a:lnTo>
                    <a:pt x="4756608" y="885218"/>
                  </a:lnTo>
                  <a:lnTo>
                    <a:pt x="4759007" y="885218"/>
                  </a:lnTo>
                  <a:lnTo>
                    <a:pt x="4761405" y="885218"/>
                  </a:lnTo>
                  <a:lnTo>
                    <a:pt x="4763804" y="885218"/>
                  </a:lnTo>
                  <a:lnTo>
                    <a:pt x="4766203" y="885218"/>
                  </a:lnTo>
                  <a:lnTo>
                    <a:pt x="4768601" y="885218"/>
                  </a:lnTo>
                  <a:lnTo>
                    <a:pt x="4771000" y="885218"/>
                  </a:lnTo>
                  <a:lnTo>
                    <a:pt x="4773399" y="885218"/>
                  </a:lnTo>
                  <a:lnTo>
                    <a:pt x="4775797" y="885218"/>
                  </a:lnTo>
                  <a:lnTo>
                    <a:pt x="4778196" y="885218"/>
                  </a:lnTo>
                  <a:lnTo>
                    <a:pt x="4780595" y="885218"/>
                  </a:lnTo>
                  <a:lnTo>
                    <a:pt x="4782994" y="885218"/>
                  </a:lnTo>
                  <a:lnTo>
                    <a:pt x="4785392" y="885218"/>
                  </a:lnTo>
                  <a:lnTo>
                    <a:pt x="4787791" y="885218"/>
                  </a:lnTo>
                  <a:lnTo>
                    <a:pt x="4790190" y="885218"/>
                  </a:lnTo>
                  <a:lnTo>
                    <a:pt x="4792588" y="885218"/>
                  </a:lnTo>
                  <a:lnTo>
                    <a:pt x="4794987" y="885218"/>
                  </a:lnTo>
                  <a:lnTo>
                    <a:pt x="4797386" y="885218"/>
                  </a:lnTo>
                  <a:lnTo>
                    <a:pt x="4799784" y="885218"/>
                  </a:lnTo>
                  <a:lnTo>
                    <a:pt x="4802183" y="885218"/>
                  </a:lnTo>
                  <a:lnTo>
                    <a:pt x="4804582" y="885218"/>
                  </a:lnTo>
                  <a:lnTo>
                    <a:pt x="4806980" y="885218"/>
                  </a:lnTo>
                  <a:lnTo>
                    <a:pt x="4809379" y="885218"/>
                  </a:lnTo>
                  <a:lnTo>
                    <a:pt x="4811778" y="885218"/>
                  </a:lnTo>
                  <a:lnTo>
                    <a:pt x="4814177" y="885218"/>
                  </a:lnTo>
                  <a:lnTo>
                    <a:pt x="4816575" y="885218"/>
                  </a:lnTo>
                  <a:lnTo>
                    <a:pt x="4818974" y="885218"/>
                  </a:lnTo>
                  <a:lnTo>
                    <a:pt x="4821373" y="885218"/>
                  </a:lnTo>
                  <a:lnTo>
                    <a:pt x="4823771" y="885218"/>
                  </a:lnTo>
                  <a:lnTo>
                    <a:pt x="4826170" y="885218"/>
                  </a:lnTo>
                  <a:lnTo>
                    <a:pt x="4828569" y="885218"/>
                  </a:lnTo>
                  <a:lnTo>
                    <a:pt x="4830967" y="885218"/>
                  </a:lnTo>
                  <a:lnTo>
                    <a:pt x="4833366" y="885218"/>
                  </a:lnTo>
                  <a:lnTo>
                    <a:pt x="4835765" y="885218"/>
                  </a:lnTo>
                  <a:lnTo>
                    <a:pt x="4838163" y="885218"/>
                  </a:lnTo>
                  <a:lnTo>
                    <a:pt x="4840562" y="885218"/>
                  </a:lnTo>
                  <a:lnTo>
                    <a:pt x="4842961" y="885218"/>
                  </a:lnTo>
                  <a:lnTo>
                    <a:pt x="4845360" y="885218"/>
                  </a:lnTo>
                  <a:lnTo>
                    <a:pt x="4847758" y="885218"/>
                  </a:lnTo>
                  <a:lnTo>
                    <a:pt x="4850157" y="885218"/>
                  </a:lnTo>
                  <a:lnTo>
                    <a:pt x="4852556" y="885218"/>
                  </a:lnTo>
                  <a:lnTo>
                    <a:pt x="4854954" y="885218"/>
                  </a:lnTo>
                  <a:lnTo>
                    <a:pt x="4857353" y="885218"/>
                  </a:lnTo>
                  <a:lnTo>
                    <a:pt x="4859752" y="885218"/>
                  </a:lnTo>
                  <a:lnTo>
                    <a:pt x="4862150" y="885218"/>
                  </a:lnTo>
                  <a:lnTo>
                    <a:pt x="4864549" y="885218"/>
                  </a:lnTo>
                  <a:lnTo>
                    <a:pt x="4866948" y="885218"/>
                  </a:lnTo>
                  <a:lnTo>
                    <a:pt x="4869346" y="885218"/>
                  </a:lnTo>
                  <a:lnTo>
                    <a:pt x="4871745" y="885218"/>
                  </a:lnTo>
                  <a:lnTo>
                    <a:pt x="4874144" y="885218"/>
                  </a:lnTo>
                  <a:lnTo>
                    <a:pt x="4876543" y="885218"/>
                  </a:lnTo>
                  <a:lnTo>
                    <a:pt x="4878941" y="885218"/>
                  </a:lnTo>
                  <a:lnTo>
                    <a:pt x="4881340" y="885218"/>
                  </a:lnTo>
                  <a:lnTo>
                    <a:pt x="4883739" y="885218"/>
                  </a:lnTo>
                  <a:lnTo>
                    <a:pt x="4886137" y="885218"/>
                  </a:lnTo>
                  <a:lnTo>
                    <a:pt x="4888536" y="885218"/>
                  </a:lnTo>
                  <a:lnTo>
                    <a:pt x="4890935" y="885218"/>
                  </a:lnTo>
                  <a:lnTo>
                    <a:pt x="4893333" y="885218"/>
                  </a:lnTo>
                  <a:lnTo>
                    <a:pt x="4895732" y="885218"/>
                  </a:lnTo>
                  <a:lnTo>
                    <a:pt x="4898131" y="885218"/>
                  </a:lnTo>
                  <a:lnTo>
                    <a:pt x="4900530" y="885218"/>
                  </a:lnTo>
                  <a:lnTo>
                    <a:pt x="4902928" y="885218"/>
                  </a:lnTo>
                  <a:lnTo>
                    <a:pt x="4905327" y="885218"/>
                  </a:lnTo>
                  <a:lnTo>
                    <a:pt x="4907726" y="885218"/>
                  </a:lnTo>
                  <a:lnTo>
                    <a:pt x="4910124" y="885218"/>
                  </a:lnTo>
                  <a:lnTo>
                    <a:pt x="4912523" y="885218"/>
                  </a:lnTo>
                  <a:lnTo>
                    <a:pt x="4914922" y="885218"/>
                  </a:lnTo>
                  <a:lnTo>
                    <a:pt x="4917320" y="885218"/>
                  </a:lnTo>
                  <a:lnTo>
                    <a:pt x="4919719" y="885218"/>
                  </a:lnTo>
                  <a:lnTo>
                    <a:pt x="4922118" y="885218"/>
                  </a:lnTo>
                  <a:lnTo>
                    <a:pt x="4924516" y="885218"/>
                  </a:lnTo>
                  <a:lnTo>
                    <a:pt x="4926915" y="885218"/>
                  </a:lnTo>
                  <a:lnTo>
                    <a:pt x="4929314" y="885218"/>
                  </a:lnTo>
                  <a:lnTo>
                    <a:pt x="4931713" y="885218"/>
                  </a:lnTo>
                  <a:lnTo>
                    <a:pt x="4934111" y="885218"/>
                  </a:lnTo>
                  <a:lnTo>
                    <a:pt x="4936510" y="885218"/>
                  </a:lnTo>
                  <a:lnTo>
                    <a:pt x="4938909" y="885218"/>
                  </a:lnTo>
                  <a:lnTo>
                    <a:pt x="4941307" y="885218"/>
                  </a:lnTo>
                  <a:lnTo>
                    <a:pt x="4943706" y="885218"/>
                  </a:lnTo>
                  <a:lnTo>
                    <a:pt x="4946105" y="885218"/>
                  </a:lnTo>
                  <a:lnTo>
                    <a:pt x="4948503" y="885218"/>
                  </a:lnTo>
                  <a:lnTo>
                    <a:pt x="4950902" y="885218"/>
                  </a:lnTo>
                  <a:lnTo>
                    <a:pt x="4953301" y="885218"/>
                  </a:lnTo>
                  <a:lnTo>
                    <a:pt x="4955699" y="885218"/>
                  </a:lnTo>
                  <a:lnTo>
                    <a:pt x="4958098" y="885218"/>
                  </a:lnTo>
                  <a:lnTo>
                    <a:pt x="4960497" y="885218"/>
                  </a:lnTo>
                  <a:lnTo>
                    <a:pt x="4962896" y="885218"/>
                  </a:lnTo>
                  <a:lnTo>
                    <a:pt x="4965294" y="885218"/>
                  </a:lnTo>
                  <a:lnTo>
                    <a:pt x="4967693" y="885218"/>
                  </a:lnTo>
                  <a:lnTo>
                    <a:pt x="4970092" y="885218"/>
                  </a:lnTo>
                  <a:lnTo>
                    <a:pt x="4972490" y="885218"/>
                  </a:lnTo>
                  <a:lnTo>
                    <a:pt x="4974889" y="885218"/>
                  </a:lnTo>
                  <a:lnTo>
                    <a:pt x="4977288" y="885218"/>
                  </a:lnTo>
                  <a:lnTo>
                    <a:pt x="4979686" y="885218"/>
                  </a:lnTo>
                  <a:lnTo>
                    <a:pt x="4982085" y="885218"/>
                  </a:lnTo>
                  <a:lnTo>
                    <a:pt x="4984484" y="885218"/>
                  </a:lnTo>
                  <a:lnTo>
                    <a:pt x="4986882" y="885218"/>
                  </a:lnTo>
                  <a:lnTo>
                    <a:pt x="4989281" y="885218"/>
                  </a:lnTo>
                  <a:lnTo>
                    <a:pt x="4991680" y="885218"/>
                  </a:lnTo>
                  <a:lnTo>
                    <a:pt x="4994079" y="885218"/>
                  </a:lnTo>
                  <a:lnTo>
                    <a:pt x="4996477" y="885218"/>
                  </a:lnTo>
                  <a:lnTo>
                    <a:pt x="4998876" y="885218"/>
                  </a:lnTo>
                  <a:lnTo>
                    <a:pt x="5001275" y="885218"/>
                  </a:lnTo>
                  <a:lnTo>
                    <a:pt x="5003673" y="885218"/>
                  </a:lnTo>
                  <a:lnTo>
                    <a:pt x="5006072" y="885218"/>
                  </a:lnTo>
                  <a:lnTo>
                    <a:pt x="5008471" y="885218"/>
                  </a:lnTo>
                  <a:lnTo>
                    <a:pt x="5010869" y="885218"/>
                  </a:lnTo>
                  <a:lnTo>
                    <a:pt x="5013268" y="885218"/>
                  </a:lnTo>
                  <a:lnTo>
                    <a:pt x="5015667" y="885218"/>
                  </a:lnTo>
                  <a:lnTo>
                    <a:pt x="5018065" y="885218"/>
                  </a:lnTo>
                  <a:lnTo>
                    <a:pt x="5020464" y="885218"/>
                  </a:lnTo>
                  <a:lnTo>
                    <a:pt x="5022863" y="885218"/>
                  </a:lnTo>
                  <a:lnTo>
                    <a:pt x="5025262" y="885218"/>
                  </a:lnTo>
                  <a:lnTo>
                    <a:pt x="5027660" y="885218"/>
                  </a:lnTo>
                  <a:lnTo>
                    <a:pt x="5030059" y="885218"/>
                  </a:lnTo>
                  <a:lnTo>
                    <a:pt x="5032458" y="885218"/>
                  </a:lnTo>
                  <a:lnTo>
                    <a:pt x="5034856" y="885218"/>
                  </a:lnTo>
                  <a:lnTo>
                    <a:pt x="5037255" y="885218"/>
                  </a:lnTo>
                  <a:lnTo>
                    <a:pt x="5039654" y="885218"/>
                  </a:lnTo>
                  <a:lnTo>
                    <a:pt x="5042052" y="885218"/>
                  </a:lnTo>
                  <a:lnTo>
                    <a:pt x="5044451" y="885218"/>
                  </a:lnTo>
                  <a:lnTo>
                    <a:pt x="5046850" y="885218"/>
                  </a:lnTo>
                  <a:lnTo>
                    <a:pt x="5049248" y="885218"/>
                  </a:lnTo>
                  <a:lnTo>
                    <a:pt x="5051647" y="885218"/>
                  </a:lnTo>
                  <a:lnTo>
                    <a:pt x="5054046" y="885218"/>
                  </a:lnTo>
                  <a:lnTo>
                    <a:pt x="5056445" y="885218"/>
                  </a:lnTo>
                  <a:lnTo>
                    <a:pt x="5058843" y="885218"/>
                  </a:lnTo>
                  <a:lnTo>
                    <a:pt x="5061242" y="885218"/>
                  </a:lnTo>
                  <a:lnTo>
                    <a:pt x="5063641" y="885218"/>
                  </a:lnTo>
                  <a:lnTo>
                    <a:pt x="5066039" y="885218"/>
                  </a:lnTo>
                  <a:lnTo>
                    <a:pt x="5068438" y="885218"/>
                  </a:lnTo>
                  <a:lnTo>
                    <a:pt x="5070837" y="885218"/>
                  </a:lnTo>
                  <a:lnTo>
                    <a:pt x="5073235" y="885218"/>
                  </a:lnTo>
                  <a:lnTo>
                    <a:pt x="5075634" y="885218"/>
                  </a:lnTo>
                  <a:lnTo>
                    <a:pt x="5078033" y="885218"/>
                  </a:lnTo>
                  <a:lnTo>
                    <a:pt x="5080431" y="885218"/>
                  </a:lnTo>
                  <a:lnTo>
                    <a:pt x="5082830" y="885218"/>
                  </a:lnTo>
                  <a:lnTo>
                    <a:pt x="5085229" y="885218"/>
                  </a:lnTo>
                  <a:lnTo>
                    <a:pt x="5087628" y="885218"/>
                  </a:lnTo>
                  <a:lnTo>
                    <a:pt x="5090026" y="885218"/>
                  </a:lnTo>
                  <a:lnTo>
                    <a:pt x="5092425" y="885218"/>
                  </a:lnTo>
                  <a:lnTo>
                    <a:pt x="5094824" y="885218"/>
                  </a:lnTo>
                  <a:lnTo>
                    <a:pt x="5097222" y="885218"/>
                  </a:lnTo>
                  <a:lnTo>
                    <a:pt x="5099621" y="885218"/>
                  </a:lnTo>
                  <a:lnTo>
                    <a:pt x="5102020" y="885218"/>
                  </a:lnTo>
                  <a:lnTo>
                    <a:pt x="5104418" y="885218"/>
                  </a:lnTo>
                  <a:lnTo>
                    <a:pt x="5106817" y="885218"/>
                  </a:lnTo>
                  <a:lnTo>
                    <a:pt x="5109216" y="885218"/>
                  </a:lnTo>
                  <a:lnTo>
                    <a:pt x="5111615" y="885218"/>
                  </a:lnTo>
                  <a:lnTo>
                    <a:pt x="5114013" y="885218"/>
                  </a:lnTo>
                  <a:lnTo>
                    <a:pt x="5116412" y="885218"/>
                  </a:lnTo>
                  <a:lnTo>
                    <a:pt x="5118811" y="885218"/>
                  </a:lnTo>
                  <a:lnTo>
                    <a:pt x="5121209" y="885218"/>
                  </a:lnTo>
                  <a:lnTo>
                    <a:pt x="5123608" y="885218"/>
                  </a:lnTo>
                  <a:lnTo>
                    <a:pt x="5126007" y="885218"/>
                  </a:lnTo>
                  <a:lnTo>
                    <a:pt x="5128405" y="885218"/>
                  </a:lnTo>
                  <a:lnTo>
                    <a:pt x="5130804" y="885218"/>
                  </a:lnTo>
                  <a:lnTo>
                    <a:pt x="5133203" y="885218"/>
                  </a:lnTo>
                  <a:lnTo>
                    <a:pt x="5135601" y="885218"/>
                  </a:lnTo>
                  <a:lnTo>
                    <a:pt x="5138000" y="885218"/>
                  </a:lnTo>
                  <a:lnTo>
                    <a:pt x="5140399" y="885218"/>
                  </a:lnTo>
                  <a:lnTo>
                    <a:pt x="5142798" y="885218"/>
                  </a:lnTo>
                  <a:lnTo>
                    <a:pt x="5145196" y="885218"/>
                  </a:lnTo>
                  <a:lnTo>
                    <a:pt x="5147595" y="885218"/>
                  </a:lnTo>
                  <a:lnTo>
                    <a:pt x="5149994" y="885218"/>
                  </a:lnTo>
                  <a:lnTo>
                    <a:pt x="5152392" y="885218"/>
                  </a:lnTo>
                  <a:lnTo>
                    <a:pt x="5154791" y="885218"/>
                  </a:lnTo>
                  <a:lnTo>
                    <a:pt x="5157190" y="885218"/>
                  </a:lnTo>
                  <a:lnTo>
                    <a:pt x="5159588" y="885218"/>
                  </a:lnTo>
                  <a:lnTo>
                    <a:pt x="5161987" y="885218"/>
                  </a:lnTo>
                  <a:lnTo>
                    <a:pt x="5164386" y="885218"/>
                  </a:lnTo>
                  <a:lnTo>
                    <a:pt x="5166784" y="885218"/>
                  </a:lnTo>
                  <a:lnTo>
                    <a:pt x="5169183" y="885218"/>
                  </a:lnTo>
                  <a:lnTo>
                    <a:pt x="5171582" y="885218"/>
                  </a:lnTo>
                  <a:lnTo>
                    <a:pt x="5173981" y="885218"/>
                  </a:lnTo>
                  <a:lnTo>
                    <a:pt x="5176379" y="885218"/>
                  </a:lnTo>
                  <a:lnTo>
                    <a:pt x="5178778" y="885218"/>
                  </a:lnTo>
                  <a:lnTo>
                    <a:pt x="5181177" y="885218"/>
                  </a:lnTo>
                  <a:lnTo>
                    <a:pt x="5183575" y="885218"/>
                  </a:lnTo>
                  <a:lnTo>
                    <a:pt x="5185974" y="885218"/>
                  </a:lnTo>
                  <a:lnTo>
                    <a:pt x="5188373" y="885218"/>
                  </a:lnTo>
                  <a:lnTo>
                    <a:pt x="5190771" y="885218"/>
                  </a:lnTo>
                  <a:lnTo>
                    <a:pt x="5193170" y="885218"/>
                  </a:lnTo>
                  <a:lnTo>
                    <a:pt x="5195569" y="885218"/>
                  </a:lnTo>
                  <a:lnTo>
                    <a:pt x="5197967" y="885218"/>
                  </a:lnTo>
                  <a:lnTo>
                    <a:pt x="5200366" y="885218"/>
                  </a:lnTo>
                  <a:lnTo>
                    <a:pt x="5202765" y="885218"/>
                  </a:lnTo>
                  <a:lnTo>
                    <a:pt x="5205164" y="885218"/>
                  </a:lnTo>
                  <a:lnTo>
                    <a:pt x="5207562" y="885218"/>
                  </a:lnTo>
                  <a:lnTo>
                    <a:pt x="5209961" y="885218"/>
                  </a:lnTo>
                  <a:lnTo>
                    <a:pt x="5212360" y="885218"/>
                  </a:lnTo>
                  <a:lnTo>
                    <a:pt x="5214758" y="885218"/>
                  </a:lnTo>
                  <a:lnTo>
                    <a:pt x="5217157" y="885218"/>
                  </a:lnTo>
                  <a:lnTo>
                    <a:pt x="5219556" y="885218"/>
                  </a:lnTo>
                  <a:lnTo>
                    <a:pt x="5221954" y="885218"/>
                  </a:lnTo>
                  <a:lnTo>
                    <a:pt x="5224353" y="885218"/>
                  </a:lnTo>
                  <a:lnTo>
                    <a:pt x="5226752" y="885218"/>
                  </a:lnTo>
                  <a:lnTo>
                    <a:pt x="5229150" y="885218"/>
                  </a:lnTo>
                  <a:lnTo>
                    <a:pt x="5231549" y="885218"/>
                  </a:lnTo>
                  <a:lnTo>
                    <a:pt x="5233948" y="885218"/>
                  </a:lnTo>
                  <a:lnTo>
                    <a:pt x="5236347" y="885218"/>
                  </a:lnTo>
                  <a:lnTo>
                    <a:pt x="5238745" y="885218"/>
                  </a:lnTo>
                  <a:lnTo>
                    <a:pt x="5241144" y="885218"/>
                  </a:lnTo>
                  <a:lnTo>
                    <a:pt x="5243543" y="885218"/>
                  </a:lnTo>
                  <a:lnTo>
                    <a:pt x="5245941" y="885218"/>
                  </a:lnTo>
                  <a:lnTo>
                    <a:pt x="5248340" y="885218"/>
                  </a:lnTo>
                  <a:lnTo>
                    <a:pt x="5250739" y="885218"/>
                  </a:lnTo>
                  <a:lnTo>
                    <a:pt x="5253137" y="885218"/>
                  </a:lnTo>
                  <a:lnTo>
                    <a:pt x="5255536" y="885218"/>
                  </a:lnTo>
                  <a:lnTo>
                    <a:pt x="5257935" y="885218"/>
                  </a:lnTo>
                  <a:lnTo>
                    <a:pt x="5260333" y="885218"/>
                  </a:lnTo>
                  <a:lnTo>
                    <a:pt x="5262732" y="885218"/>
                  </a:lnTo>
                  <a:lnTo>
                    <a:pt x="5265131" y="885218"/>
                  </a:lnTo>
                  <a:lnTo>
                    <a:pt x="5267530" y="885218"/>
                  </a:lnTo>
                  <a:lnTo>
                    <a:pt x="5269928" y="885218"/>
                  </a:lnTo>
                  <a:lnTo>
                    <a:pt x="5272327" y="885218"/>
                  </a:lnTo>
                  <a:lnTo>
                    <a:pt x="5274726" y="885218"/>
                  </a:lnTo>
                  <a:lnTo>
                    <a:pt x="5277124" y="885218"/>
                  </a:lnTo>
                  <a:lnTo>
                    <a:pt x="5279523" y="885218"/>
                  </a:lnTo>
                  <a:lnTo>
                    <a:pt x="5281922" y="885218"/>
                  </a:lnTo>
                  <a:lnTo>
                    <a:pt x="5284320" y="885218"/>
                  </a:lnTo>
                  <a:lnTo>
                    <a:pt x="5286719" y="885218"/>
                  </a:lnTo>
                  <a:lnTo>
                    <a:pt x="5289118" y="885218"/>
                  </a:lnTo>
                  <a:lnTo>
                    <a:pt x="5291516" y="885218"/>
                  </a:lnTo>
                  <a:lnTo>
                    <a:pt x="5293915" y="885218"/>
                  </a:lnTo>
                  <a:lnTo>
                    <a:pt x="5296314" y="885218"/>
                  </a:lnTo>
                  <a:lnTo>
                    <a:pt x="5298713" y="885218"/>
                  </a:lnTo>
                  <a:lnTo>
                    <a:pt x="5301111" y="885218"/>
                  </a:lnTo>
                  <a:lnTo>
                    <a:pt x="5303510" y="885218"/>
                  </a:lnTo>
                  <a:lnTo>
                    <a:pt x="5305909" y="885218"/>
                  </a:lnTo>
                  <a:lnTo>
                    <a:pt x="5308307" y="885218"/>
                  </a:lnTo>
                  <a:lnTo>
                    <a:pt x="5310706" y="885218"/>
                  </a:lnTo>
                  <a:lnTo>
                    <a:pt x="5313105" y="885218"/>
                  </a:lnTo>
                  <a:lnTo>
                    <a:pt x="5315503" y="885218"/>
                  </a:lnTo>
                  <a:lnTo>
                    <a:pt x="5317902" y="885218"/>
                  </a:lnTo>
                  <a:lnTo>
                    <a:pt x="5320301" y="885218"/>
                  </a:lnTo>
                  <a:lnTo>
                    <a:pt x="5322699" y="885218"/>
                  </a:lnTo>
                  <a:lnTo>
                    <a:pt x="5325098" y="885218"/>
                  </a:lnTo>
                  <a:lnTo>
                    <a:pt x="5327497" y="885218"/>
                  </a:lnTo>
                  <a:lnTo>
                    <a:pt x="5329896" y="885218"/>
                  </a:lnTo>
                  <a:lnTo>
                    <a:pt x="5332294" y="885218"/>
                  </a:lnTo>
                  <a:lnTo>
                    <a:pt x="5334693" y="885218"/>
                  </a:lnTo>
                  <a:lnTo>
                    <a:pt x="5337092" y="885218"/>
                  </a:lnTo>
                  <a:lnTo>
                    <a:pt x="5339490" y="885218"/>
                  </a:lnTo>
                  <a:lnTo>
                    <a:pt x="5341889" y="885218"/>
                  </a:lnTo>
                  <a:lnTo>
                    <a:pt x="5344288" y="885218"/>
                  </a:lnTo>
                  <a:lnTo>
                    <a:pt x="5346686" y="885218"/>
                  </a:lnTo>
                  <a:lnTo>
                    <a:pt x="5349085" y="885218"/>
                  </a:lnTo>
                  <a:lnTo>
                    <a:pt x="5351484" y="885218"/>
                  </a:lnTo>
                  <a:lnTo>
                    <a:pt x="5353883" y="885218"/>
                  </a:lnTo>
                  <a:lnTo>
                    <a:pt x="5356281" y="885218"/>
                  </a:lnTo>
                  <a:lnTo>
                    <a:pt x="5358680" y="885218"/>
                  </a:lnTo>
                  <a:lnTo>
                    <a:pt x="5361079" y="885218"/>
                  </a:lnTo>
                  <a:lnTo>
                    <a:pt x="5363477" y="885218"/>
                  </a:lnTo>
                  <a:lnTo>
                    <a:pt x="5365876" y="885218"/>
                  </a:lnTo>
                  <a:lnTo>
                    <a:pt x="5368275" y="885218"/>
                  </a:lnTo>
                  <a:lnTo>
                    <a:pt x="5370673" y="885218"/>
                  </a:lnTo>
                  <a:lnTo>
                    <a:pt x="5373072" y="885218"/>
                  </a:lnTo>
                  <a:lnTo>
                    <a:pt x="5375471" y="885218"/>
                  </a:lnTo>
                  <a:lnTo>
                    <a:pt x="5377869" y="885218"/>
                  </a:lnTo>
                  <a:lnTo>
                    <a:pt x="5380268" y="885218"/>
                  </a:lnTo>
                  <a:lnTo>
                    <a:pt x="5382667" y="885218"/>
                  </a:lnTo>
                  <a:lnTo>
                    <a:pt x="5385066" y="885218"/>
                  </a:lnTo>
                  <a:lnTo>
                    <a:pt x="5387464" y="885218"/>
                  </a:lnTo>
                  <a:lnTo>
                    <a:pt x="5389863" y="885218"/>
                  </a:lnTo>
                  <a:lnTo>
                    <a:pt x="5392262" y="885218"/>
                  </a:lnTo>
                  <a:lnTo>
                    <a:pt x="5394660" y="885218"/>
                  </a:lnTo>
                  <a:lnTo>
                    <a:pt x="5397059" y="885218"/>
                  </a:lnTo>
                  <a:lnTo>
                    <a:pt x="5399458" y="885218"/>
                  </a:lnTo>
                  <a:lnTo>
                    <a:pt x="5401856" y="885218"/>
                  </a:lnTo>
                  <a:lnTo>
                    <a:pt x="5404255" y="885218"/>
                  </a:lnTo>
                  <a:lnTo>
                    <a:pt x="5406654" y="885218"/>
                  </a:lnTo>
                  <a:lnTo>
                    <a:pt x="5409052" y="885218"/>
                  </a:lnTo>
                  <a:lnTo>
                    <a:pt x="5411451" y="885218"/>
                  </a:lnTo>
                  <a:lnTo>
                    <a:pt x="5413850" y="885218"/>
                  </a:lnTo>
                  <a:lnTo>
                    <a:pt x="5416249" y="885218"/>
                  </a:lnTo>
                  <a:lnTo>
                    <a:pt x="5418647" y="885218"/>
                  </a:lnTo>
                  <a:lnTo>
                    <a:pt x="5421046" y="885218"/>
                  </a:lnTo>
                  <a:lnTo>
                    <a:pt x="5423445" y="885218"/>
                  </a:lnTo>
                  <a:lnTo>
                    <a:pt x="5425843" y="885218"/>
                  </a:lnTo>
                  <a:lnTo>
                    <a:pt x="5428242" y="885218"/>
                  </a:lnTo>
                  <a:lnTo>
                    <a:pt x="5430641" y="885218"/>
                  </a:lnTo>
                  <a:lnTo>
                    <a:pt x="5433039" y="885218"/>
                  </a:lnTo>
                  <a:lnTo>
                    <a:pt x="5435438" y="885218"/>
                  </a:lnTo>
                  <a:lnTo>
                    <a:pt x="5437837" y="885218"/>
                  </a:lnTo>
                  <a:lnTo>
                    <a:pt x="5440235" y="885218"/>
                  </a:lnTo>
                  <a:lnTo>
                    <a:pt x="5442634" y="885218"/>
                  </a:lnTo>
                  <a:lnTo>
                    <a:pt x="5445033" y="885218"/>
                  </a:lnTo>
                  <a:lnTo>
                    <a:pt x="5447432" y="885218"/>
                  </a:lnTo>
                  <a:lnTo>
                    <a:pt x="5449830" y="885218"/>
                  </a:lnTo>
                  <a:lnTo>
                    <a:pt x="5452229" y="885218"/>
                  </a:lnTo>
                  <a:lnTo>
                    <a:pt x="5454628" y="885218"/>
                  </a:lnTo>
                  <a:lnTo>
                    <a:pt x="5457026" y="885218"/>
                  </a:lnTo>
                  <a:lnTo>
                    <a:pt x="5459425" y="885218"/>
                  </a:lnTo>
                  <a:lnTo>
                    <a:pt x="5461824" y="885218"/>
                  </a:lnTo>
                  <a:lnTo>
                    <a:pt x="5464222" y="885218"/>
                  </a:lnTo>
                  <a:lnTo>
                    <a:pt x="5466621" y="885218"/>
                  </a:lnTo>
                  <a:lnTo>
                    <a:pt x="5469020" y="885218"/>
                  </a:lnTo>
                  <a:lnTo>
                    <a:pt x="5471418" y="885218"/>
                  </a:lnTo>
                  <a:lnTo>
                    <a:pt x="5473817" y="885218"/>
                  </a:lnTo>
                  <a:lnTo>
                    <a:pt x="5476216" y="885218"/>
                  </a:lnTo>
                  <a:lnTo>
                    <a:pt x="5478615" y="885218"/>
                  </a:lnTo>
                  <a:lnTo>
                    <a:pt x="5481013" y="885218"/>
                  </a:lnTo>
                  <a:lnTo>
                    <a:pt x="5483412" y="885218"/>
                  </a:lnTo>
                  <a:lnTo>
                    <a:pt x="5485811" y="885218"/>
                  </a:lnTo>
                  <a:lnTo>
                    <a:pt x="5488209" y="885218"/>
                  </a:lnTo>
                  <a:lnTo>
                    <a:pt x="5490608" y="885218"/>
                  </a:lnTo>
                  <a:lnTo>
                    <a:pt x="5493007" y="885218"/>
                  </a:lnTo>
                  <a:lnTo>
                    <a:pt x="5495405" y="885218"/>
                  </a:lnTo>
                  <a:lnTo>
                    <a:pt x="5497804" y="885218"/>
                  </a:lnTo>
                  <a:lnTo>
                    <a:pt x="5500203" y="885218"/>
                  </a:lnTo>
                  <a:lnTo>
                    <a:pt x="5502601" y="885218"/>
                  </a:lnTo>
                  <a:lnTo>
                    <a:pt x="5505000" y="885218"/>
                  </a:lnTo>
                  <a:lnTo>
                    <a:pt x="5507399" y="885218"/>
                  </a:lnTo>
                  <a:lnTo>
                    <a:pt x="5509798" y="885218"/>
                  </a:lnTo>
                  <a:lnTo>
                    <a:pt x="5512196" y="885218"/>
                  </a:lnTo>
                  <a:lnTo>
                    <a:pt x="5514595" y="885218"/>
                  </a:lnTo>
                  <a:lnTo>
                    <a:pt x="5516994" y="885218"/>
                  </a:lnTo>
                  <a:lnTo>
                    <a:pt x="5519392" y="885218"/>
                  </a:lnTo>
                  <a:lnTo>
                    <a:pt x="5521791" y="885218"/>
                  </a:lnTo>
                  <a:lnTo>
                    <a:pt x="5524190" y="885218"/>
                  </a:lnTo>
                  <a:lnTo>
                    <a:pt x="5526588" y="885218"/>
                  </a:lnTo>
                  <a:lnTo>
                    <a:pt x="5528987" y="885218"/>
                  </a:lnTo>
                  <a:lnTo>
                    <a:pt x="5531386" y="885218"/>
                  </a:lnTo>
                  <a:lnTo>
                    <a:pt x="5533784" y="885218"/>
                  </a:lnTo>
                  <a:lnTo>
                    <a:pt x="5536183" y="885218"/>
                  </a:lnTo>
                  <a:lnTo>
                    <a:pt x="5538582" y="885218"/>
                  </a:lnTo>
                  <a:lnTo>
                    <a:pt x="5540981" y="885218"/>
                  </a:lnTo>
                  <a:lnTo>
                    <a:pt x="5543379" y="885218"/>
                  </a:lnTo>
                  <a:lnTo>
                    <a:pt x="5545778" y="885218"/>
                  </a:lnTo>
                  <a:lnTo>
                    <a:pt x="5548177" y="885218"/>
                  </a:lnTo>
                  <a:lnTo>
                    <a:pt x="5550575" y="885218"/>
                  </a:lnTo>
                  <a:lnTo>
                    <a:pt x="5552974" y="885218"/>
                  </a:lnTo>
                  <a:lnTo>
                    <a:pt x="5555373" y="885218"/>
                  </a:lnTo>
                  <a:lnTo>
                    <a:pt x="5557771" y="885218"/>
                  </a:lnTo>
                  <a:lnTo>
                    <a:pt x="5560170" y="885218"/>
                  </a:lnTo>
                  <a:lnTo>
                    <a:pt x="5562569" y="885218"/>
                  </a:lnTo>
                  <a:lnTo>
                    <a:pt x="5564967" y="885218"/>
                  </a:lnTo>
                  <a:lnTo>
                    <a:pt x="5567366" y="885218"/>
                  </a:lnTo>
                  <a:lnTo>
                    <a:pt x="5569765" y="885218"/>
                  </a:lnTo>
                  <a:lnTo>
                    <a:pt x="5572164" y="885218"/>
                  </a:lnTo>
                  <a:lnTo>
                    <a:pt x="5574562" y="885218"/>
                  </a:lnTo>
                  <a:lnTo>
                    <a:pt x="5576961" y="885218"/>
                  </a:lnTo>
                  <a:lnTo>
                    <a:pt x="5579360" y="885218"/>
                  </a:lnTo>
                  <a:lnTo>
                    <a:pt x="5581758" y="885218"/>
                  </a:lnTo>
                  <a:lnTo>
                    <a:pt x="5584157" y="885218"/>
                  </a:lnTo>
                  <a:lnTo>
                    <a:pt x="5586556" y="885218"/>
                  </a:lnTo>
                  <a:lnTo>
                    <a:pt x="5588954" y="885218"/>
                  </a:lnTo>
                  <a:lnTo>
                    <a:pt x="5591353" y="885218"/>
                  </a:lnTo>
                  <a:lnTo>
                    <a:pt x="5593752" y="885218"/>
                  </a:lnTo>
                  <a:lnTo>
                    <a:pt x="5596151" y="885218"/>
                  </a:lnTo>
                  <a:lnTo>
                    <a:pt x="5598549" y="885218"/>
                  </a:lnTo>
                  <a:lnTo>
                    <a:pt x="5600948" y="885218"/>
                  </a:lnTo>
                  <a:lnTo>
                    <a:pt x="5603347" y="885218"/>
                  </a:lnTo>
                  <a:lnTo>
                    <a:pt x="5605745" y="885218"/>
                  </a:lnTo>
                  <a:lnTo>
                    <a:pt x="5608144" y="885218"/>
                  </a:lnTo>
                  <a:lnTo>
                    <a:pt x="5610543" y="885218"/>
                  </a:lnTo>
                  <a:lnTo>
                    <a:pt x="5612941" y="885218"/>
                  </a:lnTo>
                  <a:lnTo>
                    <a:pt x="5615340" y="885218"/>
                  </a:lnTo>
                  <a:lnTo>
                    <a:pt x="5617739" y="885218"/>
                  </a:lnTo>
                  <a:lnTo>
                    <a:pt x="5620137" y="885218"/>
                  </a:lnTo>
                  <a:lnTo>
                    <a:pt x="5622536" y="885218"/>
                  </a:lnTo>
                  <a:lnTo>
                    <a:pt x="5624935" y="885218"/>
                  </a:lnTo>
                  <a:lnTo>
                    <a:pt x="5627334" y="885218"/>
                  </a:lnTo>
                  <a:lnTo>
                    <a:pt x="5629732" y="885218"/>
                  </a:lnTo>
                  <a:lnTo>
                    <a:pt x="5632131" y="885218"/>
                  </a:lnTo>
                  <a:lnTo>
                    <a:pt x="5634530" y="885218"/>
                  </a:lnTo>
                  <a:lnTo>
                    <a:pt x="5636928" y="885218"/>
                  </a:lnTo>
                  <a:lnTo>
                    <a:pt x="5639327" y="885218"/>
                  </a:lnTo>
                  <a:lnTo>
                    <a:pt x="5641726" y="885218"/>
                  </a:lnTo>
                  <a:lnTo>
                    <a:pt x="5644124" y="885218"/>
                  </a:lnTo>
                  <a:lnTo>
                    <a:pt x="5646523" y="885218"/>
                  </a:lnTo>
                  <a:lnTo>
                    <a:pt x="5648922" y="885218"/>
                  </a:lnTo>
                  <a:lnTo>
                    <a:pt x="5651320" y="885218"/>
                  </a:lnTo>
                  <a:lnTo>
                    <a:pt x="5653719" y="885218"/>
                  </a:lnTo>
                  <a:lnTo>
                    <a:pt x="5656118" y="885218"/>
                  </a:lnTo>
                  <a:lnTo>
                    <a:pt x="5658517" y="885218"/>
                  </a:lnTo>
                  <a:lnTo>
                    <a:pt x="5660915" y="885218"/>
                  </a:lnTo>
                  <a:lnTo>
                    <a:pt x="5663314" y="885218"/>
                  </a:lnTo>
                  <a:lnTo>
                    <a:pt x="5665713" y="885218"/>
                  </a:lnTo>
                  <a:lnTo>
                    <a:pt x="5668111" y="885218"/>
                  </a:lnTo>
                  <a:lnTo>
                    <a:pt x="5670510" y="885218"/>
                  </a:lnTo>
                  <a:lnTo>
                    <a:pt x="5672909" y="885218"/>
                  </a:lnTo>
                  <a:lnTo>
                    <a:pt x="5675307" y="885218"/>
                  </a:lnTo>
                  <a:lnTo>
                    <a:pt x="5677706" y="885218"/>
                  </a:lnTo>
                  <a:lnTo>
                    <a:pt x="5680105" y="885218"/>
                  </a:lnTo>
                  <a:lnTo>
                    <a:pt x="5682503" y="885218"/>
                  </a:lnTo>
                  <a:lnTo>
                    <a:pt x="5684902" y="885218"/>
                  </a:lnTo>
                  <a:lnTo>
                    <a:pt x="5687301" y="885218"/>
                  </a:lnTo>
                  <a:lnTo>
                    <a:pt x="5689700" y="885218"/>
                  </a:lnTo>
                  <a:lnTo>
                    <a:pt x="5692098" y="885218"/>
                  </a:lnTo>
                  <a:lnTo>
                    <a:pt x="5694497" y="885218"/>
                  </a:lnTo>
                  <a:lnTo>
                    <a:pt x="5696896" y="885218"/>
                  </a:lnTo>
                  <a:lnTo>
                    <a:pt x="5699294" y="885218"/>
                  </a:lnTo>
                  <a:lnTo>
                    <a:pt x="5701693" y="885218"/>
                  </a:lnTo>
                  <a:lnTo>
                    <a:pt x="5704092" y="885218"/>
                  </a:lnTo>
                  <a:lnTo>
                    <a:pt x="5706490" y="885218"/>
                  </a:lnTo>
                  <a:lnTo>
                    <a:pt x="5708889" y="885218"/>
                  </a:lnTo>
                  <a:lnTo>
                    <a:pt x="5711288" y="885218"/>
                  </a:lnTo>
                  <a:lnTo>
                    <a:pt x="5713686" y="885218"/>
                  </a:lnTo>
                  <a:lnTo>
                    <a:pt x="5716085" y="885218"/>
                  </a:lnTo>
                  <a:lnTo>
                    <a:pt x="5718484" y="885218"/>
                  </a:lnTo>
                  <a:lnTo>
                    <a:pt x="5720883" y="885218"/>
                  </a:lnTo>
                  <a:lnTo>
                    <a:pt x="5723281" y="885218"/>
                  </a:lnTo>
                  <a:lnTo>
                    <a:pt x="5725680" y="885218"/>
                  </a:lnTo>
                  <a:lnTo>
                    <a:pt x="5728079" y="885218"/>
                  </a:lnTo>
                  <a:lnTo>
                    <a:pt x="5730477" y="885218"/>
                  </a:lnTo>
                  <a:lnTo>
                    <a:pt x="5732876" y="885218"/>
                  </a:lnTo>
                  <a:lnTo>
                    <a:pt x="5735275" y="885218"/>
                  </a:lnTo>
                  <a:lnTo>
                    <a:pt x="5737673" y="885218"/>
                  </a:lnTo>
                  <a:lnTo>
                    <a:pt x="5740072" y="885218"/>
                  </a:lnTo>
                  <a:lnTo>
                    <a:pt x="5742471" y="885218"/>
                  </a:lnTo>
                  <a:lnTo>
                    <a:pt x="5744869" y="885218"/>
                  </a:lnTo>
                  <a:lnTo>
                    <a:pt x="5747268" y="885218"/>
                  </a:lnTo>
                  <a:lnTo>
                    <a:pt x="5749667" y="885218"/>
                  </a:lnTo>
                  <a:lnTo>
                    <a:pt x="5752066" y="885218"/>
                  </a:lnTo>
                  <a:lnTo>
                    <a:pt x="5754464" y="885218"/>
                  </a:lnTo>
                  <a:lnTo>
                    <a:pt x="5756863" y="885218"/>
                  </a:lnTo>
                  <a:lnTo>
                    <a:pt x="5759262" y="885218"/>
                  </a:lnTo>
                  <a:lnTo>
                    <a:pt x="5761660" y="885218"/>
                  </a:lnTo>
                  <a:lnTo>
                    <a:pt x="5764059" y="885218"/>
                  </a:lnTo>
                  <a:lnTo>
                    <a:pt x="5766458" y="885218"/>
                  </a:lnTo>
                  <a:lnTo>
                    <a:pt x="5768856" y="885218"/>
                  </a:lnTo>
                  <a:lnTo>
                    <a:pt x="5771255" y="885218"/>
                  </a:lnTo>
                  <a:lnTo>
                    <a:pt x="5773654" y="885218"/>
                  </a:lnTo>
                  <a:lnTo>
                    <a:pt x="5776052" y="885218"/>
                  </a:lnTo>
                  <a:lnTo>
                    <a:pt x="5778451" y="885218"/>
                  </a:lnTo>
                  <a:lnTo>
                    <a:pt x="5780850" y="885218"/>
                  </a:lnTo>
                  <a:lnTo>
                    <a:pt x="5783249" y="885218"/>
                  </a:lnTo>
                  <a:lnTo>
                    <a:pt x="5785647" y="885218"/>
                  </a:lnTo>
                  <a:lnTo>
                    <a:pt x="5788046" y="885218"/>
                  </a:lnTo>
                  <a:lnTo>
                    <a:pt x="5790445" y="885218"/>
                  </a:lnTo>
                  <a:lnTo>
                    <a:pt x="5792843" y="885218"/>
                  </a:lnTo>
                  <a:lnTo>
                    <a:pt x="5795242" y="885218"/>
                  </a:lnTo>
                  <a:lnTo>
                    <a:pt x="5797641" y="885218"/>
                  </a:lnTo>
                  <a:lnTo>
                    <a:pt x="5800039" y="885218"/>
                  </a:lnTo>
                  <a:lnTo>
                    <a:pt x="5802438" y="885218"/>
                  </a:lnTo>
                  <a:lnTo>
                    <a:pt x="5804837" y="885218"/>
                  </a:lnTo>
                  <a:lnTo>
                    <a:pt x="5807236" y="885218"/>
                  </a:lnTo>
                  <a:lnTo>
                    <a:pt x="5809634" y="885218"/>
                  </a:lnTo>
                  <a:lnTo>
                    <a:pt x="5812033" y="885218"/>
                  </a:lnTo>
                  <a:lnTo>
                    <a:pt x="5814432" y="885218"/>
                  </a:lnTo>
                  <a:lnTo>
                    <a:pt x="5816830" y="885218"/>
                  </a:lnTo>
                  <a:lnTo>
                    <a:pt x="5819229" y="885218"/>
                  </a:lnTo>
                  <a:lnTo>
                    <a:pt x="5821628" y="885218"/>
                  </a:lnTo>
                  <a:lnTo>
                    <a:pt x="5824026" y="885218"/>
                  </a:lnTo>
                  <a:lnTo>
                    <a:pt x="5826425" y="885218"/>
                  </a:lnTo>
                  <a:lnTo>
                    <a:pt x="5828824" y="885218"/>
                  </a:lnTo>
                  <a:lnTo>
                    <a:pt x="5831222" y="885218"/>
                  </a:lnTo>
                  <a:lnTo>
                    <a:pt x="5833621" y="885218"/>
                  </a:lnTo>
                  <a:lnTo>
                    <a:pt x="5836020" y="885218"/>
                  </a:lnTo>
                  <a:lnTo>
                    <a:pt x="5838419" y="885218"/>
                  </a:lnTo>
                  <a:lnTo>
                    <a:pt x="5840817" y="885218"/>
                  </a:lnTo>
                  <a:lnTo>
                    <a:pt x="5843216" y="885218"/>
                  </a:lnTo>
                  <a:lnTo>
                    <a:pt x="5845615" y="885218"/>
                  </a:lnTo>
                  <a:lnTo>
                    <a:pt x="5848013" y="885218"/>
                  </a:lnTo>
                  <a:lnTo>
                    <a:pt x="5850412" y="885218"/>
                  </a:lnTo>
                  <a:lnTo>
                    <a:pt x="5852811" y="885218"/>
                  </a:lnTo>
                  <a:lnTo>
                    <a:pt x="5855209" y="885218"/>
                  </a:lnTo>
                  <a:lnTo>
                    <a:pt x="5857608" y="885218"/>
                  </a:lnTo>
                  <a:lnTo>
                    <a:pt x="5860007" y="885218"/>
                  </a:lnTo>
                  <a:lnTo>
                    <a:pt x="5862405" y="885218"/>
                  </a:lnTo>
                  <a:lnTo>
                    <a:pt x="5864804" y="885218"/>
                  </a:lnTo>
                  <a:lnTo>
                    <a:pt x="5867203" y="885218"/>
                  </a:lnTo>
                  <a:lnTo>
                    <a:pt x="5869602" y="885218"/>
                  </a:lnTo>
                  <a:lnTo>
                    <a:pt x="5872000" y="885218"/>
                  </a:lnTo>
                  <a:lnTo>
                    <a:pt x="5874399" y="885218"/>
                  </a:lnTo>
                  <a:lnTo>
                    <a:pt x="5876798" y="885218"/>
                  </a:lnTo>
                  <a:lnTo>
                    <a:pt x="5879196" y="885218"/>
                  </a:lnTo>
                  <a:lnTo>
                    <a:pt x="5881595" y="885218"/>
                  </a:lnTo>
                  <a:lnTo>
                    <a:pt x="5883994" y="885218"/>
                  </a:lnTo>
                  <a:lnTo>
                    <a:pt x="5886392" y="885218"/>
                  </a:lnTo>
                  <a:lnTo>
                    <a:pt x="5888791" y="885218"/>
                  </a:lnTo>
                  <a:lnTo>
                    <a:pt x="5891190" y="885218"/>
                  </a:lnTo>
                  <a:lnTo>
                    <a:pt x="5893588" y="885218"/>
                  </a:lnTo>
                  <a:lnTo>
                    <a:pt x="5895987" y="885218"/>
                  </a:lnTo>
                  <a:lnTo>
                    <a:pt x="5898386" y="885218"/>
                  </a:lnTo>
                  <a:lnTo>
                    <a:pt x="5900785" y="885218"/>
                  </a:lnTo>
                  <a:lnTo>
                    <a:pt x="5903183" y="885218"/>
                  </a:lnTo>
                  <a:lnTo>
                    <a:pt x="5905582" y="885218"/>
                  </a:lnTo>
                  <a:lnTo>
                    <a:pt x="5907981" y="885218"/>
                  </a:lnTo>
                  <a:lnTo>
                    <a:pt x="5910379" y="885218"/>
                  </a:lnTo>
                  <a:lnTo>
                    <a:pt x="5912778" y="885218"/>
                  </a:lnTo>
                  <a:lnTo>
                    <a:pt x="5915177" y="885218"/>
                  </a:lnTo>
                  <a:lnTo>
                    <a:pt x="5917575" y="885218"/>
                  </a:lnTo>
                  <a:lnTo>
                    <a:pt x="5919974" y="885218"/>
                  </a:lnTo>
                  <a:lnTo>
                    <a:pt x="5922373" y="885218"/>
                  </a:lnTo>
                  <a:lnTo>
                    <a:pt x="5924771" y="885218"/>
                  </a:lnTo>
                  <a:lnTo>
                    <a:pt x="5927170" y="885218"/>
                  </a:lnTo>
                  <a:lnTo>
                    <a:pt x="5929569" y="885218"/>
                  </a:lnTo>
                  <a:lnTo>
                    <a:pt x="5931968" y="885218"/>
                  </a:lnTo>
                  <a:lnTo>
                    <a:pt x="5934366" y="885218"/>
                  </a:lnTo>
                  <a:lnTo>
                    <a:pt x="5936765" y="885218"/>
                  </a:lnTo>
                  <a:lnTo>
                    <a:pt x="5939164" y="885218"/>
                  </a:lnTo>
                  <a:lnTo>
                    <a:pt x="5941562" y="885218"/>
                  </a:lnTo>
                  <a:lnTo>
                    <a:pt x="5943961" y="885218"/>
                  </a:lnTo>
                  <a:lnTo>
                    <a:pt x="5946360" y="885218"/>
                  </a:lnTo>
                  <a:lnTo>
                    <a:pt x="5948758" y="885218"/>
                  </a:lnTo>
                  <a:lnTo>
                    <a:pt x="5951157" y="885218"/>
                  </a:lnTo>
                  <a:lnTo>
                    <a:pt x="5953556" y="885218"/>
                  </a:lnTo>
                  <a:lnTo>
                    <a:pt x="5955954" y="885218"/>
                  </a:lnTo>
                  <a:lnTo>
                    <a:pt x="5958353" y="885218"/>
                  </a:lnTo>
                  <a:lnTo>
                    <a:pt x="5960752" y="885218"/>
                  </a:lnTo>
                  <a:lnTo>
                    <a:pt x="5963151" y="885218"/>
                  </a:lnTo>
                  <a:lnTo>
                    <a:pt x="5965549" y="885218"/>
                  </a:lnTo>
                  <a:lnTo>
                    <a:pt x="5967948" y="885218"/>
                  </a:lnTo>
                  <a:lnTo>
                    <a:pt x="5970347" y="885218"/>
                  </a:lnTo>
                  <a:lnTo>
                    <a:pt x="5972745" y="885218"/>
                  </a:lnTo>
                  <a:lnTo>
                    <a:pt x="5975144" y="885218"/>
                  </a:lnTo>
                  <a:lnTo>
                    <a:pt x="5977543" y="885218"/>
                  </a:lnTo>
                  <a:lnTo>
                    <a:pt x="5979941" y="885218"/>
                  </a:lnTo>
                  <a:lnTo>
                    <a:pt x="5982340" y="885218"/>
                  </a:lnTo>
                  <a:lnTo>
                    <a:pt x="5984739" y="885218"/>
                  </a:lnTo>
                  <a:lnTo>
                    <a:pt x="5987137" y="885218"/>
                  </a:lnTo>
                  <a:lnTo>
                    <a:pt x="5989536" y="885218"/>
                  </a:lnTo>
                  <a:lnTo>
                    <a:pt x="5991935" y="885218"/>
                  </a:lnTo>
                  <a:lnTo>
                    <a:pt x="5994334" y="885218"/>
                  </a:lnTo>
                  <a:lnTo>
                    <a:pt x="5996732" y="885218"/>
                  </a:lnTo>
                  <a:lnTo>
                    <a:pt x="5999131" y="885218"/>
                  </a:lnTo>
                  <a:lnTo>
                    <a:pt x="6001530" y="885218"/>
                  </a:lnTo>
                  <a:lnTo>
                    <a:pt x="6003928" y="885218"/>
                  </a:lnTo>
                  <a:lnTo>
                    <a:pt x="6006327" y="885218"/>
                  </a:lnTo>
                  <a:lnTo>
                    <a:pt x="6008726" y="885218"/>
                  </a:lnTo>
                  <a:lnTo>
                    <a:pt x="6011124" y="885218"/>
                  </a:lnTo>
                  <a:lnTo>
                    <a:pt x="6013523" y="885218"/>
                  </a:lnTo>
                  <a:lnTo>
                    <a:pt x="6015922" y="885218"/>
                  </a:lnTo>
                  <a:lnTo>
                    <a:pt x="6018320" y="885218"/>
                  </a:lnTo>
                  <a:lnTo>
                    <a:pt x="6020719" y="885218"/>
                  </a:lnTo>
                  <a:lnTo>
                    <a:pt x="6023118" y="885218"/>
                  </a:lnTo>
                  <a:lnTo>
                    <a:pt x="6025517" y="885218"/>
                  </a:lnTo>
                  <a:lnTo>
                    <a:pt x="6027915" y="885218"/>
                  </a:lnTo>
                  <a:lnTo>
                    <a:pt x="6030314" y="885218"/>
                  </a:lnTo>
                  <a:lnTo>
                    <a:pt x="6032713" y="885218"/>
                  </a:lnTo>
                  <a:lnTo>
                    <a:pt x="6035111" y="885218"/>
                  </a:lnTo>
                  <a:lnTo>
                    <a:pt x="6037510" y="885218"/>
                  </a:lnTo>
                  <a:lnTo>
                    <a:pt x="6039909" y="885218"/>
                  </a:lnTo>
                  <a:lnTo>
                    <a:pt x="6042307" y="885218"/>
                  </a:lnTo>
                  <a:lnTo>
                    <a:pt x="6044706" y="885218"/>
                  </a:lnTo>
                  <a:lnTo>
                    <a:pt x="6047105" y="885218"/>
                  </a:lnTo>
                  <a:lnTo>
                    <a:pt x="6049504" y="885218"/>
                  </a:lnTo>
                  <a:lnTo>
                    <a:pt x="6051902" y="885218"/>
                  </a:lnTo>
                  <a:lnTo>
                    <a:pt x="6054301" y="885218"/>
                  </a:lnTo>
                  <a:lnTo>
                    <a:pt x="6056700" y="885218"/>
                  </a:lnTo>
                  <a:lnTo>
                    <a:pt x="6059098" y="885218"/>
                  </a:lnTo>
                  <a:lnTo>
                    <a:pt x="6061497" y="917366"/>
                  </a:lnTo>
                  <a:lnTo>
                    <a:pt x="6063896" y="917366"/>
                  </a:lnTo>
                  <a:lnTo>
                    <a:pt x="6066294" y="917366"/>
                  </a:lnTo>
                  <a:lnTo>
                    <a:pt x="6068693" y="917366"/>
                  </a:lnTo>
                  <a:lnTo>
                    <a:pt x="6071092" y="917366"/>
                  </a:lnTo>
                  <a:lnTo>
                    <a:pt x="6073490" y="917366"/>
                  </a:lnTo>
                  <a:lnTo>
                    <a:pt x="6075889" y="917366"/>
                  </a:lnTo>
                  <a:lnTo>
                    <a:pt x="6078288" y="917366"/>
                  </a:lnTo>
                  <a:lnTo>
                    <a:pt x="6080687" y="917366"/>
                  </a:lnTo>
                  <a:lnTo>
                    <a:pt x="6083085" y="917366"/>
                  </a:lnTo>
                  <a:lnTo>
                    <a:pt x="6085484" y="917366"/>
                  </a:lnTo>
                  <a:lnTo>
                    <a:pt x="6087883" y="917366"/>
                  </a:lnTo>
                  <a:lnTo>
                    <a:pt x="6090281" y="917366"/>
                  </a:lnTo>
                  <a:lnTo>
                    <a:pt x="6092680" y="917366"/>
                  </a:lnTo>
                  <a:lnTo>
                    <a:pt x="6095079" y="917366"/>
                  </a:lnTo>
                  <a:lnTo>
                    <a:pt x="6097477" y="917366"/>
                  </a:lnTo>
                  <a:lnTo>
                    <a:pt x="6099876" y="917366"/>
                  </a:lnTo>
                  <a:lnTo>
                    <a:pt x="6102275" y="917366"/>
                  </a:lnTo>
                  <a:lnTo>
                    <a:pt x="6104673" y="917366"/>
                  </a:lnTo>
                  <a:lnTo>
                    <a:pt x="6107072" y="917366"/>
                  </a:lnTo>
                  <a:lnTo>
                    <a:pt x="6109471" y="917366"/>
                  </a:lnTo>
                  <a:lnTo>
                    <a:pt x="6111870" y="917366"/>
                  </a:lnTo>
                  <a:lnTo>
                    <a:pt x="6114268" y="917366"/>
                  </a:lnTo>
                  <a:lnTo>
                    <a:pt x="6116667" y="917366"/>
                  </a:lnTo>
                  <a:lnTo>
                    <a:pt x="6119066" y="917366"/>
                  </a:lnTo>
                  <a:lnTo>
                    <a:pt x="6121464" y="917366"/>
                  </a:lnTo>
                  <a:lnTo>
                    <a:pt x="6123863" y="917366"/>
                  </a:lnTo>
                  <a:lnTo>
                    <a:pt x="6126262" y="917366"/>
                  </a:lnTo>
                  <a:lnTo>
                    <a:pt x="6128660" y="917366"/>
                  </a:lnTo>
                  <a:lnTo>
                    <a:pt x="6131059" y="917366"/>
                  </a:lnTo>
                  <a:lnTo>
                    <a:pt x="6133458" y="917366"/>
                  </a:lnTo>
                  <a:lnTo>
                    <a:pt x="6135856" y="917366"/>
                  </a:lnTo>
                  <a:lnTo>
                    <a:pt x="6138255" y="917366"/>
                  </a:lnTo>
                  <a:lnTo>
                    <a:pt x="6140654" y="917366"/>
                  </a:lnTo>
                  <a:lnTo>
                    <a:pt x="6143053" y="917366"/>
                  </a:lnTo>
                  <a:lnTo>
                    <a:pt x="6145451" y="917366"/>
                  </a:lnTo>
                  <a:lnTo>
                    <a:pt x="6147850" y="917366"/>
                  </a:lnTo>
                  <a:lnTo>
                    <a:pt x="6150249" y="917366"/>
                  </a:lnTo>
                  <a:lnTo>
                    <a:pt x="6152647" y="917366"/>
                  </a:lnTo>
                  <a:lnTo>
                    <a:pt x="6155046" y="917366"/>
                  </a:lnTo>
                  <a:lnTo>
                    <a:pt x="6157445" y="917366"/>
                  </a:lnTo>
                  <a:lnTo>
                    <a:pt x="6159843" y="917366"/>
                  </a:lnTo>
                  <a:lnTo>
                    <a:pt x="6162242" y="917366"/>
                  </a:lnTo>
                  <a:lnTo>
                    <a:pt x="6164641" y="917366"/>
                  </a:lnTo>
                  <a:lnTo>
                    <a:pt x="6167039" y="917366"/>
                  </a:lnTo>
                  <a:lnTo>
                    <a:pt x="6169438" y="917366"/>
                  </a:lnTo>
                  <a:lnTo>
                    <a:pt x="6171837" y="917366"/>
                  </a:lnTo>
                  <a:lnTo>
                    <a:pt x="6174236" y="917366"/>
                  </a:lnTo>
                  <a:lnTo>
                    <a:pt x="6176634" y="917366"/>
                  </a:lnTo>
                  <a:lnTo>
                    <a:pt x="6179033" y="917366"/>
                  </a:lnTo>
                  <a:lnTo>
                    <a:pt x="6181432" y="917366"/>
                  </a:lnTo>
                  <a:lnTo>
                    <a:pt x="6183830" y="917366"/>
                  </a:lnTo>
                  <a:lnTo>
                    <a:pt x="6186229" y="917366"/>
                  </a:lnTo>
                  <a:lnTo>
                    <a:pt x="6188628" y="917366"/>
                  </a:lnTo>
                  <a:lnTo>
                    <a:pt x="6191026" y="917366"/>
                  </a:lnTo>
                  <a:lnTo>
                    <a:pt x="6193425" y="917366"/>
                  </a:lnTo>
                  <a:lnTo>
                    <a:pt x="6195824" y="917366"/>
                  </a:lnTo>
                  <a:lnTo>
                    <a:pt x="6198222" y="917366"/>
                  </a:lnTo>
                  <a:lnTo>
                    <a:pt x="6200621" y="917366"/>
                  </a:lnTo>
                  <a:lnTo>
                    <a:pt x="6203020" y="917366"/>
                  </a:lnTo>
                  <a:lnTo>
                    <a:pt x="6205419" y="917366"/>
                  </a:lnTo>
                  <a:lnTo>
                    <a:pt x="6207817" y="917366"/>
                  </a:lnTo>
                  <a:lnTo>
                    <a:pt x="6210216" y="917366"/>
                  </a:lnTo>
                  <a:lnTo>
                    <a:pt x="6212615" y="917366"/>
                  </a:lnTo>
                  <a:lnTo>
                    <a:pt x="6215013" y="917366"/>
                  </a:lnTo>
                  <a:lnTo>
                    <a:pt x="6217412" y="917366"/>
                  </a:lnTo>
                  <a:lnTo>
                    <a:pt x="6219811" y="917366"/>
                  </a:lnTo>
                  <a:lnTo>
                    <a:pt x="6222209" y="917366"/>
                  </a:lnTo>
                  <a:lnTo>
                    <a:pt x="6224608" y="917366"/>
                  </a:lnTo>
                  <a:lnTo>
                    <a:pt x="6227007" y="917366"/>
                  </a:lnTo>
                  <a:lnTo>
                    <a:pt x="6229405" y="917366"/>
                  </a:lnTo>
                  <a:lnTo>
                    <a:pt x="6231804" y="917366"/>
                  </a:lnTo>
                  <a:lnTo>
                    <a:pt x="6234203" y="917366"/>
                  </a:lnTo>
                  <a:lnTo>
                    <a:pt x="6236602" y="917366"/>
                  </a:lnTo>
                  <a:lnTo>
                    <a:pt x="6239000" y="917366"/>
                  </a:lnTo>
                  <a:lnTo>
                    <a:pt x="6241399" y="917366"/>
                  </a:lnTo>
                  <a:lnTo>
                    <a:pt x="6243798" y="917366"/>
                  </a:lnTo>
                  <a:lnTo>
                    <a:pt x="6246196" y="917366"/>
                  </a:lnTo>
                  <a:lnTo>
                    <a:pt x="6248595" y="917366"/>
                  </a:lnTo>
                  <a:lnTo>
                    <a:pt x="6250994" y="917366"/>
                  </a:lnTo>
                  <a:lnTo>
                    <a:pt x="6253392" y="917366"/>
                  </a:lnTo>
                  <a:lnTo>
                    <a:pt x="6255791" y="917366"/>
                  </a:lnTo>
                  <a:lnTo>
                    <a:pt x="6258190" y="917366"/>
                  </a:lnTo>
                  <a:lnTo>
                    <a:pt x="6260588" y="917366"/>
                  </a:lnTo>
                  <a:lnTo>
                    <a:pt x="6262987" y="917366"/>
                  </a:lnTo>
                  <a:lnTo>
                    <a:pt x="6265386" y="917366"/>
                  </a:lnTo>
                  <a:lnTo>
                    <a:pt x="6267785" y="917366"/>
                  </a:lnTo>
                  <a:lnTo>
                    <a:pt x="6270183" y="917366"/>
                  </a:lnTo>
                  <a:lnTo>
                    <a:pt x="6272582" y="917366"/>
                  </a:lnTo>
                  <a:lnTo>
                    <a:pt x="6274981" y="917366"/>
                  </a:lnTo>
                  <a:lnTo>
                    <a:pt x="6277379" y="917366"/>
                  </a:lnTo>
                  <a:lnTo>
                    <a:pt x="6279778" y="917366"/>
                  </a:lnTo>
                  <a:lnTo>
                    <a:pt x="6282177" y="917366"/>
                  </a:lnTo>
                  <a:lnTo>
                    <a:pt x="6284575" y="917366"/>
                  </a:lnTo>
                  <a:lnTo>
                    <a:pt x="6286974" y="917366"/>
                  </a:lnTo>
                  <a:lnTo>
                    <a:pt x="6289373" y="917366"/>
                  </a:lnTo>
                  <a:lnTo>
                    <a:pt x="6291772" y="917366"/>
                  </a:lnTo>
                  <a:lnTo>
                    <a:pt x="6294170" y="917366"/>
                  </a:lnTo>
                  <a:lnTo>
                    <a:pt x="6296569" y="917366"/>
                  </a:lnTo>
                  <a:lnTo>
                    <a:pt x="6298968" y="917366"/>
                  </a:lnTo>
                  <a:lnTo>
                    <a:pt x="6301366" y="917366"/>
                  </a:lnTo>
                  <a:lnTo>
                    <a:pt x="6303765" y="917366"/>
                  </a:lnTo>
                  <a:lnTo>
                    <a:pt x="6306164" y="917366"/>
                  </a:lnTo>
                  <a:lnTo>
                    <a:pt x="6308562" y="917366"/>
                  </a:lnTo>
                  <a:lnTo>
                    <a:pt x="6310961" y="917366"/>
                  </a:lnTo>
                  <a:lnTo>
                    <a:pt x="6313360" y="917366"/>
                  </a:lnTo>
                  <a:lnTo>
                    <a:pt x="6315758" y="917366"/>
                  </a:lnTo>
                  <a:lnTo>
                    <a:pt x="6318157" y="917366"/>
                  </a:lnTo>
                  <a:lnTo>
                    <a:pt x="6320556" y="917366"/>
                  </a:lnTo>
                  <a:lnTo>
                    <a:pt x="6322955" y="917366"/>
                  </a:lnTo>
                  <a:lnTo>
                    <a:pt x="6325353" y="917366"/>
                  </a:lnTo>
                  <a:lnTo>
                    <a:pt x="6327752" y="917366"/>
                  </a:lnTo>
                  <a:lnTo>
                    <a:pt x="6330151" y="917366"/>
                  </a:lnTo>
                  <a:lnTo>
                    <a:pt x="6332549" y="917366"/>
                  </a:lnTo>
                  <a:lnTo>
                    <a:pt x="6334948" y="917366"/>
                  </a:lnTo>
                  <a:lnTo>
                    <a:pt x="6337347" y="917366"/>
                  </a:lnTo>
                  <a:lnTo>
                    <a:pt x="6339745" y="917366"/>
                  </a:lnTo>
                  <a:lnTo>
                    <a:pt x="6342144" y="917366"/>
                  </a:lnTo>
                  <a:lnTo>
                    <a:pt x="6344543" y="917366"/>
                  </a:lnTo>
                  <a:lnTo>
                    <a:pt x="6346941" y="917366"/>
                  </a:lnTo>
                  <a:lnTo>
                    <a:pt x="6349340" y="917366"/>
                  </a:lnTo>
                  <a:lnTo>
                    <a:pt x="6351739" y="917366"/>
                  </a:lnTo>
                  <a:lnTo>
                    <a:pt x="6354138" y="917366"/>
                  </a:lnTo>
                  <a:lnTo>
                    <a:pt x="6356536" y="917366"/>
                  </a:lnTo>
                  <a:lnTo>
                    <a:pt x="6358935" y="917366"/>
                  </a:lnTo>
                  <a:lnTo>
                    <a:pt x="6361334" y="917366"/>
                  </a:lnTo>
                  <a:lnTo>
                    <a:pt x="6363732" y="917366"/>
                  </a:lnTo>
                  <a:lnTo>
                    <a:pt x="6366131" y="917366"/>
                  </a:lnTo>
                  <a:lnTo>
                    <a:pt x="6368530" y="917366"/>
                  </a:lnTo>
                  <a:lnTo>
                    <a:pt x="6370928" y="917366"/>
                  </a:lnTo>
                  <a:lnTo>
                    <a:pt x="6373327" y="917366"/>
                  </a:lnTo>
                  <a:lnTo>
                    <a:pt x="6375726" y="917366"/>
                  </a:lnTo>
                  <a:lnTo>
                    <a:pt x="6378124" y="917366"/>
                  </a:lnTo>
                  <a:lnTo>
                    <a:pt x="6380523" y="917366"/>
                  </a:lnTo>
                  <a:lnTo>
                    <a:pt x="6382922" y="917366"/>
                  </a:lnTo>
                  <a:lnTo>
                    <a:pt x="6385321" y="917366"/>
                  </a:lnTo>
                  <a:lnTo>
                    <a:pt x="6387719" y="917366"/>
                  </a:lnTo>
                  <a:lnTo>
                    <a:pt x="6390118" y="917366"/>
                  </a:lnTo>
                  <a:lnTo>
                    <a:pt x="6392517" y="917366"/>
                  </a:lnTo>
                  <a:lnTo>
                    <a:pt x="6394915" y="917366"/>
                  </a:lnTo>
                  <a:lnTo>
                    <a:pt x="6397314" y="917366"/>
                  </a:lnTo>
                  <a:lnTo>
                    <a:pt x="6399713" y="917366"/>
                  </a:lnTo>
                  <a:lnTo>
                    <a:pt x="6402111" y="917366"/>
                  </a:lnTo>
                  <a:lnTo>
                    <a:pt x="6404510" y="917366"/>
                  </a:lnTo>
                  <a:lnTo>
                    <a:pt x="6406909" y="917366"/>
                  </a:lnTo>
                  <a:lnTo>
                    <a:pt x="6409307" y="917366"/>
                  </a:lnTo>
                  <a:lnTo>
                    <a:pt x="6411706" y="917366"/>
                  </a:lnTo>
                  <a:lnTo>
                    <a:pt x="6414105" y="917366"/>
                  </a:lnTo>
                  <a:lnTo>
                    <a:pt x="6416504" y="917366"/>
                  </a:lnTo>
                  <a:lnTo>
                    <a:pt x="6418902" y="917366"/>
                  </a:lnTo>
                  <a:lnTo>
                    <a:pt x="6421301" y="917366"/>
                  </a:lnTo>
                  <a:lnTo>
                    <a:pt x="6423700" y="917366"/>
                  </a:lnTo>
                  <a:lnTo>
                    <a:pt x="6426098" y="917366"/>
                  </a:lnTo>
                  <a:lnTo>
                    <a:pt x="6428497" y="917366"/>
                  </a:lnTo>
                  <a:lnTo>
                    <a:pt x="6430896" y="917366"/>
                  </a:lnTo>
                  <a:lnTo>
                    <a:pt x="6433294" y="917366"/>
                  </a:lnTo>
                  <a:lnTo>
                    <a:pt x="6435693" y="917366"/>
                  </a:lnTo>
                  <a:lnTo>
                    <a:pt x="6438092" y="917366"/>
                  </a:lnTo>
                  <a:lnTo>
                    <a:pt x="6440490" y="917366"/>
                  </a:lnTo>
                  <a:lnTo>
                    <a:pt x="6442889" y="917366"/>
                  </a:lnTo>
                  <a:lnTo>
                    <a:pt x="6445288" y="917366"/>
                  </a:lnTo>
                  <a:lnTo>
                    <a:pt x="6447687" y="917366"/>
                  </a:lnTo>
                  <a:lnTo>
                    <a:pt x="6450085" y="917366"/>
                  </a:lnTo>
                  <a:lnTo>
                    <a:pt x="6452484" y="917366"/>
                  </a:lnTo>
                  <a:lnTo>
                    <a:pt x="6454883" y="917366"/>
                  </a:lnTo>
                  <a:lnTo>
                    <a:pt x="6457281" y="917366"/>
                  </a:lnTo>
                  <a:lnTo>
                    <a:pt x="6459680" y="917366"/>
                  </a:lnTo>
                  <a:lnTo>
                    <a:pt x="6462079" y="917366"/>
                  </a:lnTo>
                  <a:lnTo>
                    <a:pt x="6464477" y="917366"/>
                  </a:lnTo>
                  <a:lnTo>
                    <a:pt x="6466876" y="917366"/>
                  </a:lnTo>
                  <a:lnTo>
                    <a:pt x="6469275" y="917366"/>
                  </a:lnTo>
                  <a:lnTo>
                    <a:pt x="6471673" y="917366"/>
                  </a:lnTo>
                  <a:lnTo>
                    <a:pt x="6474072" y="917366"/>
                  </a:lnTo>
                  <a:lnTo>
                    <a:pt x="6476471" y="917366"/>
                  </a:lnTo>
                  <a:lnTo>
                    <a:pt x="6478870" y="917366"/>
                  </a:lnTo>
                  <a:lnTo>
                    <a:pt x="6481268" y="917366"/>
                  </a:lnTo>
                  <a:lnTo>
                    <a:pt x="6483667" y="917366"/>
                  </a:lnTo>
                  <a:lnTo>
                    <a:pt x="6486066" y="917366"/>
                  </a:lnTo>
                  <a:lnTo>
                    <a:pt x="6488464" y="917366"/>
                  </a:lnTo>
                  <a:lnTo>
                    <a:pt x="6490863" y="917366"/>
                  </a:lnTo>
                  <a:lnTo>
                    <a:pt x="6493262" y="917366"/>
                  </a:lnTo>
                  <a:lnTo>
                    <a:pt x="6495660" y="917366"/>
                  </a:lnTo>
                  <a:lnTo>
                    <a:pt x="6498059" y="917366"/>
                  </a:lnTo>
                  <a:lnTo>
                    <a:pt x="6500458" y="917366"/>
                  </a:lnTo>
                  <a:lnTo>
                    <a:pt x="6502857" y="917366"/>
                  </a:lnTo>
                  <a:lnTo>
                    <a:pt x="6505255" y="917366"/>
                  </a:lnTo>
                  <a:lnTo>
                    <a:pt x="6507654" y="917366"/>
                  </a:lnTo>
                  <a:lnTo>
                    <a:pt x="6510053" y="917366"/>
                  </a:lnTo>
                  <a:lnTo>
                    <a:pt x="6512451" y="917366"/>
                  </a:lnTo>
                  <a:lnTo>
                    <a:pt x="6514850" y="917366"/>
                  </a:lnTo>
                  <a:lnTo>
                    <a:pt x="6517249" y="917366"/>
                  </a:lnTo>
                  <a:lnTo>
                    <a:pt x="6519647" y="917366"/>
                  </a:lnTo>
                  <a:lnTo>
                    <a:pt x="6522046" y="917366"/>
                  </a:lnTo>
                  <a:lnTo>
                    <a:pt x="6524445" y="917366"/>
                  </a:lnTo>
                  <a:lnTo>
                    <a:pt x="6526843" y="917366"/>
                  </a:lnTo>
                  <a:lnTo>
                    <a:pt x="6529242" y="917366"/>
                  </a:lnTo>
                  <a:lnTo>
                    <a:pt x="6531641" y="917366"/>
                  </a:lnTo>
                  <a:lnTo>
                    <a:pt x="6534040" y="917366"/>
                  </a:lnTo>
                  <a:lnTo>
                    <a:pt x="6536438" y="917366"/>
                  </a:lnTo>
                  <a:lnTo>
                    <a:pt x="6538837" y="917366"/>
                  </a:lnTo>
                  <a:lnTo>
                    <a:pt x="6541236" y="917366"/>
                  </a:lnTo>
                  <a:lnTo>
                    <a:pt x="6543634" y="917366"/>
                  </a:lnTo>
                  <a:lnTo>
                    <a:pt x="6546033" y="917366"/>
                  </a:lnTo>
                  <a:lnTo>
                    <a:pt x="6548432" y="917366"/>
                  </a:lnTo>
                  <a:lnTo>
                    <a:pt x="6550830" y="917366"/>
                  </a:lnTo>
                  <a:lnTo>
                    <a:pt x="6553229" y="917366"/>
                  </a:lnTo>
                  <a:lnTo>
                    <a:pt x="6555628" y="917366"/>
                  </a:lnTo>
                  <a:lnTo>
                    <a:pt x="6558026" y="917366"/>
                  </a:lnTo>
                  <a:lnTo>
                    <a:pt x="6560425" y="917366"/>
                  </a:lnTo>
                  <a:lnTo>
                    <a:pt x="6562824" y="917366"/>
                  </a:lnTo>
                  <a:lnTo>
                    <a:pt x="6565223" y="917366"/>
                  </a:lnTo>
                  <a:lnTo>
                    <a:pt x="6567621" y="917366"/>
                  </a:lnTo>
                  <a:lnTo>
                    <a:pt x="6570020" y="917366"/>
                  </a:lnTo>
                  <a:lnTo>
                    <a:pt x="6572419" y="917366"/>
                  </a:lnTo>
                  <a:lnTo>
                    <a:pt x="6574817" y="917366"/>
                  </a:lnTo>
                  <a:lnTo>
                    <a:pt x="6577216" y="917366"/>
                  </a:lnTo>
                  <a:lnTo>
                    <a:pt x="6579615" y="917366"/>
                  </a:lnTo>
                  <a:lnTo>
                    <a:pt x="6582013" y="917366"/>
                  </a:lnTo>
                  <a:lnTo>
                    <a:pt x="6584412" y="917366"/>
                  </a:lnTo>
                  <a:lnTo>
                    <a:pt x="6586811" y="917366"/>
                  </a:lnTo>
                  <a:lnTo>
                    <a:pt x="6589209" y="917366"/>
                  </a:lnTo>
                  <a:lnTo>
                    <a:pt x="6591608" y="917366"/>
                  </a:lnTo>
                  <a:lnTo>
                    <a:pt x="6594007" y="917366"/>
                  </a:lnTo>
                  <a:lnTo>
                    <a:pt x="6596406" y="917366"/>
                  </a:lnTo>
                  <a:lnTo>
                    <a:pt x="6598804" y="917366"/>
                  </a:lnTo>
                  <a:lnTo>
                    <a:pt x="6601203" y="917366"/>
                  </a:lnTo>
                  <a:lnTo>
                    <a:pt x="6603602" y="917366"/>
                  </a:lnTo>
                  <a:lnTo>
                    <a:pt x="6606000" y="917366"/>
                  </a:lnTo>
                  <a:lnTo>
                    <a:pt x="6608399" y="917366"/>
                  </a:lnTo>
                  <a:lnTo>
                    <a:pt x="6610798" y="917366"/>
                  </a:lnTo>
                  <a:lnTo>
                    <a:pt x="6613196" y="917366"/>
                  </a:lnTo>
                  <a:lnTo>
                    <a:pt x="6615595" y="917366"/>
                  </a:lnTo>
                  <a:lnTo>
                    <a:pt x="6617994" y="917366"/>
                  </a:lnTo>
                  <a:lnTo>
                    <a:pt x="6620392" y="917366"/>
                  </a:lnTo>
                  <a:lnTo>
                    <a:pt x="6622791" y="917366"/>
                  </a:lnTo>
                  <a:lnTo>
                    <a:pt x="6625190" y="917366"/>
                  </a:lnTo>
                  <a:lnTo>
                    <a:pt x="6627589" y="917366"/>
                  </a:lnTo>
                  <a:lnTo>
                    <a:pt x="6629987" y="917366"/>
                  </a:lnTo>
                  <a:lnTo>
                    <a:pt x="6632386" y="917366"/>
                  </a:lnTo>
                  <a:lnTo>
                    <a:pt x="6634785" y="917366"/>
                  </a:lnTo>
                  <a:lnTo>
                    <a:pt x="6637183" y="917366"/>
                  </a:lnTo>
                  <a:lnTo>
                    <a:pt x="6639582" y="917366"/>
                  </a:lnTo>
                  <a:lnTo>
                    <a:pt x="6641981" y="917366"/>
                  </a:lnTo>
                  <a:lnTo>
                    <a:pt x="6644379" y="917366"/>
                  </a:lnTo>
                  <a:lnTo>
                    <a:pt x="6646778" y="917366"/>
                  </a:lnTo>
                  <a:lnTo>
                    <a:pt x="6649177" y="917366"/>
                  </a:lnTo>
                  <a:lnTo>
                    <a:pt x="6651575" y="917366"/>
                  </a:lnTo>
                  <a:lnTo>
                    <a:pt x="6653974" y="917366"/>
                  </a:lnTo>
                  <a:lnTo>
                    <a:pt x="6656373" y="917366"/>
                  </a:lnTo>
                  <a:lnTo>
                    <a:pt x="6658772" y="917366"/>
                  </a:lnTo>
                  <a:lnTo>
                    <a:pt x="6661170" y="917366"/>
                  </a:lnTo>
                  <a:lnTo>
                    <a:pt x="6663569" y="917366"/>
                  </a:lnTo>
                  <a:lnTo>
                    <a:pt x="6665968" y="917366"/>
                  </a:lnTo>
                  <a:lnTo>
                    <a:pt x="6668366" y="917366"/>
                  </a:lnTo>
                  <a:lnTo>
                    <a:pt x="6670765" y="917366"/>
                  </a:lnTo>
                  <a:lnTo>
                    <a:pt x="6673164" y="917366"/>
                  </a:lnTo>
                  <a:lnTo>
                    <a:pt x="6675562" y="917366"/>
                  </a:lnTo>
                  <a:lnTo>
                    <a:pt x="6677961" y="917366"/>
                  </a:lnTo>
                  <a:lnTo>
                    <a:pt x="6680360" y="917366"/>
                  </a:lnTo>
                  <a:lnTo>
                    <a:pt x="6682758" y="917366"/>
                  </a:lnTo>
                  <a:lnTo>
                    <a:pt x="6685157" y="917366"/>
                  </a:lnTo>
                  <a:lnTo>
                    <a:pt x="6687556" y="917366"/>
                  </a:lnTo>
                  <a:lnTo>
                    <a:pt x="6689955" y="917366"/>
                  </a:lnTo>
                  <a:lnTo>
                    <a:pt x="6692353" y="917366"/>
                  </a:lnTo>
                  <a:lnTo>
                    <a:pt x="6694752" y="917366"/>
                  </a:lnTo>
                  <a:lnTo>
                    <a:pt x="6697151" y="917366"/>
                  </a:lnTo>
                  <a:lnTo>
                    <a:pt x="6699549" y="917366"/>
                  </a:lnTo>
                  <a:lnTo>
                    <a:pt x="6701948" y="917366"/>
                  </a:lnTo>
                  <a:lnTo>
                    <a:pt x="6704347" y="917366"/>
                  </a:lnTo>
                  <a:lnTo>
                    <a:pt x="6706745" y="917366"/>
                  </a:lnTo>
                  <a:lnTo>
                    <a:pt x="6709144" y="917366"/>
                  </a:lnTo>
                  <a:lnTo>
                    <a:pt x="6711543" y="917366"/>
                  </a:lnTo>
                  <a:lnTo>
                    <a:pt x="6713941" y="917366"/>
                  </a:lnTo>
                  <a:lnTo>
                    <a:pt x="6716340" y="917366"/>
                  </a:lnTo>
                  <a:lnTo>
                    <a:pt x="6718739" y="917366"/>
                  </a:lnTo>
                  <a:lnTo>
                    <a:pt x="6721138" y="917366"/>
                  </a:lnTo>
                  <a:lnTo>
                    <a:pt x="6723536" y="917366"/>
                  </a:lnTo>
                  <a:lnTo>
                    <a:pt x="6725935" y="917366"/>
                  </a:lnTo>
                  <a:lnTo>
                    <a:pt x="6728334" y="917366"/>
                  </a:lnTo>
                  <a:lnTo>
                    <a:pt x="6730732" y="917366"/>
                  </a:lnTo>
                  <a:lnTo>
                    <a:pt x="6733131" y="917366"/>
                  </a:lnTo>
                  <a:lnTo>
                    <a:pt x="6735530" y="917366"/>
                  </a:lnTo>
                  <a:lnTo>
                    <a:pt x="6737928" y="917366"/>
                  </a:lnTo>
                  <a:lnTo>
                    <a:pt x="6740327" y="917366"/>
                  </a:lnTo>
                  <a:lnTo>
                    <a:pt x="6742726" y="917366"/>
                  </a:lnTo>
                  <a:lnTo>
                    <a:pt x="6745125" y="917366"/>
                  </a:lnTo>
                  <a:lnTo>
                    <a:pt x="6747523" y="917366"/>
                  </a:lnTo>
                  <a:lnTo>
                    <a:pt x="6749922" y="917366"/>
                  </a:lnTo>
                  <a:lnTo>
                    <a:pt x="6752321" y="917366"/>
                  </a:lnTo>
                  <a:lnTo>
                    <a:pt x="6754719" y="917366"/>
                  </a:lnTo>
                  <a:lnTo>
                    <a:pt x="6757118" y="917366"/>
                  </a:lnTo>
                  <a:lnTo>
                    <a:pt x="6759517" y="917366"/>
                  </a:lnTo>
                  <a:lnTo>
                    <a:pt x="6761915" y="917366"/>
                  </a:lnTo>
                  <a:lnTo>
                    <a:pt x="6764314" y="917366"/>
                  </a:lnTo>
                  <a:lnTo>
                    <a:pt x="6766713" y="917366"/>
                  </a:lnTo>
                  <a:lnTo>
                    <a:pt x="6769111" y="917366"/>
                  </a:lnTo>
                  <a:lnTo>
                    <a:pt x="6771510" y="917366"/>
                  </a:lnTo>
                  <a:lnTo>
                    <a:pt x="6773909" y="917366"/>
                  </a:lnTo>
                  <a:lnTo>
                    <a:pt x="6776308" y="917366"/>
                  </a:lnTo>
                  <a:lnTo>
                    <a:pt x="6778706" y="917366"/>
                  </a:lnTo>
                  <a:lnTo>
                    <a:pt x="6781105" y="917366"/>
                  </a:lnTo>
                  <a:lnTo>
                    <a:pt x="6783504" y="917366"/>
                  </a:lnTo>
                  <a:lnTo>
                    <a:pt x="6785902" y="917366"/>
                  </a:lnTo>
                  <a:lnTo>
                    <a:pt x="6788301" y="917366"/>
                  </a:lnTo>
                  <a:lnTo>
                    <a:pt x="6790700" y="917366"/>
                  </a:lnTo>
                  <a:lnTo>
                    <a:pt x="6793098" y="917366"/>
                  </a:lnTo>
                  <a:lnTo>
                    <a:pt x="6795497" y="917366"/>
                  </a:lnTo>
                  <a:lnTo>
                    <a:pt x="6797896" y="917366"/>
                  </a:lnTo>
                  <a:lnTo>
                    <a:pt x="6800294" y="917366"/>
                  </a:lnTo>
                  <a:lnTo>
                    <a:pt x="6802693" y="917366"/>
                  </a:lnTo>
                  <a:lnTo>
                    <a:pt x="6805092" y="917366"/>
                  </a:lnTo>
                  <a:lnTo>
                    <a:pt x="6807491" y="917366"/>
                  </a:lnTo>
                  <a:lnTo>
                    <a:pt x="6809889" y="917366"/>
                  </a:lnTo>
                  <a:lnTo>
                    <a:pt x="6812288" y="917366"/>
                  </a:lnTo>
                  <a:lnTo>
                    <a:pt x="6814687" y="917366"/>
                  </a:lnTo>
                  <a:lnTo>
                    <a:pt x="6817085" y="917366"/>
                  </a:lnTo>
                  <a:lnTo>
                    <a:pt x="6819484" y="917366"/>
                  </a:lnTo>
                  <a:lnTo>
                    <a:pt x="6821883" y="917366"/>
                  </a:lnTo>
                  <a:lnTo>
                    <a:pt x="6824281" y="917366"/>
                  </a:lnTo>
                  <a:lnTo>
                    <a:pt x="6826680" y="917366"/>
                  </a:lnTo>
                  <a:lnTo>
                    <a:pt x="6829079" y="917366"/>
                  </a:lnTo>
                  <a:lnTo>
                    <a:pt x="6831477" y="917366"/>
                  </a:lnTo>
                  <a:lnTo>
                    <a:pt x="6833876" y="917366"/>
                  </a:lnTo>
                  <a:lnTo>
                    <a:pt x="6836275" y="917366"/>
                  </a:lnTo>
                  <a:lnTo>
                    <a:pt x="6838674" y="917366"/>
                  </a:lnTo>
                  <a:lnTo>
                    <a:pt x="6841072" y="917366"/>
                  </a:lnTo>
                  <a:lnTo>
                    <a:pt x="6843471" y="917366"/>
                  </a:lnTo>
                  <a:lnTo>
                    <a:pt x="6845870" y="917366"/>
                  </a:lnTo>
                  <a:lnTo>
                    <a:pt x="6848268" y="917366"/>
                  </a:lnTo>
                  <a:lnTo>
                    <a:pt x="6850667" y="917366"/>
                  </a:lnTo>
                  <a:lnTo>
                    <a:pt x="6853066" y="917366"/>
                  </a:lnTo>
                  <a:lnTo>
                    <a:pt x="6855464" y="917366"/>
                  </a:lnTo>
                  <a:lnTo>
                    <a:pt x="6857863" y="917366"/>
                  </a:lnTo>
                  <a:lnTo>
                    <a:pt x="6860262" y="917366"/>
                  </a:lnTo>
                  <a:lnTo>
                    <a:pt x="6862660" y="917366"/>
                  </a:lnTo>
                  <a:lnTo>
                    <a:pt x="6865059" y="917366"/>
                  </a:lnTo>
                  <a:lnTo>
                    <a:pt x="6867458" y="917366"/>
                  </a:lnTo>
                  <a:lnTo>
                    <a:pt x="6869857" y="917366"/>
                  </a:lnTo>
                  <a:lnTo>
                    <a:pt x="6872255" y="917366"/>
                  </a:lnTo>
                  <a:lnTo>
                    <a:pt x="6874654" y="917366"/>
                  </a:lnTo>
                  <a:lnTo>
                    <a:pt x="6877053" y="917366"/>
                  </a:lnTo>
                  <a:lnTo>
                    <a:pt x="6879451" y="917366"/>
                  </a:lnTo>
                  <a:lnTo>
                    <a:pt x="6881850" y="917366"/>
                  </a:lnTo>
                  <a:lnTo>
                    <a:pt x="6884249" y="917366"/>
                  </a:lnTo>
                  <a:lnTo>
                    <a:pt x="6886647" y="917366"/>
                  </a:lnTo>
                  <a:lnTo>
                    <a:pt x="6889046" y="917366"/>
                  </a:lnTo>
                  <a:lnTo>
                    <a:pt x="6891445" y="917366"/>
                  </a:lnTo>
                  <a:lnTo>
                    <a:pt x="6893843" y="917366"/>
                  </a:lnTo>
                  <a:lnTo>
                    <a:pt x="6896242" y="917366"/>
                  </a:lnTo>
                  <a:lnTo>
                    <a:pt x="6898641" y="917366"/>
                  </a:lnTo>
                  <a:lnTo>
                    <a:pt x="6901040" y="917366"/>
                  </a:lnTo>
                  <a:lnTo>
                    <a:pt x="6903438" y="917366"/>
                  </a:lnTo>
                  <a:lnTo>
                    <a:pt x="6905837" y="917366"/>
                  </a:lnTo>
                  <a:lnTo>
                    <a:pt x="6908236" y="917366"/>
                  </a:lnTo>
                  <a:lnTo>
                    <a:pt x="6910634" y="917366"/>
                  </a:lnTo>
                  <a:lnTo>
                    <a:pt x="6913033" y="917366"/>
                  </a:lnTo>
                  <a:lnTo>
                    <a:pt x="6915432" y="917366"/>
                  </a:lnTo>
                  <a:lnTo>
                    <a:pt x="6917830" y="917366"/>
                  </a:lnTo>
                  <a:lnTo>
                    <a:pt x="6920229" y="917366"/>
                  </a:lnTo>
                  <a:lnTo>
                    <a:pt x="6922628" y="917366"/>
                  </a:lnTo>
                  <a:lnTo>
                    <a:pt x="6925026" y="917366"/>
                  </a:lnTo>
                  <a:lnTo>
                    <a:pt x="6927425" y="917366"/>
                  </a:lnTo>
                  <a:lnTo>
                    <a:pt x="6929824" y="917366"/>
                  </a:lnTo>
                  <a:lnTo>
                    <a:pt x="6932223" y="917366"/>
                  </a:lnTo>
                  <a:lnTo>
                    <a:pt x="6934621" y="917366"/>
                  </a:lnTo>
                  <a:lnTo>
                    <a:pt x="6937020" y="917366"/>
                  </a:lnTo>
                  <a:lnTo>
                    <a:pt x="6939419" y="917366"/>
                  </a:lnTo>
                  <a:lnTo>
                    <a:pt x="6941817" y="917366"/>
                  </a:lnTo>
                  <a:lnTo>
                    <a:pt x="6944216" y="917366"/>
                  </a:lnTo>
                  <a:lnTo>
                    <a:pt x="6946615" y="917366"/>
                  </a:lnTo>
                  <a:lnTo>
                    <a:pt x="6949013" y="917366"/>
                  </a:lnTo>
                  <a:lnTo>
                    <a:pt x="6951412" y="917366"/>
                  </a:lnTo>
                  <a:lnTo>
                    <a:pt x="6953811" y="917366"/>
                  </a:lnTo>
                  <a:lnTo>
                    <a:pt x="6956209" y="917366"/>
                  </a:lnTo>
                  <a:lnTo>
                    <a:pt x="6958608" y="917366"/>
                  </a:lnTo>
                  <a:lnTo>
                    <a:pt x="6961007" y="917366"/>
                  </a:lnTo>
                  <a:lnTo>
                    <a:pt x="6963406" y="917366"/>
                  </a:lnTo>
                  <a:lnTo>
                    <a:pt x="6965804" y="917366"/>
                  </a:lnTo>
                  <a:lnTo>
                    <a:pt x="6968203" y="917366"/>
                  </a:lnTo>
                  <a:lnTo>
                    <a:pt x="6970602" y="917366"/>
                  </a:lnTo>
                  <a:lnTo>
                    <a:pt x="6973000" y="917366"/>
                  </a:lnTo>
                  <a:lnTo>
                    <a:pt x="6975399" y="917366"/>
                  </a:lnTo>
                  <a:lnTo>
                    <a:pt x="6977798" y="917366"/>
                  </a:lnTo>
                  <a:lnTo>
                    <a:pt x="6980196" y="917366"/>
                  </a:lnTo>
                  <a:lnTo>
                    <a:pt x="6982595" y="917366"/>
                  </a:lnTo>
                  <a:lnTo>
                    <a:pt x="6984994" y="917366"/>
                  </a:lnTo>
                  <a:lnTo>
                    <a:pt x="6987393" y="917366"/>
                  </a:lnTo>
                  <a:lnTo>
                    <a:pt x="6989791" y="917366"/>
                  </a:lnTo>
                  <a:lnTo>
                    <a:pt x="6992190" y="917366"/>
                  </a:lnTo>
                  <a:lnTo>
                    <a:pt x="6994589" y="917366"/>
                  </a:lnTo>
                  <a:lnTo>
                    <a:pt x="6996987" y="917366"/>
                  </a:lnTo>
                  <a:lnTo>
                    <a:pt x="6999386" y="917366"/>
                  </a:lnTo>
                  <a:lnTo>
                    <a:pt x="7001785" y="917366"/>
                  </a:lnTo>
                  <a:lnTo>
                    <a:pt x="7004183" y="917366"/>
                  </a:lnTo>
                  <a:lnTo>
                    <a:pt x="7006582" y="917366"/>
                  </a:lnTo>
                  <a:lnTo>
                    <a:pt x="7008981" y="917366"/>
                  </a:lnTo>
                  <a:lnTo>
                    <a:pt x="7011379" y="917366"/>
                  </a:lnTo>
                  <a:lnTo>
                    <a:pt x="7013778" y="917366"/>
                  </a:lnTo>
                  <a:lnTo>
                    <a:pt x="7016177" y="917366"/>
                  </a:lnTo>
                  <a:lnTo>
                    <a:pt x="7018576" y="917366"/>
                  </a:lnTo>
                  <a:lnTo>
                    <a:pt x="7020974" y="917366"/>
                  </a:lnTo>
                  <a:lnTo>
                    <a:pt x="7023373" y="917366"/>
                  </a:lnTo>
                  <a:lnTo>
                    <a:pt x="7025772" y="917366"/>
                  </a:lnTo>
                  <a:lnTo>
                    <a:pt x="7028170" y="917366"/>
                  </a:lnTo>
                  <a:lnTo>
                    <a:pt x="7030569" y="917366"/>
                  </a:lnTo>
                  <a:lnTo>
                    <a:pt x="7032968" y="917366"/>
                  </a:lnTo>
                  <a:lnTo>
                    <a:pt x="7035366" y="917366"/>
                  </a:lnTo>
                  <a:lnTo>
                    <a:pt x="7037765" y="917366"/>
                  </a:lnTo>
                  <a:lnTo>
                    <a:pt x="7040164" y="917366"/>
                  </a:lnTo>
                  <a:lnTo>
                    <a:pt x="7042562" y="917366"/>
                  </a:lnTo>
                  <a:lnTo>
                    <a:pt x="7044961" y="917366"/>
                  </a:lnTo>
                  <a:lnTo>
                    <a:pt x="7047360" y="917366"/>
                  </a:lnTo>
                  <a:lnTo>
                    <a:pt x="7049759" y="917366"/>
                  </a:lnTo>
                  <a:lnTo>
                    <a:pt x="7052157" y="917366"/>
                  </a:lnTo>
                  <a:lnTo>
                    <a:pt x="7054556" y="917366"/>
                  </a:lnTo>
                  <a:lnTo>
                    <a:pt x="7056955" y="917366"/>
                  </a:lnTo>
                  <a:lnTo>
                    <a:pt x="7059353" y="917366"/>
                  </a:lnTo>
                  <a:lnTo>
                    <a:pt x="7061752" y="917366"/>
                  </a:lnTo>
                  <a:lnTo>
                    <a:pt x="7064151" y="917366"/>
                  </a:lnTo>
                  <a:lnTo>
                    <a:pt x="7066549" y="917366"/>
                  </a:lnTo>
                  <a:lnTo>
                    <a:pt x="7068948" y="917366"/>
                  </a:lnTo>
                  <a:lnTo>
                    <a:pt x="7071347" y="917366"/>
                  </a:lnTo>
                  <a:lnTo>
                    <a:pt x="7073745" y="917366"/>
                  </a:lnTo>
                  <a:lnTo>
                    <a:pt x="7076144" y="917366"/>
                  </a:lnTo>
                  <a:lnTo>
                    <a:pt x="7078543" y="917366"/>
                  </a:lnTo>
                  <a:lnTo>
                    <a:pt x="7080942" y="917366"/>
                  </a:lnTo>
                  <a:lnTo>
                    <a:pt x="7083340" y="917366"/>
                  </a:lnTo>
                  <a:lnTo>
                    <a:pt x="7085739" y="917366"/>
                  </a:lnTo>
                  <a:lnTo>
                    <a:pt x="7088138" y="917366"/>
                  </a:lnTo>
                  <a:lnTo>
                    <a:pt x="7090536" y="917366"/>
                  </a:lnTo>
                  <a:lnTo>
                    <a:pt x="7092935" y="917366"/>
                  </a:lnTo>
                  <a:lnTo>
                    <a:pt x="7095334" y="917366"/>
                  </a:lnTo>
                  <a:lnTo>
                    <a:pt x="7097732" y="917366"/>
                  </a:lnTo>
                  <a:lnTo>
                    <a:pt x="7100131" y="917366"/>
                  </a:lnTo>
                  <a:lnTo>
                    <a:pt x="7102530" y="917366"/>
                  </a:lnTo>
                  <a:lnTo>
                    <a:pt x="7104928" y="917366"/>
                  </a:lnTo>
                  <a:lnTo>
                    <a:pt x="7107327" y="917366"/>
                  </a:lnTo>
                  <a:lnTo>
                    <a:pt x="7109726" y="917366"/>
                  </a:lnTo>
                  <a:lnTo>
                    <a:pt x="7112125" y="917366"/>
                  </a:lnTo>
                  <a:lnTo>
                    <a:pt x="7114523" y="917366"/>
                  </a:lnTo>
                  <a:lnTo>
                    <a:pt x="7116922" y="917366"/>
                  </a:lnTo>
                  <a:lnTo>
                    <a:pt x="7119321" y="917366"/>
                  </a:lnTo>
                  <a:lnTo>
                    <a:pt x="7121719" y="917366"/>
                  </a:lnTo>
                  <a:lnTo>
                    <a:pt x="7124118" y="917366"/>
                  </a:lnTo>
                  <a:lnTo>
                    <a:pt x="7126517" y="917366"/>
                  </a:lnTo>
                  <a:lnTo>
                    <a:pt x="7128915" y="917366"/>
                  </a:lnTo>
                  <a:lnTo>
                    <a:pt x="7131314" y="917366"/>
                  </a:lnTo>
                  <a:lnTo>
                    <a:pt x="7133713" y="917366"/>
                  </a:lnTo>
                  <a:lnTo>
                    <a:pt x="7136111" y="917366"/>
                  </a:lnTo>
                  <a:lnTo>
                    <a:pt x="7138510" y="917366"/>
                  </a:lnTo>
                  <a:lnTo>
                    <a:pt x="7140909" y="917366"/>
                  </a:lnTo>
                  <a:lnTo>
                    <a:pt x="7143308" y="917366"/>
                  </a:lnTo>
                  <a:lnTo>
                    <a:pt x="7145706" y="917366"/>
                  </a:lnTo>
                  <a:lnTo>
                    <a:pt x="7148105" y="917366"/>
                  </a:lnTo>
                  <a:lnTo>
                    <a:pt x="7150504" y="917366"/>
                  </a:lnTo>
                  <a:lnTo>
                    <a:pt x="7152902" y="917366"/>
                  </a:lnTo>
                  <a:lnTo>
                    <a:pt x="7155301" y="917366"/>
                  </a:lnTo>
                  <a:lnTo>
                    <a:pt x="7157700" y="917366"/>
                  </a:lnTo>
                  <a:lnTo>
                    <a:pt x="7160098" y="917366"/>
                  </a:lnTo>
                  <a:lnTo>
                    <a:pt x="7162497" y="917366"/>
                  </a:lnTo>
                  <a:lnTo>
                    <a:pt x="7164896" y="917366"/>
                  </a:lnTo>
                  <a:lnTo>
                    <a:pt x="7167294" y="917366"/>
                  </a:lnTo>
                  <a:lnTo>
                    <a:pt x="7169693" y="917366"/>
                  </a:lnTo>
                  <a:lnTo>
                    <a:pt x="7172092" y="917366"/>
                  </a:lnTo>
                  <a:lnTo>
                    <a:pt x="7174491" y="917366"/>
                  </a:lnTo>
                  <a:lnTo>
                    <a:pt x="7176889" y="917366"/>
                  </a:lnTo>
                  <a:lnTo>
                    <a:pt x="7179288" y="917366"/>
                  </a:lnTo>
                  <a:lnTo>
                    <a:pt x="7181687" y="917366"/>
                  </a:lnTo>
                  <a:lnTo>
                    <a:pt x="7184085" y="917366"/>
                  </a:lnTo>
                  <a:lnTo>
                    <a:pt x="7186484" y="917366"/>
                  </a:lnTo>
                  <a:lnTo>
                    <a:pt x="7188883" y="917366"/>
                  </a:lnTo>
                  <a:lnTo>
                    <a:pt x="7191281" y="917366"/>
                  </a:lnTo>
                  <a:lnTo>
                    <a:pt x="7193680" y="917366"/>
                  </a:lnTo>
                  <a:lnTo>
                    <a:pt x="7196079" y="917366"/>
                  </a:lnTo>
                  <a:lnTo>
                    <a:pt x="7198478" y="917366"/>
                  </a:lnTo>
                  <a:lnTo>
                    <a:pt x="7200876" y="917366"/>
                  </a:lnTo>
                  <a:lnTo>
                    <a:pt x="7203275" y="917366"/>
                  </a:lnTo>
                  <a:lnTo>
                    <a:pt x="7205674" y="917366"/>
                  </a:lnTo>
                  <a:lnTo>
                    <a:pt x="7208072" y="917366"/>
                  </a:lnTo>
                  <a:lnTo>
                    <a:pt x="7210471" y="917366"/>
                  </a:lnTo>
                  <a:lnTo>
                    <a:pt x="7212870" y="917366"/>
                  </a:lnTo>
                  <a:lnTo>
                    <a:pt x="7215268" y="917366"/>
                  </a:lnTo>
                  <a:lnTo>
                    <a:pt x="7217667" y="917366"/>
                  </a:lnTo>
                  <a:lnTo>
                    <a:pt x="7220066" y="917366"/>
                  </a:lnTo>
                  <a:lnTo>
                    <a:pt x="7222464" y="917366"/>
                  </a:lnTo>
                  <a:lnTo>
                    <a:pt x="7224863" y="917366"/>
                  </a:lnTo>
                  <a:lnTo>
                    <a:pt x="7227262" y="917366"/>
                  </a:lnTo>
                  <a:lnTo>
                    <a:pt x="7229661" y="917366"/>
                  </a:lnTo>
                  <a:lnTo>
                    <a:pt x="7232059" y="917366"/>
                  </a:lnTo>
                  <a:lnTo>
                    <a:pt x="7234458" y="917366"/>
                  </a:lnTo>
                  <a:lnTo>
                    <a:pt x="7236857" y="917366"/>
                  </a:lnTo>
                  <a:lnTo>
                    <a:pt x="7239255" y="917366"/>
                  </a:lnTo>
                  <a:lnTo>
                    <a:pt x="7241654" y="917366"/>
                  </a:lnTo>
                  <a:lnTo>
                    <a:pt x="7244053" y="917366"/>
                  </a:lnTo>
                  <a:lnTo>
                    <a:pt x="7246451" y="917366"/>
                  </a:lnTo>
                  <a:lnTo>
                    <a:pt x="7248850" y="917366"/>
                  </a:lnTo>
                  <a:lnTo>
                    <a:pt x="7251249" y="917366"/>
                  </a:lnTo>
                  <a:lnTo>
                    <a:pt x="7253647" y="917366"/>
                  </a:lnTo>
                  <a:lnTo>
                    <a:pt x="7256046" y="917366"/>
                  </a:lnTo>
                  <a:lnTo>
                    <a:pt x="7258445" y="917366"/>
                  </a:lnTo>
                  <a:lnTo>
                    <a:pt x="7260844" y="917366"/>
                  </a:lnTo>
                  <a:lnTo>
                    <a:pt x="7263242" y="917366"/>
                  </a:lnTo>
                  <a:lnTo>
                    <a:pt x="7265641" y="917366"/>
                  </a:lnTo>
                  <a:lnTo>
                    <a:pt x="7268040" y="917366"/>
                  </a:lnTo>
                  <a:lnTo>
                    <a:pt x="7270438" y="917366"/>
                  </a:lnTo>
                  <a:lnTo>
                    <a:pt x="7272837" y="917366"/>
                  </a:lnTo>
                  <a:lnTo>
                    <a:pt x="7275236" y="917366"/>
                  </a:lnTo>
                  <a:lnTo>
                    <a:pt x="7277634" y="917366"/>
                  </a:lnTo>
                  <a:lnTo>
                    <a:pt x="7280033" y="917366"/>
                  </a:lnTo>
                  <a:lnTo>
                    <a:pt x="7282432" y="917366"/>
                  </a:lnTo>
                  <a:lnTo>
                    <a:pt x="7284830" y="917366"/>
                  </a:lnTo>
                  <a:lnTo>
                    <a:pt x="7287229" y="917366"/>
                  </a:lnTo>
                  <a:lnTo>
                    <a:pt x="7289628" y="917366"/>
                  </a:lnTo>
                  <a:lnTo>
                    <a:pt x="7292027" y="917366"/>
                  </a:lnTo>
                  <a:lnTo>
                    <a:pt x="7294425" y="917366"/>
                  </a:lnTo>
                  <a:lnTo>
                    <a:pt x="7296824" y="917366"/>
                  </a:lnTo>
                  <a:lnTo>
                    <a:pt x="7299223" y="917366"/>
                  </a:lnTo>
                  <a:lnTo>
                    <a:pt x="7301621" y="917366"/>
                  </a:lnTo>
                  <a:lnTo>
                    <a:pt x="7304020" y="917366"/>
                  </a:lnTo>
                  <a:lnTo>
                    <a:pt x="7306419" y="917366"/>
                  </a:lnTo>
                  <a:lnTo>
                    <a:pt x="7308817" y="917366"/>
                  </a:lnTo>
                  <a:lnTo>
                    <a:pt x="7311216" y="917366"/>
                  </a:lnTo>
                  <a:lnTo>
                    <a:pt x="7313615" y="917366"/>
                  </a:lnTo>
                  <a:lnTo>
                    <a:pt x="7316013" y="917366"/>
                  </a:lnTo>
                  <a:lnTo>
                    <a:pt x="7318412" y="917366"/>
                  </a:lnTo>
                  <a:lnTo>
                    <a:pt x="7320811" y="917366"/>
                  </a:lnTo>
                  <a:lnTo>
                    <a:pt x="7323210" y="917366"/>
                  </a:lnTo>
                  <a:lnTo>
                    <a:pt x="7325608" y="917366"/>
                  </a:lnTo>
                  <a:lnTo>
                    <a:pt x="7328007" y="917366"/>
                  </a:lnTo>
                  <a:lnTo>
                    <a:pt x="7330406" y="917366"/>
                  </a:lnTo>
                  <a:lnTo>
                    <a:pt x="7332804" y="917366"/>
                  </a:lnTo>
                  <a:lnTo>
                    <a:pt x="7335203" y="917366"/>
                  </a:lnTo>
                  <a:lnTo>
                    <a:pt x="7337602" y="917366"/>
                  </a:lnTo>
                  <a:lnTo>
                    <a:pt x="7340000" y="917366"/>
                  </a:lnTo>
                  <a:lnTo>
                    <a:pt x="7342399" y="917366"/>
                  </a:lnTo>
                  <a:lnTo>
                    <a:pt x="7344798" y="917366"/>
                  </a:lnTo>
                  <a:lnTo>
                    <a:pt x="7347196" y="917366"/>
                  </a:lnTo>
                  <a:lnTo>
                    <a:pt x="7349595" y="917366"/>
                  </a:lnTo>
                  <a:lnTo>
                    <a:pt x="7351994" y="917366"/>
                  </a:lnTo>
                  <a:lnTo>
                    <a:pt x="7354393" y="917366"/>
                  </a:lnTo>
                  <a:lnTo>
                    <a:pt x="7356791" y="917366"/>
                  </a:lnTo>
                  <a:lnTo>
                    <a:pt x="7359190" y="917366"/>
                  </a:lnTo>
                  <a:lnTo>
                    <a:pt x="7361589" y="917366"/>
                  </a:lnTo>
                  <a:lnTo>
                    <a:pt x="7363987" y="917366"/>
                  </a:lnTo>
                  <a:lnTo>
                    <a:pt x="7366386" y="917366"/>
                  </a:lnTo>
                  <a:lnTo>
                    <a:pt x="7368785" y="917366"/>
                  </a:lnTo>
                  <a:lnTo>
                    <a:pt x="7371183" y="917366"/>
                  </a:lnTo>
                  <a:lnTo>
                    <a:pt x="7373582" y="917366"/>
                  </a:lnTo>
                  <a:lnTo>
                    <a:pt x="7375981" y="917366"/>
                  </a:lnTo>
                  <a:lnTo>
                    <a:pt x="7378379" y="917366"/>
                  </a:lnTo>
                  <a:lnTo>
                    <a:pt x="7380778" y="917366"/>
                  </a:lnTo>
                  <a:lnTo>
                    <a:pt x="7383177" y="917366"/>
                  </a:lnTo>
                  <a:lnTo>
                    <a:pt x="7385576" y="917366"/>
                  </a:lnTo>
                  <a:lnTo>
                    <a:pt x="7387974" y="917366"/>
                  </a:lnTo>
                  <a:lnTo>
                    <a:pt x="7390373" y="917366"/>
                  </a:lnTo>
                  <a:lnTo>
                    <a:pt x="7392772" y="917366"/>
                  </a:lnTo>
                  <a:lnTo>
                    <a:pt x="7395170" y="917366"/>
                  </a:lnTo>
                  <a:lnTo>
                    <a:pt x="7397569" y="917366"/>
                  </a:lnTo>
                  <a:lnTo>
                    <a:pt x="7399968" y="917366"/>
                  </a:lnTo>
                  <a:lnTo>
                    <a:pt x="7402366" y="917366"/>
                  </a:lnTo>
                  <a:lnTo>
                    <a:pt x="7404765" y="917366"/>
                  </a:lnTo>
                  <a:lnTo>
                    <a:pt x="7407164" y="917366"/>
                  </a:lnTo>
                  <a:lnTo>
                    <a:pt x="7409562" y="917366"/>
                  </a:lnTo>
                  <a:lnTo>
                    <a:pt x="7411961" y="917366"/>
                  </a:lnTo>
                  <a:lnTo>
                    <a:pt x="7414360" y="917366"/>
                  </a:lnTo>
                  <a:lnTo>
                    <a:pt x="7416759" y="917366"/>
                  </a:lnTo>
                  <a:lnTo>
                    <a:pt x="7419157" y="917366"/>
                  </a:lnTo>
                  <a:lnTo>
                    <a:pt x="7421556" y="917366"/>
                  </a:lnTo>
                  <a:lnTo>
                    <a:pt x="7423955" y="917366"/>
                  </a:lnTo>
                  <a:lnTo>
                    <a:pt x="7426353" y="917366"/>
                  </a:lnTo>
                  <a:lnTo>
                    <a:pt x="7428752" y="917366"/>
                  </a:lnTo>
                  <a:lnTo>
                    <a:pt x="7431151" y="917366"/>
                  </a:lnTo>
                  <a:lnTo>
                    <a:pt x="7433549" y="917366"/>
                  </a:lnTo>
                  <a:lnTo>
                    <a:pt x="7435948" y="917366"/>
                  </a:lnTo>
                  <a:lnTo>
                    <a:pt x="7438347" y="917366"/>
                  </a:lnTo>
                  <a:lnTo>
                    <a:pt x="7440746" y="917366"/>
                  </a:lnTo>
                  <a:lnTo>
                    <a:pt x="7443144" y="917366"/>
                  </a:lnTo>
                  <a:lnTo>
                    <a:pt x="7445543" y="917366"/>
                  </a:lnTo>
                  <a:lnTo>
                    <a:pt x="7447942" y="917366"/>
                  </a:lnTo>
                  <a:lnTo>
                    <a:pt x="7450340" y="917366"/>
                  </a:lnTo>
                  <a:lnTo>
                    <a:pt x="7452739" y="917366"/>
                  </a:lnTo>
                  <a:lnTo>
                    <a:pt x="7455138" y="917366"/>
                  </a:lnTo>
                  <a:lnTo>
                    <a:pt x="7457536" y="917366"/>
                  </a:lnTo>
                  <a:lnTo>
                    <a:pt x="7459935" y="917366"/>
                  </a:lnTo>
                  <a:lnTo>
                    <a:pt x="7462334" y="917366"/>
                  </a:lnTo>
                  <a:lnTo>
                    <a:pt x="7464732" y="917366"/>
                  </a:lnTo>
                  <a:lnTo>
                    <a:pt x="7467131" y="917366"/>
                  </a:lnTo>
                  <a:lnTo>
                    <a:pt x="7469530" y="917366"/>
                  </a:lnTo>
                  <a:lnTo>
                    <a:pt x="7471929" y="917366"/>
                  </a:lnTo>
                  <a:lnTo>
                    <a:pt x="7474327" y="917366"/>
                  </a:lnTo>
                  <a:lnTo>
                    <a:pt x="7476726" y="917366"/>
                  </a:lnTo>
                  <a:lnTo>
                    <a:pt x="7479125" y="917366"/>
                  </a:lnTo>
                  <a:lnTo>
                    <a:pt x="7481523" y="917366"/>
                  </a:lnTo>
                  <a:lnTo>
                    <a:pt x="7483922" y="917366"/>
                  </a:lnTo>
                  <a:lnTo>
                    <a:pt x="7486321" y="917366"/>
                  </a:lnTo>
                  <a:lnTo>
                    <a:pt x="7488719" y="917366"/>
                  </a:lnTo>
                  <a:lnTo>
                    <a:pt x="7491118" y="917366"/>
                  </a:lnTo>
                  <a:lnTo>
                    <a:pt x="7493517" y="917366"/>
                  </a:lnTo>
                  <a:lnTo>
                    <a:pt x="7495915" y="917366"/>
                  </a:lnTo>
                  <a:lnTo>
                    <a:pt x="7498314" y="917366"/>
                  </a:lnTo>
                  <a:lnTo>
                    <a:pt x="7500713" y="917366"/>
                  </a:lnTo>
                  <a:lnTo>
                    <a:pt x="7503112" y="917366"/>
                  </a:lnTo>
                  <a:lnTo>
                    <a:pt x="7505510" y="917366"/>
                  </a:lnTo>
                  <a:lnTo>
                    <a:pt x="7507909" y="917366"/>
                  </a:lnTo>
                  <a:lnTo>
                    <a:pt x="7510308" y="917366"/>
                  </a:lnTo>
                  <a:lnTo>
                    <a:pt x="7512706" y="917366"/>
                  </a:lnTo>
                  <a:lnTo>
                    <a:pt x="7515105" y="917366"/>
                  </a:lnTo>
                  <a:lnTo>
                    <a:pt x="7517504" y="917366"/>
                  </a:lnTo>
                  <a:lnTo>
                    <a:pt x="7519902" y="917366"/>
                  </a:lnTo>
                  <a:lnTo>
                    <a:pt x="7522301" y="917366"/>
                  </a:lnTo>
                  <a:lnTo>
                    <a:pt x="7524700" y="917366"/>
                  </a:lnTo>
                  <a:lnTo>
                    <a:pt x="7527098" y="917366"/>
                  </a:lnTo>
                  <a:lnTo>
                    <a:pt x="7529497" y="917366"/>
                  </a:lnTo>
                  <a:lnTo>
                    <a:pt x="7531896" y="917366"/>
                  </a:lnTo>
                  <a:lnTo>
                    <a:pt x="7534295" y="917366"/>
                  </a:lnTo>
                  <a:lnTo>
                    <a:pt x="7536693" y="917366"/>
                  </a:lnTo>
                  <a:lnTo>
                    <a:pt x="7539092" y="917366"/>
                  </a:lnTo>
                  <a:lnTo>
                    <a:pt x="7541491" y="917366"/>
                  </a:lnTo>
                  <a:lnTo>
                    <a:pt x="7543889" y="917366"/>
                  </a:lnTo>
                  <a:lnTo>
                    <a:pt x="7546288" y="917366"/>
                  </a:lnTo>
                  <a:lnTo>
                    <a:pt x="7548687" y="917366"/>
                  </a:lnTo>
                  <a:lnTo>
                    <a:pt x="7551085" y="917366"/>
                  </a:lnTo>
                  <a:lnTo>
                    <a:pt x="7553484" y="917366"/>
                  </a:lnTo>
                  <a:lnTo>
                    <a:pt x="7555883" y="917366"/>
                  </a:lnTo>
                  <a:lnTo>
                    <a:pt x="7558281" y="917366"/>
                  </a:lnTo>
                  <a:lnTo>
                    <a:pt x="7560680" y="917366"/>
                  </a:lnTo>
                  <a:lnTo>
                    <a:pt x="7563079" y="917366"/>
                  </a:lnTo>
                  <a:lnTo>
                    <a:pt x="7565478" y="917366"/>
                  </a:lnTo>
                  <a:lnTo>
                    <a:pt x="7567876" y="917366"/>
                  </a:lnTo>
                  <a:lnTo>
                    <a:pt x="7570275" y="917366"/>
                  </a:lnTo>
                  <a:lnTo>
                    <a:pt x="7572674" y="917366"/>
                  </a:lnTo>
                  <a:lnTo>
                    <a:pt x="7575072" y="917366"/>
                  </a:lnTo>
                  <a:lnTo>
                    <a:pt x="7577471" y="917366"/>
                  </a:lnTo>
                  <a:lnTo>
                    <a:pt x="7579870" y="917366"/>
                  </a:lnTo>
                  <a:lnTo>
                    <a:pt x="7582268" y="917366"/>
                  </a:lnTo>
                  <a:lnTo>
                    <a:pt x="7584667" y="917366"/>
                  </a:lnTo>
                  <a:lnTo>
                    <a:pt x="7587066" y="917366"/>
                  </a:lnTo>
                  <a:lnTo>
                    <a:pt x="7589464" y="917366"/>
                  </a:lnTo>
                  <a:lnTo>
                    <a:pt x="7591863" y="917366"/>
                  </a:lnTo>
                  <a:lnTo>
                    <a:pt x="7594262" y="917366"/>
                  </a:lnTo>
                  <a:lnTo>
                    <a:pt x="7596661" y="917366"/>
                  </a:lnTo>
                  <a:lnTo>
                    <a:pt x="7599059" y="917366"/>
                  </a:lnTo>
                  <a:lnTo>
                    <a:pt x="7601458" y="917366"/>
                  </a:lnTo>
                  <a:lnTo>
                    <a:pt x="7603857" y="917366"/>
                  </a:lnTo>
                  <a:lnTo>
                    <a:pt x="7606255" y="917366"/>
                  </a:lnTo>
                  <a:lnTo>
                    <a:pt x="7608654" y="917366"/>
                  </a:lnTo>
                  <a:lnTo>
                    <a:pt x="7611053" y="917366"/>
                  </a:lnTo>
                  <a:lnTo>
                    <a:pt x="7613451" y="917366"/>
                  </a:lnTo>
                  <a:lnTo>
                    <a:pt x="7615850" y="917366"/>
                  </a:lnTo>
                  <a:lnTo>
                    <a:pt x="7618249" y="917366"/>
                  </a:lnTo>
                  <a:lnTo>
                    <a:pt x="7620647" y="917366"/>
                  </a:lnTo>
                  <a:lnTo>
                    <a:pt x="7623046" y="917366"/>
                  </a:lnTo>
                  <a:lnTo>
                    <a:pt x="7625445" y="917366"/>
                  </a:lnTo>
                  <a:lnTo>
                    <a:pt x="7627844" y="917366"/>
                  </a:lnTo>
                  <a:lnTo>
                    <a:pt x="7630242" y="917366"/>
                  </a:lnTo>
                  <a:lnTo>
                    <a:pt x="7632641" y="917366"/>
                  </a:lnTo>
                  <a:lnTo>
                    <a:pt x="7635040" y="917366"/>
                  </a:lnTo>
                  <a:lnTo>
                    <a:pt x="7637438" y="917366"/>
                  </a:lnTo>
                  <a:lnTo>
                    <a:pt x="7639837" y="917366"/>
                  </a:lnTo>
                  <a:lnTo>
                    <a:pt x="7642236" y="917366"/>
                  </a:lnTo>
                  <a:lnTo>
                    <a:pt x="7644634" y="917366"/>
                  </a:lnTo>
                  <a:lnTo>
                    <a:pt x="7647033" y="917366"/>
                  </a:lnTo>
                  <a:lnTo>
                    <a:pt x="7649432" y="917366"/>
                  </a:lnTo>
                  <a:lnTo>
                    <a:pt x="7651830" y="917366"/>
                  </a:lnTo>
                  <a:lnTo>
                    <a:pt x="7654229" y="917366"/>
                  </a:lnTo>
                  <a:lnTo>
                    <a:pt x="7656628" y="917366"/>
                  </a:lnTo>
                  <a:lnTo>
                    <a:pt x="7659027" y="917366"/>
                  </a:lnTo>
                  <a:lnTo>
                    <a:pt x="7661425" y="917366"/>
                  </a:lnTo>
                  <a:lnTo>
                    <a:pt x="7663824" y="917366"/>
                  </a:lnTo>
                  <a:lnTo>
                    <a:pt x="7666223" y="917366"/>
                  </a:lnTo>
                  <a:lnTo>
                    <a:pt x="7668621" y="917366"/>
                  </a:lnTo>
                  <a:lnTo>
                    <a:pt x="7671020" y="917366"/>
                  </a:lnTo>
                  <a:lnTo>
                    <a:pt x="7673419" y="917366"/>
                  </a:lnTo>
                  <a:lnTo>
                    <a:pt x="7675817" y="917366"/>
                  </a:lnTo>
                  <a:lnTo>
                    <a:pt x="7678216" y="917366"/>
                  </a:lnTo>
                  <a:lnTo>
                    <a:pt x="7680615" y="917366"/>
                  </a:lnTo>
                  <a:lnTo>
                    <a:pt x="7683014" y="917366"/>
                  </a:lnTo>
                  <a:lnTo>
                    <a:pt x="7685412" y="917366"/>
                  </a:lnTo>
                  <a:lnTo>
                    <a:pt x="7687811" y="917366"/>
                  </a:lnTo>
                  <a:lnTo>
                    <a:pt x="7690210" y="917366"/>
                  </a:lnTo>
                  <a:lnTo>
                    <a:pt x="7692608" y="917366"/>
                  </a:lnTo>
                  <a:lnTo>
                    <a:pt x="7695007" y="917366"/>
                  </a:lnTo>
                  <a:lnTo>
                    <a:pt x="7697406" y="917366"/>
                  </a:lnTo>
                  <a:lnTo>
                    <a:pt x="7699804" y="917366"/>
                  </a:lnTo>
                  <a:lnTo>
                    <a:pt x="7702203" y="917366"/>
                  </a:lnTo>
                  <a:lnTo>
                    <a:pt x="7704602" y="917366"/>
                  </a:lnTo>
                  <a:lnTo>
                    <a:pt x="7707000" y="917366"/>
                  </a:lnTo>
                  <a:lnTo>
                    <a:pt x="7709399" y="917366"/>
                  </a:lnTo>
                  <a:lnTo>
                    <a:pt x="7711798" y="917366"/>
                  </a:lnTo>
                  <a:lnTo>
                    <a:pt x="7714197" y="917366"/>
                  </a:lnTo>
                  <a:lnTo>
                    <a:pt x="7716595" y="917366"/>
                  </a:lnTo>
                  <a:lnTo>
                    <a:pt x="7718994" y="917366"/>
                  </a:lnTo>
                  <a:lnTo>
                    <a:pt x="7721393" y="917366"/>
                  </a:lnTo>
                  <a:lnTo>
                    <a:pt x="7723791" y="917366"/>
                  </a:lnTo>
                  <a:lnTo>
                    <a:pt x="7726190" y="917366"/>
                  </a:lnTo>
                  <a:lnTo>
                    <a:pt x="7728589" y="917366"/>
                  </a:lnTo>
                  <a:lnTo>
                    <a:pt x="7730987" y="917366"/>
                  </a:lnTo>
                  <a:lnTo>
                    <a:pt x="7733386" y="917366"/>
                  </a:lnTo>
                  <a:lnTo>
                    <a:pt x="7735785" y="917366"/>
                  </a:lnTo>
                  <a:lnTo>
                    <a:pt x="7738183" y="917366"/>
                  </a:lnTo>
                  <a:lnTo>
                    <a:pt x="7740582" y="917366"/>
                  </a:lnTo>
                  <a:lnTo>
                    <a:pt x="7742981" y="917366"/>
                  </a:lnTo>
                  <a:lnTo>
                    <a:pt x="7745380" y="917366"/>
                  </a:lnTo>
                  <a:lnTo>
                    <a:pt x="7747778" y="917366"/>
                  </a:lnTo>
                  <a:lnTo>
                    <a:pt x="7750177" y="917366"/>
                  </a:lnTo>
                  <a:lnTo>
                    <a:pt x="7752576" y="917366"/>
                  </a:lnTo>
                  <a:lnTo>
                    <a:pt x="7754974" y="917366"/>
                  </a:lnTo>
                  <a:lnTo>
                    <a:pt x="7757373" y="917366"/>
                  </a:lnTo>
                  <a:lnTo>
                    <a:pt x="7759772" y="917366"/>
                  </a:lnTo>
                  <a:lnTo>
                    <a:pt x="7762170" y="917366"/>
                  </a:lnTo>
                  <a:lnTo>
                    <a:pt x="7764569" y="917366"/>
                  </a:lnTo>
                  <a:lnTo>
                    <a:pt x="7766968" y="917366"/>
                  </a:lnTo>
                  <a:lnTo>
                    <a:pt x="7769366" y="917366"/>
                  </a:lnTo>
                  <a:lnTo>
                    <a:pt x="7771765" y="917366"/>
                  </a:lnTo>
                  <a:lnTo>
                    <a:pt x="7774164" y="917366"/>
                  </a:lnTo>
                  <a:lnTo>
                    <a:pt x="7776563" y="917366"/>
                  </a:lnTo>
                  <a:lnTo>
                    <a:pt x="7778961" y="917366"/>
                  </a:lnTo>
                  <a:lnTo>
                    <a:pt x="7781360" y="917366"/>
                  </a:lnTo>
                  <a:lnTo>
                    <a:pt x="7783759" y="917366"/>
                  </a:lnTo>
                  <a:lnTo>
                    <a:pt x="7786157" y="917366"/>
                  </a:lnTo>
                  <a:lnTo>
                    <a:pt x="7788556" y="917366"/>
                  </a:lnTo>
                  <a:lnTo>
                    <a:pt x="7790955" y="917366"/>
                  </a:lnTo>
                  <a:lnTo>
                    <a:pt x="7793353" y="917366"/>
                  </a:lnTo>
                  <a:lnTo>
                    <a:pt x="7795752" y="917366"/>
                  </a:lnTo>
                  <a:lnTo>
                    <a:pt x="7798151" y="917366"/>
                  </a:lnTo>
                  <a:lnTo>
                    <a:pt x="7800549" y="917366"/>
                  </a:lnTo>
                  <a:lnTo>
                    <a:pt x="7802948" y="917366"/>
                  </a:lnTo>
                  <a:lnTo>
                    <a:pt x="7805347" y="917366"/>
                  </a:lnTo>
                </a:path>
              </a:pathLst>
            </a:custGeom>
            <a:ln w="13550" cap="flat">
              <a:solidFill>
                <a:srgbClr val="FF57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568062" y="4625090"/>
              <a:ext cx="4154536" cy="369057"/>
            </a:xfrm>
            <a:custGeom>
              <a:avLst/>
              <a:pathLst>
                <a:path w="4154536" h="369057">
                  <a:moveTo>
                    <a:pt x="0" y="26447"/>
                  </a:moveTo>
                  <a:lnTo>
                    <a:pt x="2398" y="26447"/>
                  </a:lnTo>
                  <a:lnTo>
                    <a:pt x="4797" y="26447"/>
                  </a:lnTo>
                  <a:lnTo>
                    <a:pt x="7196" y="26447"/>
                  </a:lnTo>
                  <a:lnTo>
                    <a:pt x="9594" y="26447"/>
                  </a:lnTo>
                  <a:lnTo>
                    <a:pt x="11993" y="26447"/>
                  </a:lnTo>
                  <a:lnTo>
                    <a:pt x="14392" y="26447"/>
                  </a:lnTo>
                  <a:lnTo>
                    <a:pt x="16790" y="26447"/>
                  </a:lnTo>
                  <a:lnTo>
                    <a:pt x="19189" y="26447"/>
                  </a:lnTo>
                  <a:lnTo>
                    <a:pt x="21588" y="26447"/>
                  </a:lnTo>
                  <a:lnTo>
                    <a:pt x="23986" y="26447"/>
                  </a:lnTo>
                  <a:lnTo>
                    <a:pt x="26385" y="26447"/>
                  </a:lnTo>
                  <a:lnTo>
                    <a:pt x="28784" y="26447"/>
                  </a:lnTo>
                  <a:lnTo>
                    <a:pt x="31183" y="26447"/>
                  </a:lnTo>
                  <a:lnTo>
                    <a:pt x="33581" y="26447"/>
                  </a:lnTo>
                  <a:lnTo>
                    <a:pt x="35980" y="26447"/>
                  </a:lnTo>
                  <a:lnTo>
                    <a:pt x="38379" y="26447"/>
                  </a:lnTo>
                  <a:lnTo>
                    <a:pt x="40777" y="26447"/>
                  </a:lnTo>
                  <a:lnTo>
                    <a:pt x="43176" y="26447"/>
                  </a:lnTo>
                  <a:lnTo>
                    <a:pt x="45575" y="26447"/>
                  </a:lnTo>
                  <a:lnTo>
                    <a:pt x="47973" y="26447"/>
                  </a:lnTo>
                  <a:lnTo>
                    <a:pt x="50372" y="26447"/>
                  </a:lnTo>
                  <a:lnTo>
                    <a:pt x="52771" y="26447"/>
                  </a:lnTo>
                  <a:lnTo>
                    <a:pt x="55169" y="26447"/>
                  </a:lnTo>
                  <a:lnTo>
                    <a:pt x="57568" y="26447"/>
                  </a:lnTo>
                  <a:lnTo>
                    <a:pt x="59967" y="26447"/>
                  </a:lnTo>
                  <a:lnTo>
                    <a:pt x="62366" y="26447"/>
                  </a:lnTo>
                  <a:lnTo>
                    <a:pt x="64764" y="26447"/>
                  </a:lnTo>
                  <a:lnTo>
                    <a:pt x="67163" y="26447"/>
                  </a:lnTo>
                  <a:lnTo>
                    <a:pt x="69562" y="26447"/>
                  </a:lnTo>
                  <a:lnTo>
                    <a:pt x="71960" y="26447"/>
                  </a:lnTo>
                  <a:lnTo>
                    <a:pt x="74359" y="26447"/>
                  </a:lnTo>
                  <a:lnTo>
                    <a:pt x="76758" y="26447"/>
                  </a:lnTo>
                  <a:lnTo>
                    <a:pt x="79156" y="26447"/>
                  </a:lnTo>
                  <a:lnTo>
                    <a:pt x="81555" y="26447"/>
                  </a:lnTo>
                  <a:lnTo>
                    <a:pt x="83954" y="26447"/>
                  </a:lnTo>
                  <a:lnTo>
                    <a:pt x="86352" y="26447"/>
                  </a:lnTo>
                  <a:lnTo>
                    <a:pt x="88751" y="26447"/>
                  </a:lnTo>
                  <a:lnTo>
                    <a:pt x="91150" y="26447"/>
                  </a:lnTo>
                  <a:lnTo>
                    <a:pt x="93549" y="26447"/>
                  </a:lnTo>
                  <a:lnTo>
                    <a:pt x="95947" y="26447"/>
                  </a:lnTo>
                  <a:lnTo>
                    <a:pt x="98346" y="26447"/>
                  </a:lnTo>
                  <a:lnTo>
                    <a:pt x="100745" y="26447"/>
                  </a:lnTo>
                  <a:lnTo>
                    <a:pt x="103143" y="26447"/>
                  </a:lnTo>
                  <a:lnTo>
                    <a:pt x="105542" y="26447"/>
                  </a:lnTo>
                  <a:lnTo>
                    <a:pt x="107941" y="26447"/>
                  </a:lnTo>
                  <a:lnTo>
                    <a:pt x="110339" y="26447"/>
                  </a:lnTo>
                  <a:lnTo>
                    <a:pt x="112738" y="26447"/>
                  </a:lnTo>
                  <a:lnTo>
                    <a:pt x="115137" y="26447"/>
                  </a:lnTo>
                  <a:lnTo>
                    <a:pt x="117535" y="26447"/>
                  </a:lnTo>
                  <a:lnTo>
                    <a:pt x="119934" y="26447"/>
                  </a:lnTo>
                  <a:lnTo>
                    <a:pt x="122333" y="26447"/>
                  </a:lnTo>
                  <a:lnTo>
                    <a:pt x="124732" y="26447"/>
                  </a:lnTo>
                  <a:lnTo>
                    <a:pt x="127130" y="26447"/>
                  </a:lnTo>
                  <a:lnTo>
                    <a:pt x="129529" y="26447"/>
                  </a:lnTo>
                  <a:lnTo>
                    <a:pt x="131928" y="26447"/>
                  </a:lnTo>
                  <a:lnTo>
                    <a:pt x="134326" y="26447"/>
                  </a:lnTo>
                  <a:lnTo>
                    <a:pt x="136725" y="26447"/>
                  </a:lnTo>
                  <a:lnTo>
                    <a:pt x="139124" y="26447"/>
                  </a:lnTo>
                  <a:lnTo>
                    <a:pt x="141522" y="26447"/>
                  </a:lnTo>
                  <a:lnTo>
                    <a:pt x="143921" y="26447"/>
                  </a:lnTo>
                  <a:lnTo>
                    <a:pt x="146320" y="26447"/>
                  </a:lnTo>
                  <a:lnTo>
                    <a:pt x="148718" y="26447"/>
                  </a:lnTo>
                  <a:lnTo>
                    <a:pt x="151117" y="26447"/>
                  </a:lnTo>
                  <a:lnTo>
                    <a:pt x="153516" y="26447"/>
                  </a:lnTo>
                  <a:lnTo>
                    <a:pt x="155915" y="26447"/>
                  </a:lnTo>
                  <a:lnTo>
                    <a:pt x="158313" y="26447"/>
                  </a:lnTo>
                  <a:lnTo>
                    <a:pt x="160712" y="26447"/>
                  </a:lnTo>
                  <a:lnTo>
                    <a:pt x="163111" y="26447"/>
                  </a:lnTo>
                  <a:lnTo>
                    <a:pt x="165509" y="26447"/>
                  </a:lnTo>
                  <a:lnTo>
                    <a:pt x="167908" y="26447"/>
                  </a:lnTo>
                  <a:lnTo>
                    <a:pt x="170307" y="26447"/>
                  </a:lnTo>
                  <a:lnTo>
                    <a:pt x="172705" y="26447"/>
                  </a:lnTo>
                  <a:lnTo>
                    <a:pt x="175104" y="26447"/>
                  </a:lnTo>
                  <a:lnTo>
                    <a:pt x="177503" y="26447"/>
                  </a:lnTo>
                  <a:lnTo>
                    <a:pt x="179901" y="26447"/>
                  </a:lnTo>
                  <a:lnTo>
                    <a:pt x="182300" y="26447"/>
                  </a:lnTo>
                  <a:lnTo>
                    <a:pt x="184699" y="26447"/>
                  </a:lnTo>
                  <a:lnTo>
                    <a:pt x="187098" y="26447"/>
                  </a:lnTo>
                  <a:lnTo>
                    <a:pt x="189496" y="26447"/>
                  </a:lnTo>
                  <a:lnTo>
                    <a:pt x="191895" y="26447"/>
                  </a:lnTo>
                  <a:lnTo>
                    <a:pt x="194294" y="26447"/>
                  </a:lnTo>
                  <a:lnTo>
                    <a:pt x="196692" y="26447"/>
                  </a:lnTo>
                  <a:lnTo>
                    <a:pt x="199091" y="26447"/>
                  </a:lnTo>
                  <a:lnTo>
                    <a:pt x="201490" y="26447"/>
                  </a:lnTo>
                  <a:lnTo>
                    <a:pt x="203888" y="26447"/>
                  </a:lnTo>
                  <a:lnTo>
                    <a:pt x="206287" y="26447"/>
                  </a:lnTo>
                  <a:lnTo>
                    <a:pt x="208686" y="26447"/>
                  </a:lnTo>
                  <a:lnTo>
                    <a:pt x="211084" y="26447"/>
                  </a:lnTo>
                  <a:lnTo>
                    <a:pt x="213483" y="26447"/>
                  </a:lnTo>
                  <a:lnTo>
                    <a:pt x="215882" y="26447"/>
                  </a:lnTo>
                  <a:lnTo>
                    <a:pt x="218281" y="26447"/>
                  </a:lnTo>
                  <a:lnTo>
                    <a:pt x="220679" y="26447"/>
                  </a:lnTo>
                  <a:lnTo>
                    <a:pt x="223078" y="26447"/>
                  </a:lnTo>
                  <a:lnTo>
                    <a:pt x="225477" y="26447"/>
                  </a:lnTo>
                  <a:lnTo>
                    <a:pt x="227875" y="26447"/>
                  </a:lnTo>
                  <a:lnTo>
                    <a:pt x="230274" y="26447"/>
                  </a:lnTo>
                  <a:lnTo>
                    <a:pt x="232673" y="26447"/>
                  </a:lnTo>
                  <a:lnTo>
                    <a:pt x="235071" y="26447"/>
                  </a:lnTo>
                  <a:lnTo>
                    <a:pt x="237470" y="26447"/>
                  </a:lnTo>
                  <a:lnTo>
                    <a:pt x="239869" y="26447"/>
                  </a:lnTo>
                  <a:lnTo>
                    <a:pt x="242268" y="26447"/>
                  </a:lnTo>
                  <a:lnTo>
                    <a:pt x="244666" y="26447"/>
                  </a:lnTo>
                  <a:lnTo>
                    <a:pt x="247065" y="26447"/>
                  </a:lnTo>
                  <a:lnTo>
                    <a:pt x="249464" y="26447"/>
                  </a:lnTo>
                  <a:lnTo>
                    <a:pt x="251862" y="26447"/>
                  </a:lnTo>
                  <a:lnTo>
                    <a:pt x="254261" y="26447"/>
                  </a:lnTo>
                  <a:lnTo>
                    <a:pt x="256660" y="26447"/>
                  </a:lnTo>
                  <a:lnTo>
                    <a:pt x="259058" y="26447"/>
                  </a:lnTo>
                  <a:lnTo>
                    <a:pt x="261457" y="26447"/>
                  </a:lnTo>
                  <a:lnTo>
                    <a:pt x="263856" y="26447"/>
                  </a:lnTo>
                  <a:lnTo>
                    <a:pt x="266254" y="26447"/>
                  </a:lnTo>
                  <a:lnTo>
                    <a:pt x="268653" y="26447"/>
                  </a:lnTo>
                  <a:lnTo>
                    <a:pt x="271052" y="26447"/>
                  </a:lnTo>
                  <a:lnTo>
                    <a:pt x="273451" y="26447"/>
                  </a:lnTo>
                  <a:lnTo>
                    <a:pt x="275849" y="26447"/>
                  </a:lnTo>
                  <a:lnTo>
                    <a:pt x="278248" y="26447"/>
                  </a:lnTo>
                  <a:lnTo>
                    <a:pt x="280647" y="26447"/>
                  </a:lnTo>
                  <a:lnTo>
                    <a:pt x="283045" y="26447"/>
                  </a:lnTo>
                  <a:lnTo>
                    <a:pt x="285444" y="26447"/>
                  </a:lnTo>
                  <a:lnTo>
                    <a:pt x="287843" y="26447"/>
                  </a:lnTo>
                  <a:lnTo>
                    <a:pt x="290241" y="26447"/>
                  </a:lnTo>
                  <a:lnTo>
                    <a:pt x="292640" y="26447"/>
                  </a:lnTo>
                  <a:lnTo>
                    <a:pt x="295039" y="26447"/>
                  </a:lnTo>
                  <a:lnTo>
                    <a:pt x="297437" y="26447"/>
                  </a:lnTo>
                  <a:lnTo>
                    <a:pt x="299836" y="26447"/>
                  </a:lnTo>
                  <a:lnTo>
                    <a:pt x="302235" y="26447"/>
                  </a:lnTo>
                  <a:lnTo>
                    <a:pt x="304634" y="26447"/>
                  </a:lnTo>
                  <a:lnTo>
                    <a:pt x="307032" y="26447"/>
                  </a:lnTo>
                  <a:lnTo>
                    <a:pt x="309431" y="26447"/>
                  </a:lnTo>
                  <a:lnTo>
                    <a:pt x="311830" y="26447"/>
                  </a:lnTo>
                  <a:lnTo>
                    <a:pt x="314228" y="26447"/>
                  </a:lnTo>
                  <a:lnTo>
                    <a:pt x="316627" y="26447"/>
                  </a:lnTo>
                  <a:lnTo>
                    <a:pt x="319026" y="26447"/>
                  </a:lnTo>
                  <a:lnTo>
                    <a:pt x="321424" y="26447"/>
                  </a:lnTo>
                  <a:lnTo>
                    <a:pt x="323823" y="26447"/>
                  </a:lnTo>
                  <a:lnTo>
                    <a:pt x="326222" y="26447"/>
                  </a:lnTo>
                  <a:lnTo>
                    <a:pt x="328620" y="26447"/>
                  </a:lnTo>
                  <a:lnTo>
                    <a:pt x="331019" y="26447"/>
                  </a:lnTo>
                  <a:lnTo>
                    <a:pt x="333418" y="26447"/>
                  </a:lnTo>
                  <a:lnTo>
                    <a:pt x="335817" y="26447"/>
                  </a:lnTo>
                  <a:lnTo>
                    <a:pt x="338215" y="26447"/>
                  </a:lnTo>
                  <a:lnTo>
                    <a:pt x="340614" y="26447"/>
                  </a:lnTo>
                  <a:lnTo>
                    <a:pt x="343013" y="26447"/>
                  </a:lnTo>
                  <a:lnTo>
                    <a:pt x="345411" y="26447"/>
                  </a:lnTo>
                  <a:lnTo>
                    <a:pt x="347810" y="26447"/>
                  </a:lnTo>
                  <a:lnTo>
                    <a:pt x="350209" y="26447"/>
                  </a:lnTo>
                  <a:lnTo>
                    <a:pt x="352607" y="26447"/>
                  </a:lnTo>
                  <a:lnTo>
                    <a:pt x="355006" y="26447"/>
                  </a:lnTo>
                  <a:lnTo>
                    <a:pt x="357405" y="26447"/>
                  </a:lnTo>
                  <a:lnTo>
                    <a:pt x="359803" y="26447"/>
                  </a:lnTo>
                  <a:lnTo>
                    <a:pt x="362202" y="26447"/>
                  </a:lnTo>
                  <a:lnTo>
                    <a:pt x="364601" y="26447"/>
                  </a:lnTo>
                  <a:lnTo>
                    <a:pt x="367000" y="26447"/>
                  </a:lnTo>
                  <a:lnTo>
                    <a:pt x="369398" y="26447"/>
                  </a:lnTo>
                  <a:lnTo>
                    <a:pt x="371797" y="26447"/>
                  </a:lnTo>
                  <a:lnTo>
                    <a:pt x="374196" y="26447"/>
                  </a:lnTo>
                  <a:lnTo>
                    <a:pt x="376594" y="26447"/>
                  </a:lnTo>
                  <a:lnTo>
                    <a:pt x="378993" y="26447"/>
                  </a:lnTo>
                  <a:lnTo>
                    <a:pt x="381392" y="26447"/>
                  </a:lnTo>
                  <a:lnTo>
                    <a:pt x="383790" y="26447"/>
                  </a:lnTo>
                  <a:lnTo>
                    <a:pt x="386189" y="26447"/>
                  </a:lnTo>
                  <a:lnTo>
                    <a:pt x="388588" y="26447"/>
                  </a:lnTo>
                  <a:lnTo>
                    <a:pt x="390986" y="26447"/>
                  </a:lnTo>
                  <a:lnTo>
                    <a:pt x="393385" y="26447"/>
                  </a:lnTo>
                  <a:lnTo>
                    <a:pt x="395784" y="26447"/>
                  </a:lnTo>
                  <a:lnTo>
                    <a:pt x="398183" y="26447"/>
                  </a:lnTo>
                  <a:lnTo>
                    <a:pt x="400581" y="26447"/>
                  </a:lnTo>
                  <a:lnTo>
                    <a:pt x="402980" y="26447"/>
                  </a:lnTo>
                  <a:lnTo>
                    <a:pt x="405379" y="26447"/>
                  </a:lnTo>
                  <a:lnTo>
                    <a:pt x="407777" y="26447"/>
                  </a:lnTo>
                  <a:lnTo>
                    <a:pt x="410176" y="26447"/>
                  </a:lnTo>
                  <a:lnTo>
                    <a:pt x="412575" y="26447"/>
                  </a:lnTo>
                  <a:lnTo>
                    <a:pt x="414973" y="26447"/>
                  </a:lnTo>
                  <a:lnTo>
                    <a:pt x="417372" y="26447"/>
                  </a:lnTo>
                  <a:lnTo>
                    <a:pt x="419771" y="26447"/>
                  </a:lnTo>
                  <a:lnTo>
                    <a:pt x="422169" y="26447"/>
                  </a:lnTo>
                  <a:lnTo>
                    <a:pt x="424568" y="26447"/>
                  </a:lnTo>
                  <a:lnTo>
                    <a:pt x="426967" y="26447"/>
                  </a:lnTo>
                  <a:lnTo>
                    <a:pt x="429366" y="26447"/>
                  </a:lnTo>
                  <a:lnTo>
                    <a:pt x="431764" y="26447"/>
                  </a:lnTo>
                  <a:lnTo>
                    <a:pt x="434163" y="26447"/>
                  </a:lnTo>
                  <a:lnTo>
                    <a:pt x="436562" y="26447"/>
                  </a:lnTo>
                  <a:lnTo>
                    <a:pt x="438960" y="26447"/>
                  </a:lnTo>
                  <a:lnTo>
                    <a:pt x="441359" y="26447"/>
                  </a:lnTo>
                  <a:lnTo>
                    <a:pt x="443758" y="26447"/>
                  </a:lnTo>
                  <a:lnTo>
                    <a:pt x="446156" y="26447"/>
                  </a:lnTo>
                  <a:lnTo>
                    <a:pt x="448555" y="26447"/>
                  </a:lnTo>
                  <a:lnTo>
                    <a:pt x="450954" y="26447"/>
                  </a:lnTo>
                  <a:lnTo>
                    <a:pt x="453352" y="26447"/>
                  </a:lnTo>
                  <a:lnTo>
                    <a:pt x="455751" y="26447"/>
                  </a:lnTo>
                  <a:lnTo>
                    <a:pt x="458150" y="26447"/>
                  </a:lnTo>
                  <a:lnTo>
                    <a:pt x="460549" y="26447"/>
                  </a:lnTo>
                  <a:lnTo>
                    <a:pt x="462947" y="26447"/>
                  </a:lnTo>
                  <a:lnTo>
                    <a:pt x="465346" y="26447"/>
                  </a:lnTo>
                  <a:lnTo>
                    <a:pt x="467745" y="26447"/>
                  </a:lnTo>
                  <a:lnTo>
                    <a:pt x="470143" y="26447"/>
                  </a:lnTo>
                  <a:lnTo>
                    <a:pt x="472542" y="26447"/>
                  </a:lnTo>
                  <a:lnTo>
                    <a:pt x="474941" y="26447"/>
                  </a:lnTo>
                  <a:lnTo>
                    <a:pt x="477339" y="26447"/>
                  </a:lnTo>
                  <a:lnTo>
                    <a:pt x="479738" y="26447"/>
                  </a:lnTo>
                  <a:lnTo>
                    <a:pt x="482137" y="26447"/>
                  </a:lnTo>
                  <a:lnTo>
                    <a:pt x="484536" y="26447"/>
                  </a:lnTo>
                  <a:lnTo>
                    <a:pt x="486934" y="26447"/>
                  </a:lnTo>
                  <a:lnTo>
                    <a:pt x="489333" y="26447"/>
                  </a:lnTo>
                  <a:lnTo>
                    <a:pt x="491732" y="26447"/>
                  </a:lnTo>
                  <a:lnTo>
                    <a:pt x="494130" y="26447"/>
                  </a:lnTo>
                  <a:lnTo>
                    <a:pt x="496529" y="26447"/>
                  </a:lnTo>
                  <a:lnTo>
                    <a:pt x="498928" y="26447"/>
                  </a:lnTo>
                  <a:lnTo>
                    <a:pt x="501326" y="26447"/>
                  </a:lnTo>
                  <a:lnTo>
                    <a:pt x="503725" y="26447"/>
                  </a:lnTo>
                  <a:lnTo>
                    <a:pt x="506124" y="26447"/>
                  </a:lnTo>
                  <a:lnTo>
                    <a:pt x="508522" y="26447"/>
                  </a:lnTo>
                  <a:lnTo>
                    <a:pt x="510921" y="26447"/>
                  </a:lnTo>
                  <a:lnTo>
                    <a:pt x="513320" y="26447"/>
                  </a:lnTo>
                  <a:lnTo>
                    <a:pt x="515719" y="26447"/>
                  </a:lnTo>
                  <a:lnTo>
                    <a:pt x="518117" y="26447"/>
                  </a:lnTo>
                  <a:lnTo>
                    <a:pt x="520516" y="26447"/>
                  </a:lnTo>
                  <a:lnTo>
                    <a:pt x="522915" y="26447"/>
                  </a:lnTo>
                  <a:lnTo>
                    <a:pt x="525313" y="26447"/>
                  </a:lnTo>
                  <a:lnTo>
                    <a:pt x="527712" y="26447"/>
                  </a:lnTo>
                  <a:lnTo>
                    <a:pt x="530111" y="26447"/>
                  </a:lnTo>
                  <a:lnTo>
                    <a:pt x="532509" y="26447"/>
                  </a:lnTo>
                  <a:lnTo>
                    <a:pt x="534908" y="26447"/>
                  </a:lnTo>
                  <a:lnTo>
                    <a:pt x="537307" y="26447"/>
                  </a:lnTo>
                  <a:lnTo>
                    <a:pt x="539705" y="26447"/>
                  </a:lnTo>
                  <a:lnTo>
                    <a:pt x="542104" y="26447"/>
                  </a:lnTo>
                  <a:lnTo>
                    <a:pt x="544503" y="26447"/>
                  </a:lnTo>
                  <a:lnTo>
                    <a:pt x="546902" y="26447"/>
                  </a:lnTo>
                  <a:lnTo>
                    <a:pt x="549300" y="26447"/>
                  </a:lnTo>
                  <a:lnTo>
                    <a:pt x="551699" y="26447"/>
                  </a:lnTo>
                  <a:lnTo>
                    <a:pt x="554098" y="26447"/>
                  </a:lnTo>
                  <a:lnTo>
                    <a:pt x="556496" y="26447"/>
                  </a:lnTo>
                  <a:lnTo>
                    <a:pt x="558895" y="26447"/>
                  </a:lnTo>
                  <a:lnTo>
                    <a:pt x="561294" y="26447"/>
                  </a:lnTo>
                  <a:lnTo>
                    <a:pt x="563692" y="26447"/>
                  </a:lnTo>
                  <a:lnTo>
                    <a:pt x="566091" y="26447"/>
                  </a:lnTo>
                  <a:lnTo>
                    <a:pt x="568490" y="26447"/>
                  </a:lnTo>
                  <a:lnTo>
                    <a:pt x="570888" y="26447"/>
                  </a:lnTo>
                  <a:lnTo>
                    <a:pt x="573287" y="26447"/>
                  </a:lnTo>
                  <a:lnTo>
                    <a:pt x="575686" y="26447"/>
                  </a:lnTo>
                  <a:lnTo>
                    <a:pt x="578085" y="26447"/>
                  </a:lnTo>
                  <a:lnTo>
                    <a:pt x="580483" y="26447"/>
                  </a:lnTo>
                  <a:lnTo>
                    <a:pt x="582882" y="26447"/>
                  </a:lnTo>
                  <a:lnTo>
                    <a:pt x="585281" y="26447"/>
                  </a:lnTo>
                  <a:lnTo>
                    <a:pt x="587679" y="26447"/>
                  </a:lnTo>
                  <a:lnTo>
                    <a:pt x="590078" y="26447"/>
                  </a:lnTo>
                  <a:lnTo>
                    <a:pt x="592477" y="26447"/>
                  </a:lnTo>
                  <a:lnTo>
                    <a:pt x="594875" y="26447"/>
                  </a:lnTo>
                  <a:lnTo>
                    <a:pt x="597274" y="26447"/>
                  </a:lnTo>
                  <a:lnTo>
                    <a:pt x="599673" y="26447"/>
                  </a:lnTo>
                  <a:lnTo>
                    <a:pt x="602071" y="26447"/>
                  </a:lnTo>
                  <a:lnTo>
                    <a:pt x="604470" y="26447"/>
                  </a:lnTo>
                  <a:lnTo>
                    <a:pt x="606869" y="26447"/>
                  </a:lnTo>
                  <a:lnTo>
                    <a:pt x="609268" y="26447"/>
                  </a:lnTo>
                  <a:lnTo>
                    <a:pt x="611666" y="26447"/>
                  </a:lnTo>
                  <a:lnTo>
                    <a:pt x="614065" y="26447"/>
                  </a:lnTo>
                  <a:lnTo>
                    <a:pt x="616464" y="26447"/>
                  </a:lnTo>
                  <a:lnTo>
                    <a:pt x="618862" y="26447"/>
                  </a:lnTo>
                  <a:lnTo>
                    <a:pt x="621261" y="26447"/>
                  </a:lnTo>
                  <a:lnTo>
                    <a:pt x="623660" y="26447"/>
                  </a:lnTo>
                  <a:lnTo>
                    <a:pt x="626058" y="26447"/>
                  </a:lnTo>
                  <a:lnTo>
                    <a:pt x="628457" y="26447"/>
                  </a:lnTo>
                  <a:lnTo>
                    <a:pt x="630856" y="26447"/>
                  </a:lnTo>
                  <a:lnTo>
                    <a:pt x="633254" y="26447"/>
                  </a:lnTo>
                  <a:lnTo>
                    <a:pt x="635653" y="26447"/>
                  </a:lnTo>
                  <a:lnTo>
                    <a:pt x="638052" y="26447"/>
                  </a:lnTo>
                  <a:lnTo>
                    <a:pt x="640451" y="26447"/>
                  </a:lnTo>
                  <a:lnTo>
                    <a:pt x="642849" y="26447"/>
                  </a:lnTo>
                  <a:lnTo>
                    <a:pt x="645248" y="26447"/>
                  </a:lnTo>
                  <a:lnTo>
                    <a:pt x="647647" y="26447"/>
                  </a:lnTo>
                  <a:lnTo>
                    <a:pt x="650045" y="26447"/>
                  </a:lnTo>
                  <a:lnTo>
                    <a:pt x="652444" y="26447"/>
                  </a:lnTo>
                  <a:lnTo>
                    <a:pt x="654843" y="26447"/>
                  </a:lnTo>
                  <a:lnTo>
                    <a:pt x="657241" y="58377"/>
                  </a:lnTo>
                  <a:lnTo>
                    <a:pt x="659640" y="58377"/>
                  </a:lnTo>
                  <a:lnTo>
                    <a:pt x="662039" y="58377"/>
                  </a:lnTo>
                  <a:lnTo>
                    <a:pt x="664437" y="58377"/>
                  </a:lnTo>
                  <a:lnTo>
                    <a:pt x="666836" y="58377"/>
                  </a:lnTo>
                  <a:lnTo>
                    <a:pt x="669235" y="58377"/>
                  </a:lnTo>
                  <a:lnTo>
                    <a:pt x="671634" y="58377"/>
                  </a:lnTo>
                  <a:lnTo>
                    <a:pt x="674032" y="58377"/>
                  </a:lnTo>
                  <a:lnTo>
                    <a:pt x="676431" y="58377"/>
                  </a:lnTo>
                  <a:lnTo>
                    <a:pt x="678830" y="58377"/>
                  </a:lnTo>
                  <a:lnTo>
                    <a:pt x="681228" y="58377"/>
                  </a:lnTo>
                  <a:lnTo>
                    <a:pt x="683627" y="58377"/>
                  </a:lnTo>
                  <a:lnTo>
                    <a:pt x="686026" y="58377"/>
                  </a:lnTo>
                  <a:lnTo>
                    <a:pt x="688424" y="58377"/>
                  </a:lnTo>
                  <a:lnTo>
                    <a:pt x="690823" y="58377"/>
                  </a:lnTo>
                  <a:lnTo>
                    <a:pt x="693222" y="58377"/>
                  </a:lnTo>
                  <a:lnTo>
                    <a:pt x="695620" y="58377"/>
                  </a:lnTo>
                  <a:lnTo>
                    <a:pt x="698019" y="58377"/>
                  </a:lnTo>
                  <a:lnTo>
                    <a:pt x="700418" y="58377"/>
                  </a:lnTo>
                  <a:lnTo>
                    <a:pt x="702817" y="58377"/>
                  </a:lnTo>
                  <a:lnTo>
                    <a:pt x="705215" y="58377"/>
                  </a:lnTo>
                  <a:lnTo>
                    <a:pt x="707614" y="58377"/>
                  </a:lnTo>
                  <a:lnTo>
                    <a:pt x="710013" y="58377"/>
                  </a:lnTo>
                  <a:lnTo>
                    <a:pt x="712411" y="58377"/>
                  </a:lnTo>
                  <a:lnTo>
                    <a:pt x="714810" y="58377"/>
                  </a:lnTo>
                  <a:lnTo>
                    <a:pt x="717209" y="58377"/>
                  </a:lnTo>
                  <a:lnTo>
                    <a:pt x="719607" y="58377"/>
                  </a:lnTo>
                  <a:lnTo>
                    <a:pt x="722006" y="58377"/>
                  </a:lnTo>
                  <a:lnTo>
                    <a:pt x="724405" y="58377"/>
                  </a:lnTo>
                  <a:lnTo>
                    <a:pt x="726804" y="58377"/>
                  </a:lnTo>
                  <a:lnTo>
                    <a:pt x="729202" y="58377"/>
                  </a:lnTo>
                  <a:lnTo>
                    <a:pt x="731601" y="58377"/>
                  </a:lnTo>
                  <a:lnTo>
                    <a:pt x="734000" y="58377"/>
                  </a:lnTo>
                  <a:lnTo>
                    <a:pt x="736398" y="58377"/>
                  </a:lnTo>
                  <a:lnTo>
                    <a:pt x="738797" y="58377"/>
                  </a:lnTo>
                  <a:lnTo>
                    <a:pt x="741196" y="58377"/>
                  </a:lnTo>
                  <a:lnTo>
                    <a:pt x="743594" y="58377"/>
                  </a:lnTo>
                  <a:lnTo>
                    <a:pt x="745993" y="58377"/>
                  </a:lnTo>
                  <a:lnTo>
                    <a:pt x="748392" y="58377"/>
                  </a:lnTo>
                  <a:lnTo>
                    <a:pt x="750790" y="58377"/>
                  </a:lnTo>
                  <a:lnTo>
                    <a:pt x="753189" y="58377"/>
                  </a:lnTo>
                  <a:lnTo>
                    <a:pt x="755588" y="58377"/>
                  </a:lnTo>
                  <a:lnTo>
                    <a:pt x="757987" y="58377"/>
                  </a:lnTo>
                  <a:lnTo>
                    <a:pt x="760385" y="58377"/>
                  </a:lnTo>
                  <a:lnTo>
                    <a:pt x="762784" y="58377"/>
                  </a:lnTo>
                  <a:lnTo>
                    <a:pt x="765183" y="58377"/>
                  </a:lnTo>
                  <a:lnTo>
                    <a:pt x="767581" y="58377"/>
                  </a:lnTo>
                  <a:lnTo>
                    <a:pt x="769980" y="58377"/>
                  </a:lnTo>
                  <a:lnTo>
                    <a:pt x="772379" y="58377"/>
                  </a:lnTo>
                  <a:lnTo>
                    <a:pt x="774777" y="58377"/>
                  </a:lnTo>
                  <a:lnTo>
                    <a:pt x="777176" y="58377"/>
                  </a:lnTo>
                  <a:lnTo>
                    <a:pt x="779575" y="58377"/>
                  </a:lnTo>
                  <a:lnTo>
                    <a:pt x="781973" y="58377"/>
                  </a:lnTo>
                  <a:lnTo>
                    <a:pt x="784372" y="58377"/>
                  </a:lnTo>
                  <a:lnTo>
                    <a:pt x="786771" y="58377"/>
                  </a:lnTo>
                  <a:lnTo>
                    <a:pt x="789170" y="58377"/>
                  </a:lnTo>
                  <a:lnTo>
                    <a:pt x="791568" y="58377"/>
                  </a:lnTo>
                  <a:lnTo>
                    <a:pt x="793967" y="58377"/>
                  </a:lnTo>
                  <a:lnTo>
                    <a:pt x="796366" y="58377"/>
                  </a:lnTo>
                  <a:lnTo>
                    <a:pt x="798764" y="58377"/>
                  </a:lnTo>
                  <a:lnTo>
                    <a:pt x="801163" y="58377"/>
                  </a:lnTo>
                  <a:lnTo>
                    <a:pt x="803562" y="0"/>
                  </a:lnTo>
                  <a:lnTo>
                    <a:pt x="805960" y="0"/>
                  </a:lnTo>
                  <a:lnTo>
                    <a:pt x="808359" y="0"/>
                  </a:lnTo>
                  <a:lnTo>
                    <a:pt x="810758" y="0"/>
                  </a:lnTo>
                  <a:lnTo>
                    <a:pt x="813156" y="0"/>
                  </a:lnTo>
                  <a:lnTo>
                    <a:pt x="815555" y="0"/>
                  </a:lnTo>
                  <a:lnTo>
                    <a:pt x="817954" y="0"/>
                  </a:lnTo>
                  <a:lnTo>
                    <a:pt x="820353" y="0"/>
                  </a:lnTo>
                  <a:lnTo>
                    <a:pt x="822751" y="0"/>
                  </a:lnTo>
                  <a:lnTo>
                    <a:pt x="825150" y="0"/>
                  </a:lnTo>
                  <a:lnTo>
                    <a:pt x="827549" y="0"/>
                  </a:lnTo>
                  <a:lnTo>
                    <a:pt x="829947" y="0"/>
                  </a:lnTo>
                  <a:lnTo>
                    <a:pt x="832346" y="0"/>
                  </a:lnTo>
                  <a:lnTo>
                    <a:pt x="834745" y="0"/>
                  </a:lnTo>
                  <a:lnTo>
                    <a:pt x="837143" y="0"/>
                  </a:lnTo>
                  <a:lnTo>
                    <a:pt x="839542" y="0"/>
                  </a:lnTo>
                  <a:lnTo>
                    <a:pt x="841941" y="0"/>
                  </a:lnTo>
                  <a:lnTo>
                    <a:pt x="844339" y="0"/>
                  </a:lnTo>
                  <a:lnTo>
                    <a:pt x="846738" y="0"/>
                  </a:lnTo>
                  <a:lnTo>
                    <a:pt x="849137" y="0"/>
                  </a:lnTo>
                  <a:lnTo>
                    <a:pt x="851536" y="0"/>
                  </a:lnTo>
                  <a:lnTo>
                    <a:pt x="853934" y="0"/>
                  </a:lnTo>
                  <a:lnTo>
                    <a:pt x="856333" y="0"/>
                  </a:lnTo>
                  <a:lnTo>
                    <a:pt x="858732" y="0"/>
                  </a:lnTo>
                  <a:lnTo>
                    <a:pt x="861130" y="0"/>
                  </a:lnTo>
                  <a:lnTo>
                    <a:pt x="863529" y="0"/>
                  </a:lnTo>
                  <a:lnTo>
                    <a:pt x="865928" y="0"/>
                  </a:lnTo>
                  <a:lnTo>
                    <a:pt x="868326" y="0"/>
                  </a:lnTo>
                  <a:lnTo>
                    <a:pt x="870725" y="0"/>
                  </a:lnTo>
                  <a:lnTo>
                    <a:pt x="873124" y="0"/>
                  </a:lnTo>
                  <a:lnTo>
                    <a:pt x="875522" y="0"/>
                  </a:lnTo>
                  <a:lnTo>
                    <a:pt x="877921" y="0"/>
                  </a:lnTo>
                  <a:lnTo>
                    <a:pt x="880320" y="0"/>
                  </a:lnTo>
                  <a:lnTo>
                    <a:pt x="882719" y="0"/>
                  </a:lnTo>
                  <a:lnTo>
                    <a:pt x="885117" y="0"/>
                  </a:lnTo>
                  <a:lnTo>
                    <a:pt x="887516" y="0"/>
                  </a:lnTo>
                  <a:lnTo>
                    <a:pt x="889915" y="0"/>
                  </a:lnTo>
                  <a:lnTo>
                    <a:pt x="892313" y="0"/>
                  </a:lnTo>
                  <a:lnTo>
                    <a:pt x="894712" y="0"/>
                  </a:lnTo>
                  <a:lnTo>
                    <a:pt x="897111" y="0"/>
                  </a:lnTo>
                  <a:lnTo>
                    <a:pt x="899509" y="0"/>
                  </a:lnTo>
                  <a:lnTo>
                    <a:pt x="901908" y="0"/>
                  </a:lnTo>
                  <a:lnTo>
                    <a:pt x="904307" y="0"/>
                  </a:lnTo>
                  <a:lnTo>
                    <a:pt x="906705" y="0"/>
                  </a:lnTo>
                  <a:lnTo>
                    <a:pt x="909104" y="0"/>
                  </a:lnTo>
                  <a:lnTo>
                    <a:pt x="911503" y="0"/>
                  </a:lnTo>
                  <a:lnTo>
                    <a:pt x="913902" y="0"/>
                  </a:lnTo>
                  <a:lnTo>
                    <a:pt x="916300" y="0"/>
                  </a:lnTo>
                  <a:lnTo>
                    <a:pt x="918699" y="0"/>
                  </a:lnTo>
                  <a:lnTo>
                    <a:pt x="921098" y="0"/>
                  </a:lnTo>
                  <a:lnTo>
                    <a:pt x="923496" y="0"/>
                  </a:lnTo>
                  <a:lnTo>
                    <a:pt x="925895" y="0"/>
                  </a:lnTo>
                  <a:lnTo>
                    <a:pt x="928294" y="0"/>
                  </a:lnTo>
                  <a:lnTo>
                    <a:pt x="930692" y="0"/>
                  </a:lnTo>
                  <a:lnTo>
                    <a:pt x="933091" y="0"/>
                  </a:lnTo>
                  <a:lnTo>
                    <a:pt x="935490" y="0"/>
                  </a:lnTo>
                  <a:lnTo>
                    <a:pt x="937889" y="0"/>
                  </a:lnTo>
                  <a:lnTo>
                    <a:pt x="940287" y="0"/>
                  </a:lnTo>
                  <a:lnTo>
                    <a:pt x="942686" y="0"/>
                  </a:lnTo>
                  <a:lnTo>
                    <a:pt x="945085" y="0"/>
                  </a:lnTo>
                  <a:lnTo>
                    <a:pt x="947483" y="0"/>
                  </a:lnTo>
                  <a:lnTo>
                    <a:pt x="949882" y="0"/>
                  </a:lnTo>
                  <a:lnTo>
                    <a:pt x="952281" y="0"/>
                  </a:lnTo>
                  <a:lnTo>
                    <a:pt x="954679" y="0"/>
                  </a:lnTo>
                  <a:lnTo>
                    <a:pt x="957078" y="0"/>
                  </a:lnTo>
                  <a:lnTo>
                    <a:pt x="959477" y="0"/>
                  </a:lnTo>
                  <a:lnTo>
                    <a:pt x="961875" y="0"/>
                  </a:lnTo>
                  <a:lnTo>
                    <a:pt x="964274" y="0"/>
                  </a:lnTo>
                  <a:lnTo>
                    <a:pt x="966673" y="0"/>
                  </a:lnTo>
                  <a:lnTo>
                    <a:pt x="969072" y="0"/>
                  </a:lnTo>
                  <a:lnTo>
                    <a:pt x="971470" y="0"/>
                  </a:lnTo>
                  <a:lnTo>
                    <a:pt x="973869" y="0"/>
                  </a:lnTo>
                  <a:lnTo>
                    <a:pt x="976268" y="0"/>
                  </a:lnTo>
                  <a:lnTo>
                    <a:pt x="978666" y="0"/>
                  </a:lnTo>
                  <a:lnTo>
                    <a:pt x="981065" y="0"/>
                  </a:lnTo>
                  <a:lnTo>
                    <a:pt x="983464" y="0"/>
                  </a:lnTo>
                  <a:lnTo>
                    <a:pt x="985862" y="0"/>
                  </a:lnTo>
                  <a:lnTo>
                    <a:pt x="988261" y="0"/>
                  </a:lnTo>
                  <a:lnTo>
                    <a:pt x="990660" y="0"/>
                  </a:lnTo>
                  <a:lnTo>
                    <a:pt x="993058" y="0"/>
                  </a:lnTo>
                  <a:lnTo>
                    <a:pt x="995457" y="0"/>
                  </a:lnTo>
                  <a:lnTo>
                    <a:pt x="997856" y="0"/>
                  </a:lnTo>
                  <a:lnTo>
                    <a:pt x="1000255" y="0"/>
                  </a:lnTo>
                  <a:lnTo>
                    <a:pt x="1002653" y="0"/>
                  </a:lnTo>
                  <a:lnTo>
                    <a:pt x="1005052" y="0"/>
                  </a:lnTo>
                  <a:lnTo>
                    <a:pt x="1007451" y="0"/>
                  </a:lnTo>
                  <a:lnTo>
                    <a:pt x="1009849" y="0"/>
                  </a:lnTo>
                  <a:lnTo>
                    <a:pt x="1012248" y="0"/>
                  </a:lnTo>
                  <a:lnTo>
                    <a:pt x="1014647" y="0"/>
                  </a:lnTo>
                  <a:lnTo>
                    <a:pt x="1017045" y="0"/>
                  </a:lnTo>
                  <a:lnTo>
                    <a:pt x="1019444" y="0"/>
                  </a:lnTo>
                  <a:lnTo>
                    <a:pt x="1021843" y="0"/>
                  </a:lnTo>
                  <a:lnTo>
                    <a:pt x="1024241" y="0"/>
                  </a:lnTo>
                  <a:lnTo>
                    <a:pt x="1026640" y="0"/>
                  </a:lnTo>
                  <a:lnTo>
                    <a:pt x="1029039" y="0"/>
                  </a:lnTo>
                  <a:lnTo>
                    <a:pt x="1031438" y="0"/>
                  </a:lnTo>
                  <a:lnTo>
                    <a:pt x="1033836" y="0"/>
                  </a:lnTo>
                  <a:lnTo>
                    <a:pt x="1036235" y="0"/>
                  </a:lnTo>
                  <a:lnTo>
                    <a:pt x="1038634" y="0"/>
                  </a:lnTo>
                  <a:lnTo>
                    <a:pt x="1041032" y="0"/>
                  </a:lnTo>
                  <a:lnTo>
                    <a:pt x="1043431" y="0"/>
                  </a:lnTo>
                  <a:lnTo>
                    <a:pt x="1045830" y="0"/>
                  </a:lnTo>
                  <a:lnTo>
                    <a:pt x="1048228" y="0"/>
                  </a:lnTo>
                  <a:lnTo>
                    <a:pt x="1050627" y="0"/>
                  </a:lnTo>
                  <a:lnTo>
                    <a:pt x="1053026" y="0"/>
                  </a:lnTo>
                  <a:lnTo>
                    <a:pt x="1055424" y="0"/>
                  </a:lnTo>
                  <a:lnTo>
                    <a:pt x="1057823" y="0"/>
                  </a:lnTo>
                  <a:lnTo>
                    <a:pt x="1060222" y="0"/>
                  </a:lnTo>
                  <a:lnTo>
                    <a:pt x="1062621" y="0"/>
                  </a:lnTo>
                  <a:lnTo>
                    <a:pt x="1065019" y="0"/>
                  </a:lnTo>
                  <a:lnTo>
                    <a:pt x="1067418" y="0"/>
                  </a:lnTo>
                  <a:lnTo>
                    <a:pt x="1069817" y="0"/>
                  </a:lnTo>
                  <a:lnTo>
                    <a:pt x="1072215" y="0"/>
                  </a:lnTo>
                  <a:lnTo>
                    <a:pt x="1074614" y="0"/>
                  </a:lnTo>
                  <a:lnTo>
                    <a:pt x="1077013" y="0"/>
                  </a:lnTo>
                  <a:lnTo>
                    <a:pt x="1079411" y="0"/>
                  </a:lnTo>
                  <a:lnTo>
                    <a:pt x="1081810" y="0"/>
                  </a:lnTo>
                  <a:lnTo>
                    <a:pt x="1084209" y="0"/>
                  </a:lnTo>
                  <a:lnTo>
                    <a:pt x="1086607" y="0"/>
                  </a:lnTo>
                  <a:lnTo>
                    <a:pt x="1089006" y="0"/>
                  </a:lnTo>
                  <a:lnTo>
                    <a:pt x="1091405" y="0"/>
                  </a:lnTo>
                  <a:lnTo>
                    <a:pt x="1093804" y="0"/>
                  </a:lnTo>
                  <a:lnTo>
                    <a:pt x="1096202" y="0"/>
                  </a:lnTo>
                  <a:lnTo>
                    <a:pt x="1098601" y="0"/>
                  </a:lnTo>
                  <a:lnTo>
                    <a:pt x="1101000" y="0"/>
                  </a:lnTo>
                  <a:lnTo>
                    <a:pt x="1103398" y="0"/>
                  </a:lnTo>
                  <a:lnTo>
                    <a:pt x="1105797" y="0"/>
                  </a:lnTo>
                  <a:lnTo>
                    <a:pt x="1108196" y="0"/>
                  </a:lnTo>
                  <a:lnTo>
                    <a:pt x="1110594" y="0"/>
                  </a:lnTo>
                  <a:lnTo>
                    <a:pt x="1112993" y="0"/>
                  </a:lnTo>
                  <a:lnTo>
                    <a:pt x="1115392" y="0"/>
                  </a:lnTo>
                  <a:lnTo>
                    <a:pt x="1117790" y="0"/>
                  </a:lnTo>
                  <a:lnTo>
                    <a:pt x="1120189" y="0"/>
                  </a:lnTo>
                  <a:lnTo>
                    <a:pt x="1122588" y="0"/>
                  </a:lnTo>
                  <a:lnTo>
                    <a:pt x="1124987" y="0"/>
                  </a:lnTo>
                  <a:lnTo>
                    <a:pt x="1127385" y="0"/>
                  </a:lnTo>
                  <a:lnTo>
                    <a:pt x="1129784" y="0"/>
                  </a:lnTo>
                  <a:lnTo>
                    <a:pt x="1132183" y="0"/>
                  </a:lnTo>
                  <a:lnTo>
                    <a:pt x="1134581" y="0"/>
                  </a:lnTo>
                  <a:lnTo>
                    <a:pt x="1136980" y="0"/>
                  </a:lnTo>
                  <a:lnTo>
                    <a:pt x="1139379" y="0"/>
                  </a:lnTo>
                  <a:lnTo>
                    <a:pt x="1141777" y="0"/>
                  </a:lnTo>
                  <a:lnTo>
                    <a:pt x="1144176" y="0"/>
                  </a:lnTo>
                  <a:lnTo>
                    <a:pt x="1146575" y="0"/>
                  </a:lnTo>
                  <a:lnTo>
                    <a:pt x="1148973" y="0"/>
                  </a:lnTo>
                  <a:lnTo>
                    <a:pt x="1151372" y="0"/>
                  </a:lnTo>
                  <a:lnTo>
                    <a:pt x="1153771" y="0"/>
                  </a:lnTo>
                  <a:lnTo>
                    <a:pt x="1156170" y="0"/>
                  </a:lnTo>
                  <a:lnTo>
                    <a:pt x="1158568" y="0"/>
                  </a:lnTo>
                  <a:lnTo>
                    <a:pt x="1160967" y="0"/>
                  </a:lnTo>
                  <a:lnTo>
                    <a:pt x="1163366" y="0"/>
                  </a:lnTo>
                  <a:lnTo>
                    <a:pt x="1165764" y="0"/>
                  </a:lnTo>
                  <a:lnTo>
                    <a:pt x="1168163" y="0"/>
                  </a:lnTo>
                  <a:lnTo>
                    <a:pt x="1170562" y="0"/>
                  </a:lnTo>
                  <a:lnTo>
                    <a:pt x="1172960" y="0"/>
                  </a:lnTo>
                  <a:lnTo>
                    <a:pt x="1175359" y="0"/>
                  </a:lnTo>
                  <a:lnTo>
                    <a:pt x="1177758" y="0"/>
                  </a:lnTo>
                  <a:lnTo>
                    <a:pt x="1180157" y="0"/>
                  </a:lnTo>
                  <a:lnTo>
                    <a:pt x="1182555" y="0"/>
                  </a:lnTo>
                  <a:lnTo>
                    <a:pt x="1184954" y="0"/>
                  </a:lnTo>
                  <a:lnTo>
                    <a:pt x="1187353" y="0"/>
                  </a:lnTo>
                  <a:lnTo>
                    <a:pt x="1189751" y="0"/>
                  </a:lnTo>
                  <a:lnTo>
                    <a:pt x="1192150" y="0"/>
                  </a:lnTo>
                  <a:lnTo>
                    <a:pt x="1194549" y="0"/>
                  </a:lnTo>
                  <a:lnTo>
                    <a:pt x="1196947" y="0"/>
                  </a:lnTo>
                  <a:lnTo>
                    <a:pt x="1199346" y="0"/>
                  </a:lnTo>
                  <a:lnTo>
                    <a:pt x="1201745" y="0"/>
                  </a:lnTo>
                  <a:lnTo>
                    <a:pt x="1204143" y="0"/>
                  </a:lnTo>
                  <a:lnTo>
                    <a:pt x="1206542" y="0"/>
                  </a:lnTo>
                  <a:lnTo>
                    <a:pt x="1208941" y="0"/>
                  </a:lnTo>
                  <a:lnTo>
                    <a:pt x="1211340" y="0"/>
                  </a:lnTo>
                  <a:lnTo>
                    <a:pt x="1213738" y="0"/>
                  </a:lnTo>
                  <a:lnTo>
                    <a:pt x="1216137" y="0"/>
                  </a:lnTo>
                  <a:lnTo>
                    <a:pt x="1218536" y="0"/>
                  </a:lnTo>
                  <a:lnTo>
                    <a:pt x="1220934" y="0"/>
                  </a:lnTo>
                  <a:lnTo>
                    <a:pt x="1223333" y="0"/>
                  </a:lnTo>
                  <a:lnTo>
                    <a:pt x="1225732" y="0"/>
                  </a:lnTo>
                  <a:lnTo>
                    <a:pt x="1228130" y="0"/>
                  </a:lnTo>
                  <a:lnTo>
                    <a:pt x="1230529" y="0"/>
                  </a:lnTo>
                  <a:lnTo>
                    <a:pt x="1232928" y="0"/>
                  </a:lnTo>
                  <a:lnTo>
                    <a:pt x="1235326" y="0"/>
                  </a:lnTo>
                  <a:lnTo>
                    <a:pt x="1237725" y="0"/>
                  </a:lnTo>
                  <a:lnTo>
                    <a:pt x="1240124" y="0"/>
                  </a:lnTo>
                  <a:lnTo>
                    <a:pt x="1242523" y="0"/>
                  </a:lnTo>
                  <a:lnTo>
                    <a:pt x="1244921" y="0"/>
                  </a:lnTo>
                  <a:lnTo>
                    <a:pt x="1247320" y="0"/>
                  </a:lnTo>
                  <a:lnTo>
                    <a:pt x="1249719" y="0"/>
                  </a:lnTo>
                  <a:lnTo>
                    <a:pt x="1252117" y="0"/>
                  </a:lnTo>
                  <a:lnTo>
                    <a:pt x="1254516" y="0"/>
                  </a:lnTo>
                  <a:lnTo>
                    <a:pt x="1256915" y="0"/>
                  </a:lnTo>
                  <a:lnTo>
                    <a:pt x="1259313" y="0"/>
                  </a:lnTo>
                  <a:lnTo>
                    <a:pt x="1261712" y="0"/>
                  </a:lnTo>
                  <a:lnTo>
                    <a:pt x="1264111" y="0"/>
                  </a:lnTo>
                  <a:lnTo>
                    <a:pt x="1266509" y="0"/>
                  </a:lnTo>
                  <a:lnTo>
                    <a:pt x="1268908" y="0"/>
                  </a:lnTo>
                  <a:lnTo>
                    <a:pt x="1271307" y="0"/>
                  </a:lnTo>
                  <a:lnTo>
                    <a:pt x="1273706" y="0"/>
                  </a:lnTo>
                  <a:lnTo>
                    <a:pt x="1276104" y="0"/>
                  </a:lnTo>
                  <a:lnTo>
                    <a:pt x="1278503" y="0"/>
                  </a:lnTo>
                  <a:lnTo>
                    <a:pt x="1280902" y="0"/>
                  </a:lnTo>
                  <a:lnTo>
                    <a:pt x="1283300" y="0"/>
                  </a:lnTo>
                  <a:lnTo>
                    <a:pt x="1285699" y="0"/>
                  </a:lnTo>
                  <a:lnTo>
                    <a:pt x="1288098" y="0"/>
                  </a:lnTo>
                  <a:lnTo>
                    <a:pt x="1290496" y="0"/>
                  </a:lnTo>
                  <a:lnTo>
                    <a:pt x="1292895" y="0"/>
                  </a:lnTo>
                  <a:lnTo>
                    <a:pt x="1295294" y="0"/>
                  </a:lnTo>
                  <a:lnTo>
                    <a:pt x="1297692" y="0"/>
                  </a:lnTo>
                  <a:lnTo>
                    <a:pt x="1300091" y="0"/>
                  </a:lnTo>
                  <a:lnTo>
                    <a:pt x="1302490" y="0"/>
                  </a:lnTo>
                  <a:lnTo>
                    <a:pt x="1304889" y="0"/>
                  </a:lnTo>
                  <a:lnTo>
                    <a:pt x="1307287" y="0"/>
                  </a:lnTo>
                  <a:lnTo>
                    <a:pt x="1309686" y="0"/>
                  </a:lnTo>
                  <a:lnTo>
                    <a:pt x="1312085" y="0"/>
                  </a:lnTo>
                  <a:lnTo>
                    <a:pt x="1314483" y="0"/>
                  </a:lnTo>
                  <a:lnTo>
                    <a:pt x="1316882" y="0"/>
                  </a:lnTo>
                  <a:lnTo>
                    <a:pt x="1319281" y="0"/>
                  </a:lnTo>
                  <a:lnTo>
                    <a:pt x="1321679" y="0"/>
                  </a:lnTo>
                  <a:lnTo>
                    <a:pt x="1324078" y="0"/>
                  </a:lnTo>
                  <a:lnTo>
                    <a:pt x="1326477" y="0"/>
                  </a:lnTo>
                  <a:lnTo>
                    <a:pt x="1328875" y="0"/>
                  </a:lnTo>
                  <a:lnTo>
                    <a:pt x="1331274" y="0"/>
                  </a:lnTo>
                  <a:lnTo>
                    <a:pt x="1333673" y="0"/>
                  </a:lnTo>
                  <a:lnTo>
                    <a:pt x="1336072" y="0"/>
                  </a:lnTo>
                  <a:lnTo>
                    <a:pt x="1338470" y="0"/>
                  </a:lnTo>
                  <a:lnTo>
                    <a:pt x="1340869" y="0"/>
                  </a:lnTo>
                  <a:lnTo>
                    <a:pt x="1343268" y="0"/>
                  </a:lnTo>
                  <a:lnTo>
                    <a:pt x="1345666" y="0"/>
                  </a:lnTo>
                  <a:lnTo>
                    <a:pt x="1348065" y="0"/>
                  </a:lnTo>
                  <a:lnTo>
                    <a:pt x="1350464" y="0"/>
                  </a:lnTo>
                  <a:lnTo>
                    <a:pt x="1352862" y="0"/>
                  </a:lnTo>
                  <a:lnTo>
                    <a:pt x="1355261" y="0"/>
                  </a:lnTo>
                  <a:lnTo>
                    <a:pt x="1357660" y="0"/>
                  </a:lnTo>
                  <a:lnTo>
                    <a:pt x="1360058" y="0"/>
                  </a:lnTo>
                  <a:lnTo>
                    <a:pt x="1362457" y="0"/>
                  </a:lnTo>
                  <a:lnTo>
                    <a:pt x="1364856" y="0"/>
                  </a:lnTo>
                  <a:lnTo>
                    <a:pt x="1367255" y="0"/>
                  </a:lnTo>
                  <a:lnTo>
                    <a:pt x="1369653" y="0"/>
                  </a:lnTo>
                  <a:lnTo>
                    <a:pt x="1372052" y="0"/>
                  </a:lnTo>
                  <a:lnTo>
                    <a:pt x="1374451" y="0"/>
                  </a:lnTo>
                  <a:lnTo>
                    <a:pt x="1376849" y="0"/>
                  </a:lnTo>
                  <a:lnTo>
                    <a:pt x="1379248" y="0"/>
                  </a:lnTo>
                  <a:lnTo>
                    <a:pt x="1381647" y="0"/>
                  </a:lnTo>
                  <a:lnTo>
                    <a:pt x="1384045" y="0"/>
                  </a:lnTo>
                  <a:lnTo>
                    <a:pt x="1386444" y="0"/>
                  </a:lnTo>
                  <a:lnTo>
                    <a:pt x="1388843" y="0"/>
                  </a:lnTo>
                  <a:lnTo>
                    <a:pt x="1391241" y="0"/>
                  </a:lnTo>
                  <a:lnTo>
                    <a:pt x="1393640" y="0"/>
                  </a:lnTo>
                  <a:lnTo>
                    <a:pt x="1396039" y="0"/>
                  </a:lnTo>
                  <a:lnTo>
                    <a:pt x="1398438" y="0"/>
                  </a:lnTo>
                  <a:lnTo>
                    <a:pt x="1400836" y="0"/>
                  </a:lnTo>
                  <a:lnTo>
                    <a:pt x="1403235" y="0"/>
                  </a:lnTo>
                  <a:lnTo>
                    <a:pt x="1405634" y="0"/>
                  </a:lnTo>
                  <a:lnTo>
                    <a:pt x="1408032" y="0"/>
                  </a:lnTo>
                  <a:lnTo>
                    <a:pt x="1410431" y="0"/>
                  </a:lnTo>
                  <a:lnTo>
                    <a:pt x="1412830" y="0"/>
                  </a:lnTo>
                  <a:lnTo>
                    <a:pt x="1415228" y="0"/>
                  </a:lnTo>
                  <a:lnTo>
                    <a:pt x="1417627" y="0"/>
                  </a:lnTo>
                  <a:lnTo>
                    <a:pt x="1420026" y="0"/>
                  </a:lnTo>
                  <a:lnTo>
                    <a:pt x="1422425" y="0"/>
                  </a:lnTo>
                  <a:lnTo>
                    <a:pt x="1424823" y="0"/>
                  </a:lnTo>
                  <a:lnTo>
                    <a:pt x="1427222" y="0"/>
                  </a:lnTo>
                  <a:lnTo>
                    <a:pt x="1429621" y="0"/>
                  </a:lnTo>
                  <a:lnTo>
                    <a:pt x="1432019" y="0"/>
                  </a:lnTo>
                  <a:lnTo>
                    <a:pt x="1434418" y="0"/>
                  </a:lnTo>
                  <a:lnTo>
                    <a:pt x="1436817" y="0"/>
                  </a:lnTo>
                  <a:lnTo>
                    <a:pt x="1439215" y="0"/>
                  </a:lnTo>
                  <a:lnTo>
                    <a:pt x="1441614" y="0"/>
                  </a:lnTo>
                  <a:lnTo>
                    <a:pt x="1444013" y="0"/>
                  </a:lnTo>
                  <a:lnTo>
                    <a:pt x="1446411" y="0"/>
                  </a:lnTo>
                  <a:lnTo>
                    <a:pt x="1448810" y="0"/>
                  </a:lnTo>
                  <a:lnTo>
                    <a:pt x="1451209" y="0"/>
                  </a:lnTo>
                  <a:lnTo>
                    <a:pt x="1453608" y="0"/>
                  </a:lnTo>
                  <a:lnTo>
                    <a:pt x="1456006" y="0"/>
                  </a:lnTo>
                  <a:lnTo>
                    <a:pt x="1458405" y="0"/>
                  </a:lnTo>
                  <a:lnTo>
                    <a:pt x="1460804" y="0"/>
                  </a:lnTo>
                  <a:lnTo>
                    <a:pt x="1463202" y="0"/>
                  </a:lnTo>
                  <a:lnTo>
                    <a:pt x="1465601" y="0"/>
                  </a:lnTo>
                  <a:lnTo>
                    <a:pt x="1468000" y="0"/>
                  </a:lnTo>
                  <a:lnTo>
                    <a:pt x="1470398" y="0"/>
                  </a:lnTo>
                  <a:lnTo>
                    <a:pt x="1472797" y="0"/>
                  </a:lnTo>
                  <a:lnTo>
                    <a:pt x="1475196" y="0"/>
                  </a:lnTo>
                  <a:lnTo>
                    <a:pt x="1477594" y="0"/>
                  </a:lnTo>
                  <a:lnTo>
                    <a:pt x="1479993" y="0"/>
                  </a:lnTo>
                  <a:lnTo>
                    <a:pt x="1482392" y="0"/>
                  </a:lnTo>
                  <a:lnTo>
                    <a:pt x="1484791" y="0"/>
                  </a:lnTo>
                  <a:lnTo>
                    <a:pt x="1487189" y="0"/>
                  </a:lnTo>
                  <a:lnTo>
                    <a:pt x="1489588" y="0"/>
                  </a:lnTo>
                  <a:lnTo>
                    <a:pt x="1491987" y="0"/>
                  </a:lnTo>
                  <a:lnTo>
                    <a:pt x="1494385" y="0"/>
                  </a:lnTo>
                  <a:lnTo>
                    <a:pt x="1496784" y="0"/>
                  </a:lnTo>
                  <a:lnTo>
                    <a:pt x="1499183" y="0"/>
                  </a:lnTo>
                  <a:lnTo>
                    <a:pt x="1501581" y="0"/>
                  </a:lnTo>
                  <a:lnTo>
                    <a:pt x="1503980" y="0"/>
                  </a:lnTo>
                  <a:lnTo>
                    <a:pt x="1506379" y="0"/>
                  </a:lnTo>
                  <a:lnTo>
                    <a:pt x="1508777" y="0"/>
                  </a:lnTo>
                  <a:lnTo>
                    <a:pt x="1511176" y="0"/>
                  </a:lnTo>
                  <a:lnTo>
                    <a:pt x="1513575" y="0"/>
                  </a:lnTo>
                  <a:lnTo>
                    <a:pt x="1515974" y="0"/>
                  </a:lnTo>
                  <a:lnTo>
                    <a:pt x="1518372" y="0"/>
                  </a:lnTo>
                  <a:lnTo>
                    <a:pt x="1520771" y="0"/>
                  </a:lnTo>
                  <a:lnTo>
                    <a:pt x="1523170" y="0"/>
                  </a:lnTo>
                  <a:lnTo>
                    <a:pt x="1525568" y="0"/>
                  </a:lnTo>
                  <a:lnTo>
                    <a:pt x="1527967" y="0"/>
                  </a:lnTo>
                  <a:lnTo>
                    <a:pt x="1530366" y="0"/>
                  </a:lnTo>
                  <a:lnTo>
                    <a:pt x="1532764" y="0"/>
                  </a:lnTo>
                  <a:lnTo>
                    <a:pt x="1535163" y="0"/>
                  </a:lnTo>
                  <a:lnTo>
                    <a:pt x="1537562" y="0"/>
                  </a:lnTo>
                  <a:lnTo>
                    <a:pt x="1539960" y="0"/>
                  </a:lnTo>
                  <a:lnTo>
                    <a:pt x="1542359" y="0"/>
                  </a:lnTo>
                  <a:lnTo>
                    <a:pt x="1544758" y="0"/>
                  </a:lnTo>
                  <a:lnTo>
                    <a:pt x="1547157" y="0"/>
                  </a:lnTo>
                  <a:lnTo>
                    <a:pt x="1549555" y="0"/>
                  </a:lnTo>
                  <a:lnTo>
                    <a:pt x="1551954" y="0"/>
                  </a:lnTo>
                  <a:lnTo>
                    <a:pt x="1554353" y="0"/>
                  </a:lnTo>
                  <a:lnTo>
                    <a:pt x="1556751" y="0"/>
                  </a:lnTo>
                  <a:lnTo>
                    <a:pt x="1559150" y="0"/>
                  </a:lnTo>
                  <a:lnTo>
                    <a:pt x="1561549" y="0"/>
                  </a:lnTo>
                  <a:lnTo>
                    <a:pt x="1563947" y="0"/>
                  </a:lnTo>
                  <a:lnTo>
                    <a:pt x="1566346" y="0"/>
                  </a:lnTo>
                  <a:lnTo>
                    <a:pt x="1568745" y="0"/>
                  </a:lnTo>
                  <a:lnTo>
                    <a:pt x="1571143" y="0"/>
                  </a:lnTo>
                  <a:lnTo>
                    <a:pt x="1573542" y="0"/>
                  </a:lnTo>
                  <a:lnTo>
                    <a:pt x="1575941" y="0"/>
                  </a:lnTo>
                  <a:lnTo>
                    <a:pt x="1578340" y="0"/>
                  </a:lnTo>
                  <a:lnTo>
                    <a:pt x="1580738" y="0"/>
                  </a:lnTo>
                  <a:lnTo>
                    <a:pt x="1583137" y="0"/>
                  </a:lnTo>
                  <a:lnTo>
                    <a:pt x="1585536" y="0"/>
                  </a:lnTo>
                  <a:lnTo>
                    <a:pt x="1587934" y="0"/>
                  </a:lnTo>
                  <a:lnTo>
                    <a:pt x="1590333" y="0"/>
                  </a:lnTo>
                  <a:lnTo>
                    <a:pt x="1592732" y="0"/>
                  </a:lnTo>
                  <a:lnTo>
                    <a:pt x="1595130" y="0"/>
                  </a:lnTo>
                  <a:lnTo>
                    <a:pt x="1597529" y="0"/>
                  </a:lnTo>
                  <a:lnTo>
                    <a:pt x="1599928" y="0"/>
                  </a:lnTo>
                  <a:lnTo>
                    <a:pt x="1602326" y="0"/>
                  </a:lnTo>
                  <a:lnTo>
                    <a:pt x="1604725" y="0"/>
                  </a:lnTo>
                  <a:lnTo>
                    <a:pt x="1607124" y="0"/>
                  </a:lnTo>
                  <a:lnTo>
                    <a:pt x="1609523" y="0"/>
                  </a:lnTo>
                  <a:lnTo>
                    <a:pt x="1611921" y="0"/>
                  </a:lnTo>
                  <a:lnTo>
                    <a:pt x="1614320" y="0"/>
                  </a:lnTo>
                  <a:lnTo>
                    <a:pt x="1616719" y="0"/>
                  </a:lnTo>
                  <a:lnTo>
                    <a:pt x="1619117" y="0"/>
                  </a:lnTo>
                  <a:lnTo>
                    <a:pt x="1621516" y="0"/>
                  </a:lnTo>
                  <a:lnTo>
                    <a:pt x="1623915" y="0"/>
                  </a:lnTo>
                  <a:lnTo>
                    <a:pt x="1626313" y="0"/>
                  </a:lnTo>
                  <a:lnTo>
                    <a:pt x="1628712" y="0"/>
                  </a:lnTo>
                  <a:lnTo>
                    <a:pt x="1631111" y="0"/>
                  </a:lnTo>
                  <a:lnTo>
                    <a:pt x="1633510" y="0"/>
                  </a:lnTo>
                  <a:lnTo>
                    <a:pt x="1635908" y="0"/>
                  </a:lnTo>
                  <a:lnTo>
                    <a:pt x="1638307" y="0"/>
                  </a:lnTo>
                  <a:lnTo>
                    <a:pt x="1640706" y="0"/>
                  </a:lnTo>
                  <a:lnTo>
                    <a:pt x="1643104" y="0"/>
                  </a:lnTo>
                  <a:lnTo>
                    <a:pt x="1645503" y="0"/>
                  </a:lnTo>
                  <a:lnTo>
                    <a:pt x="1647902" y="0"/>
                  </a:lnTo>
                  <a:lnTo>
                    <a:pt x="1650300" y="0"/>
                  </a:lnTo>
                  <a:lnTo>
                    <a:pt x="1652699" y="0"/>
                  </a:lnTo>
                  <a:lnTo>
                    <a:pt x="1655098" y="0"/>
                  </a:lnTo>
                  <a:lnTo>
                    <a:pt x="1657496" y="0"/>
                  </a:lnTo>
                  <a:lnTo>
                    <a:pt x="1659895" y="0"/>
                  </a:lnTo>
                  <a:lnTo>
                    <a:pt x="1662294" y="0"/>
                  </a:lnTo>
                  <a:lnTo>
                    <a:pt x="1664693" y="0"/>
                  </a:lnTo>
                  <a:lnTo>
                    <a:pt x="1667091" y="0"/>
                  </a:lnTo>
                  <a:lnTo>
                    <a:pt x="1669490" y="0"/>
                  </a:lnTo>
                  <a:lnTo>
                    <a:pt x="1671889" y="0"/>
                  </a:lnTo>
                  <a:lnTo>
                    <a:pt x="1674287" y="0"/>
                  </a:lnTo>
                  <a:lnTo>
                    <a:pt x="1676686" y="0"/>
                  </a:lnTo>
                  <a:lnTo>
                    <a:pt x="1679085" y="0"/>
                  </a:lnTo>
                  <a:lnTo>
                    <a:pt x="1681483" y="0"/>
                  </a:lnTo>
                  <a:lnTo>
                    <a:pt x="1683882" y="0"/>
                  </a:lnTo>
                  <a:lnTo>
                    <a:pt x="1686281" y="0"/>
                  </a:lnTo>
                  <a:lnTo>
                    <a:pt x="1688679" y="0"/>
                  </a:lnTo>
                  <a:lnTo>
                    <a:pt x="1691078" y="0"/>
                  </a:lnTo>
                  <a:lnTo>
                    <a:pt x="1693477" y="0"/>
                  </a:lnTo>
                  <a:lnTo>
                    <a:pt x="1695876" y="0"/>
                  </a:lnTo>
                  <a:lnTo>
                    <a:pt x="1698274" y="0"/>
                  </a:lnTo>
                  <a:lnTo>
                    <a:pt x="1700673" y="0"/>
                  </a:lnTo>
                  <a:lnTo>
                    <a:pt x="1703072" y="0"/>
                  </a:lnTo>
                  <a:lnTo>
                    <a:pt x="1705470" y="0"/>
                  </a:lnTo>
                  <a:lnTo>
                    <a:pt x="1707869" y="0"/>
                  </a:lnTo>
                  <a:lnTo>
                    <a:pt x="1710268" y="0"/>
                  </a:lnTo>
                  <a:lnTo>
                    <a:pt x="1712666" y="0"/>
                  </a:lnTo>
                  <a:lnTo>
                    <a:pt x="1715065" y="0"/>
                  </a:lnTo>
                  <a:lnTo>
                    <a:pt x="1717464" y="0"/>
                  </a:lnTo>
                  <a:lnTo>
                    <a:pt x="1719862" y="0"/>
                  </a:lnTo>
                  <a:lnTo>
                    <a:pt x="1722261" y="0"/>
                  </a:lnTo>
                  <a:lnTo>
                    <a:pt x="1724660" y="0"/>
                  </a:lnTo>
                  <a:lnTo>
                    <a:pt x="1727059" y="0"/>
                  </a:lnTo>
                  <a:lnTo>
                    <a:pt x="1729457" y="0"/>
                  </a:lnTo>
                  <a:lnTo>
                    <a:pt x="1731856" y="0"/>
                  </a:lnTo>
                  <a:lnTo>
                    <a:pt x="1734255" y="0"/>
                  </a:lnTo>
                  <a:lnTo>
                    <a:pt x="1736653" y="0"/>
                  </a:lnTo>
                  <a:lnTo>
                    <a:pt x="1739052" y="0"/>
                  </a:lnTo>
                  <a:lnTo>
                    <a:pt x="1741451" y="0"/>
                  </a:lnTo>
                  <a:lnTo>
                    <a:pt x="1743849" y="0"/>
                  </a:lnTo>
                  <a:lnTo>
                    <a:pt x="1746248" y="0"/>
                  </a:lnTo>
                  <a:lnTo>
                    <a:pt x="1748647" y="0"/>
                  </a:lnTo>
                  <a:lnTo>
                    <a:pt x="1751045" y="0"/>
                  </a:lnTo>
                  <a:lnTo>
                    <a:pt x="1753444" y="0"/>
                  </a:lnTo>
                  <a:lnTo>
                    <a:pt x="1755843" y="0"/>
                  </a:lnTo>
                  <a:lnTo>
                    <a:pt x="1758242" y="0"/>
                  </a:lnTo>
                  <a:lnTo>
                    <a:pt x="1760640" y="0"/>
                  </a:lnTo>
                  <a:lnTo>
                    <a:pt x="1763039" y="0"/>
                  </a:lnTo>
                  <a:lnTo>
                    <a:pt x="1765438" y="0"/>
                  </a:lnTo>
                  <a:lnTo>
                    <a:pt x="1767836" y="0"/>
                  </a:lnTo>
                  <a:lnTo>
                    <a:pt x="1770235" y="0"/>
                  </a:lnTo>
                  <a:lnTo>
                    <a:pt x="1772634" y="0"/>
                  </a:lnTo>
                  <a:lnTo>
                    <a:pt x="1775032" y="0"/>
                  </a:lnTo>
                  <a:lnTo>
                    <a:pt x="1777431" y="0"/>
                  </a:lnTo>
                  <a:lnTo>
                    <a:pt x="1779830" y="0"/>
                  </a:lnTo>
                  <a:lnTo>
                    <a:pt x="1782228" y="0"/>
                  </a:lnTo>
                  <a:lnTo>
                    <a:pt x="1784627" y="0"/>
                  </a:lnTo>
                  <a:lnTo>
                    <a:pt x="1787026" y="0"/>
                  </a:lnTo>
                  <a:lnTo>
                    <a:pt x="1789425" y="0"/>
                  </a:lnTo>
                  <a:lnTo>
                    <a:pt x="1791823" y="0"/>
                  </a:lnTo>
                  <a:lnTo>
                    <a:pt x="1794222" y="0"/>
                  </a:lnTo>
                  <a:lnTo>
                    <a:pt x="1796621" y="0"/>
                  </a:lnTo>
                  <a:lnTo>
                    <a:pt x="1799019" y="0"/>
                  </a:lnTo>
                  <a:lnTo>
                    <a:pt x="1801418" y="0"/>
                  </a:lnTo>
                  <a:lnTo>
                    <a:pt x="1803817" y="0"/>
                  </a:lnTo>
                  <a:lnTo>
                    <a:pt x="1806215" y="0"/>
                  </a:lnTo>
                  <a:lnTo>
                    <a:pt x="1808614" y="0"/>
                  </a:lnTo>
                  <a:lnTo>
                    <a:pt x="1811013" y="0"/>
                  </a:lnTo>
                  <a:lnTo>
                    <a:pt x="1813411" y="0"/>
                  </a:lnTo>
                  <a:lnTo>
                    <a:pt x="1815810" y="0"/>
                  </a:lnTo>
                  <a:lnTo>
                    <a:pt x="1818209" y="0"/>
                  </a:lnTo>
                  <a:lnTo>
                    <a:pt x="1820608" y="0"/>
                  </a:lnTo>
                  <a:lnTo>
                    <a:pt x="1823006" y="0"/>
                  </a:lnTo>
                  <a:lnTo>
                    <a:pt x="1825405" y="0"/>
                  </a:lnTo>
                  <a:lnTo>
                    <a:pt x="1827804" y="0"/>
                  </a:lnTo>
                  <a:lnTo>
                    <a:pt x="1830202" y="0"/>
                  </a:lnTo>
                  <a:lnTo>
                    <a:pt x="1832601" y="0"/>
                  </a:lnTo>
                  <a:lnTo>
                    <a:pt x="1835000" y="0"/>
                  </a:lnTo>
                  <a:lnTo>
                    <a:pt x="1837398" y="0"/>
                  </a:lnTo>
                  <a:lnTo>
                    <a:pt x="1839797" y="0"/>
                  </a:lnTo>
                  <a:lnTo>
                    <a:pt x="1842196" y="0"/>
                  </a:lnTo>
                  <a:lnTo>
                    <a:pt x="1844594" y="0"/>
                  </a:lnTo>
                  <a:lnTo>
                    <a:pt x="1846993" y="0"/>
                  </a:lnTo>
                  <a:lnTo>
                    <a:pt x="1849392" y="0"/>
                  </a:lnTo>
                  <a:lnTo>
                    <a:pt x="1851791" y="0"/>
                  </a:lnTo>
                  <a:lnTo>
                    <a:pt x="1854189" y="0"/>
                  </a:lnTo>
                  <a:lnTo>
                    <a:pt x="1856588" y="0"/>
                  </a:lnTo>
                  <a:lnTo>
                    <a:pt x="1858987" y="0"/>
                  </a:lnTo>
                  <a:lnTo>
                    <a:pt x="1861385" y="0"/>
                  </a:lnTo>
                  <a:lnTo>
                    <a:pt x="1863784" y="0"/>
                  </a:lnTo>
                  <a:lnTo>
                    <a:pt x="1866183" y="0"/>
                  </a:lnTo>
                  <a:lnTo>
                    <a:pt x="1868581" y="0"/>
                  </a:lnTo>
                  <a:lnTo>
                    <a:pt x="1870980" y="0"/>
                  </a:lnTo>
                  <a:lnTo>
                    <a:pt x="1873379" y="0"/>
                  </a:lnTo>
                  <a:lnTo>
                    <a:pt x="1875778" y="0"/>
                  </a:lnTo>
                  <a:lnTo>
                    <a:pt x="1878176" y="0"/>
                  </a:lnTo>
                  <a:lnTo>
                    <a:pt x="1880575" y="0"/>
                  </a:lnTo>
                  <a:lnTo>
                    <a:pt x="1882974" y="0"/>
                  </a:lnTo>
                  <a:lnTo>
                    <a:pt x="1885372" y="0"/>
                  </a:lnTo>
                  <a:lnTo>
                    <a:pt x="1887771" y="0"/>
                  </a:lnTo>
                  <a:lnTo>
                    <a:pt x="1890170" y="0"/>
                  </a:lnTo>
                  <a:lnTo>
                    <a:pt x="1892568" y="0"/>
                  </a:lnTo>
                  <a:lnTo>
                    <a:pt x="1894967" y="0"/>
                  </a:lnTo>
                  <a:lnTo>
                    <a:pt x="1897366" y="0"/>
                  </a:lnTo>
                  <a:lnTo>
                    <a:pt x="1899764" y="0"/>
                  </a:lnTo>
                  <a:lnTo>
                    <a:pt x="1902163" y="0"/>
                  </a:lnTo>
                  <a:lnTo>
                    <a:pt x="1904562" y="0"/>
                  </a:lnTo>
                  <a:lnTo>
                    <a:pt x="1906961" y="0"/>
                  </a:lnTo>
                  <a:lnTo>
                    <a:pt x="1909359" y="0"/>
                  </a:lnTo>
                  <a:lnTo>
                    <a:pt x="1911758" y="0"/>
                  </a:lnTo>
                  <a:lnTo>
                    <a:pt x="1914157" y="0"/>
                  </a:lnTo>
                  <a:lnTo>
                    <a:pt x="1916555" y="0"/>
                  </a:lnTo>
                  <a:lnTo>
                    <a:pt x="1918954" y="0"/>
                  </a:lnTo>
                  <a:lnTo>
                    <a:pt x="1921353" y="0"/>
                  </a:lnTo>
                  <a:lnTo>
                    <a:pt x="1923751" y="0"/>
                  </a:lnTo>
                  <a:lnTo>
                    <a:pt x="1926150" y="0"/>
                  </a:lnTo>
                  <a:lnTo>
                    <a:pt x="1928549" y="0"/>
                  </a:lnTo>
                  <a:lnTo>
                    <a:pt x="1930947" y="0"/>
                  </a:lnTo>
                  <a:lnTo>
                    <a:pt x="1933346" y="0"/>
                  </a:lnTo>
                  <a:lnTo>
                    <a:pt x="1935745" y="0"/>
                  </a:lnTo>
                  <a:lnTo>
                    <a:pt x="1938144" y="0"/>
                  </a:lnTo>
                  <a:lnTo>
                    <a:pt x="1940542" y="0"/>
                  </a:lnTo>
                  <a:lnTo>
                    <a:pt x="1942941" y="0"/>
                  </a:lnTo>
                  <a:lnTo>
                    <a:pt x="1945340" y="0"/>
                  </a:lnTo>
                  <a:lnTo>
                    <a:pt x="1947738" y="0"/>
                  </a:lnTo>
                  <a:lnTo>
                    <a:pt x="1950137" y="0"/>
                  </a:lnTo>
                  <a:lnTo>
                    <a:pt x="1952536" y="0"/>
                  </a:lnTo>
                  <a:lnTo>
                    <a:pt x="1954934" y="0"/>
                  </a:lnTo>
                  <a:lnTo>
                    <a:pt x="1957333" y="0"/>
                  </a:lnTo>
                  <a:lnTo>
                    <a:pt x="1959732" y="0"/>
                  </a:lnTo>
                  <a:lnTo>
                    <a:pt x="1962130" y="0"/>
                  </a:lnTo>
                  <a:lnTo>
                    <a:pt x="1964529" y="0"/>
                  </a:lnTo>
                  <a:lnTo>
                    <a:pt x="1966928" y="0"/>
                  </a:lnTo>
                  <a:lnTo>
                    <a:pt x="1969327" y="0"/>
                  </a:lnTo>
                  <a:lnTo>
                    <a:pt x="1971725" y="0"/>
                  </a:lnTo>
                  <a:lnTo>
                    <a:pt x="1974124" y="0"/>
                  </a:lnTo>
                  <a:lnTo>
                    <a:pt x="1976523" y="0"/>
                  </a:lnTo>
                  <a:lnTo>
                    <a:pt x="1978921" y="0"/>
                  </a:lnTo>
                  <a:lnTo>
                    <a:pt x="1981320" y="0"/>
                  </a:lnTo>
                  <a:lnTo>
                    <a:pt x="1983719" y="0"/>
                  </a:lnTo>
                  <a:lnTo>
                    <a:pt x="1986117" y="0"/>
                  </a:lnTo>
                  <a:lnTo>
                    <a:pt x="1988516" y="0"/>
                  </a:lnTo>
                  <a:lnTo>
                    <a:pt x="1990915" y="0"/>
                  </a:lnTo>
                  <a:lnTo>
                    <a:pt x="1993313" y="0"/>
                  </a:lnTo>
                  <a:lnTo>
                    <a:pt x="1995712" y="0"/>
                  </a:lnTo>
                  <a:lnTo>
                    <a:pt x="1998111" y="0"/>
                  </a:lnTo>
                  <a:lnTo>
                    <a:pt x="2000510" y="0"/>
                  </a:lnTo>
                  <a:lnTo>
                    <a:pt x="2002908" y="0"/>
                  </a:lnTo>
                  <a:lnTo>
                    <a:pt x="2005307" y="0"/>
                  </a:lnTo>
                  <a:lnTo>
                    <a:pt x="2007706" y="0"/>
                  </a:lnTo>
                  <a:lnTo>
                    <a:pt x="2010104" y="0"/>
                  </a:lnTo>
                  <a:lnTo>
                    <a:pt x="2012503" y="0"/>
                  </a:lnTo>
                  <a:lnTo>
                    <a:pt x="2014902" y="0"/>
                  </a:lnTo>
                  <a:lnTo>
                    <a:pt x="2017300" y="0"/>
                  </a:lnTo>
                  <a:lnTo>
                    <a:pt x="2019699" y="0"/>
                  </a:lnTo>
                  <a:lnTo>
                    <a:pt x="2022098" y="0"/>
                  </a:lnTo>
                  <a:lnTo>
                    <a:pt x="2024496" y="0"/>
                  </a:lnTo>
                  <a:lnTo>
                    <a:pt x="2026895" y="0"/>
                  </a:lnTo>
                  <a:lnTo>
                    <a:pt x="2029294" y="0"/>
                  </a:lnTo>
                  <a:lnTo>
                    <a:pt x="2031693" y="0"/>
                  </a:lnTo>
                  <a:lnTo>
                    <a:pt x="2034091" y="0"/>
                  </a:lnTo>
                  <a:lnTo>
                    <a:pt x="2036490" y="0"/>
                  </a:lnTo>
                  <a:lnTo>
                    <a:pt x="2038889" y="0"/>
                  </a:lnTo>
                  <a:lnTo>
                    <a:pt x="2041287" y="0"/>
                  </a:lnTo>
                  <a:lnTo>
                    <a:pt x="2043686" y="0"/>
                  </a:lnTo>
                  <a:lnTo>
                    <a:pt x="2046085" y="0"/>
                  </a:lnTo>
                  <a:lnTo>
                    <a:pt x="2048483" y="0"/>
                  </a:lnTo>
                  <a:lnTo>
                    <a:pt x="2050882" y="0"/>
                  </a:lnTo>
                  <a:lnTo>
                    <a:pt x="2053281" y="0"/>
                  </a:lnTo>
                  <a:lnTo>
                    <a:pt x="2055679" y="0"/>
                  </a:lnTo>
                  <a:lnTo>
                    <a:pt x="2058078" y="0"/>
                  </a:lnTo>
                  <a:lnTo>
                    <a:pt x="2060477" y="0"/>
                  </a:lnTo>
                  <a:lnTo>
                    <a:pt x="2062876" y="0"/>
                  </a:lnTo>
                  <a:lnTo>
                    <a:pt x="2065274" y="0"/>
                  </a:lnTo>
                  <a:lnTo>
                    <a:pt x="2067673" y="0"/>
                  </a:lnTo>
                  <a:lnTo>
                    <a:pt x="2070072" y="0"/>
                  </a:lnTo>
                  <a:lnTo>
                    <a:pt x="2072470" y="0"/>
                  </a:lnTo>
                  <a:lnTo>
                    <a:pt x="2074869" y="0"/>
                  </a:lnTo>
                  <a:lnTo>
                    <a:pt x="2077268" y="0"/>
                  </a:lnTo>
                  <a:lnTo>
                    <a:pt x="2079666" y="0"/>
                  </a:lnTo>
                  <a:lnTo>
                    <a:pt x="2082065" y="0"/>
                  </a:lnTo>
                  <a:lnTo>
                    <a:pt x="2084464" y="0"/>
                  </a:lnTo>
                  <a:lnTo>
                    <a:pt x="2086862" y="0"/>
                  </a:lnTo>
                  <a:lnTo>
                    <a:pt x="2089261" y="0"/>
                  </a:lnTo>
                  <a:lnTo>
                    <a:pt x="2091660" y="0"/>
                  </a:lnTo>
                  <a:lnTo>
                    <a:pt x="2094059" y="0"/>
                  </a:lnTo>
                  <a:lnTo>
                    <a:pt x="2096457" y="0"/>
                  </a:lnTo>
                  <a:lnTo>
                    <a:pt x="2098856" y="0"/>
                  </a:lnTo>
                  <a:lnTo>
                    <a:pt x="2101255" y="0"/>
                  </a:lnTo>
                  <a:lnTo>
                    <a:pt x="2103653" y="0"/>
                  </a:lnTo>
                  <a:lnTo>
                    <a:pt x="2106052" y="0"/>
                  </a:lnTo>
                  <a:lnTo>
                    <a:pt x="2108451" y="0"/>
                  </a:lnTo>
                  <a:lnTo>
                    <a:pt x="2110849" y="0"/>
                  </a:lnTo>
                  <a:lnTo>
                    <a:pt x="2113248" y="0"/>
                  </a:lnTo>
                  <a:lnTo>
                    <a:pt x="2115647" y="0"/>
                  </a:lnTo>
                  <a:lnTo>
                    <a:pt x="2118046" y="0"/>
                  </a:lnTo>
                  <a:lnTo>
                    <a:pt x="2120444" y="0"/>
                  </a:lnTo>
                  <a:lnTo>
                    <a:pt x="2122843" y="0"/>
                  </a:lnTo>
                  <a:lnTo>
                    <a:pt x="2125242" y="0"/>
                  </a:lnTo>
                  <a:lnTo>
                    <a:pt x="2127640" y="0"/>
                  </a:lnTo>
                  <a:lnTo>
                    <a:pt x="2130039" y="0"/>
                  </a:lnTo>
                  <a:lnTo>
                    <a:pt x="2132438" y="0"/>
                  </a:lnTo>
                  <a:lnTo>
                    <a:pt x="2134836" y="0"/>
                  </a:lnTo>
                  <a:lnTo>
                    <a:pt x="2137235" y="0"/>
                  </a:lnTo>
                  <a:lnTo>
                    <a:pt x="2139634" y="0"/>
                  </a:lnTo>
                  <a:lnTo>
                    <a:pt x="2142032" y="0"/>
                  </a:lnTo>
                  <a:lnTo>
                    <a:pt x="2144431" y="0"/>
                  </a:lnTo>
                  <a:lnTo>
                    <a:pt x="2146830" y="0"/>
                  </a:lnTo>
                  <a:lnTo>
                    <a:pt x="2149229" y="0"/>
                  </a:lnTo>
                  <a:lnTo>
                    <a:pt x="2151627" y="0"/>
                  </a:lnTo>
                  <a:lnTo>
                    <a:pt x="2154026" y="0"/>
                  </a:lnTo>
                  <a:lnTo>
                    <a:pt x="2156425" y="0"/>
                  </a:lnTo>
                  <a:lnTo>
                    <a:pt x="2158823" y="0"/>
                  </a:lnTo>
                  <a:lnTo>
                    <a:pt x="2161222" y="0"/>
                  </a:lnTo>
                  <a:lnTo>
                    <a:pt x="2163621" y="0"/>
                  </a:lnTo>
                  <a:lnTo>
                    <a:pt x="2166019" y="0"/>
                  </a:lnTo>
                  <a:lnTo>
                    <a:pt x="2168418" y="0"/>
                  </a:lnTo>
                  <a:lnTo>
                    <a:pt x="2170817" y="0"/>
                  </a:lnTo>
                  <a:lnTo>
                    <a:pt x="2173215" y="0"/>
                  </a:lnTo>
                  <a:lnTo>
                    <a:pt x="2175614" y="0"/>
                  </a:lnTo>
                  <a:lnTo>
                    <a:pt x="2178013" y="0"/>
                  </a:lnTo>
                  <a:lnTo>
                    <a:pt x="2180412" y="0"/>
                  </a:lnTo>
                  <a:lnTo>
                    <a:pt x="2182810" y="0"/>
                  </a:lnTo>
                  <a:lnTo>
                    <a:pt x="2185209" y="0"/>
                  </a:lnTo>
                  <a:lnTo>
                    <a:pt x="2187608" y="0"/>
                  </a:lnTo>
                  <a:lnTo>
                    <a:pt x="2190006" y="0"/>
                  </a:lnTo>
                  <a:lnTo>
                    <a:pt x="2192405" y="0"/>
                  </a:lnTo>
                  <a:lnTo>
                    <a:pt x="2194804" y="0"/>
                  </a:lnTo>
                  <a:lnTo>
                    <a:pt x="2197202" y="0"/>
                  </a:lnTo>
                  <a:lnTo>
                    <a:pt x="2199601" y="0"/>
                  </a:lnTo>
                  <a:lnTo>
                    <a:pt x="2202000" y="0"/>
                  </a:lnTo>
                  <a:lnTo>
                    <a:pt x="2204398" y="0"/>
                  </a:lnTo>
                  <a:lnTo>
                    <a:pt x="2206797" y="0"/>
                  </a:lnTo>
                  <a:lnTo>
                    <a:pt x="2209196" y="0"/>
                  </a:lnTo>
                  <a:lnTo>
                    <a:pt x="2211595" y="0"/>
                  </a:lnTo>
                  <a:lnTo>
                    <a:pt x="2213993" y="0"/>
                  </a:lnTo>
                  <a:lnTo>
                    <a:pt x="2216392" y="0"/>
                  </a:lnTo>
                  <a:lnTo>
                    <a:pt x="2218791" y="0"/>
                  </a:lnTo>
                  <a:lnTo>
                    <a:pt x="2221189" y="0"/>
                  </a:lnTo>
                  <a:lnTo>
                    <a:pt x="2223588" y="0"/>
                  </a:lnTo>
                  <a:lnTo>
                    <a:pt x="2225987" y="0"/>
                  </a:lnTo>
                  <a:lnTo>
                    <a:pt x="2228385" y="0"/>
                  </a:lnTo>
                  <a:lnTo>
                    <a:pt x="2230784" y="0"/>
                  </a:lnTo>
                  <a:lnTo>
                    <a:pt x="2233183" y="0"/>
                  </a:lnTo>
                  <a:lnTo>
                    <a:pt x="2235581" y="0"/>
                  </a:lnTo>
                  <a:lnTo>
                    <a:pt x="2237980" y="0"/>
                  </a:lnTo>
                  <a:lnTo>
                    <a:pt x="2240379" y="0"/>
                  </a:lnTo>
                  <a:lnTo>
                    <a:pt x="2242778" y="0"/>
                  </a:lnTo>
                  <a:lnTo>
                    <a:pt x="2245176" y="0"/>
                  </a:lnTo>
                  <a:lnTo>
                    <a:pt x="2247575" y="0"/>
                  </a:lnTo>
                  <a:lnTo>
                    <a:pt x="2249974" y="0"/>
                  </a:lnTo>
                  <a:lnTo>
                    <a:pt x="2252372" y="0"/>
                  </a:lnTo>
                  <a:lnTo>
                    <a:pt x="2254771" y="0"/>
                  </a:lnTo>
                  <a:lnTo>
                    <a:pt x="2257170" y="0"/>
                  </a:lnTo>
                  <a:lnTo>
                    <a:pt x="2259568" y="0"/>
                  </a:lnTo>
                  <a:lnTo>
                    <a:pt x="2261967" y="0"/>
                  </a:lnTo>
                  <a:lnTo>
                    <a:pt x="2264366" y="0"/>
                  </a:lnTo>
                  <a:lnTo>
                    <a:pt x="2266764" y="0"/>
                  </a:lnTo>
                  <a:lnTo>
                    <a:pt x="2269163" y="0"/>
                  </a:lnTo>
                  <a:lnTo>
                    <a:pt x="2271562" y="0"/>
                  </a:lnTo>
                  <a:lnTo>
                    <a:pt x="2273961" y="0"/>
                  </a:lnTo>
                  <a:lnTo>
                    <a:pt x="2276359" y="0"/>
                  </a:lnTo>
                  <a:lnTo>
                    <a:pt x="2278758" y="0"/>
                  </a:lnTo>
                  <a:lnTo>
                    <a:pt x="2281157" y="0"/>
                  </a:lnTo>
                  <a:lnTo>
                    <a:pt x="2283555" y="0"/>
                  </a:lnTo>
                  <a:lnTo>
                    <a:pt x="2285954" y="0"/>
                  </a:lnTo>
                  <a:lnTo>
                    <a:pt x="2288353" y="0"/>
                  </a:lnTo>
                  <a:lnTo>
                    <a:pt x="2290751" y="0"/>
                  </a:lnTo>
                  <a:lnTo>
                    <a:pt x="2293150" y="0"/>
                  </a:lnTo>
                  <a:lnTo>
                    <a:pt x="2295549" y="0"/>
                  </a:lnTo>
                  <a:lnTo>
                    <a:pt x="2297947" y="0"/>
                  </a:lnTo>
                  <a:lnTo>
                    <a:pt x="2300346" y="0"/>
                  </a:lnTo>
                  <a:lnTo>
                    <a:pt x="2302745" y="0"/>
                  </a:lnTo>
                  <a:lnTo>
                    <a:pt x="2305144" y="0"/>
                  </a:lnTo>
                  <a:lnTo>
                    <a:pt x="2307542" y="0"/>
                  </a:lnTo>
                  <a:lnTo>
                    <a:pt x="2309941" y="0"/>
                  </a:lnTo>
                  <a:lnTo>
                    <a:pt x="2312340" y="0"/>
                  </a:lnTo>
                  <a:lnTo>
                    <a:pt x="2314738" y="0"/>
                  </a:lnTo>
                  <a:lnTo>
                    <a:pt x="2317137" y="0"/>
                  </a:lnTo>
                  <a:lnTo>
                    <a:pt x="2319536" y="0"/>
                  </a:lnTo>
                  <a:lnTo>
                    <a:pt x="2321934" y="0"/>
                  </a:lnTo>
                  <a:lnTo>
                    <a:pt x="2324333" y="0"/>
                  </a:lnTo>
                  <a:lnTo>
                    <a:pt x="2326732" y="0"/>
                  </a:lnTo>
                  <a:lnTo>
                    <a:pt x="2329131" y="0"/>
                  </a:lnTo>
                  <a:lnTo>
                    <a:pt x="2331529" y="0"/>
                  </a:lnTo>
                  <a:lnTo>
                    <a:pt x="2333928" y="0"/>
                  </a:lnTo>
                  <a:lnTo>
                    <a:pt x="2336327" y="0"/>
                  </a:lnTo>
                  <a:lnTo>
                    <a:pt x="2338725" y="0"/>
                  </a:lnTo>
                  <a:lnTo>
                    <a:pt x="2341124" y="0"/>
                  </a:lnTo>
                  <a:lnTo>
                    <a:pt x="2343523" y="0"/>
                  </a:lnTo>
                  <a:lnTo>
                    <a:pt x="2345921" y="0"/>
                  </a:lnTo>
                  <a:lnTo>
                    <a:pt x="2348320" y="0"/>
                  </a:lnTo>
                  <a:lnTo>
                    <a:pt x="2350719" y="0"/>
                  </a:lnTo>
                  <a:lnTo>
                    <a:pt x="2353117" y="0"/>
                  </a:lnTo>
                  <a:lnTo>
                    <a:pt x="2355516" y="0"/>
                  </a:lnTo>
                  <a:lnTo>
                    <a:pt x="2357915" y="0"/>
                  </a:lnTo>
                  <a:lnTo>
                    <a:pt x="2360314" y="0"/>
                  </a:lnTo>
                  <a:lnTo>
                    <a:pt x="2362712" y="0"/>
                  </a:lnTo>
                  <a:lnTo>
                    <a:pt x="2365111" y="0"/>
                  </a:lnTo>
                  <a:lnTo>
                    <a:pt x="2367510" y="0"/>
                  </a:lnTo>
                  <a:lnTo>
                    <a:pt x="2369908" y="0"/>
                  </a:lnTo>
                  <a:lnTo>
                    <a:pt x="2372307" y="0"/>
                  </a:lnTo>
                  <a:lnTo>
                    <a:pt x="2374706" y="0"/>
                  </a:lnTo>
                  <a:lnTo>
                    <a:pt x="2377104" y="0"/>
                  </a:lnTo>
                  <a:lnTo>
                    <a:pt x="2379503" y="0"/>
                  </a:lnTo>
                  <a:lnTo>
                    <a:pt x="2381902" y="0"/>
                  </a:lnTo>
                  <a:lnTo>
                    <a:pt x="2384300" y="0"/>
                  </a:lnTo>
                  <a:lnTo>
                    <a:pt x="2386699" y="0"/>
                  </a:lnTo>
                  <a:lnTo>
                    <a:pt x="2389098" y="0"/>
                  </a:lnTo>
                  <a:lnTo>
                    <a:pt x="2391497" y="0"/>
                  </a:lnTo>
                  <a:lnTo>
                    <a:pt x="2393895" y="0"/>
                  </a:lnTo>
                  <a:lnTo>
                    <a:pt x="2396294" y="0"/>
                  </a:lnTo>
                  <a:lnTo>
                    <a:pt x="2398693" y="0"/>
                  </a:lnTo>
                  <a:lnTo>
                    <a:pt x="2401091" y="0"/>
                  </a:lnTo>
                  <a:lnTo>
                    <a:pt x="2403490" y="0"/>
                  </a:lnTo>
                  <a:lnTo>
                    <a:pt x="2405889" y="0"/>
                  </a:lnTo>
                  <a:lnTo>
                    <a:pt x="2408287" y="0"/>
                  </a:lnTo>
                  <a:lnTo>
                    <a:pt x="2410686" y="369057"/>
                  </a:lnTo>
                  <a:lnTo>
                    <a:pt x="2413085" y="369057"/>
                  </a:lnTo>
                  <a:lnTo>
                    <a:pt x="2415483" y="369057"/>
                  </a:lnTo>
                  <a:lnTo>
                    <a:pt x="2417882" y="369057"/>
                  </a:lnTo>
                  <a:lnTo>
                    <a:pt x="2420281" y="369057"/>
                  </a:lnTo>
                  <a:lnTo>
                    <a:pt x="2422680" y="369057"/>
                  </a:lnTo>
                  <a:lnTo>
                    <a:pt x="2425078" y="369057"/>
                  </a:lnTo>
                  <a:lnTo>
                    <a:pt x="2427477" y="369057"/>
                  </a:lnTo>
                  <a:lnTo>
                    <a:pt x="2429876" y="369057"/>
                  </a:lnTo>
                  <a:lnTo>
                    <a:pt x="2432274" y="369057"/>
                  </a:lnTo>
                  <a:lnTo>
                    <a:pt x="2434673" y="369057"/>
                  </a:lnTo>
                  <a:lnTo>
                    <a:pt x="2437072" y="369057"/>
                  </a:lnTo>
                  <a:lnTo>
                    <a:pt x="2439470" y="369057"/>
                  </a:lnTo>
                  <a:lnTo>
                    <a:pt x="2441869" y="369057"/>
                  </a:lnTo>
                  <a:lnTo>
                    <a:pt x="2444268" y="369057"/>
                  </a:lnTo>
                  <a:lnTo>
                    <a:pt x="2446666" y="369057"/>
                  </a:lnTo>
                  <a:lnTo>
                    <a:pt x="2449065" y="369057"/>
                  </a:lnTo>
                  <a:lnTo>
                    <a:pt x="2451464" y="369057"/>
                  </a:lnTo>
                  <a:lnTo>
                    <a:pt x="2453863" y="369057"/>
                  </a:lnTo>
                  <a:lnTo>
                    <a:pt x="2456261" y="369057"/>
                  </a:lnTo>
                  <a:lnTo>
                    <a:pt x="2458660" y="369057"/>
                  </a:lnTo>
                  <a:lnTo>
                    <a:pt x="2461059" y="369057"/>
                  </a:lnTo>
                  <a:lnTo>
                    <a:pt x="2463457" y="369057"/>
                  </a:lnTo>
                  <a:lnTo>
                    <a:pt x="2465856" y="369057"/>
                  </a:lnTo>
                  <a:lnTo>
                    <a:pt x="2468255" y="369057"/>
                  </a:lnTo>
                  <a:lnTo>
                    <a:pt x="2470653" y="369057"/>
                  </a:lnTo>
                  <a:lnTo>
                    <a:pt x="2473052" y="369057"/>
                  </a:lnTo>
                  <a:lnTo>
                    <a:pt x="2475451" y="369057"/>
                  </a:lnTo>
                  <a:lnTo>
                    <a:pt x="2477849" y="369057"/>
                  </a:lnTo>
                  <a:lnTo>
                    <a:pt x="2480248" y="369057"/>
                  </a:lnTo>
                  <a:lnTo>
                    <a:pt x="2482647" y="369057"/>
                  </a:lnTo>
                  <a:lnTo>
                    <a:pt x="2485046" y="369057"/>
                  </a:lnTo>
                  <a:lnTo>
                    <a:pt x="2487444" y="369057"/>
                  </a:lnTo>
                  <a:lnTo>
                    <a:pt x="2489843" y="369057"/>
                  </a:lnTo>
                  <a:lnTo>
                    <a:pt x="2492242" y="369057"/>
                  </a:lnTo>
                  <a:lnTo>
                    <a:pt x="2494640" y="369057"/>
                  </a:lnTo>
                  <a:lnTo>
                    <a:pt x="2497039" y="369057"/>
                  </a:lnTo>
                  <a:lnTo>
                    <a:pt x="2499438" y="369057"/>
                  </a:lnTo>
                  <a:lnTo>
                    <a:pt x="2501836" y="369057"/>
                  </a:lnTo>
                  <a:lnTo>
                    <a:pt x="2504235" y="369057"/>
                  </a:lnTo>
                  <a:lnTo>
                    <a:pt x="2506634" y="369057"/>
                  </a:lnTo>
                  <a:lnTo>
                    <a:pt x="2509032" y="369057"/>
                  </a:lnTo>
                  <a:lnTo>
                    <a:pt x="2511431" y="369057"/>
                  </a:lnTo>
                  <a:lnTo>
                    <a:pt x="2513830" y="369057"/>
                  </a:lnTo>
                  <a:lnTo>
                    <a:pt x="2516229" y="369057"/>
                  </a:lnTo>
                  <a:lnTo>
                    <a:pt x="2518627" y="369057"/>
                  </a:lnTo>
                  <a:lnTo>
                    <a:pt x="2521026" y="369057"/>
                  </a:lnTo>
                  <a:lnTo>
                    <a:pt x="2523425" y="369057"/>
                  </a:lnTo>
                  <a:lnTo>
                    <a:pt x="2525823" y="369057"/>
                  </a:lnTo>
                  <a:lnTo>
                    <a:pt x="2528222" y="369057"/>
                  </a:lnTo>
                  <a:lnTo>
                    <a:pt x="2530621" y="369057"/>
                  </a:lnTo>
                  <a:lnTo>
                    <a:pt x="2533019" y="369057"/>
                  </a:lnTo>
                  <a:lnTo>
                    <a:pt x="2535418" y="369057"/>
                  </a:lnTo>
                  <a:lnTo>
                    <a:pt x="2537817" y="369057"/>
                  </a:lnTo>
                  <a:lnTo>
                    <a:pt x="2540215" y="369057"/>
                  </a:lnTo>
                  <a:lnTo>
                    <a:pt x="2542614" y="369057"/>
                  </a:lnTo>
                  <a:lnTo>
                    <a:pt x="2545013" y="369057"/>
                  </a:lnTo>
                  <a:lnTo>
                    <a:pt x="2547412" y="369057"/>
                  </a:lnTo>
                  <a:lnTo>
                    <a:pt x="2549810" y="369057"/>
                  </a:lnTo>
                  <a:lnTo>
                    <a:pt x="2552209" y="369057"/>
                  </a:lnTo>
                  <a:lnTo>
                    <a:pt x="2554608" y="369057"/>
                  </a:lnTo>
                  <a:lnTo>
                    <a:pt x="2557006" y="369057"/>
                  </a:lnTo>
                  <a:lnTo>
                    <a:pt x="2559405" y="369057"/>
                  </a:lnTo>
                  <a:lnTo>
                    <a:pt x="2561804" y="369057"/>
                  </a:lnTo>
                  <a:lnTo>
                    <a:pt x="2564202" y="369057"/>
                  </a:lnTo>
                  <a:lnTo>
                    <a:pt x="2566601" y="369057"/>
                  </a:lnTo>
                  <a:lnTo>
                    <a:pt x="2569000" y="369057"/>
                  </a:lnTo>
                  <a:lnTo>
                    <a:pt x="2571399" y="369057"/>
                  </a:lnTo>
                  <a:lnTo>
                    <a:pt x="2573797" y="369057"/>
                  </a:lnTo>
                  <a:lnTo>
                    <a:pt x="2576196" y="369057"/>
                  </a:lnTo>
                  <a:lnTo>
                    <a:pt x="2578595" y="369057"/>
                  </a:lnTo>
                  <a:lnTo>
                    <a:pt x="2580993" y="369057"/>
                  </a:lnTo>
                  <a:lnTo>
                    <a:pt x="2583392" y="369057"/>
                  </a:lnTo>
                  <a:lnTo>
                    <a:pt x="2585791" y="369057"/>
                  </a:lnTo>
                  <a:lnTo>
                    <a:pt x="2588189" y="369057"/>
                  </a:lnTo>
                  <a:lnTo>
                    <a:pt x="2590588" y="369057"/>
                  </a:lnTo>
                  <a:lnTo>
                    <a:pt x="2592987" y="369057"/>
                  </a:lnTo>
                  <a:lnTo>
                    <a:pt x="2595385" y="369057"/>
                  </a:lnTo>
                  <a:lnTo>
                    <a:pt x="2597784" y="369057"/>
                  </a:lnTo>
                  <a:lnTo>
                    <a:pt x="2600183" y="369057"/>
                  </a:lnTo>
                  <a:lnTo>
                    <a:pt x="2602582" y="369057"/>
                  </a:lnTo>
                  <a:lnTo>
                    <a:pt x="2604980" y="369057"/>
                  </a:lnTo>
                  <a:lnTo>
                    <a:pt x="2607379" y="369057"/>
                  </a:lnTo>
                  <a:lnTo>
                    <a:pt x="2609778" y="369057"/>
                  </a:lnTo>
                  <a:lnTo>
                    <a:pt x="2612176" y="369057"/>
                  </a:lnTo>
                  <a:lnTo>
                    <a:pt x="2614575" y="369057"/>
                  </a:lnTo>
                  <a:lnTo>
                    <a:pt x="2616974" y="369057"/>
                  </a:lnTo>
                  <a:lnTo>
                    <a:pt x="2619372" y="369057"/>
                  </a:lnTo>
                  <a:lnTo>
                    <a:pt x="2621771" y="369057"/>
                  </a:lnTo>
                  <a:lnTo>
                    <a:pt x="2624170" y="369057"/>
                  </a:lnTo>
                  <a:lnTo>
                    <a:pt x="2626568" y="369057"/>
                  </a:lnTo>
                  <a:lnTo>
                    <a:pt x="2628967" y="369057"/>
                  </a:lnTo>
                  <a:lnTo>
                    <a:pt x="2631366" y="369057"/>
                  </a:lnTo>
                  <a:lnTo>
                    <a:pt x="2633765" y="369057"/>
                  </a:lnTo>
                  <a:lnTo>
                    <a:pt x="2636163" y="369057"/>
                  </a:lnTo>
                  <a:lnTo>
                    <a:pt x="2638562" y="369057"/>
                  </a:lnTo>
                  <a:lnTo>
                    <a:pt x="2640961" y="369057"/>
                  </a:lnTo>
                  <a:lnTo>
                    <a:pt x="2643359" y="369057"/>
                  </a:lnTo>
                  <a:lnTo>
                    <a:pt x="2645758" y="369057"/>
                  </a:lnTo>
                  <a:lnTo>
                    <a:pt x="2648157" y="369057"/>
                  </a:lnTo>
                  <a:lnTo>
                    <a:pt x="2650555" y="369057"/>
                  </a:lnTo>
                  <a:lnTo>
                    <a:pt x="2652954" y="369057"/>
                  </a:lnTo>
                  <a:lnTo>
                    <a:pt x="2655353" y="369057"/>
                  </a:lnTo>
                  <a:lnTo>
                    <a:pt x="2657751" y="369057"/>
                  </a:lnTo>
                  <a:lnTo>
                    <a:pt x="2660150" y="369057"/>
                  </a:lnTo>
                  <a:lnTo>
                    <a:pt x="2662549" y="369057"/>
                  </a:lnTo>
                  <a:lnTo>
                    <a:pt x="2664948" y="369057"/>
                  </a:lnTo>
                  <a:lnTo>
                    <a:pt x="2667346" y="369057"/>
                  </a:lnTo>
                  <a:lnTo>
                    <a:pt x="2669745" y="369057"/>
                  </a:lnTo>
                  <a:lnTo>
                    <a:pt x="2672144" y="369057"/>
                  </a:lnTo>
                  <a:lnTo>
                    <a:pt x="2674542" y="369057"/>
                  </a:lnTo>
                  <a:lnTo>
                    <a:pt x="2676941" y="369057"/>
                  </a:lnTo>
                  <a:lnTo>
                    <a:pt x="2679340" y="369057"/>
                  </a:lnTo>
                  <a:lnTo>
                    <a:pt x="2681738" y="369057"/>
                  </a:lnTo>
                  <a:lnTo>
                    <a:pt x="2684137" y="369057"/>
                  </a:lnTo>
                  <a:lnTo>
                    <a:pt x="2686536" y="369057"/>
                  </a:lnTo>
                  <a:lnTo>
                    <a:pt x="2688934" y="369057"/>
                  </a:lnTo>
                  <a:lnTo>
                    <a:pt x="2691333" y="369057"/>
                  </a:lnTo>
                  <a:lnTo>
                    <a:pt x="2693732" y="369057"/>
                  </a:lnTo>
                  <a:lnTo>
                    <a:pt x="2696131" y="369057"/>
                  </a:lnTo>
                  <a:lnTo>
                    <a:pt x="2698529" y="369057"/>
                  </a:lnTo>
                  <a:lnTo>
                    <a:pt x="2700928" y="369057"/>
                  </a:lnTo>
                  <a:lnTo>
                    <a:pt x="2703327" y="369057"/>
                  </a:lnTo>
                  <a:lnTo>
                    <a:pt x="2705725" y="369057"/>
                  </a:lnTo>
                  <a:lnTo>
                    <a:pt x="2708124" y="369057"/>
                  </a:lnTo>
                  <a:lnTo>
                    <a:pt x="2710523" y="369057"/>
                  </a:lnTo>
                  <a:lnTo>
                    <a:pt x="2712921" y="369057"/>
                  </a:lnTo>
                  <a:lnTo>
                    <a:pt x="2715320" y="369057"/>
                  </a:lnTo>
                  <a:lnTo>
                    <a:pt x="2717719" y="369057"/>
                  </a:lnTo>
                  <a:lnTo>
                    <a:pt x="2720117" y="369057"/>
                  </a:lnTo>
                  <a:lnTo>
                    <a:pt x="2722516" y="369057"/>
                  </a:lnTo>
                  <a:lnTo>
                    <a:pt x="2724915" y="369057"/>
                  </a:lnTo>
                  <a:lnTo>
                    <a:pt x="2727314" y="369057"/>
                  </a:lnTo>
                  <a:lnTo>
                    <a:pt x="2729712" y="369057"/>
                  </a:lnTo>
                  <a:lnTo>
                    <a:pt x="2732111" y="369057"/>
                  </a:lnTo>
                  <a:lnTo>
                    <a:pt x="2734510" y="369057"/>
                  </a:lnTo>
                  <a:lnTo>
                    <a:pt x="2736908" y="369057"/>
                  </a:lnTo>
                  <a:lnTo>
                    <a:pt x="2739307" y="369057"/>
                  </a:lnTo>
                  <a:lnTo>
                    <a:pt x="2741706" y="369057"/>
                  </a:lnTo>
                  <a:lnTo>
                    <a:pt x="2744104" y="369057"/>
                  </a:lnTo>
                  <a:lnTo>
                    <a:pt x="2746503" y="369057"/>
                  </a:lnTo>
                  <a:lnTo>
                    <a:pt x="2748902" y="369057"/>
                  </a:lnTo>
                  <a:lnTo>
                    <a:pt x="2751300" y="369057"/>
                  </a:lnTo>
                  <a:lnTo>
                    <a:pt x="2753699" y="369057"/>
                  </a:lnTo>
                  <a:lnTo>
                    <a:pt x="2756098" y="369057"/>
                  </a:lnTo>
                  <a:lnTo>
                    <a:pt x="2758497" y="369057"/>
                  </a:lnTo>
                  <a:lnTo>
                    <a:pt x="2760895" y="369057"/>
                  </a:lnTo>
                  <a:lnTo>
                    <a:pt x="2763294" y="369057"/>
                  </a:lnTo>
                  <a:lnTo>
                    <a:pt x="2765693" y="369057"/>
                  </a:lnTo>
                  <a:lnTo>
                    <a:pt x="2768091" y="369057"/>
                  </a:lnTo>
                  <a:lnTo>
                    <a:pt x="2770490" y="369057"/>
                  </a:lnTo>
                  <a:lnTo>
                    <a:pt x="2772889" y="369057"/>
                  </a:lnTo>
                  <a:lnTo>
                    <a:pt x="2775287" y="369057"/>
                  </a:lnTo>
                  <a:lnTo>
                    <a:pt x="2777686" y="369057"/>
                  </a:lnTo>
                  <a:lnTo>
                    <a:pt x="2780085" y="369057"/>
                  </a:lnTo>
                  <a:lnTo>
                    <a:pt x="2782483" y="369057"/>
                  </a:lnTo>
                  <a:lnTo>
                    <a:pt x="2784882" y="369057"/>
                  </a:lnTo>
                  <a:lnTo>
                    <a:pt x="2787281" y="369057"/>
                  </a:lnTo>
                  <a:lnTo>
                    <a:pt x="2789680" y="369057"/>
                  </a:lnTo>
                  <a:lnTo>
                    <a:pt x="2792078" y="369057"/>
                  </a:lnTo>
                  <a:lnTo>
                    <a:pt x="2794477" y="369057"/>
                  </a:lnTo>
                  <a:lnTo>
                    <a:pt x="2796876" y="369057"/>
                  </a:lnTo>
                  <a:lnTo>
                    <a:pt x="2799274" y="369057"/>
                  </a:lnTo>
                  <a:lnTo>
                    <a:pt x="2801673" y="369057"/>
                  </a:lnTo>
                  <a:lnTo>
                    <a:pt x="2804072" y="369057"/>
                  </a:lnTo>
                  <a:lnTo>
                    <a:pt x="2806470" y="369057"/>
                  </a:lnTo>
                  <a:lnTo>
                    <a:pt x="2808869" y="369057"/>
                  </a:lnTo>
                  <a:lnTo>
                    <a:pt x="2811268" y="369057"/>
                  </a:lnTo>
                  <a:lnTo>
                    <a:pt x="2813667" y="369057"/>
                  </a:lnTo>
                  <a:lnTo>
                    <a:pt x="2816065" y="369057"/>
                  </a:lnTo>
                  <a:lnTo>
                    <a:pt x="2818464" y="369057"/>
                  </a:lnTo>
                  <a:lnTo>
                    <a:pt x="2820863" y="369057"/>
                  </a:lnTo>
                  <a:lnTo>
                    <a:pt x="2823261" y="369057"/>
                  </a:lnTo>
                  <a:lnTo>
                    <a:pt x="2825660" y="369057"/>
                  </a:lnTo>
                  <a:lnTo>
                    <a:pt x="2828059" y="369057"/>
                  </a:lnTo>
                  <a:lnTo>
                    <a:pt x="2830457" y="369057"/>
                  </a:lnTo>
                  <a:lnTo>
                    <a:pt x="2832856" y="369057"/>
                  </a:lnTo>
                  <a:lnTo>
                    <a:pt x="2835255" y="369057"/>
                  </a:lnTo>
                  <a:lnTo>
                    <a:pt x="2837653" y="369057"/>
                  </a:lnTo>
                  <a:lnTo>
                    <a:pt x="2840052" y="369057"/>
                  </a:lnTo>
                  <a:lnTo>
                    <a:pt x="2842451" y="369057"/>
                  </a:lnTo>
                  <a:lnTo>
                    <a:pt x="2844850" y="369057"/>
                  </a:lnTo>
                  <a:lnTo>
                    <a:pt x="2847248" y="369057"/>
                  </a:lnTo>
                  <a:lnTo>
                    <a:pt x="2849647" y="369057"/>
                  </a:lnTo>
                  <a:lnTo>
                    <a:pt x="2852046" y="369057"/>
                  </a:lnTo>
                  <a:lnTo>
                    <a:pt x="2854444" y="369057"/>
                  </a:lnTo>
                  <a:lnTo>
                    <a:pt x="2856843" y="369057"/>
                  </a:lnTo>
                  <a:lnTo>
                    <a:pt x="2859242" y="369057"/>
                  </a:lnTo>
                  <a:lnTo>
                    <a:pt x="2861640" y="369057"/>
                  </a:lnTo>
                  <a:lnTo>
                    <a:pt x="2864039" y="369057"/>
                  </a:lnTo>
                  <a:lnTo>
                    <a:pt x="2866438" y="369057"/>
                  </a:lnTo>
                  <a:lnTo>
                    <a:pt x="2868836" y="369057"/>
                  </a:lnTo>
                  <a:lnTo>
                    <a:pt x="2871235" y="369057"/>
                  </a:lnTo>
                  <a:lnTo>
                    <a:pt x="2873634" y="369057"/>
                  </a:lnTo>
                  <a:lnTo>
                    <a:pt x="2876033" y="369057"/>
                  </a:lnTo>
                  <a:lnTo>
                    <a:pt x="2878431" y="369057"/>
                  </a:lnTo>
                  <a:lnTo>
                    <a:pt x="2880830" y="369057"/>
                  </a:lnTo>
                  <a:lnTo>
                    <a:pt x="2883229" y="369057"/>
                  </a:lnTo>
                  <a:lnTo>
                    <a:pt x="2885627" y="369057"/>
                  </a:lnTo>
                  <a:lnTo>
                    <a:pt x="2888026" y="369057"/>
                  </a:lnTo>
                  <a:lnTo>
                    <a:pt x="2890425" y="369057"/>
                  </a:lnTo>
                  <a:lnTo>
                    <a:pt x="2892823" y="369057"/>
                  </a:lnTo>
                  <a:lnTo>
                    <a:pt x="2895222" y="369057"/>
                  </a:lnTo>
                  <a:lnTo>
                    <a:pt x="2897621" y="369057"/>
                  </a:lnTo>
                  <a:lnTo>
                    <a:pt x="2900019" y="369057"/>
                  </a:lnTo>
                  <a:lnTo>
                    <a:pt x="2902418" y="369057"/>
                  </a:lnTo>
                  <a:lnTo>
                    <a:pt x="2904817" y="369057"/>
                  </a:lnTo>
                  <a:lnTo>
                    <a:pt x="2907216" y="369057"/>
                  </a:lnTo>
                  <a:lnTo>
                    <a:pt x="2909614" y="369057"/>
                  </a:lnTo>
                  <a:lnTo>
                    <a:pt x="2912013" y="369057"/>
                  </a:lnTo>
                  <a:lnTo>
                    <a:pt x="2914412" y="369057"/>
                  </a:lnTo>
                  <a:lnTo>
                    <a:pt x="2916810" y="369057"/>
                  </a:lnTo>
                  <a:lnTo>
                    <a:pt x="2919209" y="369057"/>
                  </a:lnTo>
                  <a:lnTo>
                    <a:pt x="2921608" y="369057"/>
                  </a:lnTo>
                  <a:lnTo>
                    <a:pt x="2924006" y="369057"/>
                  </a:lnTo>
                  <a:lnTo>
                    <a:pt x="2926405" y="369057"/>
                  </a:lnTo>
                  <a:lnTo>
                    <a:pt x="2928804" y="369057"/>
                  </a:lnTo>
                  <a:lnTo>
                    <a:pt x="2931202" y="369057"/>
                  </a:lnTo>
                  <a:lnTo>
                    <a:pt x="2933601" y="369057"/>
                  </a:lnTo>
                  <a:lnTo>
                    <a:pt x="2936000" y="369057"/>
                  </a:lnTo>
                  <a:lnTo>
                    <a:pt x="2938399" y="369057"/>
                  </a:lnTo>
                  <a:lnTo>
                    <a:pt x="2940797" y="369057"/>
                  </a:lnTo>
                  <a:lnTo>
                    <a:pt x="2943196" y="369057"/>
                  </a:lnTo>
                  <a:lnTo>
                    <a:pt x="2945595" y="369057"/>
                  </a:lnTo>
                  <a:lnTo>
                    <a:pt x="2947993" y="369057"/>
                  </a:lnTo>
                  <a:lnTo>
                    <a:pt x="2950392" y="369057"/>
                  </a:lnTo>
                  <a:lnTo>
                    <a:pt x="2952791" y="369057"/>
                  </a:lnTo>
                  <a:lnTo>
                    <a:pt x="2955189" y="369057"/>
                  </a:lnTo>
                  <a:lnTo>
                    <a:pt x="2957588" y="369057"/>
                  </a:lnTo>
                  <a:lnTo>
                    <a:pt x="2959987" y="369057"/>
                  </a:lnTo>
                  <a:lnTo>
                    <a:pt x="2962385" y="369057"/>
                  </a:lnTo>
                  <a:lnTo>
                    <a:pt x="2964784" y="369057"/>
                  </a:lnTo>
                  <a:lnTo>
                    <a:pt x="2967183" y="369057"/>
                  </a:lnTo>
                  <a:lnTo>
                    <a:pt x="2969582" y="369057"/>
                  </a:lnTo>
                  <a:lnTo>
                    <a:pt x="2971980" y="369057"/>
                  </a:lnTo>
                  <a:lnTo>
                    <a:pt x="2974379" y="369057"/>
                  </a:lnTo>
                  <a:lnTo>
                    <a:pt x="2976778" y="369057"/>
                  </a:lnTo>
                  <a:lnTo>
                    <a:pt x="2979176" y="369057"/>
                  </a:lnTo>
                  <a:lnTo>
                    <a:pt x="2981575" y="369057"/>
                  </a:lnTo>
                  <a:lnTo>
                    <a:pt x="2983974" y="369057"/>
                  </a:lnTo>
                  <a:lnTo>
                    <a:pt x="2986372" y="369057"/>
                  </a:lnTo>
                  <a:lnTo>
                    <a:pt x="2988771" y="369057"/>
                  </a:lnTo>
                  <a:lnTo>
                    <a:pt x="2991170" y="369057"/>
                  </a:lnTo>
                  <a:lnTo>
                    <a:pt x="2993568" y="369057"/>
                  </a:lnTo>
                  <a:lnTo>
                    <a:pt x="2995967" y="369057"/>
                  </a:lnTo>
                  <a:lnTo>
                    <a:pt x="2998366" y="369057"/>
                  </a:lnTo>
                  <a:lnTo>
                    <a:pt x="3000765" y="369057"/>
                  </a:lnTo>
                  <a:lnTo>
                    <a:pt x="3003163" y="369057"/>
                  </a:lnTo>
                  <a:lnTo>
                    <a:pt x="3005562" y="369057"/>
                  </a:lnTo>
                  <a:lnTo>
                    <a:pt x="3007961" y="369057"/>
                  </a:lnTo>
                  <a:lnTo>
                    <a:pt x="3010359" y="369057"/>
                  </a:lnTo>
                  <a:lnTo>
                    <a:pt x="3012758" y="369057"/>
                  </a:lnTo>
                  <a:lnTo>
                    <a:pt x="3015157" y="369057"/>
                  </a:lnTo>
                  <a:lnTo>
                    <a:pt x="3017555" y="369057"/>
                  </a:lnTo>
                  <a:lnTo>
                    <a:pt x="3019954" y="369057"/>
                  </a:lnTo>
                  <a:lnTo>
                    <a:pt x="3022353" y="369057"/>
                  </a:lnTo>
                  <a:lnTo>
                    <a:pt x="3024752" y="369057"/>
                  </a:lnTo>
                  <a:lnTo>
                    <a:pt x="3027150" y="369057"/>
                  </a:lnTo>
                  <a:lnTo>
                    <a:pt x="3029549" y="369057"/>
                  </a:lnTo>
                  <a:lnTo>
                    <a:pt x="3031948" y="369057"/>
                  </a:lnTo>
                  <a:lnTo>
                    <a:pt x="3034346" y="369057"/>
                  </a:lnTo>
                  <a:lnTo>
                    <a:pt x="3036745" y="369057"/>
                  </a:lnTo>
                  <a:lnTo>
                    <a:pt x="3039144" y="369057"/>
                  </a:lnTo>
                  <a:lnTo>
                    <a:pt x="3041542" y="369057"/>
                  </a:lnTo>
                  <a:lnTo>
                    <a:pt x="3043941" y="369057"/>
                  </a:lnTo>
                  <a:lnTo>
                    <a:pt x="3046340" y="369057"/>
                  </a:lnTo>
                  <a:lnTo>
                    <a:pt x="3048738" y="369057"/>
                  </a:lnTo>
                  <a:lnTo>
                    <a:pt x="3051137" y="369057"/>
                  </a:lnTo>
                  <a:lnTo>
                    <a:pt x="3053536" y="369057"/>
                  </a:lnTo>
                  <a:lnTo>
                    <a:pt x="3055935" y="369057"/>
                  </a:lnTo>
                  <a:lnTo>
                    <a:pt x="3058333" y="369057"/>
                  </a:lnTo>
                  <a:lnTo>
                    <a:pt x="3060732" y="369057"/>
                  </a:lnTo>
                  <a:lnTo>
                    <a:pt x="3063131" y="369057"/>
                  </a:lnTo>
                  <a:lnTo>
                    <a:pt x="3065529" y="369057"/>
                  </a:lnTo>
                  <a:lnTo>
                    <a:pt x="3067928" y="369057"/>
                  </a:lnTo>
                  <a:lnTo>
                    <a:pt x="3070327" y="369057"/>
                  </a:lnTo>
                  <a:lnTo>
                    <a:pt x="3072725" y="369057"/>
                  </a:lnTo>
                  <a:lnTo>
                    <a:pt x="3075124" y="369057"/>
                  </a:lnTo>
                  <a:lnTo>
                    <a:pt x="3077523" y="369057"/>
                  </a:lnTo>
                  <a:lnTo>
                    <a:pt x="3079921" y="369057"/>
                  </a:lnTo>
                  <a:lnTo>
                    <a:pt x="3082320" y="369057"/>
                  </a:lnTo>
                  <a:lnTo>
                    <a:pt x="3084719" y="369057"/>
                  </a:lnTo>
                  <a:lnTo>
                    <a:pt x="3087118" y="369057"/>
                  </a:lnTo>
                  <a:lnTo>
                    <a:pt x="3089516" y="369057"/>
                  </a:lnTo>
                  <a:lnTo>
                    <a:pt x="3091915" y="369057"/>
                  </a:lnTo>
                  <a:lnTo>
                    <a:pt x="3094314" y="369057"/>
                  </a:lnTo>
                  <a:lnTo>
                    <a:pt x="3096712" y="369057"/>
                  </a:lnTo>
                  <a:lnTo>
                    <a:pt x="3099111" y="369057"/>
                  </a:lnTo>
                  <a:lnTo>
                    <a:pt x="3101510" y="369057"/>
                  </a:lnTo>
                  <a:lnTo>
                    <a:pt x="3103908" y="369057"/>
                  </a:lnTo>
                  <a:lnTo>
                    <a:pt x="3106307" y="369057"/>
                  </a:lnTo>
                  <a:lnTo>
                    <a:pt x="3108706" y="369057"/>
                  </a:lnTo>
                  <a:lnTo>
                    <a:pt x="3111104" y="369057"/>
                  </a:lnTo>
                  <a:lnTo>
                    <a:pt x="3113503" y="369057"/>
                  </a:lnTo>
                  <a:lnTo>
                    <a:pt x="3115902" y="369057"/>
                  </a:lnTo>
                  <a:lnTo>
                    <a:pt x="3118301" y="369057"/>
                  </a:lnTo>
                  <a:lnTo>
                    <a:pt x="3120699" y="369057"/>
                  </a:lnTo>
                  <a:lnTo>
                    <a:pt x="3123098" y="369057"/>
                  </a:lnTo>
                  <a:lnTo>
                    <a:pt x="3125497" y="369057"/>
                  </a:lnTo>
                  <a:lnTo>
                    <a:pt x="3127895" y="369057"/>
                  </a:lnTo>
                  <a:lnTo>
                    <a:pt x="3130294" y="369057"/>
                  </a:lnTo>
                  <a:lnTo>
                    <a:pt x="3132693" y="369057"/>
                  </a:lnTo>
                  <a:lnTo>
                    <a:pt x="3135091" y="369057"/>
                  </a:lnTo>
                  <a:lnTo>
                    <a:pt x="3137490" y="369057"/>
                  </a:lnTo>
                  <a:lnTo>
                    <a:pt x="3139889" y="369057"/>
                  </a:lnTo>
                  <a:lnTo>
                    <a:pt x="3142287" y="369057"/>
                  </a:lnTo>
                  <a:lnTo>
                    <a:pt x="3144686" y="369057"/>
                  </a:lnTo>
                  <a:lnTo>
                    <a:pt x="3147085" y="369057"/>
                  </a:lnTo>
                  <a:lnTo>
                    <a:pt x="3149484" y="369057"/>
                  </a:lnTo>
                  <a:lnTo>
                    <a:pt x="3151882" y="369057"/>
                  </a:lnTo>
                  <a:lnTo>
                    <a:pt x="3154281" y="369057"/>
                  </a:lnTo>
                  <a:lnTo>
                    <a:pt x="3156680" y="369057"/>
                  </a:lnTo>
                  <a:lnTo>
                    <a:pt x="3159078" y="369057"/>
                  </a:lnTo>
                  <a:lnTo>
                    <a:pt x="3161477" y="369057"/>
                  </a:lnTo>
                  <a:lnTo>
                    <a:pt x="3163876" y="369057"/>
                  </a:lnTo>
                  <a:lnTo>
                    <a:pt x="3166274" y="369057"/>
                  </a:lnTo>
                  <a:lnTo>
                    <a:pt x="3168673" y="369057"/>
                  </a:lnTo>
                  <a:lnTo>
                    <a:pt x="3171072" y="369057"/>
                  </a:lnTo>
                  <a:lnTo>
                    <a:pt x="3173470" y="369057"/>
                  </a:lnTo>
                  <a:lnTo>
                    <a:pt x="3175869" y="369057"/>
                  </a:lnTo>
                  <a:lnTo>
                    <a:pt x="3178268" y="369057"/>
                  </a:lnTo>
                  <a:lnTo>
                    <a:pt x="3180667" y="369057"/>
                  </a:lnTo>
                  <a:lnTo>
                    <a:pt x="3183065" y="369057"/>
                  </a:lnTo>
                  <a:lnTo>
                    <a:pt x="3185464" y="369057"/>
                  </a:lnTo>
                  <a:lnTo>
                    <a:pt x="3187863" y="369057"/>
                  </a:lnTo>
                  <a:lnTo>
                    <a:pt x="3190261" y="369057"/>
                  </a:lnTo>
                  <a:lnTo>
                    <a:pt x="3192660" y="369057"/>
                  </a:lnTo>
                  <a:lnTo>
                    <a:pt x="3195059" y="369057"/>
                  </a:lnTo>
                  <a:lnTo>
                    <a:pt x="3197457" y="369057"/>
                  </a:lnTo>
                  <a:lnTo>
                    <a:pt x="3199856" y="369057"/>
                  </a:lnTo>
                  <a:lnTo>
                    <a:pt x="3202255" y="369057"/>
                  </a:lnTo>
                  <a:lnTo>
                    <a:pt x="3204653" y="369057"/>
                  </a:lnTo>
                  <a:lnTo>
                    <a:pt x="3207052" y="369057"/>
                  </a:lnTo>
                  <a:lnTo>
                    <a:pt x="3209451" y="369057"/>
                  </a:lnTo>
                  <a:lnTo>
                    <a:pt x="3211850" y="369057"/>
                  </a:lnTo>
                  <a:lnTo>
                    <a:pt x="3214248" y="369057"/>
                  </a:lnTo>
                  <a:lnTo>
                    <a:pt x="3216647" y="369057"/>
                  </a:lnTo>
                  <a:lnTo>
                    <a:pt x="3219046" y="369057"/>
                  </a:lnTo>
                  <a:lnTo>
                    <a:pt x="3221444" y="369057"/>
                  </a:lnTo>
                  <a:lnTo>
                    <a:pt x="3223843" y="369057"/>
                  </a:lnTo>
                  <a:lnTo>
                    <a:pt x="3226242" y="369057"/>
                  </a:lnTo>
                  <a:lnTo>
                    <a:pt x="3228640" y="369057"/>
                  </a:lnTo>
                  <a:lnTo>
                    <a:pt x="3231039" y="369057"/>
                  </a:lnTo>
                  <a:lnTo>
                    <a:pt x="3233438" y="369057"/>
                  </a:lnTo>
                  <a:lnTo>
                    <a:pt x="3235836" y="369057"/>
                  </a:lnTo>
                  <a:lnTo>
                    <a:pt x="3238235" y="369057"/>
                  </a:lnTo>
                  <a:lnTo>
                    <a:pt x="3240634" y="369057"/>
                  </a:lnTo>
                  <a:lnTo>
                    <a:pt x="3243033" y="369057"/>
                  </a:lnTo>
                  <a:lnTo>
                    <a:pt x="3245431" y="369057"/>
                  </a:lnTo>
                  <a:lnTo>
                    <a:pt x="3247830" y="369057"/>
                  </a:lnTo>
                  <a:lnTo>
                    <a:pt x="3250229" y="369057"/>
                  </a:lnTo>
                  <a:lnTo>
                    <a:pt x="3252627" y="369057"/>
                  </a:lnTo>
                  <a:lnTo>
                    <a:pt x="3255026" y="369057"/>
                  </a:lnTo>
                  <a:lnTo>
                    <a:pt x="3257425" y="369057"/>
                  </a:lnTo>
                  <a:lnTo>
                    <a:pt x="3259823" y="369057"/>
                  </a:lnTo>
                  <a:lnTo>
                    <a:pt x="3262222" y="369057"/>
                  </a:lnTo>
                  <a:lnTo>
                    <a:pt x="3264621" y="369057"/>
                  </a:lnTo>
                  <a:lnTo>
                    <a:pt x="3267020" y="369057"/>
                  </a:lnTo>
                  <a:lnTo>
                    <a:pt x="3269418" y="369057"/>
                  </a:lnTo>
                  <a:lnTo>
                    <a:pt x="3271817" y="369057"/>
                  </a:lnTo>
                  <a:lnTo>
                    <a:pt x="3274216" y="369057"/>
                  </a:lnTo>
                  <a:lnTo>
                    <a:pt x="3276614" y="369057"/>
                  </a:lnTo>
                  <a:lnTo>
                    <a:pt x="3279013" y="369057"/>
                  </a:lnTo>
                  <a:lnTo>
                    <a:pt x="3281412" y="369057"/>
                  </a:lnTo>
                  <a:lnTo>
                    <a:pt x="3283810" y="369057"/>
                  </a:lnTo>
                  <a:lnTo>
                    <a:pt x="3286209" y="369057"/>
                  </a:lnTo>
                  <a:lnTo>
                    <a:pt x="3288608" y="369057"/>
                  </a:lnTo>
                  <a:lnTo>
                    <a:pt x="3291006" y="369057"/>
                  </a:lnTo>
                  <a:lnTo>
                    <a:pt x="3293405" y="369057"/>
                  </a:lnTo>
                  <a:lnTo>
                    <a:pt x="3295804" y="369057"/>
                  </a:lnTo>
                  <a:lnTo>
                    <a:pt x="3298203" y="369057"/>
                  </a:lnTo>
                  <a:lnTo>
                    <a:pt x="3300601" y="369057"/>
                  </a:lnTo>
                  <a:lnTo>
                    <a:pt x="3303000" y="369057"/>
                  </a:lnTo>
                  <a:lnTo>
                    <a:pt x="3305399" y="369057"/>
                  </a:lnTo>
                  <a:lnTo>
                    <a:pt x="3307797" y="369057"/>
                  </a:lnTo>
                  <a:lnTo>
                    <a:pt x="3310196" y="369057"/>
                  </a:lnTo>
                  <a:lnTo>
                    <a:pt x="3312595" y="369057"/>
                  </a:lnTo>
                  <a:lnTo>
                    <a:pt x="3314993" y="369057"/>
                  </a:lnTo>
                  <a:lnTo>
                    <a:pt x="3317392" y="369057"/>
                  </a:lnTo>
                  <a:lnTo>
                    <a:pt x="3319791" y="369057"/>
                  </a:lnTo>
                  <a:lnTo>
                    <a:pt x="3322189" y="369057"/>
                  </a:lnTo>
                  <a:lnTo>
                    <a:pt x="3324588" y="369057"/>
                  </a:lnTo>
                  <a:lnTo>
                    <a:pt x="3326987" y="369057"/>
                  </a:lnTo>
                  <a:lnTo>
                    <a:pt x="3329386" y="369057"/>
                  </a:lnTo>
                  <a:lnTo>
                    <a:pt x="3331784" y="369057"/>
                  </a:lnTo>
                  <a:lnTo>
                    <a:pt x="3334183" y="369057"/>
                  </a:lnTo>
                  <a:lnTo>
                    <a:pt x="3336582" y="369057"/>
                  </a:lnTo>
                  <a:lnTo>
                    <a:pt x="3338980" y="369057"/>
                  </a:lnTo>
                  <a:lnTo>
                    <a:pt x="3341379" y="369057"/>
                  </a:lnTo>
                  <a:lnTo>
                    <a:pt x="3343778" y="369057"/>
                  </a:lnTo>
                  <a:lnTo>
                    <a:pt x="3346176" y="369057"/>
                  </a:lnTo>
                  <a:lnTo>
                    <a:pt x="3348575" y="369057"/>
                  </a:lnTo>
                  <a:lnTo>
                    <a:pt x="3350974" y="369057"/>
                  </a:lnTo>
                  <a:lnTo>
                    <a:pt x="3353372" y="369057"/>
                  </a:lnTo>
                  <a:lnTo>
                    <a:pt x="3355771" y="369057"/>
                  </a:lnTo>
                  <a:lnTo>
                    <a:pt x="3358170" y="369057"/>
                  </a:lnTo>
                  <a:lnTo>
                    <a:pt x="3360569" y="369057"/>
                  </a:lnTo>
                  <a:lnTo>
                    <a:pt x="3362967" y="369057"/>
                  </a:lnTo>
                  <a:lnTo>
                    <a:pt x="3365366" y="369057"/>
                  </a:lnTo>
                  <a:lnTo>
                    <a:pt x="3367765" y="369057"/>
                  </a:lnTo>
                  <a:lnTo>
                    <a:pt x="3370163" y="369057"/>
                  </a:lnTo>
                  <a:lnTo>
                    <a:pt x="3372562" y="369057"/>
                  </a:lnTo>
                  <a:lnTo>
                    <a:pt x="3374961" y="369057"/>
                  </a:lnTo>
                  <a:lnTo>
                    <a:pt x="3377359" y="369057"/>
                  </a:lnTo>
                  <a:lnTo>
                    <a:pt x="3379758" y="369057"/>
                  </a:lnTo>
                  <a:lnTo>
                    <a:pt x="3382157" y="369057"/>
                  </a:lnTo>
                  <a:lnTo>
                    <a:pt x="3384555" y="369057"/>
                  </a:lnTo>
                  <a:lnTo>
                    <a:pt x="3386954" y="369057"/>
                  </a:lnTo>
                  <a:lnTo>
                    <a:pt x="3389353" y="369057"/>
                  </a:lnTo>
                  <a:lnTo>
                    <a:pt x="3391752" y="369057"/>
                  </a:lnTo>
                  <a:lnTo>
                    <a:pt x="3394150" y="369057"/>
                  </a:lnTo>
                  <a:lnTo>
                    <a:pt x="3396549" y="369057"/>
                  </a:lnTo>
                  <a:lnTo>
                    <a:pt x="3398948" y="369057"/>
                  </a:lnTo>
                  <a:lnTo>
                    <a:pt x="3401346" y="369057"/>
                  </a:lnTo>
                  <a:lnTo>
                    <a:pt x="3403745" y="369057"/>
                  </a:lnTo>
                  <a:lnTo>
                    <a:pt x="3406144" y="369057"/>
                  </a:lnTo>
                  <a:lnTo>
                    <a:pt x="3408542" y="369057"/>
                  </a:lnTo>
                  <a:lnTo>
                    <a:pt x="3410941" y="369057"/>
                  </a:lnTo>
                  <a:lnTo>
                    <a:pt x="3413340" y="369057"/>
                  </a:lnTo>
                  <a:lnTo>
                    <a:pt x="3415738" y="369057"/>
                  </a:lnTo>
                  <a:lnTo>
                    <a:pt x="3418137" y="369057"/>
                  </a:lnTo>
                  <a:lnTo>
                    <a:pt x="3420536" y="369057"/>
                  </a:lnTo>
                  <a:lnTo>
                    <a:pt x="3422935" y="369057"/>
                  </a:lnTo>
                  <a:lnTo>
                    <a:pt x="3425333" y="369057"/>
                  </a:lnTo>
                  <a:lnTo>
                    <a:pt x="3427732" y="369057"/>
                  </a:lnTo>
                  <a:lnTo>
                    <a:pt x="3430131" y="369057"/>
                  </a:lnTo>
                  <a:lnTo>
                    <a:pt x="3432529" y="369057"/>
                  </a:lnTo>
                  <a:lnTo>
                    <a:pt x="3434928" y="369057"/>
                  </a:lnTo>
                  <a:lnTo>
                    <a:pt x="3437327" y="369057"/>
                  </a:lnTo>
                  <a:lnTo>
                    <a:pt x="3439725" y="369057"/>
                  </a:lnTo>
                  <a:lnTo>
                    <a:pt x="3442124" y="369057"/>
                  </a:lnTo>
                  <a:lnTo>
                    <a:pt x="3444523" y="369057"/>
                  </a:lnTo>
                  <a:lnTo>
                    <a:pt x="3446921" y="369057"/>
                  </a:lnTo>
                  <a:lnTo>
                    <a:pt x="3449320" y="369057"/>
                  </a:lnTo>
                  <a:lnTo>
                    <a:pt x="3451719" y="369057"/>
                  </a:lnTo>
                  <a:lnTo>
                    <a:pt x="3454118" y="369057"/>
                  </a:lnTo>
                  <a:lnTo>
                    <a:pt x="3456516" y="369057"/>
                  </a:lnTo>
                  <a:lnTo>
                    <a:pt x="3458915" y="369057"/>
                  </a:lnTo>
                  <a:lnTo>
                    <a:pt x="3461314" y="369057"/>
                  </a:lnTo>
                  <a:lnTo>
                    <a:pt x="3463712" y="369057"/>
                  </a:lnTo>
                  <a:lnTo>
                    <a:pt x="3466111" y="369057"/>
                  </a:lnTo>
                  <a:lnTo>
                    <a:pt x="3468510" y="369057"/>
                  </a:lnTo>
                  <a:lnTo>
                    <a:pt x="3470908" y="369057"/>
                  </a:lnTo>
                  <a:lnTo>
                    <a:pt x="3473307" y="369057"/>
                  </a:lnTo>
                  <a:lnTo>
                    <a:pt x="3475706" y="369057"/>
                  </a:lnTo>
                  <a:lnTo>
                    <a:pt x="3478104" y="369057"/>
                  </a:lnTo>
                  <a:lnTo>
                    <a:pt x="3480503" y="369057"/>
                  </a:lnTo>
                  <a:lnTo>
                    <a:pt x="3482902" y="369057"/>
                  </a:lnTo>
                  <a:lnTo>
                    <a:pt x="3485301" y="369057"/>
                  </a:lnTo>
                  <a:lnTo>
                    <a:pt x="3487699" y="369057"/>
                  </a:lnTo>
                  <a:lnTo>
                    <a:pt x="3490098" y="369057"/>
                  </a:lnTo>
                  <a:lnTo>
                    <a:pt x="3492497" y="369057"/>
                  </a:lnTo>
                  <a:lnTo>
                    <a:pt x="3494895" y="369057"/>
                  </a:lnTo>
                  <a:lnTo>
                    <a:pt x="3497294" y="369057"/>
                  </a:lnTo>
                  <a:lnTo>
                    <a:pt x="3499693" y="369057"/>
                  </a:lnTo>
                  <a:lnTo>
                    <a:pt x="3502091" y="369057"/>
                  </a:lnTo>
                  <a:lnTo>
                    <a:pt x="3504490" y="369057"/>
                  </a:lnTo>
                  <a:lnTo>
                    <a:pt x="3506889" y="369057"/>
                  </a:lnTo>
                  <a:lnTo>
                    <a:pt x="3509288" y="369057"/>
                  </a:lnTo>
                  <a:lnTo>
                    <a:pt x="3511686" y="369057"/>
                  </a:lnTo>
                  <a:lnTo>
                    <a:pt x="3514085" y="369057"/>
                  </a:lnTo>
                  <a:lnTo>
                    <a:pt x="3516484" y="369057"/>
                  </a:lnTo>
                  <a:lnTo>
                    <a:pt x="3518882" y="369057"/>
                  </a:lnTo>
                  <a:lnTo>
                    <a:pt x="3521281" y="369057"/>
                  </a:lnTo>
                  <a:lnTo>
                    <a:pt x="3523680" y="369057"/>
                  </a:lnTo>
                  <a:lnTo>
                    <a:pt x="3526078" y="369057"/>
                  </a:lnTo>
                  <a:lnTo>
                    <a:pt x="3528477" y="369057"/>
                  </a:lnTo>
                  <a:lnTo>
                    <a:pt x="3530876" y="369057"/>
                  </a:lnTo>
                  <a:lnTo>
                    <a:pt x="3533274" y="369057"/>
                  </a:lnTo>
                  <a:lnTo>
                    <a:pt x="3535673" y="369057"/>
                  </a:lnTo>
                  <a:lnTo>
                    <a:pt x="3538072" y="369057"/>
                  </a:lnTo>
                  <a:lnTo>
                    <a:pt x="3540471" y="369057"/>
                  </a:lnTo>
                  <a:lnTo>
                    <a:pt x="3542869" y="369057"/>
                  </a:lnTo>
                  <a:lnTo>
                    <a:pt x="3545268" y="369057"/>
                  </a:lnTo>
                  <a:lnTo>
                    <a:pt x="3547667" y="369057"/>
                  </a:lnTo>
                  <a:lnTo>
                    <a:pt x="3550065" y="369057"/>
                  </a:lnTo>
                  <a:lnTo>
                    <a:pt x="3552464" y="369057"/>
                  </a:lnTo>
                  <a:lnTo>
                    <a:pt x="3554863" y="369057"/>
                  </a:lnTo>
                  <a:lnTo>
                    <a:pt x="3557261" y="369057"/>
                  </a:lnTo>
                  <a:lnTo>
                    <a:pt x="3559660" y="369057"/>
                  </a:lnTo>
                  <a:lnTo>
                    <a:pt x="3562059" y="369057"/>
                  </a:lnTo>
                  <a:lnTo>
                    <a:pt x="3564457" y="369057"/>
                  </a:lnTo>
                  <a:lnTo>
                    <a:pt x="3566856" y="369057"/>
                  </a:lnTo>
                  <a:lnTo>
                    <a:pt x="3569255" y="369057"/>
                  </a:lnTo>
                  <a:lnTo>
                    <a:pt x="3571654" y="369057"/>
                  </a:lnTo>
                  <a:lnTo>
                    <a:pt x="3574052" y="369057"/>
                  </a:lnTo>
                  <a:lnTo>
                    <a:pt x="3576451" y="369057"/>
                  </a:lnTo>
                  <a:lnTo>
                    <a:pt x="3578850" y="369057"/>
                  </a:lnTo>
                  <a:lnTo>
                    <a:pt x="3581248" y="369057"/>
                  </a:lnTo>
                  <a:lnTo>
                    <a:pt x="3583647" y="369057"/>
                  </a:lnTo>
                  <a:lnTo>
                    <a:pt x="3586046" y="369057"/>
                  </a:lnTo>
                  <a:lnTo>
                    <a:pt x="3588444" y="369057"/>
                  </a:lnTo>
                  <a:lnTo>
                    <a:pt x="3590843" y="369057"/>
                  </a:lnTo>
                  <a:lnTo>
                    <a:pt x="3593242" y="369057"/>
                  </a:lnTo>
                  <a:lnTo>
                    <a:pt x="3595640" y="369057"/>
                  </a:lnTo>
                  <a:lnTo>
                    <a:pt x="3598039" y="369057"/>
                  </a:lnTo>
                  <a:lnTo>
                    <a:pt x="3600438" y="369057"/>
                  </a:lnTo>
                  <a:lnTo>
                    <a:pt x="3602837" y="369057"/>
                  </a:lnTo>
                  <a:lnTo>
                    <a:pt x="3605235" y="369057"/>
                  </a:lnTo>
                  <a:lnTo>
                    <a:pt x="3607634" y="369057"/>
                  </a:lnTo>
                  <a:lnTo>
                    <a:pt x="3610033" y="369057"/>
                  </a:lnTo>
                  <a:lnTo>
                    <a:pt x="3612431" y="369057"/>
                  </a:lnTo>
                  <a:lnTo>
                    <a:pt x="3614830" y="369057"/>
                  </a:lnTo>
                  <a:lnTo>
                    <a:pt x="3617229" y="369057"/>
                  </a:lnTo>
                  <a:lnTo>
                    <a:pt x="3619627" y="369057"/>
                  </a:lnTo>
                  <a:lnTo>
                    <a:pt x="3622026" y="369057"/>
                  </a:lnTo>
                  <a:lnTo>
                    <a:pt x="3624425" y="369057"/>
                  </a:lnTo>
                  <a:lnTo>
                    <a:pt x="3626823" y="369057"/>
                  </a:lnTo>
                  <a:lnTo>
                    <a:pt x="3629222" y="369057"/>
                  </a:lnTo>
                  <a:lnTo>
                    <a:pt x="3631621" y="369057"/>
                  </a:lnTo>
                  <a:lnTo>
                    <a:pt x="3634020" y="369057"/>
                  </a:lnTo>
                  <a:lnTo>
                    <a:pt x="3636418" y="369057"/>
                  </a:lnTo>
                  <a:lnTo>
                    <a:pt x="3638817" y="369057"/>
                  </a:lnTo>
                  <a:lnTo>
                    <a:pt x="3641216" y="369057"/>
                  </a:lnTo>
                  <a:lnTo>
                    <a:pt x="3643614" y="369057"/>
                  </a:lnTo>
                  <a:lnTo>
                    <a:pt x="3646013" y="369057"/>
                  </a:lnTo>
                  <a:lnTo>
                    <a:pt x="3648412" y="369057"/>
                  </a:lnTo>
                  <a:lnTo>
                    <a:pt x="3650810" y="369057"/>
                  </a:lnTo>
                  <a:lnTo>
                    <a:pt x="3653209" y="369057"/>
                  </a:lnTo>
                  <a:lnTo>
                    <a:pt x="3655608" y="369057"/>
                  </a:lnTo>
                  <a:lnTo>
                    <a:pt x="3658006" y="369057"/>
                  </a:lnTo>
                  <a:lnTo>
                    <a:pt x="3660405" y="369057"/>
                  </a:lnTo>
                  <a:lnTo>
                    <a:pt x="3662804" y="369057"/>
                  </a:lnTo>
                  <a:lnTo>
                    <a:pt x="3665203" y="369057"/>
                  </a:lnTo>
                  <a:lnTo>
                    <a:pt x="3667601" y="369057"/>
                  </a:lnTo>
                  <a:lnTo>
                    <a:pt x="3670000" y="369057"/>
                  </a:lnTo>
                  <a:lnTo>
                    <a:pt x="3672399" y="369057"/>
                  </a:lnTo>
                  <a:lnTo>
                    <a:pt x="3674797" y="369057"/>
                  </a:lnTo>
                  <a:lnTo>
                    <a:pt x="3677196" y="369057"/>
                  </a:lnTo>
                  <a:lnTo>
                    <a:pt x="3679595" y="369057"/>
                  </a:lnTo>
                  <a:lnTo>
                    <a:pt x="3681993" y="369057"/>
                  </a:lnTo>
                  <a:lnTo>
                    <a:pt x="3684392" y="369057"/>
                  </a:lnTo>
                  <a:lnTo>
                    <a:pt x="3686791" y="369057"/>
                  </a:lnTo>
                  <a:lnTo>
                    <a:pt x="3689189" y="369057"/>
                  </a:lnTo>
                  <a:lnTo>
                    <a:pt x="3691588" y="369057"/>
                  </a:lnTo>
                  <a:lnTo>
                    <a:pt x="3693987" y="369057"/>
                  </a:lnTo>
                  <a:lnTo>
                    <a:pt x="3696386" y="369057"/>
                  </a:lnTo>
                  <a:lnTo>
                    <a:pt x="3698784" y="369057"/>
                  </a:lnTo>
                  <a:lnTo>
                    <a:pt x="3701183" y="369057"/>
                  </a:lnTo>
                  <a:lnTo>
                    <a:pt x="3703582" y="369057"/>
                  </a:lnTo>
                  <a:lnTo>
                    <a:pt x="3705980" y="369057"/>
                  </a:lnTo>
                  <a:lnTo>
                    <a:pt x="3708379" y="369057"/>
                  </a:lnTo>
                  <a:lnTo>
                    <a:pt x="3710778" y="369057"/>
                  </a:lnTo>
                  <a:lnTo>
                    <a:pt x="3713176" y="369057"/>
                  </a:lnTo>
                  <a:lnTo>
                    <a:pt x="3715575" y="369057"/>
                  </a:lnTo>
                  <a:lnTo>
                    <a:pt x="3717974" y="369057"/>
                  </a:lnTo>
                  <a:lnTo>
                    <a:pt x="3720373" y="369057"/>
                  </a:lnTo>
                  <a:lnTo>
                    <a:pt x="3722771" y="369057"/>
                  </a:lnTo>
                  <a:lnTo>
                    <a:pt x="3725170" y="369057"/>
                  </a:lnTo>
                  <a:lnTo>
                    <a:pt x="3727569" y="369057"/>
                  </a:lnTo>
                  <a:lnTo>
                    <a:pt x="3729967" y="369057"/>
                  </a:lnTo>
                  <a:lnTo>
                    <a:pt x="3732366" y="369057"/>
                  </a:lnTo>
                  <a:lnTo>
                    <a:pt x="3734765" y="369057"/>
                  </a:lnTo>
                  <a:lnTo>
                    <a:pt x="3737163" y="369057"/>
                  </a:lnTo>
                  <a:lnTo>
                    <a:pt x="3739562" y="369057"/>
                  </a:lnTo>
                  <a:lnTo>
                    <a:pt x="3741961" y="369057"/>
                  </a:lnTo>
                  <a:lnTo>
                    <a:pt x="3744359" y="369057"/>
                  </a:lnTo>
                  <a:lnTo>
                    <a:pt x="3746758" y="369057"/>
                  </a:lnTo>
                  <a:lnTo>
                    <a:pt x="3749157" y="369057"/>
                  </a:lnTo>
                  <a:lnTo>
                    <a:pt x="3751556" y="369057"/>
                  </a:lnTo>
                  <a:lnTo>
                    <a:pt x="3753954" y="369057"/>
                  </a:lnTo>
                  <a:lnTo>
                    <a:pt x="3756353" y="369057"/>
                  </a:lnTo>
                  <a:lnTo>
                    <a:pt x="3758752" y="369057"/>
                  </a:lnTo>
                  <a:lnTo>
                    <a:pt x="3761150" y="369057"/>
                  </a:lnTo>
                  <a:lnTo>
                    <a:pt x="3763549" y="369057"/>
                  </a:lnTo>
                  <a:lnTo>
                    <a:pt x="3765948" y="369057"/>
                  </a:lnTo>
                  <a:lnTo>
                    <a:pt x="3768346" y="369057"/>
                  </a:lnTo>
                  <a:lnTo>
                    <a:pt x="3770745" y="369057"/>
                  </a:lnTo>
                  <a:lnTo>
                    <a:pt x="3773144" y="369057"/>
                  </a:lnTo>
                  <a:lnTo>
                    <a:pt x="3775542" y="369057"/>
                  </a:lnTo>
                  <a:lnTo>
                    <a:pt x="3777941" y="369057"/>
                  </a:lnTo>
                  <a:lnTo>
                    <a:pt x="3780340" y="369057"/>
                  </a:lnTo>
                  <a:lnTo>
                    <a:pt x="3782739" y="369057"/>
                  </a:lnTo>
                  <a:lnTo>
                    <a:pt x="3785137" y="369057"/>
                  </a:lnTo>
                  <a:lnTo>
                    <a:pt x="3787536" y="369057"/>
                  </a:lnTo>
                  <a:lnTo>
                    <a:pt x="3789935" y="369057"/>
                  </a:lnTo>
                  <a:lnTo>
                    <a:pt x="3792333" y="369057"/>
                  </a:lnTo>
                  <a:lnTo>
                    <a:pt x="3794732" y="369057"/>
                  </a:lnTo>
                  <a:lnTo>
                    <a:pt x="3797131" y="369057"/>
                  </a:lnTo>
                  <a:lnTo>
                    <a:pt x="3799529" y="369057"/>
                  </a:lnTo>
                  <a:lnTo>
                    <a:pt x="3801928" y="369057"/>
                  </a:lnTo>
                  <a:lnTo>
                    <a:pt x="3804327" y="369057"/>
                  </a:lnTo>
                  <a:lnTo>
                    <a:pt x="3806725" y="369057"/>
                  </a:lnTo>
                  <a:lnTo>
                    <a:pt x="3809124" y="369057"/>
                  </a:lnTo>
                  <a:lnTo>
                    <a:pt x="3811523" y="369057"/>
                  </a:lnTo>
                  <a:lnTo>
                    <a:pt x="3813922" y="369057"/>
                  </a:lnTo>
                  <a:lnTo>
                    <a:pt x="3816320" y="369057"/>
                  </a:lnTo>
                  <a:lnTo>
                    <a:pt x="3818719" y="369057"/>
                  </a:lnTo>
                  <a:lnTo>
                    <a:pt x="3821118" y="369057"/>
                  </a:lnTo>
                  <a:lnTo>
                    <a:pt x="3823516" y="369057"/>
                  </a:lnTo>
                  <a:lnTo>
                    <a:pt x="3825915" y="369057"/>
                  </a:lnTo>
                  <a:lnTo>
                    <a:pt x="3828314" y="369057"/>
                  </a:lnTo>
                  <a:lnTo>
                    <a:pt x="3830712" y="369057"/>
                  </a:lnTo>
                  <a:lnTo>
                    <a:pt x="3833111" y="369057"/>
                  </a:lnTo>
                  <a:lnTo>
                    <a:pt x="3835510" y="369057"/>
                  </a:lnTo>
                  <a:lnTo>
                    <a:pt x="3837908" y="369057"/>
                  </a:lnTo>
                  <a:lnTo>
                    <a:pt x="3840307" y="369057"/>
                  </a:lnTo>
                  <a:lnTo>
                    <a:pt x="3842706" y="369057"/>
                  </a:lnTo>
                  <a:lnTo>
                    <a:pt x="3845105" y="369057"/>
                  </a:lnTo>
                  <a:lnTo>
                    <a:pt x="3847503" y="369057"/>
                  </a:lnTo>
                  <a:lnTo>
                    <a:pt x="3849902" y="369057"/>
                  </a:lnTo>
                  <a:lnTo>
                    <a:pt x="3852301" y="369057"/>
                  </a:lnTo>
                  <a:lnTo>
                    <a:pt x="3854699" y="369057"/>
                  </a:lnTo>
                  <a:lnTo>
                    <a:pt x="3857098" y="369057"/>
                  </a:lnTo>
                  <a:lnTo>
                    <a:pt x="3859497" y="369057"/>
                  </a:lnTo>
                  <a:lnTo>
                    <a:pt x="3861895" y="369057"/>
                  </a:lnTo>
                  <a:lnTo>
                    <a:pt x="3864294" y="369057"/>
                  </a:lnTo>
                  <a:lnTo>
                    <a:pt x="3866693" y="369057"/>
                  </a:lnTo>
                  <a:lnTo>
                    <a:pt x="3869091" y="369057"/>
                  </a:lnTo>
                  <a:lnTo>
                    <a:pt x="3871490" y="369057"/>
                  </a:lnTo>
                  <a:lnTo>
                    <a:pt x="3873889" y="369057"/>
                  </a:lnTo>
                  <a:lnTo>
                    <a:pt x="3876288" y="369057"/>
                  </a:lnTo>
                  <a:lnTo>
                    <a:pt x="3878686" y="369057"/>
                  </a:lnTo>
                  <a:lnTo>
                    <a:pt x="3881085" y="369057"/>
                  </a:lnTo>
                  <a:lnTo>
                    <a:pt x="3883484" y="369057"/>
                  </a:lnTo>
                  <a:lnTo>
                    <a:pt x="3885882" y="369057"/>
                  </a:lnTo>
                  <a:lnTo>
                    <a:pt x="3888281" y="369057"/>
                  </a:lnTo>
                  <a:lnTo>
                    <a:pt x="3890680" y="369057"/>
                  </a:lnTo>
                  <a:lnTo>
                    <a:pt x="3893078" y="369057"/>
                  </a:lnTo>
                  <a:lnTo>
                    <a:pt x="3895477" y="369057"/>
                  </a:lnTo>
                  <a:lnTo>
                    <a:pt x="3897876" y="369057"/>
                  </a:lnTo>
                  <a:lnTo>
                    <a:pt x="3900274" y="369057"/>
                  </a:lnTo>
                  <a:lnTo>
                    <a:pt x="3902673" y="369057"/>
                  </a:lnTo>
                  <a:lnTo>
                    <a:pt x="3905072" y="369057"/>
                  </a:lnTo>
                  <a:lnTo>
                    <a:pt x="3907471" y="369057"/>
                  </a:lnTo>
                  <a:lnTo>
                    <a:pt x="3909869" y="369057"/>
                  </a:lnTo>
                  <a:lnTo>
                    <a:pt x="3912268" y="369057"/>
                  </a:lnTo>
                  <a:lnTo>
                    <a:pt x="3914667" y="369057"/>
                  </a:lnTo>
                  <a:lnTo>
                    <a:pt x="3917065" y="369057"/>
                  </a:lnTo>
                  <a:lnTo>
                    <a:pt x="3919464" y="369057"/>
                  </a:lnTo>
                  <a:lnTo>
                    <a:pt x="3921863" y="369057"/>
                  </a:lnTo>
                  <a:lnTo>
                    <a:pt x="3924261" y="369057"/>
                  </a:lnTo>
                  <a:lnTo>
                    <a:pt x="3926660" y="369057"/>
                  </a:lnTo>
                  <a:lnTo>
                    <a:pt x="3929059" y="369057"/>
                  </a:lnTo>
                  <a:lnTo>
                    <a:pt x="3931457" y="369057"/>
                  </a:lnTo>
                  <a:lnTo>
                    <a:pt x="3933856" y="369057"/>
                  </a:lnTo>
                  <a:lnTo>
                    <a:pt x="3936255" y="369057"/>
                  </a:lnTo>
                  <a:lnTo>
                    <a:pt x="3938654" y="369057"/>
                  </a:lnTo>
                  <a:lnTo>
                    <a:pt x="3941052" y="369057"/>
                  </a:lnTo>
                  <a:lnTo>
                    <a:pt x="3943451" y="369057"/>
                  </a:lnTo>
                  <a:lnTo>
                    <a:pt x="3945850" y="369057"/>
                  </a:lnTo>
                  <a:lnTo>
                    <a:pt x="3948248" y="369057"/>
                  </a:lnTo>
                  <a:lnTo>
                    <a:pt x="3950647" y="369057"/>
                  </a:lnTo>
                  <a:lnTo>
                    <a:pt x="3953046" y="369057"/>
                  </a:lnTo>
                  <a:lnTo>
                    <a:pt x="3955444" y="369057"/>
                  </a:lnTo>
                  <a:lnTo>
                    <a:pt x="3957843" y="369057"/>
                  </a:lnTo>
                  <a:lnTo>
                    <a:pt x="3960242" y="369057"/>
                  </a:lnTo>
                  <a:lnTo>
                    <a:pt x="3962641" y="369057"/>
                  </a:lnTo>
                  <a:lnTo>
                    <a:pt x="3965039" y="369057"/>
                  </a:lnTo>
                  <a:lnTo>
                    <a:pt x="3967438" y="369057"/>
                  </a:lnTo>
                  <a:lnTo>
                    <a:pt x="3969837" y="369057"/>
                  </a:lnTo>
                  <a:lnTo>
                    <a:pt x="3972235" y="369057"/>
                  </a:lnTo>
                  <a:lnTo>
                    <a:pt x="3974634" y="369057"/>
                  </a:lnTo>
                  <a:lnTo>
                    <a:pt x="3977033" y="369057"/>
                  </a:lnTo>
                  <a:lnTo>
                    <a:pt x="3979431" y="369057"/>
                  </a:lnTo>
                  <a:lnTo>
                    <a:pt x="3981830" y="369057"/>
                  </a:lnTo>
                  <a:lnTo>
                    <a:pt x="3984229" y="369057"/>
                  </a:lnTo>
                  <a:lnTo>
                    <a:pt x="3986627" y="369057"/>
                  </a:lnTo>
                  <a:lnTo>
                    <a:pt x="3989026" y="369057"/>
                  </a:lnTo>
                  <a:lnTo>
                    <a:pt x="3991425" y="369057"/>
                  </a:lnTo>
                  <a:lnTo>
                    <a:pt x="3993824" y="369057"/>
                  </a:lnTo>
                  <a:lnTo>
                    <a:pt x="3996222" y="369057"/>
                  </a:lnTo>
                  <a:lnTo>
                    <a:pt x="3998621" y="369057"/>
                  </a:lnTo>
                  <a:lnTo>
                    <a:pt x="4001020" y="369057"/>
                  </a:lnTo>
                  <a:lnTo>
                    <a:pt x="4003418" y="369057"/>
                  </a:lnTo>
                  <a:lnTo>
                    <a:pt x="4005817" y="369057"/>
                  </a:lnTo>
                  <a:lnTo>
                    <a:pt x="4008216" y="369057"/>
                  </a:lnTo>
                  <a:lnTo>
                    <a:pt x="4010614" y="369057"/>
                  </a:lnTo>
                  <a:lnTo>
                    <a:pt x="4013013" y="369057"/>
                  </a:lnTo>
                  <a:lnTo>
                    <a:pt x="4015412" y="369057"/>
                  </a:lnTo>
                  <a:lnTo>
                    <a:pt x="4017810" y="369057"/>
                  </a:lnTo>
                  <a:lnTo>
                    <a:pt x="4020209" y="369057"/>
                  </a:lnTo>
                  <a:lnTo>
                    <a:pt x="4022608" y="369057"/>
                  </a:lnTo>
                  <a:lnTo>
                    <a:pt x="4025007" y="369057"/>
                  </a:lnTo>
                  <a:lnTo>
                    <a:pt x="4027405" y="369057"/>
                  </a:lnTo>
                  <a:lnTo>
                    <a:pt x="4029804" y="369057"/>
                  </a:lnTo>
                  <a:lnTo>
                    <a:pt x="4032203" y="369057"/>
                  </a:lnTo>
                  <a:lnTo>
                    <a:pt x="4034601" y="369057"/>
                  </a:lnTo>
                  <a:lnTo>
                    <a:pt x="4037000" y="369057"/>
                  </a:lnTo>
                  <a:lnTo>
                    <a:pt x="4039399" y="369057"/>
                  </a:lnTo>
                  <a:lnTo>
                    <a:pt x="4041797" y="369057"/>
                  </a:lnTo>
                  <a:lnTo>
                    <a:pt x="4044196" y="369057"/>
                  </a:lnTo>
                  <a:lnTo>
                    <a:pt x="4046595" y="369057"/>
                  </a:lnTo>
                  <a:lnTo>
                    <a:pt x="4048993" y="369057"/>
                  </a:lnTo>
                  <a:lnTo>
                    <a:pt x="4051392" y="369057"/>
                  </a:lnTo>
                  <a:lnTo>
                    <a:pt x="4053791" y="369057"/>
                  </a:lnTo>
                  <a:lnTo>
                    <a:pt x="4056190" y="369057"/>
                  </a:lnTo>
                  <a:lnTo>
                    <a:pt x="4058588" y="369057"/>
                  </a:lnTo>
                  <a:lnTo>
                    <a:pt x="4060987" y="369057"/>
                  </a:lnTo>
                  <a:lnTo>
                    <a:pt x="4063386" y="369057"/>
                  </a:lnTo>
                  <a:lnTo>
                    <a:pt x="4065784" y="369057"/>
                  </a:lnTo>
                  <a:lnTo>
                    <a:pt x="4068183" y="369057"/>
                  </a:lnTo>
                  <a:lnTo>
                    <a:pt x="4070582" y="369057"/>
                  </a:lnTo>
                  <a:lnTo>
                    <a:pt x="4072980" y="369057"/>
                  </a:lnTo>
                  <a:lnTo>
                    <a:pt x="4075379" y="369057"/>
                  </a:lnTo>
                  <a:lnTo>
                    <a:pt x="4077778" y="369057"/>
                  </a:lnTo>
                  <a:lnTo>
                    <a:pt x="4080176" y="369057"/>
                  </a:lnTo>
                  <a:lnTo>
                    <a:pt x="4082575" y="369057"/>
                  </a:lnTo>
                  <a:lnTo>
                    <a:pt x="4084974" y="369057"/>
                  </a:lnTo>
                  <a:lnTo>
                    <a:pt x="4087373" y="369057"/>
                  </a:lnTo>
                  <a:lnTo>
                    <a:pt x="4089771" y="369057"/>
                  </a:lnTo>
                  <a:lnTo>
                    <a:pt x="4092170" y="369057"/>
                  </a:lnTo>
                  <a:lnTo>
                    <a:pt x="4094569" y="369057"/>
                  </a:lnTo>
                  <a:lnTo>
                    <a:pt x="4096967" y="369057"/>
                  </a:lnTo>
                  <a:lnTo>
                    <a:pt x="4099366" y="369057"/>
                  </a:lnTo>
                  <a:lnTo>
                    <a:pt x="4101765" y="369057"/>
                  </a:lnTo>
                  <a:lnTo>
                    <a:pt x="4104163" y="369057"/>
                  </a:lnTo>
                  <a:lnTo>
                    <a:pt x="4106562" y="369057"/>
                  </a:lnTo>
                  <a:lnTo>
                    <a:pt x="4108961" y="369057"/>
                  </a:lnTo>
                  <a:lnTo>
                    <a:pt x="4111359" y="369057"/>
                  </a:lnTo>
                  <a:lnTo>
                    <a:pt x="4113758" y="369057"/>
                  </a:lnTo>
                  <a:lnTo>
                    <a:pt x="4116157" y="369057"/>
                  </a:lnTo>
                  <a:lnTo>
                    <a:pt x="4118556" y="369057"/>
                  </a:lnTo>
                  <a:lnTo>
                    <a:pt x="4120954" y="369057"/>
                  </a:lnTo>
                  <a:lnTo>
                    <a:pt x="4123353" y="369057"/>
                  </a:lnTo>
                  <a:lnTo>
                    <a:pt x="4125752" y="369057"/>
                  </a:lnTo>
                  <a:lnTo>
                    <a:pt x="4128150" y="369057"/>
                  </a:lnTo>
                  <a:lnTo>
                    <a:pt x="4130549" y="369057"/>
                  </a:lnTo>
                  <a:lnTo>
                    <a:pt x="4132948" y="369057"/>
                  </a:lnTo>
                  <a:lnTo>
                    <a:pt x="4135346" y="369057"/>
                  </a:lnTo>
                  <a:lnTo>
                    <a:pt x="4137745" y="369057"/>
                  </a:lnTo>
                  <a:lnTo>
                    <a:pt x="4140144" y="369057"/>
                  </a:lnTo>
                  <a:lnTo>
                    <a:pt x="4142542" y="369057"/>
                  </a:lnTo>
                  <a:lnTo>
                    <a:pt x="4144941" y="369057"/>
                  </a:lnTo>
                  <a:lnTo>
                    <a:pt x="4147340" y="369057"/>
                  </a:lnTo>
                  <a:lnTo>
                    <a:pt x="4149739" y="369057"/>
                  </a:lnTo>
                  <a:lnTo>
                    <a:pt x="4152137" y="369057"/>
                  </a:lnTo>
                  <a:lnTo>
                    <a:pt x="4154536" y="369057"/>
                  </a:lnTo>
                </a:path>
              </a:pathLst>
            </a:custGeom>
            <a:ln w="13550" cap="flat">
              <a:solidFill>
                <a:srgbClr val="33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032898" y="4651839"/>
              <a:ext cx="5689700" cy="1520461"/>
            </a:xfrm>
            <a:custGeom>
              <a:avLst/>
              <a:pathLst>
                <a:path w="5689700" h="1520461">
                  <a:moveTo>
                    <a:pt x="0" y="0"/>
                  </a:moveTo>
                  <a:lnTo>
                    <a:pt x="2398" y="0"/>
                  </a:lnTo>
                  <a:lnTo>
                    <a:pt x="4797" y="0"/>
                  </a:lnTo>
                  <a:lnTo>
                    <a:pt x="7196" y="0"/>
                  </a:lnTo>
                  <a:lnTo>
                    <a:pt x="9594" y="0"/>
                  </a:lnTo>
                  <a:lnTo>
                    <a:pt x="11993" y="0"/>
                  </a:lnTo>
                  <a:lnTo>
                    <a:pt x="14392" y="0"/>
                  </a:lnTo>
                  <a:lnTo>
                    <a:pt x="16790" y="0"/>
                  </a:lnTo>
                  <a:lnTo>
                    <a:pt x="19189" y="0"/>
                  </a:lnTo>
                  <a:lnTo>
                    <a:pt x="21588" y="0"/>
                  </a:lnTo>
                  <a:lnTo>
                    <a:pt x="23986" y="0"/>
                  </a:lnTo>
                  <a:lnTo>
                    <a:pt x="26385" y="0"/>
                  </a:lnTo>
                  <a:lnTo>
                    <a:pt x="28784" y="0"/>
                  </a:lnTo>
                  <a:lnTo>
                    <a:pt x="31183" y="0"/>
                  </a:lnTo>
                  <a:lnTo>
                    <a:pt x="33581" y="0"/>
                  </a:lnTo>
                  <a:lnTo>
                    <a:pt x="35980" y="0"/>
                  </a:lnTo>
                  <a:lnTo>
                    <a:pt x="38379" y="0"/>
                  </a:lnTo>
                  <a:lnTo>
                    <a:pt x="40777" y="0"/>
                  </a:lnTo>
                  <a:lnTo>
                    <a:pt x="43176" y="0"/>
                  </a:lnTo>
                  <a:lnTo>
                    <a:pt x="45575" y="0"/>
                  </a:lnTo>
                  <a:lnTo>
                    <a:pt x="47973" y="0"/>
                  </a:lnTo>
                  <a:lnTo>
                    <a:pt x="50372" y="0"/>
                  </a:lnTo>
                  <a:lnTo>
                    <a:pt x="52771" y="0"/>
                  </a:lnTo>
                  <a:lnTo>
                    <a:pt x="55169" y="0"/>
                  </a:lnTo>
                  <a:lnTo>
                    <a:pt x="57568" y="0"/>
                  </a:lnTo>
                  <a:lnTo>
                    <a:pt x="59967" y="0"/>
                  </a:lnTo>
                  <a:lnTo>
                    <a:pt x="62366" y="0"/>
                  </a:lnTo>
                  <a:lnTo>
                    <a:pt x="64764" y="0"/>
                  </a:lnTo>
                  <a:lnTo>
                    <a:pt x="67163" y="0"/>
                  </a:lnTo>
                  <a:lnTo>
                    <a:pt x="69562" y="0"/>
                  </a:lnTo>
                  <a:lnTo>
                    <a:pt x="71960" y="0"/>
                  </a:lnTo>
                  <a:lnTo>
                    <a:pt x="74359" y="0"/>
                  </a:lnTo>
                  <a:lnTo>
                    <a:pt x="76758" y="0"/>
                  </a:lnTo>
                  <a:lnTo>
                    <a:pt x="79156" y="0"/>
                  </a:lnTo>
                  <a:lnTo>
                    <a:pt x="81555" y="0"/>
                  </a:lnTo>
                  <a:lnTo>
                    <a:pt x="83954" y="0"/>
                  </a:lnTo>
                  <a:lnTo>
                    <a:pt x="86352" y="0"/>
                  </a:lnTo>
                  <a:lnTo>
                    <a:pt x="88751" y="0"/>
                  </a:lnTo>
                  <a:lnTo>
                    <a:pt x="91150" y="0"/>
                  </a:lnTo>
                  <a:lnTo>
                    <a:pt x="93549" y="0"/>
                  </a:lnTo>
                  <a:lnTo>
                    <a:pt x="95947" y="0"/>
                  </a:lnTo>
                  <a:lnTo>
                    <a:pt x="98346" y="0"/>
                  </a:lnTo>
                  <a:lnTo>
                    <a:pt x="100745" y="0"/>
                  </a:lnTo>
                  <a:lnTo>
                    <a:pt x="103143" y="0"/>
                  </a:lnTo>
                  <a:lnTo>
                    <a:pt x="105542" y="0"/>
                  </a:lnTo>
                  <a:lnTo>
                    <a:pt x="107941" y="0"/>
                  </a:lnTo>
                  <a:lnTo>
                    <a:pt x="110339" y="0"/>
                  </a:lnTo>
                  <a:lnTo>
                    <a:pt x="112738" y="0"/>
                  </a:lnTo>
                  <a:lnTo>
                    <a:pt x="115137" y="0"/>
                  </a:lnTo>
                  <a:lnTo>
                    <a:pt x="117535" y="0"/>
                  </a:lnTo>
                  <a:lnTo>
                    <a:pt x="119934" y="0"/>
                  </a:lnTo>
                  <a:lnTo>
                    <a:pt x="122333" y="0"/>
                  </a:lnTo>
                  <a:lnTo>
                    <a:pt x="124732" y="0"/>
                  </a:lnTo>
                  <a:lnTo>
                    <a:pt x="127130" y="0"/>
                  </a:lnTo>
                  <a:lnTo>
                    <a:pt x="129529" y="0"/>
                  </a:lnTo>
                  <a:lnTo>
                    <a:pt x="131928" y="0"/>
                  </a:lnTo>
                  <a:lnTo>
                    <a:pt x="134326" y="0"/>
                  </a:lnTo>
                  <a:lnTo>
                    <a:pt x="136725" y="0"/>
                  </a:lnTo>
                  <a:lnTo>
                    <a:pt x="139124" y="0"/>
                  </a:lnTo>
                  <a:lnTo>
                    <a:pt x="141522" y="0"/>
                  </a:lnTo>
                  <a:lnTo>
                    <a:pt x="143921" y="0"/>
                  </a:lnTo>
                  <a:lnTo>
                    <a:pt x="146320" y="0"/>
                  </a:lnTo>
                  <a:lnTo>
                    <a:pt x="148718" y="0"/>
                  </a:lnTo>
                  <a:lnTo>
                    <a:pt x="151117" y="0"/>
                  </a:lnTo>
                  <a:lnTo>
                    <a:pt x="153516" y="0"/>
                  </a:lnTo>
                  <a:lnTo>
                    <a:pt x="155915" y="0"/>
                  </a:lnTo>
                  <a:lnTo>
                    <a:pt x="158313" y="0"/>
                  </a:lnTo>
                  <a:lnTo>
                    <a:pt x="160712" y="0"/>
                  </a:lnTo>
                  <a:lnTo>
                    <a:pt x="163111" y="0"/>
                  </a:lnTo>
                  <a:lnTo>
                    <a:pt x="165509" y="0"/>
                  </a:lnTo>
                  <a:lnTo>
                    <a:pt x="167908" y="0"/>
                  </a:lnTo>
                  <a:lnTo>
                    <a:pt x="170307" y="0"/>
                  </a:lnTo>
                  <a:lnTo>
                    <a:pt x="172705" y="0"/>
                  </a:lnTo>
                  <a:lnTo>
                    <a:pt x="175104" y="0"/>
                  </a:lnTo>
                  <a:lnTo>
                    <a:pt x="177503" y="0"/>
                  </a:lnTo>
                  <a:lnTo>
                    <a:pt x="179901" y="0"/>
                  </a:lnTo>
                  <a:lnTo>
                    <a:pt x="182300" y="0"/>
                  </a:lnTo>
                  <a:lnTo>
                    <a:pt x="184699" y="0"/>
                  </a:lnTo>
                  <a:lnTo>
                    <a:pt x="187098" y="0"/>
                  </a:lnTo>
                  <a:lnTo>
                    <a:pt x="189496" y="0"/>
                  </a:lnTo>
                  <a:lnTo>
                    <a:pt x="191895" y="0"/>
                  </a:lnTo>
                  <a:lnTo>
                    <a:pt x="194294" y="0"/>
                  </a:lnTo>
                  <a:lnTo>
                    <a:pt x="196692" y="0"/>
                  </a:lnTo>
                  <a:lnTo>
                    <a:pt x="199091" y="0"/>
                  </a:lnTo>
                  <a:lnTo>
                    <a:pt x="201490" y="0"/>
                  </a:lnTo>
                  <a:lnTo>
                    <a:pt x="203888" y="0"/>
                  </a:lnTo>
                  <a:lnTo>
                    <a:pt x="206287" y="0"/>
                  </a:lnTo>
                  <a:lnTo>
                    <a:pt x="208686" y="0"/>
                  </a:lnTo>
                  <a:lnTo>
                    <a:pt x="211084" y="0"/>
                  </a:lnTo>
                  <a:lnTo>
                    <a:pt x="213483" y="0"/>
                  </a:lnTo>
                  <a:lnTo>
                    <a:pt x="215882" y="0"/>
                  </a:lnTo>
                  <a:lnTo>
                    <a:pt x="218281" y="0"/>
                  </a:lnTo>
                  <a:lnTo>
                    <a:pt x="220679" y="0"/>
                  </a:lnTo>
                  <a:lnTo>
                    <a:pt x="223078" y="0"/>
                  </a:lnTo>
                  <a:lnTo>
                    <a:pt x="225477" y="0"/>
                  </a:lnTo>
                  <a:lnTo>
                    <a:pt x="227875" y="0"/>
                  </a:lnTo>
                  <a:lnTo>
                    <a:pt x="230274" y="0"/>
                  </a:lnTo>
                  <a:lnTo>
                    <a:pt x="232673" y="0"/>
                  </a:lnTo>
                  <a:lnTo>
                    <a:pt x="235071" y="0"/>
                  </a:lnTo>
                  <a:lnTo>
                    <a:pt x="237470" y="0"/>
                  </a:lnTo>
                  <a:lnTo>
                    <a:pt x="239869" y="0"/>
                  </a:lnTo>
                  <a:lnTo>
                    <a:pt x="242268" y="0"/>
                  </a:lnTo>
                  <a:lnTo>
                    <a:pt x="244666" y="0"/>
                  </a:lnTo>
                  <a:lnTo>
                    <a:pt x="247065" y="0"/>
                  </a:lnTo>
                  <a:lnTo>
                    <a:pt x="249464" y="0"/>
                  </a:lnTo>
                  <a:lnTo>
                    <a:pt x="251862" y="0"/>
                  </a:lnTo>
                  <a:lnTo>
                    <a:pt x="254261" y="0"/>
                  </a:lnTo>
                  <a:lnTo>
                    <a:pt x="256660" y="0"/>
                  </a:lnTo>
                  <a:lnTo>
                    <a:pt x="259058" y="0"/>
                  </a:lnTo>
                  <a:lnTo>
                    <a:pt x="261457" y="0"/>
                  </a:lnTo>
                  <a:lnTo>
                    <a:pt x="263856" y="0"/>
                  </a:lnTo>
                  <a:lnTo>
                    <a:pt x="266254" y="0"/>
                  </a:lnTo>
                  <a:lnTo>
                    <a:pt x="268653" y="0"/>
                  </a:lnTo>
                  <a:lnTo>
                    <a:pt x="271052" y="0"/>
                  </a:lnTo>
                  <a:lnTo>
                    <a:pt x="273451" y="0"/>
                  </a:lnTo>
                  <a:lnTo>
                    <a:pt x="275849" y="0"/>
                  </a:lnTo>
                  <a:lnTo>
                    <a:pt x="278248" y="0"/>
                  </a:lnTo>
                  <a:lnTo>
                    <a:pt x="280647" y="0"/>
                  </a:lnTo>
                  <a:lnTo>
                    <a:pt x="283045" y="0"/>
                  </a:lnTo>
                  <a:lnTo>
                    <a:pt x="285444" y="0"/>
                  </a:lnTo>
                  <a:lnTo>
                    <a:pt x="287843" y="0"/>
                  </a:lnTo>
                  <a:lnTo>
                    <a:pt x="290241" y="0"/>
                  </a:lnTo>
                  <a:lnTo>
                    <a:pt x="292640" y="0"/>
                  </a:lnTo>
                  <a:lnTo>
                    <a:pt x="295039" y="0"/>
                  </a:lnTo>
                  <a:lnTo>
                    <a:pt x="297437" y="0"/>
                  </a:lnTo>
                  <a:lnTo>
                    <a:pt x="299836" y="0"/>
                  </a:lnTo>
                  <a:lnTo>
                    <a:pt x="302235" y="0"/>
                  </a:lnTo>
                  <a:lnTo>
                    <a:pt x="304634" y="0"/>
                  </a:lnTo>
                  <a:lnTo>
                    <a:pt x="307032" y="0"/>
                  </a:lnTo>
                  <a:lnTo>
                    <a:pt x="309431" y="0"/>
                  </a:lnTo>
                  <a:lnTo>
                    <a:pt x="311830" y="0"/>
                  </a:lnTo>
                  <a:lnTo>
                    <a:pt x="314228" y="0"/>
                  </a:lnTo>
                  <a:lnTo>
                    <a:pt x="316627" y="0"/>
                  </a:lnTo>
                  <a:lnTo>
                    <a:pt x="319026" y="0"/>
                  </a:lnTo>
                  <a:lnTo>
                    <a:pt x="321424" y="0"/>
                  </a:lnTo>
                  <a:lnTo>
                    <a:pt x="323823" y="0"/>
                  </a:lnTo>
                  <a:lnTo>
                    <a:pt x="326222" y="0"/>
                  </a:lnTo>
                  <a:lnTo>
                    <a:pt x="328620" y="0"/>
                  </a:lnTo>
                  <a:lnTo>
                    <a:pt x="331019" y="0"/>
                  </a:lnTo>
                  <a:lnTo>
                    <a:pt x="333418" y="0"/>
                  </a:lnTo>
                  <a:lnTo>
                    <a:pt x="335817" y="0"/>
                  </a:lnTo>
                  <a:lnTo>
                    <a:pt x="338215" y="0"/>
                  </a:lnTo>
                  <a:lnTo>
                    <a:pt x="340614" y="0"/>
                  </a:lnTo>
                  <a:lnTo>
                    <a:pt x="343013" y="0"/>
                  </a:lnTo>
                  <a:lnTo>
                    <a:pt x="345411" y="0"/>
                  </a:lnTo>
                  <a:lnTo>
                    <a:pt x="347810" y="0"/>
                  </a:lnTo>
                  <a:lnTo>
                    <a:pt x="350209" y="0"/>
                  </a:lnTo>
                  <a:lnTo>
                    <a:pt x="352607" y="0"/>
                  </a:lnTo>
                  <a:lnTo>
                    <a:pt x="355006" y="0"/>
                  </a:lnTo>
                  <a:lnTo>
                    <a:pt x="357405" y="0"/>
                  </a:lnTo>
                  <a:lnTo>
                    <a:pt x="359803" y="0"/>
                  </a:lnTo>
                  <a:lnTo>
                    <a:pt x="362202" y="0"/>
                  </a:lnTo>
                  <a:lnTo>
                    <a:pt x="364601" y="0"/>
                  </a:lnTo>
                  <a:lnTo>
                    <a:pt x="367000" y="0"/>
                  </a:lnTo>
                  <a:lnTo>
                    <a:pt x="369398" y="0"/>
                  </a:lnTo>
                  <a:lnTo>
                    <a:pt x="371797" y="0"/>
                  </a:lnTo>
                  <a:lnTo>
                    <a:pt x="374196" y="0"/>
                  </a:lnTo>
                  <a:lnTo>
                    <a:pt x="376594" y="0"/>
                  </a:lnTo>
                  <a:lnTo>
                    <a:pt x="378993" y="0"/>
                  </a:lnTo>
                  <a:lnTo>
                    <a:pt x="381392" y="0"/>
                  </a:lnTo>
                  <a:lnTo>
                    <a:pt x="383790" y="0"/>
                  </a:lnTo>
                  <a:lnTo>
                    <a:pt x="386189" y="0"/>
                  </a:lnTo>
                  <a:lnTo>
                    <a:pt x="388588" y="0"/>
                  </a:lnTo>
                  <a:lnTo>
                    <a:pt x="390986" y="0"/>
                  </a:lnTo>
                  <a:lnTo>
                    <a:pt x="393385" y="0"/>
                  </a:lnTo>
                  <a:lnTo>
                    <a:pt x="395784" y="0"/>
                  </a:lnTo>
                  <a:lnTo>
                    <a:pt x="398183" y="0"/>
                  </a:lnTo>
                  <a:lnTo>
                    <a:pt x="400581" y="0"/>
                  </a:lnTo>
                  <a:lnTo>
                    <a:pt x="402980" y="0"/>
                  </a:lnTo>
                  <a:lnTo>
                    <a:pt x="405379" y="0"/>
                  </a:lnTo>
                  <a:lnTo>
                    <a:pt x="407777" y="0"/>
                  </a:lnTo>
                  <a:lnTo>
                    <a:pt x="410176" y="0"/>
                  </a:lnTo>
                  <a:lnTo>
                    <a:pt x="412575" y="0"/>
                  </a:lnTo>
                  <a:lnTo>
                    <a:pt x="414973" y="0"/>
                  </a:lnTo>
                  <a:lnTo>
                    <a:pt x="417372" y="0"/>
                  </a:lnTo>
                  <a:lnTo>
                    <a:pt x="419771" y="0"/>
                  </a:lnTo>
                  <a:lnTo>
                    <a:pt x="422169" y="0"/>
                  </a:lnTo>
                  <a:lnTo>
                    <a:pt x="424568" y="0"/>
                  </a:lnTo>
                  <a:lnTo>
                    <a:pt x="426967" y="0"/>
                  </a:lnTo>
                  <a:lnTo>
                    <a:pt x="429366" y="0"/>
                  </a:lnTo>
                  <a:lnTo>
                    <a:pt x="431764" y="0"/>
                  </a:lnTo>
                  <a:lnTo>
                    <a:pt x="434163" y="0"/>
                  </a:lnTo>
                  <a:lnTo>
                    <a:pt x="436562" y="0"/>
                  </a:lnTo>
                  <a:lnTo>
                    <a:pt x="438960" y="0"/>
                  </a:lnTo>
                  <a:lnTo>
                    <a:pt x="441359" y="0"/>
                  </a:lnTo>
                  <a:lnTo>
                    <a:pt x="443758" y="0"/>
                  </a:lnTo>
                  <a:lnTo>
                    <a:pt x="446156" y="0"/>
                  </a:lnTo>
                  <a:lnTo>
                    <a:pt x="448555" y="0"/>
                  </a:lnTo>
                  <a:lnTo>
                    <a:pt x="450954" y="0"/>
                  </a:lnTo>
                  <a:lnTo>
                    <a:pt x="453352" y="0"/>
                  </a:lnTo>
                  <a:lnTo>
                    <a:pt x="455751" y="0"/>
                  </a:lnTo>
                  <a:lnTo>
                    <a:pt x="458150" y="0"/>
                  </a:lnTo>
                  <a:lnTo>
                    <a:pt x="460549" y="0"/>
                  </a:lnTo>
                  <a:lnTo>
                    <a:pt x="462947" y="0"/>
                  </a:lnTo>
                  <a:lnTo>
                    <a:pt x="465346" y="0"/>
                  </a:lnTo>
                  <a:lnTo>
                    <a:pt x="467745" y="0"/>
                  </a:lnTo>
                  <a:lnTo>
                    <a:pt x="470143" y="0"/>
                  </a:lnTo>
                  <a:lnTo>
                    <a:pt x="472542" y="0"/>
                  </a:lnTo>
                  <a:lnTo>
                    <a:pt x="474941" y="0"/>
                  </a:lnTo>
                  <a:lnTo>
                    <a:pt x="477339" y="0"/>
                  </a:lnTo>
                  <a:lnTo>
                    <a:pt x="479738" y="0"/>
                  </a:lnTo>
                  <a:lnTo>
                    <a:pt x="482137" y="0"/>
                  </a:lnTo>
                  <a:lnTo>
                    <a:pt x="484536" y="0"/>
                  </a:lnTo>
                  <a:lnTo>
                    <a:pt x="486934" y="0"/>
                  </a:lnTo>
                  <a:lnTo>
                    <a:pt x="489333" y="0"/>
                  </a:lnTo>
                  <a:lnTo>
                    <a:pt x="491732" y="0"/>
                  </a:lnTo>
                  <a:lnTo>
                    <a:pt x="494130" y="0"/>
                  </a:lnTo>
                  <a:lnTo>
                    <a:pt x="496529" y="0"/>
                  </a:lnTo>
                  <a:lnTo>
                    <a:pt x="498928" y="0"/>
                  </a:lnTo>
                  <a:lnTo>
                    <a:pt x="501326" y="0"/>
                  </a:lnTo>
                  <a:lnTo>
                    <a:pt x="503725" y="0"/>
                  </a:lnTo>
                  <a:lnTo>
                    <a:pt x="506124" y="0"/>
                  </a:lnTo>
                  <a:lnTo>
                    <a:pt x="508522" y="0"/>
                  </a:lnTo>
                  <a:lnTo>
                    <a:pt x="510921" y="0"/>
                  </a:lnTo>
                  <a:lnTo>
                    <a:pt x="513320" y="0"/>
                  </a:lnTo>
                  <a:lnTo>
                    <a:pt x="515719" y="0"/>
                  </a:lnTo>
                  <a:lnTo>
                    <a:pt x="518117" y="0"/>
                  </a:lnTo>
                  <a:lnTo>
                    <a:pt x="520516" y="0"/>
                  </a:lnTo>
                  <a:lnTo>
                    <a:pt x="522915" y="0"/>
                  </a:lnTo>
                  <a:lnTo>
                    <a:pt x="525313" y="0"/>
                  </a:lnTo>
                  <a:lnTo>
                    <a:pt x="527712" y="0"/>
                  </a:lnTo>
                  <a:lnTo>
                    <a:pt x="530111" y="0"/>
                  </a:lnTo>
                  <a:lnTo>
                    <a:pt x="532509" y="0"/>
                  </a:lnTo>
                  <a:lnTo>
                    <a:pt x="534908" y="0"/>
                  </a:lnTo>
                  <a:lnTo>
                    <a:pt x="537307" y="0"/>
                  </a:lnTo>
                  <a:lnTo>
                    <a:pt x="539705" y="0"/>
                  </a:lnTo>
                  <a:lnTo>
                    <a:pt x="542104" y="0"/>
                  </a:lnTo>
                  <a:lnTo>
                    <a:pt x="544503" y="0"/>
                  </a:lnTo>
                  <a:lnTo>
                    <a:pt x="546902" y="0"/>
                  </a:lnTo>
                  <a:lnTo>
                    <a:pt x="549300" y="0"/>
                  </a:lnTo>
                  <a:lnTo>
                    <a:pt x="551699" y="0"/>
                  </a:lnTo>
                  <a:lnTo>
                    <a:pt x="554098" y="0"/>
                  </a:lnTo>
                  <a:lnTo>
                    <a:pt x="556496" y="0"/>
                  </a:lnTo>
                  <a:lnTo>
                    <a:pt x="558895" y="0"/>
                  </a:lnTo>
                  <a:lnTo>
                    <a:pt x="561294" y="0"/>
                  </a:lnTo>
                  <a:lnTo>
                    <a:pt x="563692" y="0"/>
                  </a:lnTo>
                  <a:lnTo>
                    <a:pt x="566091" y="0"/>
                  </a:lnTo>
                  <a:lnTo>
                    <a:pt x="568490" y="0"/>
                  </a:lnTo>
                  <a:lnTo>
                    <a:pt x="570888" y="0"/>
                  </a:lnTo>
                  <a:lnTo>
                    <a:pt x="573287" y="0"/>
                  </a:lnTo>
                  <a:lnTo>
                    <a:pt x="575686" y="0"/>
                  </a:lnTo>
                  <a:lnTo>
                    <a:pt x="578085" y="0"/>
                  </a:lnTo>
                  <a:lnTo>
                    <a:pt x="580483" y="0"/>
                  </a:lnTo>
                  <a:lnTo>
                    <a:pt x="582882" y="0"/>
                  </a:lnTo>
                  <a:lnTo>
                    <a:pt x="585281" y="0"/>
                  </a:lnTo>
                  <a:lnTo>
                    <a:pt x="587679" y="0"/>
                  </a:lnTo>
                  <a:lnTo>
                    <a:pt x="590078" y="0"/>
                  </a:lnTo>
                  <a:lnTo>
                    <a:pt x="592477" y="0"/>
                  </a:lnTo>
                  <a:lnTo>
                    <a:pt x="594875" y="0"/>
                  </a:lnTo>
                  <a:lnTo>
                    <a:pt x="597274" y="0"/>
                  </a:lnTo>
                  <a:lnTo>
                    <a:pt x="599673" y="0"/>
                  </a:lnTo>
                  <a:lnTo>
                    <a:pt x="602071" y="0"/>
                  </a:lnTo>
                  <a:lnTo>
                    <a:pt x="604470" y="0"/>
                  </a:lnTo>
                  <a:lnTo>
                    <a:pt x="606869" y="0"/>
                  </a:lnTo>
                  <a:lnTo>
                    <a:pt x="609268" y="0"/>
                  </a:lnTo>
                  <a:lnTo>
                    <a:pt x="611666" y="0"/>
                  </a:lnTo>
                  <a:lnTo>
                    <a:pt x="614065" y="0"/>
                  </a:lnTo>
                  <a:lnTo>
                    <a:pt x="616464" y="0"/>
                  </a:lnTo>
                  <a:lnTo>
                    <a:pt x="618862" y="0"/>
                  </a:lnTo>
                  <a:lnTo>
                    <a:pt x="621261" y="0"/>
                  </a:lnTo>
                  <a:lnTo>
                    <a:pt x="623660" y="0"/>
                  </a:lnTo>
                  <a:lnTo>
                    <a:pt x="626058" y="0"/>
                  </a:lnTo>
                  <a:lnTo>
                    <a:pt x="628457" y="0"/>
                  </a:lnTo>
                  <a:lnTo>
                    <a:pt x="630856" y="0"/>
                  </a:lnTo>
                  <a:lnTo>
                    <a:pt x="633254" y="0"/>
                  </a:lnTo>
                  <a:lnTo>
                    <a:pt x="635653" y="0"/>
                  </a:lnTo>
                  <a:lnTo>
                    <a:pt x="638052" y="0"/>
                  </a:lnTo>
                  <a:lnTo>
                    <a:pt x="640451" y="0"/>
                  </a:lnTo>
                  <a:lnTo>
                    <a:pt x="642849" y="0"/>
                  </a:lnTo>
                  <a:lnTo>
                    <a:pt x="645248" y="0"/>
                  </a:lnTo>
                  <a:lnTo>
                    <a:pt x="647647" y="0"/>
                  </a:lnTo>
                  <a:lnTo>
                    <a:pt x="650045" y="0"/>
                  </a:lnTo>
                  <a:lnTo>
                    <a:pt x="652444" y="0"/>
                  </a:lnTo>
                  <a:lnTo>
                    <a:pt x="654843" y="0"/>
                  </a:lnTo>
                  <a:lnTo>
                    <a:pt x="657241" y="0"/>
                  </a:lnTo>
                  <a:lnTo>
                    <a:pt x="659640" y="0"/>
                  </a:lnTo>
                  <a:lnTo>
                    <a:pt x="662039" y="0"/>
                  </a:lnTo>
                  <a:lnTo>
                    <a:pt x="664437" y="0"/>
                  </a:lnTo>
                  <a:lnTo>
                    <a:pt x="666836" y="0"/>
                  </a:lnTo>
                  <a:lnTo>
                    <a:pt x="669235" y="0"/>
                  </a:lnTo>
                  <a:lnTo>
                    <a:pt x="671634" y="0"/>
                  </a:lnTo>
                  <a:lnTo>
                    <a:pt x="674032" y="0"/>
                  </a:lnTo>
                  <a:lnTo>
                    <a:pt x="676431" y="0"/>
                  </a:lnTo>
                  <a:lnTo>
                    <a:pt x="678830" y="0"/>
                  </a:lnTo>
                  <a:lnTo>
                    <a:pt x="681228" y="0"/>
                  </a:lnTo>
                  <a:lnTo>
                    <a:pt x="683627" y="0"/>
                  </a:lnTo>
                  <a:lnTo>
                    <a:pt x="686026" y="0"/>
                  </a:lnTo>
                  <a:lnTo>
                    <a:pt x="688424" y="0"/>
                  </a:lnTo>
                  <a:lnTo>
                    <a:pt x="690823" y="0"/>
                  </a:lnTo>
                  <a:lnTo>
                    <a:pt x="693222" y="0"/>
                  </a:lnTo>
                  <a:lnTo>
                    <a:pt x="695620" y="0"/>
                  </a:lnTo>
                  <a:lnTo>
                    <a:pt x="698019" y="0"/>
                  </a:lnTo>
                  <a:lnTo>
                    <a:pt x="700418" y="0"/>
                  </a:lnTo>
                  <a:lnTo>
                    <a:pt x="702817" y="0"/>
                  </a:lnTo>
                  <a:lnTo>
                    <a:pt x="705215" y="0"/>
                  </a:lnTo>
                  <a:lnTo>
                    <a:pt x="707614" y="0"/>
                  </a:lnTo>
                  <a:lnTo>
                    <a:pt x="710013" y="0"/>
                  </a:lnTo>
                  <a:lnTo>
                    <a:pt x="712411" y="0"/>
                  </a:lnTo>
                  <a:lnTo>
                    <a:pt x="714810" y="0"/>
                  </a:lnTo>
                  <a:lnTo>
                    <a:pt x="717209" y="0"/>
                  </a:lnTo>
                  <a:lnTo>
                    <a:pt x="719607" y="0"/>
                  </a:lnTo>
                  <a:lnTo>
                    <a:pt x="722006" y="0"/>
                  </a:lnTo>
                  <a:lnTo>
                    <a:pt x="724405" y="0"/>
                  </a:lnTo>
                  <a:lnTo>
                    <a:pt x="726804" y="0"/>
                  </a:lnTo>
                  <a:lnTo>
                    <a:pt x="729202" y="0"/>
                  </a:lnTo>
                  <a:lnTo>
                    <a:pt x="731601" y="0"/>
                  </a:lnTo>
                  <a:lnTo>
                    <a:pt x="734000" y="0"/>
                  </a:lnTo>
                  <a:lnTo>
                    <a:pt x="736398" y="0"/>
                  </a:lnTo>
                  <a:lnTo>
                    <a:pt x="738797" y="0"/>
                  </a:lnTo>
                  <a:lnTo>
                    <a:pt x="741196" y="0"/>
                  </a:lnTo>
                  <a:lnTo>
                    <a:pt x="743594" y="0"/>
                  </a:lnTo>
                  <a:lnTo>
                    <a:pt x="745993" y="0"/>
                  </a:lnTo>
                  <a:lnTo>
                    <a:pt x="748392" y="0"/>
                  </a:lnTo>
                  <a:lnTo>
                    <a:pt x="750790" y="0"/>
                  </a:lnTo>
                  <a:lnTo>
                    <a:pt x="753189" y="0"/>
                  </a:lnTo>
                  <a:lnTo>
                    <a:pt x="755588" y="0"/>
                  </a:lnTo>
                  <a:lnTo>
                    <a:pt x="757987" y="0"/>
                  </a:lnTo>
                  <a:lnTo>
                    <a:pt x="760385" y="0"/>
                  </a:lnTo>
                  <a:lnTo>
                    <a:pt x="762784" y="0"/>
                  </a:lnTo>
                  <a:lnTo>
                    <a:pt x="765183" y="0"/>
                  </a:lnTo>
                  <a:lnTo>
                    <a:pt x="767581" y="0"/>
                  </a:lnTo>
                  <a:lnTo>
                    <a:pt x="769980" y="0"/>
                  </a:lnTo>
                  <a:lnTo>
                    <a:pt x="772379" y="0"/>
                  </a:lnTo>
                  <a:lnTo>
                    <a:pt x="774777" y="0"/>
                  </a:lnTo>
                  <a:lnTo>
                    <a:pt x="777176" y="0"/>
                  </a:lnTo>
                  <a:lnTo>
                    <a:pt x="779575" y="0"/>
                  </a:lnTo>
                  <a:lnTo>
                    <a:pt x="781973" y="0"/>
                  </a:lnTo>
                  <a:lnTo>
                    <a:pt x="784372" y="0"/>
                  </a:lnTo>
                  <a:lnTo>
                    <a:pt x="786771" y="0"/>
                  </a:lnTo>
                  <a:lnTo>
                    <a:pt x="789170" y="0"/>
                  </a:lnTo>
                  <a:lnTo>
                    <a:pt x="791568" y="0"/>
                  </a:lnTo>
                  <a:lnTo>
                    <a:pt x="793967" y="0"/>
                  </a:lnTo>
                  <a:lnTo>
                    <a:pt x="796366" y="0"/>
                  </a:lnTo>
                  <a:lnTo>
                    <a:pt x="798764" y="0"/>
                  </a:lnTo>
                  <a:lnTo>
                    <a:pt x="801163" y="0"/>
                  </a:lnTo>
                  <a:lnTo>
                    <a:pt x="803562" y="0"/>
                  </a:lnTo>
                  <a:lnTo>
                    <a:pt x="805960" y="0"/>
                  </a:lnTo>
                  <a:lnTo>
                    <a:pt x="808359" y="0"/>
                  </a:lnTo>
                  <a:lnTo>
                    <a:pt x="810758" y="0"/>
                  </a:lnTo>
                  <a:lnTo>
                    <a:pt x="813156" y="0"/>
                  </a:lnTo>
                  <a:lnTo>
                    <a:pt x="815555" y="0"/>
                  </a:lnTo>
                  <a:lnTo>
                    <a:pt x="817954" y="0"/>
                  </a:lnTo>
                  <a:lnTo>
                    <a:pt x="820353" y="0"/>
                  </a:lnTo>
                  <a:lnTo>
                    <a:pt x="822751" y="0"/>
                  </a:lnTo>
                  <a:lnTo>
                    <a:pt x="825150" y="0"/>
                  </a:lnTo>
                  <a:lnTo>
                    <a:pt x="827549" y="0"/>
                  </a:lnTo>
                  <a:lnTo>
                    <a:pt x="829947" y="0"/>
                  </a:lnTo>
                  <a:lnTo>
                    <a:pt x="832346" y="0"/>
                  </a:lnTo>
                  <a:lnTo>
                    <a:pt x="834745" y="0"/>
                  </a:lnTo>
                  <a:lnTo>
                    <a:pt x="837143" y="0"/>
                  </a:lnTo>
                  <a:lnTo>
                    <a:pt x="839542" y="0"/>
                  </a:lnTo>
                  <a:lnTo>
                    <a:pt x="841941" y="0"/>
                  </a:lnTo>
                  <a:lnTo>
                    <a:pt x="844339" y="0"/>
                  </a:lnTo>
                  <a:lnTo>
                    <a:pt x="846738" y="0"/>
                  </a:lnTo>
                  <a:lnTo>
                    <a:pt x="849137" y="0"/>
                  </a:lnTo>
                  <a:lnTo>
                    <a:pt x="851536" y="0"/>
                  </a:lnTo>
                  <a:lnTo>
                    <a:pt x="853934" y="0"/>
                  </a:lnTo>
                  <a:lnTo>
                    <a:pt x="856333" y="0"/>
                  </a:lnTo>
                  <a:lnTo>
                    <a:pt x="858732" y="0"/>
                  </a:lnTo>
                  <a:lnTo>
                    <a:pt x="861130" y="0"/>
                  </a:lnTo>
                  <a:lnTo>
                    <a:pt x="863529" y="0"/>
                  </a:lnTo>
                  <a:lnTo>
                    <a:pt x="865928" y="0"/>
                  </a:lnTo>
                  <a:lnTo>
                    <a:pt x="868326" y="0"/>
                  </a:lnTo>
                  <a:lnTo>
                    <a:pt x="870725" y="0"/>
                  </a:lnTo>
                  <a:lnTo>
                    <a:pt x="873124" y="0"/>
                  </a:lnTo>
                  <a:lnTo>
                    <a:pt x="875522" y="0"/>
                  </a:lnTo>
                  <a:lnTo>
                    <a:pt x="877921" y="0"/>
                  </a:lnTo>
                  <a:lnTo>
                    <a:pt x="880320" y="0"/>
                  </a:lnTo>
                  <a:lnTo>
                    <a:pt x="882719" y="0"/>
                  </a:lnTo>
                  <a:lnTo>
                    <a:pt x="885117" y="0"/>
                  </a:lnTo>
                  <a:lnTo>
                    <a:pt x="887516" y="0"/>
                  </a:lnTo>
                  <a:lnTo>
                    <a:pt x="889915" y="0"/>
                  </a:lnTo>
                  <a:lnTo>
                    <a:pt x="892313" y="0"/>
                  </a:lnTo>
                  <a:lnTo>
                    <a:pt x="894712" y="0"/>
                  </a:lnTo>
                  <a:lnTo>
                    <a:pt x="897111" y="0"/>
                  </a:lnTo>
                  <a:lnTo>
                    <a:pt x="899509" y="0"/>
                  </a:lnTo>
                  <a:lnTo>
                    <a:pt x="901908" y="0"/>
                  </a:lnTo>
                  <a:lnTo>
                    <a:pt x="904307" y="0"/>
                  </a:lnTo>
                  <a:lnTo>
                    <a:pt x="906705" y="0"/>
                  </a:lnTo>
                  <a:lnTo>
                    <a:pt x="909104" y="0"/>
                  </a:lnTo>
                  <a:lnTo>
                    <a:pt x="911503" y="0"/>
                  </a:lnTo>
                  <a:lnTo>
                    <a:pt x="913902" y="0"/>
                  </a:lnTo>
                  <a:lnTo>
                    <a:pt x="916300" y="0"/>
                  </a:lnTo>
                  <a:lnTo>
                    <a:pt x="918699" y="0"/>
                  </a:lnTo>
                  <a:lnTo>
                    <a:pt x="921098" y="0"/>
                  </a:lnTo>
                  <a:lnTo>
                    <a:pt x="923496" y="0"/>
                  </a:lnTo>
                  <a:lnTo>
                    <a:pt x="925895" y="0"/>
                  </a:lnTo>
                  <a:lnTo>
                    <a:pt x="928294" y="0"/>
                  </a:lnTo>
                  <a:lnTo>
                    <a:pt x="930692" y="0"/>
                  </a:lnTo>
                  <a:lnTo>
                    <a:pt x="933091" y="0"/>
                  </a:lnTo>
                  <a:lnTo>
                    <a:pt x="935490" y="0"/>
                  </a:lnTo>
                  <a:lnTo>
                    <a:pt x="937889" y="0"/>
                  </a:lnTo>
                  <a:lnTo>
                    <a:pt x="940287" y="0"/>
                  </a:lnTo>
                  <a:lnTo>
                    <a:pt x="942686" y="0"/>
                  </a:lnTo>
                  <a:lnTo>
                    <a:pt x="945085" y="0"/>
                  </a:lnTo>
                  <a:lnTo>
                    <a:pt x="947483" y="0"/>
                  </a:lnTo>
                  <a:lnTo>
                    <a:pt x="949882" y="0"/>
                  </a:lnTo>
                  <a:lnTo>
                    <a:pt x="952281" y="0"/>
                  </a:lnTo>
                  <a:lnTo>
                    <a:pt x="954679" y="0"/>
                  </a:lnTo>
                  <a:lnTo>
                    <a:pt x="957078" y="0"/>
                  </a:lnTo>
                  <a:lnTo>
                    <a:pt x="959477" y="0"/>
                  </a:lnTo>
                  <a:lnTo>
                    <a:pt x="961875" y="0"/>
                  </a:lnTo>
                  <a:lnTo>
                    <a:pt x="964274" y="0"/>
                  </a:lnTo>
                  <a:lnTo>
                    <a:pt x="966673" y="0"/>
                  </a:lnTo>
                  <a:lnTo>
                    <a:pt x="969072" y="0"/>
                  </a:lnTo>
                  <a:lnTo>
                    <a:pt x="971470" y="0"/>
                  </a:lnTo>
                  <a:lnTo>
                    <a:pt x="973869" y="0"/>
                  </a:lnTo>
                  <a:lnTo>
                    <a:pt x="976268" y="0"/>
                  </a:lnTo>
                  <a:lnTo>
                    <a:pt x="978666" y="0"/>
                  </a:lnTo>
                  <a:lnTo>
                    <a:pt x="981065" y="0"/>
                  </a:lnTo>
                  <a:lnTo>
                    <a:pt x="983464" y="0"/>
                  </a:lnTo>
                  <a:lnTo>
                    <a:pt x="985862" y="0"/>
                  </a:lnTo>
                  <a:lnTo>
                    <a:pt x="988261" y="0"/>
                  </a:lnTo>
                  <a:lnTo>
                    <a:pt x="990660" y="0"/>
                  </a:lnTo>
                  <a:lnTo>
                    <a:pt x="993058" y="0"/>
                  </a:lnTo>
                  <a:lnTo>
                    <a:pt x="995457" y="0"/>
                  </a:lnTo>
                  <a:lnTo>
                    <a:pt x="997856" y="0"/>
                  </a:lnTo>
                  <a:lnTo>
                    <a:pt x="1000255" y="0"/>
                  </a:lnTo>
                  <a:lnTo>
                    <a:pt x="1002653" y="0"/>
                  </a:lnTo>
                  <a:lnTo>
                    <a:pt x="1005052" y="0"/>
                  </a:lnTo>
                  <a:lnTo>
                    <a:pt x="1007451" y="0"/>
                  </a:lnTo>
                  <a:lnTo>
                    <a:pt x="1009849" y="0"/>
                  </a:lnTo>
                  <a:lnTo>
                    <a:pt x="1012248" y="0"/>
                  </a:lnTo>
                  <a:lnTo>
                    <a:pt x="1014647" y="0"/>
                  </a:lnTo>
                  <a:lnTo>
                    <a:pt x="1017045" y="0"/>
                  </a:lnTo>
                  <a:lnTo>
                    <a:pt x="1019444" y="0"/>
                  </a:lnTo>
                  <a:lnTo>
                    <a:pt x="1021843" y="356307"/>
                  </a:lnTo>
                  <a:lnTo>
                    <a:pt x="1024241" y="356307"/>
                  </a:lnTo>
                  <a:lnTo>
                    <a:pt x="1026640" y="356307"/>
                  </a:lnTo>
                  <a:lnTo>
                    <a:pt x="1029039" y="356307"/>
                  </a:lnTo>
                  <a:lnTo>
                    <a:pt x="1031438" y="356307"/>
                  </a:lnTo>
                  <a:lnTo>
                    <a:pt x="1033836" y="356307"/>
                  </a:lnTo>
                  <a:lnTo>
                    <a:pt x="1036235" y="356307"/>
                  </a:lnTo>
                  <a:lnTo>
                    <a:pt x="1038634" y="356307"/>
                  </a:lnTo>
                  <a:lnTo>
                    <a:pt x="1041032" y="356307"/>
                  </a:lnTo>
                  <a:lnTo>
                    <a:pt x="1043431" y="356307"/>
                  </a:lnTo>
                  <a:lnTo>
                    <a:pt x="1045830" y="356307"/>
                  </a:lnTo>
                  <a:lnTo>
                    <a:pt x="1048228" y="356307"/>
                  </a:lnTo>
                  <a:lnTo>
                    <a:pt x="1050627" y="356307"/>
                  </a:lnTo>
                  <a:lnTo>
                    <a:pt x="1053026" y="356307"/>
                  </a:lnTo>
                  <a:lnTo>
                    <a:pt x="1055424" y="356307"/>
                  </a:lnTo>
                  <a:lnTo>
                    <a:pt x="1057823" y="356307"/>
                  </a:lnTo>
                  <a:lnTo>
                    <a:pt x="1060222" y="356307"/>
                  </a:lnTo>
                  <a:lnTo>
                    <a:pt x="1062621" y="356307"/>
                  </a:lnTo>
                  <a:lnTo>
                    <a:pt x="1065019" y="356307"/>
                  </a:lnTo>
                  <a:lnTo>
                    <a:pt x="1067418" y="356307"/>
                  </a:lnTo>
                  <a:lnTo>
                    <a:pt x="1069817" y="356307"/>
                  </a:lnTo>
                  <a:lnTo>
                    <a:pt x="1072215" y="356307"/>
                  </a:lnTo>
                  <a:lnTo>
                    <a:pt x="1074614" y="356307"/>
                  </a:lnTo>
                  <a:lnTo>
                    <a:pt x="1077013" y="356307"/>
                  </a:lnTo>
                  <a:lnTo>
                    <a:pt x="1079411" y="356307"/>
                  </a:lnTo>
                  <a:lnTo>
                    <a:pt x="1081810" y="356307"/>
                  </a:lnTo>
                  <a:lnTo>
                    <a:pt x="1084209" y="356307"/>
                  </a:lnTo>
                  <a:lnTo>
                    <a:pt x="1086607" y="356307"/>
                  </a:lnTo>
                  <a:lnTo>
                    <a:pt x="1089006" y="356307"/>
                  </a:lnTo>
                  <a:lnTo>
                    <a:pt x="1091405" y="356307"/>
                  </a:lnTo>
                  <a:lnTo>
                    <a:pt x="1093804" y="356307"/>
                  </a:lnTo>
                  <a:lnTo>
                    <a:pt x="1096202" y="356307"/>
                  </a:lnTo>
                  <a:lnTo>
                    <a:pt x="1098601" y="356307"/>
                  </a:lnTo>
                  <a:lnTo>
                    <a:pt x="1101000" y="356307"/>
                  </a:lnTo>
                  <a:lnTo>
                    <a:pt x="1103398" y="356307"/>
                  </a:lnTo>
                  <a:lnTo>
                    <a:pt x="1105797" y="356307"/>
                  </a:lnTo>
                  <a:lnTo>
                    <a:pt x="1108196" y="356307"/>
                  </a:lnTo>
                  <a:lnTo>
                    <a:pt x="1110594" y="356307"/>
                  </a:lnTo>
                  <a:lnTo>
                    <a:pt x="1112993" y="356307"/>
                  </a:lnTo>
                  <a:lnTo>
                    <a:pt x="1115392" y="356307"/>
                  </a:lnTo>
                  <a:lnTo>
                    <a:pt x="1117790" y="356307"/>
                  </a:lnTo>
                  <a:lnTo>
                    <a:pt x="1120189" y="356307"/>
                  </a:lnTo>
                  <a:lnTo>
                    <a:pt x="1122588" y="356307"/>
                  </a:lnTo>
                  <a:lnTo>
                    <a:pt x="1124987" y="356307"/>
                  </a:lnTo>
                  <a:lnTo>
                    <a:pt x="1127385" y="356307"/>
                  </a:lnTo>
                  <a:lnTo>
                    <a:pt x="1129784" y="356307"/>
                  </a:lnTo>
                  <a:lnTo>
                    <a:pt x="1132183" y="356307"/>
                  </a:lnTo>
                  <a:lnTo>
                    <a:pt x="1134581" y="356307"/>
                  </a:lnTo>
                  <a:lnTo>
                    <a:pt x="1136980" y="356307"/>
                  </a:lnTo>
                  <a:lnTo>
                    <a:pt x="1139379" y="356307"/>
                  </a:lnTo>
                  <a:lnTo>
                    <a:pt x="1141777" y="356307"/>
                  </a:lnTo>
                  <a:lnTo>
                    <a:pt x="1144176" y="356307"/>
                  </a:lnTo>
                  <a:lnTo>
                    <a:pt x="1146575" y="356307"/>
                  </a:lnTo>
                  <a:lnTo>
                    <a:pt x="1148973" y="356307"/>
                  </a:lnTo>
                  <a:lnTo>
                    <a:pt x="1151372" y="356307"/>
                  </a:lnTo>
                  <a:lnTo>
                    <a:pt x="1153771" y="356307"/>
                  </a:lnTo>
                  <a:lnTo>
                    <a:pt x="1156170" y="356307"/>
                  </a:lnTo>
                  <a:lnTo>
                    <a:pt x="1158568" y="356307"/>
                  </a:lnTo>
                  <a:lnTo>
                    <a:pt x="1160967" y="356307"/>
                  </a:lnTo>
                  <a:lnTo>
                    <a:pt x="1163366" y="356307"/>
                  </a:lnTo>
                  <a:lnTo>
                    <a:pt x="1165764" y="356307"/>
                  </a:lnTo>
                  <a:lnTo>
                    <a:pt x="1168163" y="356307"/>
                  </a:lnTo>
                  <a:lnTo>
                    <a:pt x="1170562" y="356307"/>
                  </a:lnTo>
                  <a:lnTo>
                    <a:pt x="1172960" y="356307"/>
                  </a:lnTo>
                  <a:lnTo>
                    <a:pt x="1175359" y="356307"/>
                  </a:lnTo>
                  <a:lnTo>
                    <a:pt x="1177758" y="356307"/>
                  </a:lnTo>
                  <a:lnTo>
                    <a:pt x="1180157" y="356307"/>
                  </a:lnTo>
                  <a:lnTo>
                    <a:pt x="1182555" y="356307"/>
                  </a:lnTo>
                  <a:lnTo>
                    <a:pt x="1184954" y="356307"/>
                  </a:lnTo>
                  <a:lnTo>
                    <a:pt x="1187353" y="356307"/>
                  </a:lnTo>
                  <a:lnTo>
                    <a:pt x="1189751" y="356307"/>
                  </a:lnTo>
                  <a:lnTo>
                    <a:pt x="1192150" y="356307"/>
                  </a:lnTo>
                  <a:lnTo>
                    <a:pt x="1194549" y="356307"/>
                  </a:lnTo>
                  <a:lnTo>
                    <a:pt x="1196947" y="356307"/>
                  </a:lnTo>
                  <a:lnTo>
                    <a:pt x="1199346" y="356307"/>
                  </a:lnTo>
                  <a:lnTo>
                    <a:pt x="1201745" y="356307"/>
                  </a:lnTo>
                  <a:lnTo>
                    <a:pt x="1204143" y="356307"/>
                  </a:lnTo>
                  <a:lnTo>
                    <a:pt x="1206542" y="356307"/>
                  </a:lnTo>
                  <a:lnTo>
                    <a:pt x="1208941" y="356307"/>
                  </a:lnTo>
                  <a:lnTo>
                    <a:pt x="1211340" y="356307"/>
                  </a:lnTo>
                  <a:lnTo>
                    <a:pt x="1213738" y="356307"/>
                  </a:lnTo>
                  <a:lnTo>
                    <a:pt x="1216137" y="356307"/>
                  </a:lnTo>
                  <a:lnTo>
                    <a:pt x="1218536" y="356307"/>
                  </a:lnTo>
                  <a:lnTo>
                    <a:pt x="1220934" y="356307"/>
                  </a:lnTo>
                  <a:lnTo>
                    <a:pt x="1223333" y="356307"/>
                  </a:lnTo>
                  <a:lnTo>
                    <a:pt x="1225732" y="356307"/>
                  </a:lnTo>
                  <a:lnTo>
                    <a:pt x="1228130" y="356307"/>
                  </a:lnTo>
                  <a:lnTo>
                    <a:pt x="1230529" y="356307"/>
                  </a:lnTo>
                  <a:lnTo>
                    <a:pt x="1232928" y="356307"/>
                  </a:lnTo>
                  <a:lnTo>
                    <a:pt x="1235326" y="356307"/>
                  </a:lnTo>
                  <a:lnTo>
                    <a:pt x="1237725" y="356307"/>
                  </a:lnTo>
                  <a:lnTo>
                    <a:pt x="1240124" y="356307"/>
                  </a:lnTo>
                  <a:lnTo>
                    <a:pt x="1242523" y="356307"/>
                  </a:lnTo>
                  <a:lnTo>
                    <a:pt x="1244921" y="356307"/>
                  </a:lnTo>
                  <a:lnTo>
                    <a:pt x="1247320" y="356307"/>
                  </a:lnTo>
                  <a:lnTo>
                    <a:pt x="1249719" y="356307"/>
                  </a:lnTo>
                  <a:lnTo>
                    <a:pt x="1252117" y="356307"/>
                  </a:lnTo>
                  <a:lnTo>
                    <a:pt x="1254516" y="356307"/>
                  </a:lnTo>
                  <a:lnTo>
                    <a:pt x="1256915" y="356307"/>
                  </a:lnTo>
                  <a:lnTo>
                    <a:pt x="1259313" y="356307"/>
                  </a:lnTo>
                  <a:lnTo>
                    <a:pt x="1261712" y="356307"/>
                  </a:lnTo>
                  <a:lnTo>
                    <a:pt x="1264111" y="356307"/>
                  </a:lnTo>
                  <a:lnTo>
                    <a:pt x="1266509" y="356307"/>
                  </a:lnTo>
                  <a:lnTo>
                    <a:pt x="1268908" y="356307"/>
                  </a:lnTo>
                  <a:lnTo>
                    <a:pt x="1271307" y="356307"/>
                  </a:lnTo>
                  <a:lnTo>
                    <a:pt x="1273706" y="356307"/>
                  </a:lnTo>
                  <a:lnTo>
                    <a:pt x="1276104" y="356307"/>
                  </a:lnTo>
                  <a:lnTo>
                    <a:pt x="1278503" y="356307"/>
                  </a:lnTo>
                  <a:lnTo>
                    <a:pt x="1280902" y="356307"/>
                  </a:lnTo>
                  <a:lnTo>
                    <a:pt x="1283300" y="356307"/>
                  </a:lnTo>
                  <a:lnTo>
                    <a:pt x="1285699" y="356307"/>
                  </a:lnTo>
                  <a:lnTo>
                    <a:pt x="1288098" y="356307"/>
                  </a:lnTo>
                  <a:lnTo>
                    <a:pt x="1290496" y="356307"/>
                  </a:lnTo>
                  <a:lnTo>
                    <a:pt x="1292895" y="356307"/>
                  </a:lnTo>
                  <a:lnTo>
                    <a:pt x="1295294" y="356307"/>
                  </a:lnTo>
                  <a:lnTo>
                    <a:pt x="1297692" y="356307"/>
                  </a:lnTo>
                  <a:lnTo>
                    <a:pt x="1300091" y="356307"/>
                  </a:lnTo>
                  <a:lnTo>
                    <a:pt x="1302490" y="356307"/>
                  </a:lnTo>
                  <a:lnTo>
                    <a:pt x="1304889" y="356307"/>
                  </a:lnTo>
                  <a:lnTo>
                    <a:pt x="1307287" y="356307"/>
                  </a:lnTo>
                  <a:lnTo>
                    <a:pt x="1309686" y="356307"/>
                  </a:lnTo>
                  <a:lnTo>
                    <a:pt x="1312085" y="356307"/>
                  </a:lnTo>
                  <a:lnTo>
                    <a:pt x="1314483" y="356307"/>
                  </a:lnTo>
                  <a:lnTo>
                    <a:pt x="1316882" y="356307"/>
                  </a:lnTo>
                  <a:lnTo>
                    <a:pt x="1319281" y="356307"/>
                  </a:lnTo>
                  <a:lnTo>
                    <a:pt x="1321679" y="356307"/>
                  </a:lnTo>
                  <a:lnTo>
                    <a:pt x="1324078" y="356307"/>
                  </a:lnTo>
                  <a:lnTo>
                    <a:pt x="1326477" y="356307"/>
                  </a:lnTo>
                  <a:lnTo>
                    <a:pt x="1328875" y="356307"/>
                  </a:lnTo>
                  <a:lnTo>
                    <a:pt x="1331274" y="356307"/>
                  </a:lnTo>
                  <a:lnTo>
                    <a:pt x="1333673" y="356307"/>
                  </a:lnTo>
                  <a:lnTo>
                    <a:pt x="1336072" y="356307"/>
                  </a:lnTo>
                  <a:lnTo>
                    <a:pt x="1338470" y="356307"/>
                  </a:lnTo>
                  <a:lnTo>
                    <a:pt x="1340869" y="356307"/>
                  </a:lnTo>
                  <a:lnTo>
                    <a:pt x="1343268" y="356307"/>
                  </a:lnTo>
                  <a:lnTo>
                    <a:pt x="1345666" y="356307"/>
                  </a:lnTo>
                  <a:lnTo>
                    <a:pt x="1348065" y="356307"/>
                  </a:lnTo>
                  <a:lnTo>
                    <a:pt x="1350464" y="356307"/>
                  </a:lnTo>
                  <a:lnTo>
                    <a:pt x="1352862" y="356307"/>
                  </a:lnTo>
                  <a:lnTo>
                    <a:pt x="1355261" y="356307"/>
                  </a:lnTo>
                  <a:lnTo>
                    <a:pt x="1357660" y="356307"/>
                  </a:lnTo>
                  <a:lnTo>
                    <a:pt x="1360058" y="356307"/>
                  </a:lnTo>
                  <a:lnTo>
                    <a:pt x="1362457" y="356307"/>
                  </a:lnTo>
                  <a:lnTo>
                    <a:pt x="1364856" y="356307"/>
                  </a:lnTo>
                  <a:lnTo>
                    <a:pt x="1367255" y="356307"/>
                  </a:lnTo>
                  <a:lnTo>
                    <a:pt x="1369653" y="356307"/>
                  </a:lnTo>
                  <a:lnTo>
                    <a:pt x="1372052" y="356307"/>
                  </a:lnTo>
                  <a:lnTo>
                    <a:pt x="1374451" y="356307"/>
                  </a:lnTo>
                  <a:lnTo>
                    <a:pt x="1376849" y="356307"/>
                  </a:lnTo>
                  <a:lnTo>
                    <a:pt x="1379248" y="356307"/>
                  </a:lnTo>
                  <a:lnTo>
                    <a:pt x="1381647" y="356307"/>
                  </a:lnTo>
                  <a:lnTo>
                    <a:pt x="1384045" y="356307"/>
                  </a:lnTo>
                  <a:lnTo>
                    <a:pt x="1386444" y="356307"/>
                  </a:lnTo>
                  <a:lnTo>
                    <a:pt x="1388843" y="356307"/>
                  </a:lnTo>
                  <a:lnTo>
                    <a:pt x="1391241" y="356307"/>
                  </a:lnTo>
                  <a:lnTo>
                    <a:pt x="1393640" y="356307"/>
                  </a:lnTo>
                  <a:lnTo>
                    <a:pt x="1396039" y="356307"/>
                  </a:lnTo>
                  <a:lnTo>
                    <a:pt x="1398438" y="356307"/>
                  </a:lnTo>
                  <a:lnTo>
                    <a:pt x="1400836" y="356307"/>
                  </a:lnTo>
                  <a:lnTo>
                    <a:pt x="1403235" y="356307"/>
                  </a:lnTo>
                  <a:lnTo>
                    <a:pt x="1405634" y="356307"/>
                  </a:lnTo>
                  <a:lnTo>
                    <a:pt x="1408032" y="356307"/>
                  </a:lnTo>
                  <a:lnTo>
                    <a:pt x="1410431" y="356307"/>
                  </a:lnTo>
                  <a:lnTo>
                    <a:pt x="1412830" y="356307"/>
                  </a:lnTo>
                  <a:lnTo>
                    <a:pt x="1415228" y="356307"/>
                  </a:lnTo>
                  <a:lnTo>
                    <a:pt x="1417627" y="356307"/>
                  </a:lnTo>
                  <a:lnTo>
                    <a:pt x="1420026" y="356307"/>
                  </a:lnTo>
                  <a:lnTo>
                    <a:pt x="1422425" y="356307"/>
                  </a:lnTo>
                  <a:lnTo>
                    <a:pt x="1424823" y="356307"/>
                  </a:lnTo>
                  <a:lnTo>
                    <a:pt x="1427222" y="356307"/>
                  </a:lnTo>
                  <a:lnTo>
                    <a:pt x="1429621" y="356307"/>
                  </a:lnTo>
                  <a:lnTo>
                    <a:pt x="1432019" y="356307"/>
                  </a:lnTo>
                  <a:lnTo>
                    <a:pt x="1434418" y="356307"/>
                  </a:lnTo>
                  <a:lnTo>
                    <a:pt x="1436817" y="356307"/>
                  </a:lnTo>
                  <a:lnTo>
                    <a:pt x="1439215" y="356307"/>
                  </a:lnTo>
                  <a:lnTo>
                    <a:pt x="1441614" y="356307"/>
                  </a:lnTo>
                  <a:lnTo>
                    <a:pt x="1444013" y="356307"/>
                  </a:lnTo>
                  <a:lnTo>
                    <a:pt x="1446411" y="356307"/>
                  </a:lnTo>
                  <a:lnTo>
                    <a:pt x="1448810" y="356307"/>
                  </a:lnTo>
                  <a:lnTo>
                    <a:pt x="1451209" y="356307"/>
                  </a:lnTo>
                  <a:lnTo>
                    <a:pt x="1453608" y="356307"/>
                  </a:lnTo>
                  <a:lnTo>
                    <a:pt x="1456006" y="356307"/>
                  </a:lnTo>
                  <a:lnTo>
                    <a:pt x="1458405" y="356307"/>
                  </a:lnTo>
                  <a:lnTo>
                    <a:pt x="1460804" y="356307"/>
                  </a:lnTo>
                  <a:lnTo>
                    <a:pt x="1463202" y="356307"/>
                  </a:lnTo>
                  <a:lnTo>
                    <a:pt x="1465601" y="356307"/>
                  </a:lnTo>
                  <a:lnTo>
                    <a:pt x="1468000" y="356307"/>
                  </a:lnTo>
                  <a:lnTo>
                    <a:pt x="1470398" y="356307"/>
                  </a:lnTo>
                  <a:lnTo>
                    <a:pt x="1472797" y="356307"/>
                  </a:lnTo>
                  <a:lnTo>
                    <a:pt x="1475196" y="356307"/>
                  </a:lnTo>
                  <a:lnTo>
                    <a:pt x="1477594" y="356307"/>
                  </a:lnTo>
                  <a:lnTo>
                    <a:pt x="1479993" y="356307"/>
                  </a:lnTo>
                  <a:lnTo>
                    <a:pt x="1482392" y="356307"/>
                  </a:lnTo>
                  <a:lnTo>
                    <a:pt x="1484791" y="356307"/>
                  </a:lnTo>
                  <a:lnTo>
                    <a:pt x="1487189" y="356307"/>
                  </a:lnTo>
                  <a:lnTo>
                    <a:pt x="1489588" y="356307"/>
                  </a:lnTo>
                  <a:lnTo>
                    <a:pt x="1491987" y="356307"/>
                  </a:lnTo>
                  <a:lnTo>
                    <a:pt x="1494385" y="356307"/>
                  </a:lnTo>
                  <a:lnTo>
                    <a:pt x="1496784" y="356307"/>
                  </a:lnTo>
                  <a:lnTo>
                    <a:pt x="1499183" y="356307"/>
                  </a:lnTo>
                  <a:lnTo>
                    <a:pt x="1501581" y="356307"/>
                  </a:lnTo>
                  <a:lnTo>
                    <a:pt x="1503980" y="356307"/>
                  </a:lnTo>
                  <a:lnTo>
                    <a:pt x="1506379" y="356307"/>
                  </a:lnTo>
                  <a:lnTo>
                    <a:pt x="1508777" y="356307"/>
                  </a:lnTo>
                  <a:lnTo>
                    <a:pt x="1511176" y="356307"/>
                  </a:lnTo>
                  <a:lnTo>
                    <a:pt x="1513575" y="356307"/>
                  </a:lnTo>
                  <a:lnTo>
                    <a:pt x="1515974" y="356307"/>
                  </a:lnTo>
                  <a:lnTo>
                    <a:pt x="1518372" y="356307"/>
                  </a:lnTo>
                  <a:lnTo>
                    <a:pt x="1520771" y="356307"/>
                  </a:lnTo>
                  <a:lnTo>
                    <a:pt x="1523170" y="356307"/>
                  </a:lnTo>
                  <a:lnTo>
                    <a:pt x="1525568" y="356307"/>
                  </a:lnTo>
                  <a:lnTo>
                    <a:pt x="1527967" y="356307"/>
                  </a:lnTo>
                  <a:lnTo>
                    <a:pt x="1530366" y="356307"/>
                  </a:lnTo>
                  <a:lnTo>
                    <a:pt x="1532764" y="356307"/>
                  </a:lnTo>
                  <a:lnTo>
                    <a:pt x="1535163" y="356307"/>
                  </a:lnTo>
                  <a:lnTo>
                    <a:pt x="1537562" y="356307"/>
                  </a:lnTo>
                  <a:lnTo>
                    <a:pt x="1539960" y="356307"/>
                  </a:lnTo>
                  <a:lnTo>
                    <a:pt x="1542359" y="356307"/>
                  </a:lnTo>
                  <a:lnTo>
                    <a:pt x="1544758" y="356307"/>
                  </a:lnTo>
                  <a:lnTo>
                    <a:pt x="1547157" y="356307"/>
                  </a:lnTo>
                  <a:lnTo>
                    <a:pt x="1549555" y="356307"/>
                  </a:lnTo>
                  <a:lnTo>
                    <a:pt x="1551954" y="356307"/>
                  </a:lnTo>
                  <a:lnTo>
                    <a:pt x="1554353" y="356307"/>
                  </a:lnTo>
                  <a:lnTo>
                    <a:pt x="1556751" y="356307"/>
                  </a:lnTo>
                  <a:lnTo>
                    <a:pt x="1559150" y="356307"/>
                  </a:lnTo>
                  <a:lnTo>
                    <a:pt x="1561549" y="356307"/>
                  </a:lnTo>
                  <a:lnTo>
                    <a:pt x="1563947" y="356307"/>
                  </a:lnTo>
                  <a:lnTo>
                    <a:pt x="1566346" y="356307"/>
                  </a:lnTo>
                  <a:lnTo>
                    <a:pt x="1568745" y="356307"/>
                  </a:lnTo>
                  <a:lnTo>
                    <a:pt x="1571143" y="356307"/>
                  </a:lnTo>
                  <a:lnTo>
                    <a:pt x="1573542" y="356307"/>
                  </a:lnTo>
                  <a:lnTo>
                    <a:pt x="1575941" y="356307"/>
                  </a:lnTo>
                  <a:lnTo>
                    <a:pt x="1578340" y="356307"/>
                  </a:lnTo>
                  <a:lnTo>
                    <a:pt x="1580738" y="356307"/>
                  </a:lnTo>
                  <a:lnTo>
                    <a:pt x="1583137" y="356307"/>
                  </a:lnTo>
                  <a:lnTo>
                    <a:pt x="1585536" y="356307"/>
                  </a:lnTo>
                  <a:lnTo>
                    <a:pt x="1587934" y="356307"/>
                  </a:lnTo>
                  <a:lnTo>
                    <a:pt x="1590333" y="356307"/>
                  </a:lnTo>
                  <a:lnTo>
                    <a:pt x="1592732" y="356307"/>
                  </a:lnTo>
                  <a:lnTo>
                    <a:pt x="1595130" y="356307"/>
                  </a:lnTo>
                  <a:lnTo>
                    <a:pt x="1597529" y="356307"/>
                  </a:lnTo>
                  <a:lnTo>
                    <a:pt x="1599928" y="356307"/>
                  </a:lnTo>
                  <a:lnTo>
                    <a:pt x="1602326" y="356307"/>
                  </a:lnTo>
                  <a:lnTo>
                    <a:pt x="1604725" y="356307"/>
                  </a:lnTo>
                  <a:lnTo>
                    <a:pt x="1607124" y="356307"/>
                  </a:lnTo>
                  <a:lnTo>
                    <a:pt x="1609523" y="356307"/>
                  </a:lnTo>
                  <a:lnTo>
                    <a:pt x="1611921" y="356307"/>
                  </a:lnTo>
                  <a:lnTo>
                    <a:pt x="1614320" y="356307"/>
                  </a:lnTo>
                  <a:lnTo>
                    <a:pt x="1616719" y="356307"/>
                  </a:lnTo>
                  <a:lnTo>
                    <a:pt x="1619117" y="356307"/>
                  </a:lnTo>
                  <a:lnTo>
                    <a:pt x="1621516" y="356307"/>
                  </a:lnTo>
                  <a:lnTo>
                    <a:pt x="1623915" y="356307"/>
                  </a:lnTo>
                  <a:lnTo>
                    <a:pt x="1626313" y="356307"/>
                  </a:lnTo>
                  <a:lnTo>
                    <a:pt x="1628712" y="356307"/>
                  </a:lnTo>
                  <a:lnTo>
                    <a:pt x="1631111" y="356307"/>
                  </a:lnTo>
                  <a:lnTo>
                    <a:pt x="1633510" y="356307"/>
                  </a:lnTo>
                  <a:lnTo>
                    <a:pt x="1635908" y="356307"/>
                  </a:lnTo>
                  <a:lnTo>
                    <a:pt x="1638307" y="356307"/>
                  </a:lnTo>
                  <a:lnTo>
                    <a:pt x="1640706" y="356307"/>
                  </a:lnTo>
                  <a:lnTo>
                    <a:pt x="1643104" y="356307"/>
                  </a:lnTo>
                  <a:lnTo>
                    <a:pt x="1645503" y="356307"/>
                  </a:lnTo>
                  <a:lnTo>
                    <a:pt x="1647902" y="356307"/>
                  </a:lnTo>
                  <a:lnTo>
                    <a:pt x="1650300" y="356307"/>
                  </a:lnTo>
                  <a:lnTo>
                    <a:pt x="1652699" y="356307"/>
                  </a:lnTo>
                  <a:lnTo>
                    <a:pt x="1655098" y="356307"/>
                  </a:lnTo>
                  <a:lnTo>
                    <a:pt x="1657496" y="356307"/>
                  </a:lnTo>
                  <a:lnTo>
                    <a:pt x="1659895" y="356307"/>
                  </a:lnTo>
                  <a:lnTo>
                    <a:pt x="1662294" y="356307"/>
                  </a:lnTo>
                  <a:lnTo>
                    <a:pt x="1664693" y="356307"/>
                  </a:lnTo>
                  <a:lnTo>
                    <a:pt x="1667091" y="356307"/>
                  </a:lnTo>
                  <a:lnTo>
                    <a:pt x="1669490" y="356307"/>
                  </a:lnTo>
                  <a:lnTo>
                    <a:pt x="1671889" y="356307"/>
                  </a:lnTo>
                  <a:lnTo>
                    <a:pt x="1674287" y="356307"/>
                  </a:lnTo>
                  <a:lnTo>
                    <a:pt x="1676686" y="356307"/>
                  </a:lnTo>
                  <a:lnTo>
                    <a:pt x="1679085" y="356307"/>
                  </a:lnTo>
                  <a:lnTo>
                    <a:pt x="1681483" y="356307"/>
                  </a:lnTo>
                  <a:lnTo>
                    <a:pt x="1683882" y="356307"/>
                  </a:lnTo>
                  <a:lnTo>
                    <a:pt x="1686281" y="356307"/>
                  </a:lnTo>
                  <a:lnTo>
                    <a:pt x="1688679" y="356307"/>
                  </a:lnTo>
                  <a:lnTo>
                    <a:pt x="1691078" y="356307"/>
                  </a:lnTo>
                  <a:lnTo>
                    <a:pt x="1693477" y="356307"/>
                  </a:lnTo>
                  <a:lnTo>
                    <a:pt x="1695876" y="356307"/>
                  </a:lnTo>
                  <a:lnTo>
                    <a:pt x="1698274" y="356307"/>
                  </a:lnTo>
                  <a:lnTo>
                    <a:pt x="1700673" y="356307"/>
                  </a:lnTo>
                  <a:lnTo>
                    <a:pt x="1703072" y="356307"/>
                  </a:lnTo>
                  <a:lnTo>
                    <a:pt x="1705470" y="356307"/>
                  </a:lnTo>
                  <a:lnTo>
                    <a:pt x="1707869" y="356307"/>
                  </a:lnTo>
                  <a:lnTo>
                    <a:pt x="1710268" y="356307"/>
                  </a:lnTo>
                  <a:lnTo>
                    <a:pt x="1712666" y="356307"/>
                  </a:lnTo>
                  <a:lnTo>
                    <a:pt x="1715065" y="356307"/>
                  </a:lnTo>
                  <a:lnTo>
                    <a:pt x="1717464" y="356307"/>
                  </a:lnTo>
                  <a:lnTo>
                    <a:pt x="1719862" y="356307"/>
                  </a:lnTo>
                  <a:lnTo>
                    <a:pt x="1722261" y="356307"/>
                  </a:lnTo>
                  <a:lnTo>
                    <a:pt x="1724660" y="356307"/>
                  </a:lnTo>
                  <a:lnTo>
                    <a:pt x="1727059" y="356307"/>
                  </a:lnTo>
                  <a:lnTo>
                    <a:pt x="1729457" y="356307"/>
                  </a:lnTo>
                  <a:lnTo>
                    <a:pt x="1731856" y="356307"/>
                  </a:lnTo>
                  <a:lnTo>
                    <a:pt x="1734255" y="356307"/>
                  </a:lnTo>
                  <a:lnTo>
                    <a:pt x="1736653" y="356307"/>
                  </a:lnTo>
                  <a:lnTo>
                    <a:pt x="1739052" y="356307"/>
                  </a:lnTo>
                  <a:lnTo>
                    <a:pt x="1741451" y="356307"/>
                  </a:lnTo>
                  <a:lnTo>
                    <a:pt x="1743849" y="356307"/>
                  </a:lnTo>
                  <a:lnTo>
                    <a:pt x="1746248" y="356307"/>
                  </a:lnTo>
                  <a:lnTo>
                    <a:pt x="1748647" y="356307"/>
                  </a:lnTo>
                  <a:lnTo>
                    <a:pt x="1751045" y="356307"/>
                  </a:lnTo>
                  <a:lnTo>
                    <a:pt x="1753444" y="356307"/>
                  </a:lnTo>
                  <a:lnTo>
                    <a:pt x="1755843" y="356307"/>
                  </a:lnTo>
                  <a:lnTo>
                    <a:pt x="1758242" y="356307"/>
                  </a:lnTo>
                  <a:lnTo>
                    <a:pt x="1760640" y="356307"/>
                  </a:lnTo>
                  <a:lnTo>
                    <a:pt x="1763039" y="356307"/>
                  </a:lnTo>
                  <a:lnTo>
                    <a:pt x="1765438" y="356307"/>
                  </a:lnTo>
                  <a:lnTo>
                    <a:pt x="1767836" y="356307"/>
                  </a:lnTo>
                  <a:lnTo>
                    <a:pt x="1770235" y="356307"/>
                  </a:lnTo>
                  <a:lnTo>
                    <a:pt x="1772634" y="356307"/>
                  </a:lnTo>
                  <a:lnTo>
                    <a:pt x="1775032" y="356307"/>
                  </a:lnTo>
                  <a:lnTo>
                    <a:pt x="1777431" y="356307"/>
                  </a:lnTo>
                  <a:lnTo>
                    <a:pt x="1779830" y="356307"/>
                  </a:lnTo>
                  <a:lnTo>
                    <a:pt x="1782228" y="356307"/>
                  </a:lnTo>
                  <a:lnTo>
                    <a:pt x="1784627" y="356307"/>
                  </a:lnTo>
                  <a:lnTo>
                    <a:pt x="1787026" y="356307"/>
                  </a:lnTo>
                  <a:lnTo>
                    <a:pt x="1789425" y="356307"/>
                  </a:lnTo>
                  <a:lnTo>
                    <a:pt x="1791823" y="356307"/>
                  </a:lnTo>
                  <a:lnTo>
                    <a:pt x="1794222" y="356307"/>
                  </a:lnTo>
                  <a:lnTo>
                    <a:pt x="1796621" y="356307"/>
                  </a:lnTo>
                  <a:lnTo>
                    <a:pt x="1799019" y="356307"/>
                  </a:lnTo>
                  <a:lnTo>
                    <a:pt x="1801418" y="356307"/>
                  </a:lnTo>
                  <a:lnTo>
                    <a:pt x="1803817" y="356307"/>
                  </a:lnTo>
                  <a:lnTo>
                    <a:pt x="1806215" y="356307"/>
                  </a:lnTo>
                  <a:lnTo>
                    <a:pt x="1808614" y="356307"/>
                  </a:lnTo>
                  <a:lnTo>
                    <a:pt x="1811013" y="356307"/>
                  </a:lnTo>
                  <a:lnTo>
                    <a:pt x="1813411" y="356307"/>
                  </a:lnTo>
                  <a:lnTo>
                    <a:pt x="1815810" y="356307"/>
                  </a:lnTo>
                  <a:lnTo>
                    <a:pt x="1818209" y="356307"/>
                  </a:lnTo>
                  <a:lnTo>
                    <a:pt x="1820608" y="356307"/>
                  </a:lnTo>
                  <a:lnTo>
                    <a:pt x="1823006" y="356307"/>
                  </a:lnTo>
                  <a:lnTo>
                    <a:pt x="1825405" y="356307"/>
                  </a:lnTo>
                  <a:lnTo>
                    <a:pt x="1827804" y="356307"/>
                  </a:lnTo>
                  <a:lnTo>
                    <a:pt x="1830202" y="356307"/>
                  </a:lnTo>
                  <a:lnTo>
                    <a:pt x="1832601" y="356307"/>
                  </a:lnTo>
                  <a:lnTo>
                    <a:pt x="1835000" y="356307"/>
                  </a:lnTo>
                  <a:lnTo>
                    <a:pt x="1837398" y="356307"/>
                  </a:lnTo>
                  <a:lnTo>
                    <a:pt x="1839797" y="356307"/>
                  </a:lnTo>
                  <a:lnTo>
                    <a:pt x="1842196" y="356307"/>
                  </a:lnTo>
                  <a:lnTo>
                    <a:pt x="1844594" y="356307"/>
                  </a:lnTo>
                  <a:lnTo>
                    <a:pt x="1846993" y="356307"/>
                  </a:lnTo>
                  <a:lnTo>
                    <a:pt x="1849392" y="356307"/>
                  </a:lnTo>
                  <a:lnTo>
                    <a:pt x="1851791" y="356307"/>
                  </a:lnTo>
                  <a:lnTo>
                    <a:pt x="1854189" y="356307"/>
                  </a:lnTo>
                  <a:lnTo>
                    <a:pt x="1856588" y="356307"/>
                  </a:lnTo>
                  <a:lnTo>
                    <a:pt x="1858987" y="356307"/>
                  </a:lnTo>
                  <a:lnTo>
                    <a:pt x="1861385" y="356307"/>
                  </a:lnTo>
                  <a:lnTo>
                    <a:pt x="1863784" y="356307"/>
                  </a:lnTo>
                  <a:lnTo>
                    <a:pt x="1866183" y="356307"/>
                  </a:lnTo>
                  <a:lnTo>
                    <a:pt x="1868581" y="356307"/>
                  </a:lnTo>
                  <a:lnTo>
                    <a:pt x="1870980" y="356307"/>
                  </a:lnTo>
                  <a:lnTo>
                    <a:pt x="1873379" y="356307"/>
                  </a:lnTo>
                  <a:lnTo>
                    <a:pt x="1875778" y="356307"/>
                  </a:lnTo>
                  <a:lnTo>
                    <a:pt x="1878176" y="356307"/>
                  </a:lnTo>
                  <a:lnTo>
                    <a:pt x="1880575" y="356307"/>
                  </a:lnTo>
                  <a:lnTo>
                    <a:pt x="1882974" y="356307"/>
                  </a:lnTo>
                  <a:lnTo>
                    <a:pt x="1885372" y="356307"/>
                  </a:lnTo>
                  <a:lnTo>
                    <a:pt x="1887771" y="356307"/>
                  </a:lnTo>
                  <a:lnTo>
                    <a:pt x="1890170" y="356307"/>
                  </a:lnTo>
                  <a:lnTo>
                    <a:pt x="1892568" y="356307"/>
                  </a:lnTo>
                  <a:lnTo>
                    <a:pt x="1894967" y="356307"/>
                  </a:lnTo>
                  <a:lnTo>
                    <a:pt x="1897366" y="356307"/>
                  </a:lnTo>
                  <a:lnTo>
                    <a:pt x="1899764" y="356307"/>
                  </a:lnTo>
                  <a:lnTo>
                    <a:pt x="1902163" y="356307"/>
                  </a:lnTo>
                  <a:lnTo>
                    <a:pt x="1904562" y="356307"/>
                  </a:lnTo>
                  <a:lnTo>
                    <a:pt x="1906961" y="356307"/>
                  </a:lnTo>
                  <a:lnTo>
                    <a:pt x="1909359" y="356307"/>
                  </a:lnTo>
                  <a:lnTo>
                    <a:pt x="1911758" y="356307"/>
                  </a:lnTo>
                  <a:lnTo>
                    <a:pt x="1914157" y="356307"/>
                  </a:lnTo>
                  <a:lnTo>
                    <a:pt x="1916555" y="356307"/>
                  </a:lnTo>
                  <a:lnTo>
                    <a:pt x="1918954" y="356307"/>
                  </a:lnTo>
                  <a:lnTo>
                    <a:pt x="1921353" y="356307"/>
                  </a:lnTo>
                  <a:lnTo>
                    <a:pt x="1923751" y="356307"/>
                  </a:lnTo>
                  <a:lnTo>
                    <a:pt x="1926150" y="356307"/>
                  </a:lnTo>
                  <a:lnTo>
                    <a:pt x="1928549" y="356307"/>
                  </a:lnTo>
                  <a:lnTo>
                    <a:pt x="1930947" y="356307"/>
                  </a:lnTo>
                  <a:lnTo>
                    <a:pt x="1933346" y="356307"/>
                  </a:lnTo>
                  <a:lnTo>
                    <a:pt x="1935745" y="356307"/>
                  </a:lnTo>
                  <a:lnTo>
                    <a:pt x="1938144" y="356307"/>
                  </a:lnTo>
                  <a:lnTo>
                    <a:pt x="1940542" y="356307"/>
                  </a:lnTo>
                  <a:lnTo>
                    <a:pt x="1942941" y="356307"/>
                  </a:lnTo>
                  <a:lnTo>
                    <a:pt x="1945340" y="356307"/>
                  </a:lnTo>
                  <a:lnTo>
                    <a:pt x="1947738" y="356307"/>
                  </a:lnTo>
                  <a:lnTo>
                    <a:pt x="1950137" y="356307"/>
                  </a:lnTo>
                  <a:lnTo>
                    <a:pt x="1952536" y="356307"/>
                  </a:lnTo>
                  <a:lnTo>
                    <a:pt x="1954934" y="356307"/>
                  </a:lnTo>
                  <a:lnTo>
                    <a:pt x="1957333" y="356307"/>
                  </a:lnTo>
                  <a:lnTo>
                    <a:pt x="1959732" y="356307"/>
                  </a:lnTo>
                  <a:lnTo>
                    <a:pt x="1962130" y="356307"/>
                  </a:lnTo>
                  <a:lnTo>
                    <a:pt x="1964529" y="356307"/>
                  </a:lnTo>
                  <a:lnTo>
                    <a:pt x="1966928" y="356307"/>
                  </a:lnTo>
                  <a:lnTo>
                    <a:pt x="1969327" y="356307"/>
                  </a:lnTo>
                  <a:lnTo>
                    <a:pt x="1971725" y="356307"/>
                  </a:lnTo>
                  <a:lnTo>
                    <a:pt x="1974124" y="356307"/>
                  </a:lnTo>
                  <a:lnTo>
                    <a:pt x="1976523" y="356307"/>
                  </a:lnTo>
                  <a:lnTo>
                    <a:pt x="1978921" y="356307"/>
                  </a:lnTo>
                  <a:lnTo>
                    <a:pt x="1981320" y="356307"/>
                  </a:lnTo>
                  <a:lnTo>
                    <a:pt x="1983719" y="356307"/>
                  </a:lnTo>
                  <a:lnTo>
                    <a:pt x="1986117" y="356307"/>
                  </a:lnTo>
                  <a:lnTo>
                    <a:pt x="1988516" y="356307"/>
                  </a:lnTo>
                  <a:lnTo>
                    <a:pt x="1990915" y="356307"/>
                  </a:lnTo>
                  <a:lnTo>
                    <a:pt x="1993313" y="356307"/>
                  </a:lnTo>
                  <a:lnTo>
                    <a:pt x="1995712" y="356307"/>
                  </a:lnTo>
                  <a:lnTo>
                    <a:pt x="1998111" y="356307"/>
                  </a:lnTo>
                  <a:lnTo>
                    <a:pt x="2000510" y="356307"/>
                  </a:lnTo>
                  <a:lnTo>
                    <a:pt x="2002908" y="356307"/>
                  </a:lnTo>
                  <a:lnTo>
                    <a:pt x="2005307" y="356307"/>
                  </a:lnTo>
                  <a:lnTo>
                    <a:pt x="2007706" y="356307"/>
                  </a:lnTo>
                  <a:lnTo>
                    <a:pt x="2010104" y="356307"/>
                  </a:lnTo>
                  <a:lnTo>
                    <a:pt x="2012503" y="356307"/>
                  </a:lnTo>
                  <a:lnTo>
                    <a:pt x="2014902" y="356307"/>
                  </a:lnTo>
                  <a:lnTo>
                    <a:pt x="2017300" y="356307"/>
                  </a:lnTo>
                  <a:lnTo>
                    <a:pt x="2019699" y="356307"/>
                  </a:lnTo>
                  <a:lnTo>
                    <a:pt x="2022098" y="356307"/>
                  </a:lnTo>
                  <a:lnTo>
                    <a:pt x="2024496" y="356307"/>
                  </a:lnTo>
                  <a:lnTo>
                    <a:pt x="2026895" y="356307"/>
                  </a:lnTo>
                  <a:lnTo>
                    <a:pt x="2029294" y="356307"/>
                  </a:lnTo>
                  <a:lnTo>
                    <a:pt x="2031693" y="356307"/>
                  </a:lnTo>
                  <a:lnTo>
                    <a:pt x="2034091" y="356307"/>
                  </a:lnTo>
                  <a:lnTo>
                    <a:pt x="2036490" y="356307"/>
                  </a:lnTo>
                  <a:lnTo>
                    <a:pt x="2038889" y="356307"/>
                  </a:lnTo>
                  <a:lnTo>
                    <a:pt x="2041287" y="356307"/>
                  </a:lnTo>
                  <a:lnTo>
                    <a:pt x="2043686" y="356307"/>
                  </a:lnTo>
                  <a:lnTo>
                    <a:pt x="2046085" y="356307"/>
                  </a:lnTo>
                  <a:lnTo>
                    <a:pt x="2048483" y="356307"/>
                  </a:lnTo>
                  <a:lnTo>
                    <a:pt x="2050882" y="356307"/>
                  </a:lnTo>
                  <a:lnTo>
                    <a:pt x="2053281" y="356307"/>
                  </a:lnTo>
                  <a:lnTo>
                    <a:pt x="2055679" y="356307"/>
                  </a:lnTo>
                  <a:lnTo>
                    <a:pt x="2058078" y="356307"/>
                  </a:lnTo>
                  <a:lnTo>
                    <a:pt x="2060477" y="356307"/>
                  </a:lnTo>
                  <a:lnTo>
                    <a:pt x="2062876" y="356307"/>
                  </a:lnTo>
                  <a:lnTo>
                    <a:pt x="2065274" y="356307"/>
                  </a:lnTo>
                  <a:lnTo>
                    <a:pt x="2067673" y="356307"/>
                  </a:lnTo>
                  <a:lnTo>
                    <a:pt x="2070072" y="356307"/>
                  </a:lnTo>
                  <a:lnTo>
                    <a:pt x="2072470" y="356307"/>
                  </a:lnTo>
                  <a:lnTo>
                    <a:pt x="2074869" y="356307"/>
                  </a:lnTo>
                  <a:lnTo>
                    <a:pt x="2077268" y="356307"/>
                  </a:lnTo>
                  <a:lnTo>
                    <a:pt x="2079666" y="356307"/>
                  </a:lnTo>
                  <a:lnTo>
                    <a:pt x="2082065" y="356307"/>
                  </a:lnTo>
                  <a:lnTo>
                    <a:pt x="2084464" y="356307"/>
                  </a:lnTo>
                  <a:lnTo>
                    <a:pt x="2086862" y="356307"/>
                  </a:lnTo>
                  <a:lnTo>
                    <a:pt x="2089261" y="356307"/>
                  </a:lnTo>
                  <a:lnTo>
                    <a:pt x="2091660" y="356307"/>
                  </a:lnTo>
                  <a:lnTo>
                    <a:pt x="2094059" y="356307"/>
                  </a:lnTo>
                  <a:lnTo>
                    <a:pt x="2096457" y="356307"/>
                  </a:lnTo>
                  <a:lnTo>
                    <a:pt x="2098856" y="356307"/>
                  </a:lnTo>
                  <a:lnTo>
                    <a:pt x="2101255" y="356307"/>
                  </a:lnTo>
                  <a:lnTo>
                    <a:pt x="2103653" y="356307"/>
                  </a:lnTo>
                  <a:lnTo>
                    <a:pt x="2106052" y="356307"/>
                  </a:lnTo>
                  <a:lnTo>
                    <a:pt x="2108451" y="356307"/>
                  </a:lnTo>
                  <a:lnTo>
                    <a:pt x="2110849" y="356307"/>
                  </a:lnTo>
                  <a:lnTo>
                    <a:pt x="2113248" y="356307"/>
                  </a:lnTo>
                  <a:lnTo>
                    <a:pt x="2115647" y="356307"/>
                  </a:lnTo>
                  <a:lnTo>
                    <a:pt x="2118046" y="356307"/>
                  </a:lnTo>
                  <a:lnTo>
                    <a:pt x="2120444" y="356307"/>
                  </a:lnTo>
                  <a:lnTo>
                    <a:pt x="2122843" y="356307"/>
                  </a:lnTo>
                  <a:lnTo>
                    <a:pt x="2125242" y="356307"/>
                  </a:lnTo>
                  <a:lnTo>
                    <a:pt x="2127640" y="356307"/>
                  </a:lnTo>
                  <a:lnTo>
                    <a:pt x="2130039" y="356307"/>
                  </a:lnTo>
                  <a:lnTo>
                    <a:pt x="2132438" y="356307"/>
                  </a:lnTo>
                  <a:lnTo>
                    <a:pt x="2134836" y="356307"/>
                  </a:lnTo>
                  <a:lnTo>
                    <a:pt x="2137235" y="356307"/>
                  </a:lnTo>
                  <a:lnTo>
                    <a:pt x="2139634" y="356307"/>
                  </a:lnTo>
                  <a:lnTo>
                    <a:pt x="2142032" y="356307"/>
                  </a:lnTo>
                  <a:lnTo>
                    <a:pt x="2144431" y="356307"/>
                  </a:lnTo>
                  <a:lnTo>
                    <a:pt x="2146830" y="356307"/>
                  </a:lnTo>
                  <a:lnTo>
                    <a:pt x="2149229" y="356307"/>
                  </a:lnTo>
                  <a:lnTo>
                    <a:pt x="2151627" y="356307"/>
                  </a:lnTo>
                  <a:lnTo>
                    <a:pt x="2154026" y="356307"/>
                  </a:lnTo>
                  <a:lnTo>
                    <a:pt x="2156425" y="356307"/>
                  </a:lnTo>
                  <a:lnTo>
                    <a:pt x="2158823" y="356307"/>
                  </a:lnTo>
                  <a:lnTo>
                    <a:pt x="2161222" y="356307"/>
                  </a:lnTo>
                  <a:lnTo>
                    <a:pt x="2163621" y="356307"/>
                  </a:lnTo>
                  <a:lnTo>
                    <a:pt x="2166019" y="356307"/>
                  </a:lnTo>
                  <a:lnTo>
                    <a:pt x="2168418" y="356307"/>
                  </a:lnTo>
                  <a:lnTo>
                    <a:pt x="2170817" y="356307"/>
                  </a:lnTo>
                  <a:lnTo>
                    <a:pt x="2173215" y="356307"/>
                  </a:lnTo>
                  <a:lnTo>
                    <a:pt x="2175614" y="356307"/>
                  </a:lnTo>
                  <a:lnTo>
                    <a:pt x="2178013" y="356307"/>
                  </a:lnTo>
                  <a:lnTo>
                    <a:pt x="2180412" y="356307"/>
                  </a:lnTo>
                  <a:lnTo>
                    <a:pt x="2182810" y="356307"/>
                  </a:lnTo>
                  <a:lnTo>
                    <a:pt x="2185209" y="356307"/>
                  </a:lnTo>
                  <a:lnTo>
                    <a:pt x="2187608" y="356307"/>
                  </a:lnTo>
                  <a:lnTo>
                    <a:pt x="2190006" y="356307"/>
                  </a:lnTo>
                  <a:lnTo>
                    <a:pt x="2192405" y="356307"/>
                  </a:lnTo>
                  <a:lnTo>
                    <a:pt x="2194804" y="356307"/>
                  </a:lnTo>
                  <a:lnTo>
                    <a:pt x="2197202" y="356307"/>
                  </a:lnTo>
                  <a:lnTo>
                    <a:pt x="2199601" y="356307"/>
                  </a:lnTo>
                  <a:lnTo>
                    <a:pt x="2202000" y="356307"/>
                  </a:lnTo>
                  <a:lnTo>
                    <a:pt x="2204398" y="356307"/>
                  </a:lnTo>
                  <a:lnTo>
                    <a:pt x="2206797" y="356307"/>
                  </a:lnTo>
                  <a:lnTo>
                    <a:pt x="2209196" y="356307"/>
                  </a:lnTo>
                  <a:lnTo>
                    <a:pt x="2211595" y="356307"/>
                  </a:lnTo>
                  <a:lnTo>
                    <a:pt x="2213993" y="356307"/>
                  </a:lnTo>
                  <a:lnTo>
                    <a:pt x="2216392" y="356307"/>
                  </a:lnTo>
                  <a:lnTo>
                    <a:pt x="2218791" y="356307"/>
                  </a:lnTo>
                  <a:lnTo>
                    <a:pt x="2221189" y="356307"/>
                  </a:lnTo>
                  <a:lnTo>
                    <a:pt x="2223588" y="356307"/>
                  </a:lnTo>
                  <a:lnTo>
                    <a:pt x="2225987" y="356307"/>
                  </a:lnTo>
                  <a:lnTo>
                    <a:pt x="2228385" y="356307"/>
                  </a:lnTo>
                  <a:lnTo>
                    <a:pt x="2230784" y="356307"/>
                  </a:lnTo>
                  <a:lnTo>
                    <a:pt x="2233183" y="356307"/>
                  </a:lnTo>
                  <a:lnTo>
                    <a:pt x="2235581" y="356307"/>
                  </a:lnTo>
                  <a:lnTo>
                    <a:pt x="2237980" y="356307"/>
                  </a:lnTo>
                  <a:lnTo>
                    <a:pt x="2240379" y="356307"/>
                  </a:lnTo>
                  <a:lnTo>
                    <a:pt x="2242778" y="356307"/>
                  </a:lnTo>
                  <a:lnTo>
                    <a:pt x="2245176" y="356307"/>
                  </a:lnTo>
                  <a:lnTo>
                    <a:pt x="2247575" y="356307"/>
                  </a:lnTo>
                  <a:lnTo>
                    <a:pt x="2249974" y="356307"/>
                  </a:lnTo>
                  <a:lnTo>
                    <a:pt x="2252372" y="356307"/>
                  </a:lnTo>
                  <a:lnTo>
                    <a:pt x="2254771" y="356307"/>
                  </a:lnTo>
                  <a:lnTo>
                    <a:pt x="2257170" y="356307"/>
                  </a:lnTo>
                  <a:lnTo>
                    <a:pt x="2259568" y="356307"/>
                  </a:lnTo>
                  <a:lnTo>
                    <a:pt x="2261967" y="356307"/>
                  </a:lnTo>
                  <a:lnTo>
                    <a:pt x="2264366" y="356307"/>
                  </a:lnTo>
                  <a:lnTo>
                    <a:pt x="2266764" y="356307"/>
                  </a:lnTo>
                  <a:lnTo>
                    <a:pt x="2269163" y="356307"/>
                  </a:lnTo>
                  <a:lnTo>
                    <a:pt x="2271562" y="356307"/>
                  </a:lnTo>
                  <a:lnTo>
                    <a:pt x="2273961" y="356307"/>
                  </a:lnTo>
                  <a:lnTo>
                    <a:pt x="2276359" y="356307"/>
                  </a:lnTo>
                  <a:lnTo>
                    <a:pt x="2278758" y="356307"/>
                  </a:lnTo>
                  <a:lnTo>
                    <a:pt x="2281157" y="356307"/>
                  </a:lnTo>
                  <a:lnTo>
                    <a:pt x="2283555" y="356307"/>
                  </a:lnTo>
                  <a:lnTo>
                    <a:pt x="2285954" y="356307"/>
                  </a:lnTo>
                  <a:lnTo>
                    <a:pt x="2288353" y="356307"/>
                  </a:lnTo>
                  <a:lnTo>
                    <a:pt x="2290751" y="356307"/>
                  </a:lnTo>
                  <a:lnTo>
                    <a:pt x="2293150" y="356307"/>
                  </a:lnTo>
                  <a:lnTo>
                    <a:pt x="2295549" y="356307"/>
                  </a:lnTo>
                  <a:lnTo>
                    <a:pt x="2297947" y="356307"/>
                  </a:lnTo>
                  <a:lnTo>
                    <a:pt x="2300346" y="356307"/>
                  </a:lnTo>
                  <a:lnTo>
                    <a:pt x="2302745" y="356307"/>
                  </a:lnTo>
                  <a:lnTo>
                    <a:pt x="2305144" y="356307"/>
                  </a:lnTo>
                  <a:lnTo>
                    <a:pt x="2307542" y="356307"/>
                  </a:lnTo>
                  <a:lnTo>
                    <a:pt x="2309941" y="356307"/>
                  </a:lnTo>
                  <a:lnTo>
                    <a:pt x="2312340" y="356307"/>
                  </a:lnTo>
                  <a:lnTo>
                    <a:pt x="2314738" y="356307"/>
                  </a:lnTo>
                  <a:lnTo>
                    <a:pt x="2317137" y="356307"/>
                  </a:lnTo>
                  <a:lnTo>
                    <a:pt x="2319536" y="356307"/>
                  </a:lnTo>
                  <a:lnTo>
                    <a:pt x="2321934" y="356307"/>
                  </a:lnTo>
                  <a:lnTo>
                    <a:pt x="2324333" y="356307"/>
                  </a:lnTo>
                  <a:lnTo>
                    <a:pt x="2326732" y="356307"/>
                  </a:lnTo>
                  <a:lnTo>
                    <a:pt x="2329131" y="356307"/>
                  </a:lnTo>
                  <a:lnTo>
                    <a:pt x="2331529" y="356307"/>
                  </a:lnTo>
                  <a:lnTo>
                    <a:pt x="2333928" y="356307"/>
                  </a:lnTo>
                  <a:lnTo>
                    <a:pt x="2336327" y="356307"/>
                  </a:lnTo>
                  <a:lnTo>
                    <a:pt x="2338725" y="303940"/>
                  </a:lnTo>
                  <a:lnTo>
                    <a:pt x="2341124" y="303940"/>
                  </a:lnTo>
                  <a:lnTo>
                    <a:pt x="2343523" y="303940"/>
                  </a:lnTo>
                  <a:lnTo>
                    <a:pt x="2345921" y="303940"/>
                  </a:lnTo>
                  <a:lnTo>
                    <a:pt x="2348320" y="303940"/>
                  </a:lnTo>
                  <a:lnTo>
                    <a:pt x="2350719" y="303940"/>
                  </a:lnTo>
                  <a:lnTo>
                    <a:pt x="2353117" y="303940"/>
                  </a:lnTo>
                  <a:lnTo>
                    <a:pt x="2355516" y="303940"/>
                  </a:lnTo>
                  <a:lnTo>
                    <a:pt x="2357915" y="303940"/>
                  </a:lnTo>
                  <a:lnTo>
                    <a:pt x="2360314" y="303940"/>
                  </a:lnTo>
                  <a:lnTo>
                    <a:pt x="2362712" y="303940"/>
                  </a:lnTo>
                  <a:lnTo>
                    <a:pt x="2365111" y="303940"/>
                  </a:lnTo>
                  <a:lnTo>
                    <a:pt x="2367510" y="303940"/>
                  </a:lnTo>
                  <a:lnTo>
                    <a:pt x="2369908" y="303940"/>
                  </a:lnTo>
                  <a:lnTo>
                    <a:pt x="2372307" y="303940"/>
                  </a:lnTo>
                  <a:lnTo>
                    <a:pt x="2374706" y="303940"/>
                  </a:lnTo>
                  <a:lnTo>
                    <a:pt x="2377104" y="303940"/>
                  </a:lnTo>
                  <a:lnTo>
                    <a:pt x="2379503" y="303940"/>
                  </a:lnTo>
                  <a:lnTo>
                    <a:pt x="2381902" y="303940"/>
                  </a:lnTo>
                  <a:lnTo>
                    <a:pt x="2384300" y="303940"/>
                  </a:lnTo>
                  <a:lnTo>
                    <a:pt x="2386699" y="303940"/>
                  </a:lnTo>
                  <a:lnTo>
                    <a:pt x="2389098" y="303940"/>
                  </a:lnTo>
                  <a:lnTo>
                    <a:pt x="2391497" y="303940"/>
                  </a:lnTo>
                  <a:lnTo>
                    <a:pt x="2393895" y="303940"/>
                  </a:lnTo>
                  <a:lnTo>
                    <a:pt x="2396294" y="303940"/>
                  </a:lnTo>
                  <a:lnTo>
                    <a:pt x="2398693" y="303940"/>
                  </a:lnTo>
                  <a:lnTo>
                    <a:pt x="2401091" y="303940"/>
                  </a:lnTo>
                  <a:lnTo>
                    <a:pt x="2403490" y="303940"/>
                  </a:lnTo>
                  <a:lnTo>
                    <a:pt x="2405889" y="303940"/>
                  </a:lnTo>
                  <a:lnTo>
                    <a:pt x="2408287" y="303940"/>
                  </a:lnTo>
                  <a:lnTo>
                    <a:pt x="2410686" y="303940"/>
                  </a:lnTo>
                  <a:lnTo>
                    <a:pt x="2413085" y="303940"/>
                  </a:lnTo>
                  <a:lnTo>
                    <a:pt x="2415483" y="303940"/>
                  </a:lnTo>
                  <a:lnTo>
                    <a:pt x="2417882" y="303940"/>
                  </a:lnTo>
                  <a:lnTo>
                    <a:pt x="2420281" y="303940"/>
                  </a:lnTo>
                  <a:lnTo>
                    <a:pt x="2422680" y="303940"/>
                  </a:lnTo>
                  <a:lnTo>
                    <a:pt x="2425078" y="303940"/>
                  </a:lnTo>
                  <a:lnTo>
                    <a:pt x="2427477" y="303940"/>
                  </a:lnTo>
                  <a:lnTo>
                    <a:pt x="2429876" y="303940"/>
                  </a:lnTo>
                  <a:lnTo>
                    <a:pt x="2432274" y="303940"/>
                  </a:lnTo>
                  <a:lnTo>
                    <a:pt x="2434673" y="303940"/>
                  </a:lnTo>
                  <a:lnTo>
                    <a:pt x="2437072" y="303940"/>
                  </a:lnTo>
                  <a:lnTo>
                    <a:pt x="2439470" y="303940"/>
                  </a:lnTo>
                  <a:lnTo>
                    <a:pt x="2441869" y="303940"/>
                  </a:lnTo>
                  <a:lnTo>
                    <a:pt x="2444268" y="303940"/>
                  </a:lnTo>
                  <a:lnTo>
                    <a:pt x="2446666" y="303940"/>
                  </a:lnTo>
                  <a:lnTo>
                    <a:pt x="2449065" y="303940"/>
                  </a:lnTo>
                  <a:lnTo>
                    <a:pt x="2451464" y="303940"/>
                  </a:lnTo>
                  <a:lnTo>
                    <a:pt x="2453863" y="303940"/>
                  </a:lnTo>
                  <a:lnTo>
                    <a:pt x="2456261" y="303940"/>
                  </a:lnTo>
                  <a:lnTo>
                    <a:pt x="2458660" y="303940"/>
                  </a:lnTo>
                  <a:lnTo>
                    <a:pt x="2461059" y="303940"/>
                  </a:lnTo>
                  <a:lnTo>
                    <a:pt x="2463457" y="303940"/>
                  </a:lnTo>
                  <a:lnTo>
                    <a:pt x="2465856" y="303940"/>
                  </a:lnTo>
                  <a:lnTo>
                    <a:pt x="2468255" y="303940"/>
                  </a:lnTo>
                  <a:lnTo>
                    <a:pt x="2470653" y="303940"/>
                  </a:lnTo>
                  <a:lnTo>
                    <a:pt x="2473052" y="303940"/>
                  </a:lnTo>
                  <a:lnTo>
                    <a:pt x="2475451" y="303940"/>
                  </a:lnTo>
                  <a:lnTo>
                    <a:pt x="2477849" y="303940"/>
                  </a:lnTo>
                  <a:lnTo>
                    <a:pt x="2480248" y="303940"/>
                  </a:lnTo>
                  <a:lnTo>
                    <a:pt x="2482647" y="303940"/>
                  </a:lnTo>
                  <a:lnTo>
                    <a:pt x="2485046" y="303940"/>
                  </a:lnTo>
                  <a:lnTo>
                    <a:pt x="2487444" y="303940"/>
                  </a:lnTo>
                  <a:lnTo>
                    <a:pt x="2489843" y="303940"/>
                  </a:lnTo>
                  <a:lnTo>
                    <a:pt x="2492242" y="303940"/>
                  </a:lnTo>
                  <a:lnTo>
                    <a:pt x="2494640" y="303940"/>
                  </a:lnTo>
                  <a:lnTo>
                    <a:pt x="2497039" y="303940"/>
                  </a:lnTo>
                  <a:lnTo>
                    <a:pt x="2499438" y="303940"/>
                  </a:lnTo>
                  <a:lnTo>
                    <a:pt x="2501836" y="303940"/>
                  </a:lnTo>
                  <a:lnTo>
                    <a:pt x="2504235" y="303940"/>
                  </a:lnTo>
                  <a:lnTo>
                    <a:pt x="2506634" y="303940"/>
                  </a:lnTo>
                  <a:lnTo>
                    <a:pt x="2509032" y="303940"/>
                  </a:lnTo>
                  <a:lnTo>
                    <a:pt x="2511431" y="303940"/>
                  </a:lnTo>
                  <a:lnTo>
                    <a:pt x="2513830" y="303940"/>
                  </a:lnTo>
                  <a:lnTo>
                    <a:pt x="2516229" y="303940"/>
                  </a:lnTo>
                  <a:lnTo>
                    <a:pt x="2518627" y="303940"/>
                  </a:lnTo>
                  <a:lnTo>
                    <a:pt x="2521026" y="303940"/>
                  </a:lnTo>
                  <a:lnTo>
                    <a:pt x="2523425" y="303940"/>
                  </a:lnTo>
                  <a:lnTo>
                    <a:pt x="2525823" y="303940"/>
                  </a:lnTo>
                  <a:lnTo>
                    <a:pt x="2528222" y="303940"/>
                  </a:lnTo>
                  <a:lnTo>
                    <a:pt x="2530621" y="303940"/>
                  </a:lnTo>
                  <a:lnTo>
                    <a:pt x="2533019" y="303940"/>
                  </a:lnTo>
                  <a:lnTo>
                    <a:pt x="2535418" y="303940"/>
                  </a:lnTo>
                  <a:lnTo>
                    <a:pt x="2537817" y="303940"/>
                  </a:lnTo>
                  <a:lnTo>
                    <a:pt x="2540215" y="303940"/>
                  </a:lnTo>
                  <a:lnTo>
                    <a:pt x="2542614" y="303940"/>
                  </a:lnTo>
                  <a:lnTo>
                    <a:pt x="2545013" y="303940"/>
                  </a:lnTo>
                  <a:lnTo>
                    <a:pt x="2547412" y="303940"/>
                  </a:lnTo>
                  <a:lnTo>
                    <a:pt x="2549810" y="303940"/>
                  </a:lnTo>
                  <a:lnTo>
                    <a:pt x="2552209" y="303940"/>
                  </a:lnTo>
                  <a:lnTo>
                    <a:pt x="2554608" y="303940"/>
                  </a:lnTo>
                  <a:lnTo>
                    <a:pt x="2557006" y="303940"/>
                  </a:lnTo>
                  <a:lnTo>
                    <a:pt x="2559405" y="303940"/>
                  </a:lnTo>
                  <a:lnTo>
                    <a:pt x="2561804" y="303940"/>
                  </a:lnTo>
                  <a:lnTo>
                    <a:pt x="2564202" y="303940"/>
                  </a:lnTo>
                  <a:lnTo>
                    <a:pt x="2566601" y="303940"/>
                  </a:lnTo>
                  <a:lnTo>
                    <a:pt x="2569000" y="303940"/>
                  </a:lnTo>
                  <a:lnTo>
                    <a:pt x="2571399" y="303940"/>
                  </a:lnTo>
                  <a:lnTo>
                    <a:pt x="2573797" y="303940"/>
                  </a:lnTo>
                  <a:lnTo>
                    <a:pt x="2576196" y="303940"/>
                  </a:lnTo>
                  <a:lnTo>
                    <a:pt x="2578595" y="303940"/>
                  </a:lnTo>
                  <a:lnTo>
                    <a:pt x="2580993" y="303940"/>
                  </a:lnTo>
                  <a:lnTo>
                    <a:pt x="2583392" y="303940"/>
                  </a:lnTo>
                  <a:lnTo>
                    <a:pt x="2585791" y="303940"/>
                  </a:lnTo>
                  <a:lnTo>
                    <a:pt x="2588189" y="303940"/>
                  </a:lnTo>
                  <a:lnTo>
                    <a:pt x="2590588" y="303940"/>
                  </a:lnTo>
                  <a:lnTo>
                    <a:pt x="2592987" y="303940"/>
                  </a:lnTo>
                  <a:lnTo>
                    <a:pt x="2595385" y="303940"/>
                  </a:lnTo>
                  <a:lnTo>
                    <a:pt x="2597784" y="303940"/>
                  </a:lnTo>
                  <a:lnTo>
                    <a:pt x="2600183" y="303940"/>
                  </a:lnTo>
                  <a:lnTo>
                    <a:pt x="2602582" y="303940"/>
                  </a:lnTo>
                  <a:lnTo>
                    <a:pt x="2604980" y="303940"/>
                  </a:lnTo>
                  <a:lnTo>
                    <a:pt x="2607379" y="303940"/>
                  </a:lnTo>
                  <a:lnTo>
                    <a:pt x="2609778" y="303940"/>
                  </a:lnTo>
                  <a:lnTo>
                    <a:pt x="2612176" y="303940"/>
                  </a:lnTo>
                  <a:lnTo>
                    <a:pt x="2614575" y="303940"/>
                  </a:lnTo>
                  <a:lnTo>
                    <a:pt x="2616974" y="303940"/>
                  </a:lnTo>
                  <a:lnTo>
                    <a:pt x="2619372" y="303940"/>
                  </a:lnTo>
                  <a:lnTo>
                    <a:pt x="2621771" y="303940"/>
                  </a:lnTo>
                  <a:lnTo>
                    <a:pt x="2624170" y="303940"/>
                  </a:lnTo>
                  <a:lnTo>
                    <a:pt x="2626568" y="303940"/>
                  </a:lnTo>
                  <a:lnTo>
                    <a:pt x="2628967" y="809003"/>
                  </a:lnTo>
                  <a:lnTo>
                    <a:pt x="2631366" y="809003"/>
                  </a:lnTo>
                  <a:lnTo>
                    <a:pt x="2633765" y="809003"/>
                  </a:lnTo>
                  <a:lnTo>
                    <a:pt x="2636163" y="809003"/>
                  </a:lnTo>
                  <a:lnTo>
                    <a:pt x="2638562" y="809003"/>
                  </a:lnTo>
                  <a:lnTo>
                    <a:pt x="2640961" y="809003"/>
                  </a:lnTo>
                  <a:lnTo>
                    <a:pt x="2643359" y="809003"/>
                  </a:lnTo>
                  <a:lnTo>
                    <a:pt x="2645758" y="809003"/>
                  </a:lnTo>
                  <a:lnTo>
                    <a:pt x="2648157" y="809003"/>
                  </a:lnTo>
                  <a:lnTo>
                    <a:pt x="2650555" y="809003"/>
                  </a:lnTo>
                  <a:lnTo>
                    <a:pt x="2652954" y="809003"/>
                  </a:lnTo>
                  <a:lnTo>
                    <a:pt x="2655353" y="809003"/>
                  </a:lnTo>
                  <a:lnTo>
                    <a:pt x="2657751" y="809003"/>
                  </a:lnTo>
                  <a:lnTo>
                    <a:pt x="2660150" y="809003"/>
                  </a:lnTo>
                  <a:lnTo>
                    <a:pt x="2662549" y="809003"/>
                  </a:lnTo>
                  <a:lnTo>
                    <a:pt x="2664948" y="809003"/>
                  </a:lnTo>
                  <a:lnTo>
                    <a:pt x="2667346" y="809003"/>
                  </a:lnTo>
                  <a:lnTo>
                    <a:pt x="2669745" y="809003"/>
                  </a:lnTo>
                  <a:lnTo>
                    <a:pt x="2672144" y="809003"/>
                  </a:lnTo>
                  <a:lnTo>
                    <a:pt x="2674542" y="809003"/>
                  </a:lnTo>
                  <a:lnTo>
                    <a:pt x="2676941" y="809003"/>
                  </a:lnTo>
                  <a:lnTo>
                    <a:pt x="2679340" y="809003"/>
                  </a:lnTo>
                  <a:lnTo>
                    <a:pt x="2681738" y="809003"/>
                  </a:lnTo>
                  <a:lnTo>
                    <a:pt x="2684137" y="809003"/>
                  </a:lnTo>
                  <a:lnTo>
                    <a:pt x="2686536" y="809003"/>
                  </a:lnTo>
                  <a:lnTo>
                    <a:pt x="2688934" y="809003"/>
                  </a:lnTo>
                  <a:lnTo>
                    <a:pt x="2691333" y="809003"/>
                  </a:lnTo>
                  <a:lnTo>
                    <a:pt x="2693732" y="809003"/>
                  </a:lnTo>
                  <a:lnTo>
                    <a:pt x="2696131" y="809003"/>
                  </a:lnTo>
                  <a:lnTo>
                    <a:pt x="2698529" y="809003"/>
                  </a:lnTo>
                  <a:lnTo>
                    <a:pt x="2700928" y="809003"/>
                  </a:lnTo>
                  <a:lnTo>
                    <a:pt x="2703327" y="809003"/>
                  </a:lnTo>
                  <a:lnTo>
                    <a:pt x="2705725" y="809003"/>
                  </a:lnTo>
                  <a:lnTo>
                    <a:pt x="2708124" y="809003"/>
                  </a:lnTo>
                  <a:lnTo>
                    <a:pt x="2710523" y="809003"/>
                  </a:lnTo>
                  <a:lnTo>
                    <a:pt x="2712921" y="809003"/>
                  </a:lnTo>
                  <a:lnTo>
                    <a:pt x="2715320" y="809003"/>
                  </a:lnTo>
                  <a:lnTo>
                    <a:pt x="2717719" y="809003"/>
                  </a:lnTo>
                  <a:lnTo>
                    <a:pt x="2720117" y="809003"/>
                  </a:lnTo>
                  <a:lnTo>
                    <a:pt x="2722516" y="809003"/>
                  </a:lnTo>
                  <a:lnTo>
                    <a:pt x="2724915" y="809003"/>
                  </a:lnTo>
                  <a:lnTo>
                    <a:pt x="2727314" y="809003"/>
                  </a:lnTo>
                  <a:lnTo>
                    <a:pt x="2729712" y="809003"/>
                  </a:lnTo>
                  <a:lnTo>
                    <a:pt x="2732111" y="809003"/>
                  </a:lnTo>
                  <a:lnTo>
                    <a:pt x="2734510" y="809003"/>
                  </a:lnTo>
                  <a:lnTo>
                    <a:pt x="2736908" y="809003"/>
                  </a:lnTo>
                  <a:lnTo>
                    <a:pt x="2739307" y="809003"/>
                  </a:lnTo>
                  <a:lnTo>
                    <a:pt x="2741706" y="809003"/>
                  </a:lnTo>
                  <a:lnTo>
                    <a:pt x="2744104" y="809003"/>
                  </a:lnTo>
                  <a:lnTo>
                    <a:pt x="2746503" y="809003"/>
                  </a:lnTo>
                  <a:lnTo>
                    <a:pt x="2748902" y="809003"/>
                  </a:lnTo>
                  <a:lnTo>
                    <a:pt x="2751300" y="809003"/>
                  </a:lnTo>
                  <a:lnTo>
                    <a:pt x="2753699" y="809003"/>
                  </a:lnTo>
                  <a:lnTo>
                    <a:pt x="2756098" y="809003"/>
                  </a:lnTo>
                  <a:lnTo>
                    <a:pt x="2758497" y="809003"/>
                  </a:lnTo>
                  <a:lnTo>
                    <a:pt x="2760895" y="809003"/>
                  </a:lnTo>
                  <a:lnTo>
                    <a:pt x="2763294" y="809003"/>
                  </a:lnTo>
                  <a:lnTo>
                    <a:pt x="2765693" y="809003"/>
                  </a:lnTo>
                  <a:lnTo>
                    <a:pt x="2768091" y="809003"/>
                  </a:lnTo>
                  <a:lnTo>
                    <a:pt x="2770490" y="809003"/>
                  </a:lnTo>
                  <a:lnTo>
                    <a:pt x="2772889" y="809003"/>
                  </a:lnTo>
                  <a:lnTo>
                    <a:pt x="2775287" y="1304409"/>
                  </a:lnTo>
                  <a:lnTo>
                    <a:pt x="2777686" y="1304409"/>
                  </a:lnTo>
                  <a:lnTo>
                    <a:pt x="2780085" y="1304409"/>
                  </a:lnTo>
                  <a:lnTo>
                    <a:pt x="2782483" y="1304409"/>
                  </a:lnTo>
                  <a:lnTo>
                    <a:pt x="2784882" y="1304409"/>
                  </a:lnTo>
                  <a:lnTo>
                    <a:pt x="2787281" y="1304409"/>
                  </a:lnTo>
                  <a:lnTo>
                    <a:pt x="2789680" y="1304409"/>
                  </a:lnTo>
                  <a:lnTo>
                    <a:pt x="2792078" y="1304409"/>
                  </a:lnTo>
                  <a:lnTo>
                    <a:pt x="2794477" y="1304409"/>
                  </a:lnTo>
                  <a:lnTo>
                    <a:pt x="2796876" y="1304409"/>
                  </a:lnTo>
                  <a:lnTo>
                    <a:pt x="2799274" y="1304409"/>
                  </a:lnTo>
                  <a:lnTo>
                    <a:pt x="2801673" y="1304409"/>
                  </a:lnTo>
                  <a:lnTo>
                    <a:pt x="2804072" y="1304409"/>
                  </a:lnTo>
                  <a:lnTo>
                    <a:pt x="2806470" y="1304409"/>
                  </a:lnTo>
                  <a:lnTo>
                    <a:pt x="2808869" y="1304409"/>
                  </a:lnTo>
                  <a:lnTo>
                    <a:pt x="2811268" y="1304409"/>
                  </a:lnTo>
                  <a:lnTo>
                    <a:pt x="2813667" y="1304409"/>
                  </a:lnTo>
                  <a:lnTo>
                    <a:pt x="2816065" y="1304409"/>
                  </a:lnTo>
                  <a:lnTo>
                    <a:pt x="2818464" y="1304409"/>
                  </a:lnTo>
                  <a:lnTo>
                    <a:pt x="2820863" y="1304409"/>
                  </a:lnTo>
                  <a:lnTo>
                    <a:pt x="2823261" y="1304409"/>
                  </a:lnTo>
                  <a:lnTo>
                    <a:pt x="2825660" y="1304409"/>
                  </a:lnTo>
                  <a:lnTo>
                    <a:pt x="2828059" y="1304409"/>
                  </a:lnTo>
                  <a:lnTo>
                    <a:pt x="2830457" y="1304409"/>
                  </a:lnTo>
                  <a:lnTo>
                    <a:pt x="2832856" y="1304409"/>
                  </a:lnTo>
                  <a:lnTo>
                    <a:pt x="2835255" y="1304409"/>
                  </a:lnTo>
                  <a:lnTo>
                    <a:pt x="2837653" y="1304409"/>
                  </a:lnTo>
                  <a:lnTo>
                    <a:pt x="2840052" y="1304409"/>
                  </a:lnTo>
                  <a:lnTo>
                    <a:pt x="2842451" y="1304409"/>
                  </a:lnTo>
                  <a:lnTo>
                    <a:pt x="2844850" y="1304409"/>
                  </a:lnTo>
                  <a:lnTo>
                    <a:pt x="2847248" y="1304409"/>
                  </a:lnTo>
                  <a:lnTo>
                    <a:pt x="2849647" y="1304409"/>
                  </a:lnTo>
                  <a:lnTo>
                    <a:pt x="2852046" y="1304409"/>
                  </a:lnTo>
                  <a:lnTo>
                    <a:pt x="2854444" y="1304409"/>
                  </a:lnTo>
                  <a:lnTo>
                    <a:pt x="2856843" y="1304409"/>
                  </a:lnTo>
                  <a:lnTo>
                    <a:pt x="2859242" y="1304409"/>
                  </a:lnTo>
                  <a:lnTo>
                    <a:pt x="2861640" y="1304409"/>
                  </a:lnTo>
                  <a:lnTo>
                    <a:pt x="2864039" y="1304409"/>
                  </a:lnTo>
                  <a:lnTo>
                    <a:pt x="2866438" y="1304409"/>
                  </a:lnTo>
                  <a:lnTo>
                    <a:pt x="2868836" y="1304409"/>
                  </a:lnTo>
                  <a:lnTo>
                    <a:pt x="2871235" y="1304409"/>
                  </a:lnTo>
                  <a:lnTo>
                    <a:pt x="2873634" y="1304409"/>
                  </a:lnTo>
                  <a:lnTo>
                    <a:pt x="2876033" y="1304409"/>
                  </a:lnTo>
                  <a:lnTo>
                    <a:pt x="2878431" y="1304409"/>
                  </a:lnTo>
                  <a:lnTo>
                    <a:pt x="2880830" y="1304409"/>
                  </a:lnTo>
                  <a:lnTo>
                    <a:pt x="2883229" y="1304409"/>
                  </a:lnTo>
                  <a:lnTo>
                    <a:pt x="2885627" y="1304409"/>
                  </a:lnTo>
                  <a:lnTo>
                    <a:pt x="2888026" y="1304409"/>
                  </a:lnTo>
                  <a:lnTo>
                    <a:pt x="2890425" y="1304409"/>
                  </a:lnTo>
                  <a:lnTo>
                    <a:pt x="2892823" y="1304409"/>
                  </a:lnTo>
                  <a:lnTo>
                    <a:pt x="2895222" y="1304409"/>
                  </a:lnTo>
                  <a:lnTo>
                    <a:pt x="2897621" y="1304409"/>
                  </a:lnTo>
                  <a:lnTo>
                    <a:pt x="2900019" y="1304409"/>
                  </a:lnTo>
                  <a:lnTo>
                    <a:pt x="2902418" y="1304409"/>
                  </a:lnTo>
                  <a:lnTo>
                    <a:pt x="2904817" y="1304409"/>
                  </a:lnTo>
                  <a:lnTo>
                    <a:pt x="2907216" y="1304409"/>
                  </a:lnTo>
                  <a:lnTo>
                    <a:pt x="2909614" y="1304409"/>
                  </a:lnTo>
                  <a:lnTo>
                    <a:pt x="2912013" y="1304409"/>
                  </a:lnTo>
                  <a:lnTo>
                    <a:pt x="2914412" y="1304409"/>
                  </a:lnTo>
                  <a:lnTo>
                    <a:pt x="2916810" y="1304409"/>
                  </a:lnTo>
                  <a:lnTo>
                    <a:pt x="2919209" y="1304409"/>
                  </a:lnTo>
                  <a:lnTo>
                    <a:pt x="2921608" y="1304409"/>
                  </a:lnTo>
                  <a:lnTo>
                    <a:pt x="2924006" y="1304409"/>
                  </a:lnTo>
                  <a:lnTo>
                    <a:pt x="2926405" y="1304409"/>
                  </a:lnTo>
                  <a:lnTo>
                    <a:pt x="2928804" y="1304409"/>
                  </a:lnTo>
                  <a:lnTo>
                    <a:pt x="2931202" y="1304409"/>
                  </a:lnTo>
                  <a:lnTo>
                    <a:pt x="2933601" y="1304409"/>
                  </a:lnTo>
                  <a:lnTo>
                    <a:pt x="2936000" y="1304409"/>
                  </a:lnTo>
                  <a:lnTo>
                    <a:pt x="2938399" y="1304409"/>
                  </a:lnTo>
                  <a:lnTo>
                    <a:pt x="2940797" y="1304409"/>
                  </a:lnTo>
                  <a:lnTo>
                    <a:pt x="2943196" y="1304409"/>
                  </a:lnTo>
                  <a:lnTo>
                    <a:pt x="2945595" y="1304409"/>
                  </a:lnTo>
                  <a:lnTo>
                    <a:pt x="2947993" y="1304409"/>
                  </a:lnTo>
                  <a:lnTo>
                    <a:pt x="2950392" y="1304409"/>
                  </a:lnTo>
                  <a:lnTo>
                    <a:pt x="2952791" y="1304409"/>
                  </a:lnTo>
                  <a:lnTo>
                    <a:pt x="2955189" y="1304409"/>
                  </a:lnTo>
                  <a:lnTo>
                    <a:pt x="2957588" y="1304409"/>
                  </a:lnTo>
                  <a:lnTo>
                    <a:pt x="2959987" y="1304409"/>
                  </a:lnTo>
                  <a:lnTo>
                    <a:pt x="2962385" y="1304409"/>
                  </a:lnTo>
                  <a:lnTo>
                    <a:pt x="2964784" y="1304409"/>
                  </a:lnTo>
                  <a:lnTo>
                    <a:pt x="2967183" y="1304409"/>
                  </a:lnTo>
                  <a:lnTo>
                    <a:pt x="2969582" y="1304409"/>
                  </a:lnTo>
                  <a:lnTo>
                    <a:pt x="2971980" y="1304409"/>
                  </a:lnTo>
                  <a:lnTo>
                    <a:pt x="2974379" y="1304409"/>
                  </a:lnTo>
                  <a:lnTo>
                    <a:pt x="2976778" y="1304409"/>
                  </a:lnTo>
                  <a:lnTo>
                    <a:pt x="2979176" y="1304409"/>
                  </a:lnTo>
                  <a:lnTo>
                    <a:pt x="2981575" y="1304409"/>
                  </a:lnTo>
                  <a:lnTo>
                    <a:pt x="2983974" y="1304409"/>
                  </a:lnTo>
                  <a:lnTo>
                    <a:pt x="2986372" y="1304409"/>
                  </a:lnTo>
                  <a:lnTo>
                    <a:pt x="2988771" y="1304409"/>
                  </a:lnTo>
                  <a:lnTo>
                    <a:pt x="2991170" y="1304409"/>
                  </a:lnTo>
                  <a:lnTo>
                    <a:pt x="2993568" y="1304409"/>
                  </a:lnTo>
                  <a:lnTo>
                    <a:pt x="2995967" y="1304409"/>
                  </a:lnTo>
                  <a:lnTo>
                    <a:pt x="2998366" y="1304409"/>
                  </a:lnTo>
                  <a:lnTo>
                    <a:pt x="3000765" y="1304409"/>
                  </a:lnTo>
                  <a:lnTo>
                    <a:pt x="3003163" y="1304409"/>
                  </a:lnTo>
                  <a:lnTo>
                    <a:pt x="3005562" y="1304409"/>
                  </a:lnTo>
                  <a:lnTo>
                    <a:pt x="3007961" y="1304409"/>
                  </a:lnTo>
                  <a:lnTo>
                    <a:pt x="3010359" y="1304409"/>
                  </a:lnTo>
                  <a:lnTo>
                    <a:pt x="3012758" y="1304409"/>
                  </a:lnTo>
                  <a:lnTo>
                    <a:pt x="3015157" y="1304409"/>
                  </a:lnTo>
                  <a:lnTo>
                    <a:pt x="3017555" y="1304409"/>
                  </a:lnTo>
                  <a:lnTo>
                    <a:pt x="3019954" y="1304409"/>
                  </a:lnTo>
                  <a:lnTo>
                    <a:pt x="3022353" y="1304409"/>
                  </a:lnTo>
                  <a:lnTo>
                    <a:pt x="3024752" y="1304409"/>
                  </a:lnTo>
                  <a:lnTo>
                    <a:pt x="3027150" y="1304409"/>
                  </a:lnTo>
                  <a:lnTo>
                    <a:pt x="3029549" y="1304409"/>
                  </a:lnTo>
                  <a:lnTo>
                    <a:pt x="3031948" y="1304409"/>
                  </a:lnTo>
                  <a:lnTo>
                    <a:pt x="3034346" y="1304409"/>
                  </a:lnTo>
                  <a:lnTo>
                    <a:pt x="3036745" y="1304409"/>
                  </a:lnTo>
                  <a:lnTo>
                    <a:pt x="3039144" y="1304409"/>
                  </a:lnTo>
                  <a:lnTo>
                    <a:pt x="3041542" y="1304409"/>
                  </a:lnTo>
                  <a:lnTo>
                    <a:pt x="3043941" y="1304409"/>
                  </a:lnTo>
                  <a:lnTo>
                    <a:pt x="3046340" y="1304409"/>
                  </a:lnTo>
                  <a:lnTo>
                    <a:pt x="3048738" y="1304409"/>
                  </a:lnTo>
                  <a:lnTo>
                    <a:pt x="3051137" y="1304409"/>
                  </a:lnTo>
                  <a:lnTo>
                    <a:pt x="3053536" y="1304409"/>
                  </a:lnTo>
                  <a:lnTo>
                    <a:pt x="3055935" y="1304409"/>
                  </a:lnTo>
                  <a:lnTo>
                    <a:pt x="3058333" y="1304409"/>
                  </a:lnTo>
                  <a:lnTo>
                    <a:pt x="3060732" y="1304409"/>
                  </a:lnTo>
                  <a:lnTo>
                    <a:pt x="3063131" y="1304409"/>
                  </a:lnTo>
                  <a:lnTo>
                    <a:pt x="3065529" y="1304409"/>
                  </a:lnTo>
                  <a:lnTo>
                    <a:pt x="3067928" y="1304409"/>
                  </a:lnTo>
                  <a:lnTo>
                    <a:pt x="3070327" y="1304409"/>
                  </a:lnTo>
                  <a:lnTo>
                    <a:pt x="3072725" y="1304409"/>
                  </a:lnTo>
                  <a:lnTo>
                    <a:pt x="3075124" y="1304409"/>
                  </a:lnTo>
                  <a:lnTo>
                    <a:pt x="3077523" y="1304409"/>
                  </a:lnTo>
                  <a:lnTo>
                    <a:pt x="3079921" y="1304409"/>
                  </a:lnTo>
                  <a:lnTo>
                    <a:pt x="3082320" y="1304409"/>
                  </a:lnTo>
                  <a:lnTo>
                    <a:pt x="3084719" y="1304409"/>
                  </a:lnTo>
                  <a:lnTo>
                    <a:pt x="3087118" y="1304409"/>
                  </a:lnTo>
                  <a:lnTo>
                    <a:pt x="3089516" y="1304409"/>
                  </a:lnTo>
                  <a:lnTo>
                    <a:pt x="3091915" y="1304409"/>
                  </a:lnTo>
                  <a:lnTo>
                    <a:pt x="3094314" y="1304409"/>
                  </a:lnTo>
                  <a:lnTo>
                    <a:pt x="3096712" y="1304409"/>
                  </a:lnTo>
                  <a:lnTo>
                    <a:pt x="3099111" y="1304409"/>
                  </a:lnTo>
                  <a:lnTo>
                    <a:pt x="3101510" y="1304409"/>
                  </a:lnTo>
                  <a:lnTo>
                    <a:pt x="3103908" y="1304409"/>
                  </a:lnTo>
                  <a:lnTo>
                    <a:pt x="3106307" y="1304409"/>
                  </a:lnTo>
                  <a:lnTo>
                    <a:pt x="3108706" y="1304409"/>
                  </a:lnTo>
                  <a:lnTo>
                    <a:pt x="3111104" y="1304409"/>
                  </a:lnTo>
                  <a:lnTo>
                    <a:pt x="3113503" y="1304409"/>
                  </a:lnTo>
                  <a:lnTo>
                    <a:pt x="3115902" y="1304409"/>
                  </a:lnTo>
                  <a:lnTo>
                    <a:pt x="3118301" y="1304409"/>
                  </a:lnTo>
                  <a:lnTo>
                    <a:pt x="3120699" y="1304409"/>
                  </a:lnTo>
                  <a:lnTo>
                    <a:pt x="3123098" y="1304409"/>
                  </a:lnTo>
                  <a:lnTo>
                    <a:pt x="3125497" y="1304409"/>
                  </a:lnTo>
                  <a:lnTo>
                    <a:pt x="3127895" y="1304409"/>
                  </a:lnTo>
                  <a:lnTo>
                    <a:pt x="3130294" y="1304409"/>
                  </a:lnTo>
                  <a:lnTo>
                    <a:pt x="3132693" y="1304409"/>
                  </a:lnTo>
                  <a:lnTo>
                    <a:pt x="3135091" y="1304409"/>
                  </a:lnTo>
                  <a:lnTo>
                    <a:pt x="3137490" y="1304409"/>
                  </a:lnTo>
                  <a:lnTo>
                    <a:pt x="3139889" y="1304409"/>
                  </a:lnTo>
                  <a:lnTo>
                    <a:pt x="3142287" y="1304409"/>
                  </a:lnTo>
                  <a:lnTo>
                    <a:pt x="3144686" y="1304409"/>
                  </a:lnTo>
                  <a:lnTo>
                    <a:pt x="3147085" y="1304409"/>
                  </a:lnTo>
                  <a:lnTo>
                    <a:pt x="3149484" y="1304409"/>
                  </a:lnTo>
                  <a:lnTo>
                    <a:pt x="3151882" y="1304409"/>
                  </a:lnTo>
                  <a:lnTo>
                    <a:pt x="3154281" y="1304409"/>
                  </a:lnTo>
                  <a:lnTo>
                    <a:pt x="3156680" y="1304409"/>
                  </a:lnTo>
                  <a:lnTo>
                    <a:pt x="3159078" y="1304409"/>
                  </a:lnTo>
                  <a:lnTo>
                    <a:pt x="3161477" y="1304409"/>
                  </a:lnTo>
                  <a:lnTo>
                    <a:pt x="3163876" y="1304409"/>
                  </a:lnTo>
                  <a:lnTo>
                    <a:pt x="3166274" y="1304409"/>
                  </a:lnTo>
                  <a:lnTo>
                    <a:pt x="3168673" y="1304409"/>
                  </a:lnTo>
                  <a:lnTo>
                    <a:pt x="3171072" y="1304409"/>
                  </a:lnTo>
                  <a:lnTo>
                    <a:pt x="3173470" y="1304409"/>
                  </a:lnTo>
                  <a:lnTo>
                    <a:pt x="3175869" y="1304409"/>
                  </a:lnTo>
                  <a:lnTo>
                    <a:pt x="3178268" y="1304409"/>
                  </a:lnTo>
                  <a:lnTo>
                    <a:pt x="3180667" y="1304409"/>
                  </a:lnTo>
                  <a:lnTo>
                    <a:pt x="3183065" y="1304409"/>
                  </a:lnTo>
                  <a:lnTo>
                    <a:pt x="3185464" y="1304409"/>
                  </a:lnTo>
                  <a:lnTo>
                    <a:pt x="3187863" y="1304409"/>
                  </a:lnTo>
                  <a:lnTo>
                    <a:pt x="3190261" y="1304409"/>
                  </a:lnTo>
                  <a:lnTo>
                    <a:pt x="3192660" y="1304409"/>
                  </a:lnTo>
                  <a:lnTo>
                    <a:pt x="3195059" y="1304409"/>
                  </a:lnTo>
                  <a:lnTo>
                    <a:pt x="3197457" y="1304409"/>
                  </a:lnTo>
                  <a:lnTo>
                    <a:pt x="3199856" y="1304409"/>
                  </a:lnTo>
                  <a:lnTo>
                    <a:pt x="3202255" y="1304409"/>
                  </a:lnTo>
                  <a:lnTo>
                    <a:pt x="3204653" y="1304409"/>
                  </a:lnTo>
                  <a:lnTo>
                    <a:pt x="3207052" y="1304409"/>
                  </a:lnTo>
                  <a:lnTo>
                    <a:pt x="3209451" y="1304409"/>
                  </a:lnTo>
                  <a:lnTo>
                    <a:pt x="3211850" y="1304409"/>
                  </a:lnTo>
                  <a:lnTo>
                    <a:pt x="3214248" y="1304409"/>
                  </a:lnTo>
                  <a:lnTo>
                    <a:pt x="3216647" y="1304409"/>
                  </a:lnTo>
                  <a:lnTo>
                    <a:pt x="3219046" y="1304409"/>
                  </a:lnTo>
                  <a:lnTo>
                    <a:pt x="3221444" y="1304409"/>
                  </a:lnTo>
                  <a:lnTo>
                    <a:pt x="3223843" y="1304409"/>
                  </a:lnTo>
                  <a:lnTo>
                    <a:pt x="3226242" y="1304409"/>
                  </a:lnTo>
                  <a:lnTo>
                    <a:pt x="3228640" y="1304409"/>
                  </a:lnTo>
                  <a:lnTo>
                    <a:pt x="3231039" y="1304409"/>
                  </a:lnTo>
                  <a:lnTo>
                    <a:pt x="3233438" y="1304409"/>
                  </a:lnTo>
                  <a:lnTo>
                    <a:pt x="3235836" y="1304409"/>
                  </a:lnTo>
                  <a:lnTo>
                    <a:pt x="3238235" y="1304409"/>
                  </a:lnTo>
                  <a:lnTo>
                    <a:pt x="3240634" y="1304409"/>
                  </a:lnTo>
                  <a:lnTo>
                    <a:pt x="3243033" y="1304409"/>
                  </a:lnTo>
                  <a:lnTo>
                    <a:pt x="3245431" y="1304409"/>
                  </a:lnTo>
                  <a:lnTo>
                    <a:pt x="3247830" y="1304409"/>
                  </a:lnTo>
                  <a:lnTo>
                    <a:pt x="3250229" y="1304409"/>
                  </a:lnTo>
                  <a:lnTo>
                    <a:pt x="3252627" y="1304409"/>
                  </a:lnTo>
                  <a:lnTo>
                    <a:pt x="3255026" y="1304409"/>
                  </a:lnTo>
                  <a:lnTo>
                    <a:pt x="3257425" y="1304409"/>
                  </a:lnTo>
                  <a:lnTo>
                    <a:pt x="3259823" y="1304409"/>
                  </a:lnTo>
                  <a:lnTo>
                    <a:pt x="3262222" y="1304409"/>
                  </a:lnTo>
                  <a:lnTo>
                    <a:pt x="3264621" y="1304409"/>
                  </a:lnTo>
                  <a:lnTo>
                    <a:pt x="3267020" y="1304409"/>
                  </a:lnTo>
                  <a:lnTo>
                    <a:pt x="3269418" y="1304409"/>
                  </a:lnTo>
                  <a:lnTo>
                    <a:pt x="3271817" y="1304409"/>
                  </a:lnTo>
                  <a:lnTo>
                    <a:pt x="3274216" y="1304409"/>
                  </a:lnTo>
                  <a:lnTo>
                    <a:pt x="3276614" y="1304409"/>
                  </a:lnTo>
                  <a:lnTo>
                    <a:pt x="3279013" y="1304409"/>
                  </a:lnTo>
                  <a:lnTo>
                    <a:pt x="3281412" y="1304409"/>
                  </a:lnTo>
                  <a:lnTo>
                    <a:pt x="3283810" y="1304409"/>
                  </a:lnTo>
                  <a:lnTo>
                    <a:pt x="3286209" y="1304409"/>
                  </a:lnTo>
                  <a:lnTo>
                    <a:pt x="3288608" y="1304409"/>
                  </a:lnTo>
                  <a:lnTo>
                    <a:pt x="3291006" y="1304409"/>
                  </a:lnTo>
                  <a:lnTo>
                    <a:pt x="3293405" y="1304409"/>
                  </a:lnTo>
                  <a:lnTo>
                    <a:pt x="3295804" y="1304409"/>
                  </a:lnTo>
                  <a:lnTo>
                    <a:pt x="3298203" y="1304409"/>
                  </a:lnTo>
                  <a:lnTo>
                    <a:pt x="3300601" y="1304409"/>
                  </a:lnTo>
                  <a:lnTo>
                    <a:pt x="3303000" y="1304409"/>
                  </a:lnTo>
                  <a:lnTo>
                    <a:pt x="3305399" y="1304409"/>
                  </a:lnTo>
                  <a:lnTo>
                    <a:pt x="3307797" y="1304409"/>
                  </a:lnTo>
                  <a:lnTo>
                    <a:pt x="3310196" y="1304409"/>
                  </a:lnTo>
                  <a:lnTo>
                    <a:pt x="3312595" y="1304409"/>
                  </a:lnTo>
                  <a:lnTo>
                    <a:pt x="3314993" y="1304409"/>
                  </a:lnTo>
                  <a:lnTo>
                    <a:pt x="3317392" y="1304409"/>
                  </a:lnTo>
                  <a:lnTo>
                    <a:pt x="3319791" y="1304409"/>
                  </a:lnTo>
                  <a:lnTo>
                    <a:pt x="3322189" y="1304409"/>
                  </a:lnTo>
                  <a:lnTo>
                    <a:pt x="3324588" y="1304409"/>
                  </a:lnTo>
                  <a:lnTo>
                    <a:pt x="3326987" y="1304409"/>
                  </a:lnTo>
                  <a:lnTo>
                    <a:pt x="3329386" y="1304409"/>
                  </a:lnTo>
                  <a:lnTo>
                    <a:pt x="3331784" y="1304409"/>
                  </a:lnTo>
                  <a:lnTo>
                    <a:pt x="3334183" y="1304409"/>
                  </a:lnTo>
                  <a:lnTo>
                    <a:pt x="3336582" y="1304409"/>
                  </a:lnTo>
                  <a:lnTo>
                    <a:pt x="3338980" y="1304409"/>
                  </a:lnTo>
                  <a:lnTo>
                    <a:pt x="3341379" y="1304409"/>
                  </a:lnTo>
                  <a:lnTo>
                    <a:pt x="3343778" y="1304409"/>
                  </a:lnTo>
                  <a:lnTo>
                    <a:pt x="3346176" y="1304409"/>
                  </a:lnTo>
                  <a:lnTo>
                    <a:pt x="3348575" y="1304409"/>
                  </a:lnTo>
                  <a:lnTo>
                    <a:pt x="3350974" y="1304409"/>
                  </a:lnTo>
                  <a:lnTo>
                    <a:pt x="3353372" y="1304409"/>
                  </a:lnTo>
                  <a:lnTo>
                    <a:pt x="3355771" y="1304409"/>
                  </a:lnTo>
                  <a:lnTo>
                    <a:pt x="3358170" y="1304409"/>
                  </a:lnTo>
                  <a:lnTo>
                    <a:pt x="3360569" y="1304409"/>
                  </a:lnTo>
                  <a:lnTo>
                    <a:pt x="3362967" y="1304409"/>
                  </a:lnTo>
                  <a:lnTo>
                    <a:pt x="3365366" y="1304409"/>
                  </a:lnTo>
                  <a:lnTo>
                    <a:pt x="3367765" y="1304409"/>
                  </a:lnTo>
                  <a:lnTo>
                    <a:pt x="3370163" y="1304409"/>
                  </a:lnTo>
                  <a:lnTo>
                    <a:pt x="3372562" y="1304409"/>
                  </a:lnTo>
                  <a:lnTo>
                    <a:pt x="3374961" y="1304409"/>
                  </a:lnTo>
                  <a:lnTo>
                    <a:pt x="3377359" y="1304409"/>
                  </a:lnTo>
                  <a:lnTo>
                    <a:pt x="3379758" y="1304409"/>
                  </a:lnTo>
                  <a:lnTo>
                    <a:pt x="3382157" y="1304409"/>
                  </a:lnTo>
                  <a:lnTo>
                    <a:pt x="3384555" y="1304409"/>
                  </a:lnTo>
                  <a:lnTo>
                    <a:pt x="3386954" y="1304409"/>
                  </a:lnTo>
                  <a:lnTo>
                    <a:pt x="3389353" y="1304409"/>
                  </a:lnTo>
                  <a:lnTo>
                    <a:pt x="3391752" y="1304409"/>
                  </a:lnTo>
                  <a:lnTo>
                    <a:pt x="3394150" y="1304409"/>
                  </a:lnTo>
                  <a:lnTo>
                    <a:pt x="3396549" y="1304409"/>
                  </a:lnTo>
                  <a:lnTo>
                    <a:pt x="3398948" y="1304409"/>
                  </a:lnTo>
                  <a:lnTo>
                    <a:pt x="3401346" y="1304409"/>
                  </a:lnTo>
                  <a:lnTo>
                    <a:pt x="3403745" y="1304409"/>
                  </a:lnTo>
                  <a:lnTo>
                    <a:pt x="3406144" y="1304409"/>
                  </a:lnTo>
                  <a:lnTo>
                    <a:pt x="3408542" y="1304409"/>
                  </a:lnTo>
                  <a:lnTo>
                    <a:pt x="3410941" y="1304409"/>
                  </a:lnTo>
                  <a:lnTo>
                    <a:pt x="3413340" y="1304409"/>
                  </a:lnTo>
                  <a:lnTo>
                    <a:pt x="3415738" y="1304409"/>
                  </a:lnTo>
                  <a:lnTo>
                    <a:pt x="3418137" y="1304409"/>
                  </a:lnTo>
                  <a:lnTo>
                    <a:pt x="3420536" y="1304409"/>
                  </a:lnTo>
                  <a:lnTo>
                    <a:pt x="3422935" y="1304409"/>
                  </a:lnTo>
                  <a:lnTo>
                    <a:pt x="3425333" y="1304409"/>
                  </a:lnTo>
                  <a:lnTo>
                    <a:pt x="3427732" y="1304409"/>
                  </a:lnTo>
                  <a:lnTo>
                    <a:pt x="3430131" y="1304409"/>
                  </a:lnTo>
                  <a:lnTo>
                    <a:pt x="3432529" y="1304409"/>
                  </a:lnTo>
                  <a:lnTo>
                    <a:pt x="3434928" y="1304409"/>
                  </a:lnTo>
                  <a:lnTo>
                    <a:pt x="3437327" y="1304409"/>
                  </a:lnTo>
                  <a:lnTo>
                    <a:pt x="3439725" y="1304409"/>
                  </a:lnTo>
                  <a:lnTo>
                    <a:pt x="3442124" y="1304409"/>
                  </a:lnTo>
                  <a:lnTo>
                    <a:pt x="3444523" y="1304409"/>
                  </a:lnTo>
                  <a:lnTo>
                    <a:pt x="3446921" y="1304409"/>
                  </a:lnTo>
                  <a:lnTo>
                    <a:pt x="3449320" y="1304409"/>
                  </a:lnTo>
                  <a:lnTo>
                    <a:pt x="3451719" y="1304409"/>
                  </a:lnTo>
                  <a:lnTo>
                    <a:pt x="3454118" y="1304409"/>
                  </a:lnTo>
                  <a:lnTo>
                    <a:pt x="3456516" y="1304409"/>
                  </a:lnTo>
                  <a:lnTo>
                    <a:pt x="3458915" y="1304409"/>
                  </a:lnTo>
                  <a:lnTo>
                    <a:pt x="3461314" y="1304409"/>
                  </a:lnTo>
                  <a:lnTo>
                    <a:pt x="3463712" y="1304409"/>
                  </a:lnTo>
                  <a:lnTo>
                    <a:pt x="3466111" y="1304409"/>
                  </a:lnTo>
                  <a:lnTo>
                    <a:pt x="3468510" y="1304409"/>
                  </a:lnTo>
                  <a:lnTo>
                    <a:pt x="3470908" y="1304409"/>
                  </a:lnTo>
                  <a:lnTo>
                    <a:pt x="3473307" y="1304409"/>
                  </a:lnTo>
                  <a:lnTo>
                    <a:pt x="3475706" y="1304409"/>
                  </a:lnTo>
                  <a:lnTo>
                    <a:pt x="3478104" y="1304409"/>
                  </a:lnTo>
                  <a:lnTo>
                    <a:pt x="3480503" y="1304409"/>
                  </a:lnTo>
                  <a:lnTo>
                    <a:pt x="3482902" y="1304409"/>
                  </a:lnTo>
                  <a:lnTo>
                    <a:pt x="3485301" y="1304409"/>
                  </a:lnTo>
                  <a:lnTo>
                    <a:pt x="3487699" y="1304409"/>
                  </a:lnTo>
                  <a:lnTo>
                    <a:pt x="3490098" y="1304409"/>
                  </a:lnTo>
                  <a:lnTo>
                    <a:pt x="3492497" y="1304409"/>
                  </a:lnTo>
                  <a:lnTo>
                    <a:pt x="3494895" y="1304409"/>
                  </a:lnTo>
                  <a:lnTo>
                    <a:pt x="3497294" y="1304409"/>
                  </a:lnTo>
                  <a:lnTo>
                    <a:pt x="3499693" y="1304409"/>
                  </a:lnTo>
                  <a:lnTo>
                    <a:pt x="3502091" y="1304409"/>
                  </a:lnTo>
                  <a:lnTo>
                    <a:pt x="3504490" y="1304409"/>
                  </a:lnTo>
                  <a:lnTo>
                    <a:pt x="3506889" y="1304409"/>
                  </a:lnTo>
                  <a:lnTo>
                    <a:pt x="3509288" y="1304409"/>
                  </a:lnTo>
                  <a:lnTo>
                    <a:pt x="3511686" y="1304409"/>
                  </a:lnTo>
                  <a:lnTo>
                    <a:pt x="3514085" y="1304409"/>
                  </a:lnTo>
                  <a:lnTo>
                    <a:pt x="3516484" y="1304409"/>
                  </a:lnTo>
                  <a:lnTo>
                    <a:pt x="3518882" y="1304409"/>
                  </a:lnTo>
                  <a:lnTo>
                    <a:pt x="3521281" y="1304409"/>
                  </a:lnTo>
                  <a:lnTo>
                    <a:pt x="3523680" y="1304409"/>
                  </a:lnTo>
                  <a:lnTo>
                    <a:pt x="3526078" y="1304409"/>
                  </a:lnTo>
                  <a:lnTo>
                    <a:pt x="3528477" y="1304409"/>
                  </a:lnTo>
                  <a:lnTo>
                    <a:pt x="3530876" y="1304409"/>
                  </a:lnTo>
                  <a:lnTo>
                    <a:pt x="3533274" y="1304409"/>
                  </a:lnTo>
                  <a:lnTo>
                    <a:pt x="3535673" y="1304409"/>
                  </a:lnTo>
                  <a:lnTo>
                    <a:pt x="3538072" y="1304409"/>
                  </a:lnTo>
                  <a:lnTo>
                    <a:pt x="3540471" y="1304409"/>
                  </a:lnTo>
                  <a:lnTo>
                    <a:pt x="3542869" y="1304409"/>
                  </a:lnTo>
                  <a:lnTo>
                    <a:pt x="3545268" y="1304409"/>
                  </a:lnTo>
                  <a:lnTo>
                    <a:pt x="3547667" y="1304409"/>
                  </a:lnTo>
                  <a:lnTo>
                    <a:pt x="3550065" y="1304409"/>
                  </a:lnTo>
                  <a:lnTo>
                    <a:pt x="3552464" y="1304409"/>
                  </a:lnTo>
                  <a:lnTo>
                    <a:pt x="3554863" y="1304409"/>
                  </a:lnTo>
                  <a:lnTo>
                    <a:pt x="3557261" y="1304409"/>
                  </a:lnTo>
                  <a:lnTo>
                    <a:pt x="3559660" y="1304409"/>
                  </a:lnTo>
                  <a:lnTo>
                    <a:pt x="3562059" y="1304409"/>
                  </a:lnTo>
                  <a:lnTo>
                    <a:pt x="3564457" y="1304409"/>
                  </a:lnTo>
                  <a:lnTo>
                    <a:pt x="3566856" y="1304409"/>
                  </a:lnTo>
                  <a:lnTo>
                    <a:pt x="3569255" y="1304409"/>
                  </a:lnTo>
                  <a:lnTo>
                    <a:pt x="3571654" y="1304409"/>
                  </a:lnTo>
                  <a:lnTo>
                    <a:pt x="3574052" y="1304409"/>
                  </a:lnTo>
                  <a:lnTo>
                    <a:pt x="3576451" y="1304409"/>
                  </a:lnTo>
                  <a:lnTo>
                    <a:pt x="3578850" y="1304409"/>
                  </a:lnTo>
                  <a:lnTo>
                    <a:pt x="3581248" y="1304409"/>
                  </a:lnTo>
                  <a:lnTo>
                    <a:pt x="3583647" y="1304409"/>
                  </a:lnTo>
                  <a:lnTo>
                    <a:pt x="3586046" y="1304409"/>
                  </a:lnTo>
                  <a:lnTo>
                    <a:pt x="3588444" y="1304409"/>
                  </a:lnTo>
                  <a:lnTo>
                    <a:pt x="3590843" y="1304409"/>
                  </a:lnTo>
                  <a:lnTo>
                    <a:pt x="3593242" y="1304409"/>
                  </a:lnTo>
                  <a:lnTo>
                    <a:pt x="3595640" y="1304409"/>
                  </a:lnTo>
                  <a:lnTo>
                    <a:pt x="3598039" y="1304409"/>
                  </a:lnTo>
                  <a:lnTo>
                    <a:pt x="3600438" y="1304409"/>
                  </a:lnTo>
                  <a:lnTo>
                    <a:pt x="3602837" y="1304409"/>
                  </a:lnTo>
                  <a:lnTo>
                    <a:pt x="3605235" y="1304409"/>
                  </a:lnTo>
                  <a:lnTo>
                    <a:pt x="3607634" y="1304409"/>
                  </a:lnTo>
                  <a:lnTo>
                    <a:pt x="3610033" y="1304409"/>
                  </a:lnTo>
                  <a:lnTo>
                    <a:pt x="3612431" y="1304409"/>
                  </a:lnTo>
                  <a:lnTo>
                    <a:pt x="3614830" y="1304409"/>
                  </a:lnTo>
                  <a:lnTo>
                    <a:pt x="3617229" y="1304409"/>
                  </a:lnTo>
                  <a:lnTo>
                    <a:pt x="3619627" y="1304409"/>
                  </a:lnTo>
                  <a:lnTo>
                    <a:pt x="3622026" y="1304409"/>
                  </a:lnTo>
                  <a:lnTo>
                    <a:pt x="3624425" y="1304409"/>
                  </a:lnTo>
                  <a:lnTo>
                    <a:pt x="3626823" y="1304409"/>
                  </a:lnTo>
                  <a:lnTo>
                    <a:pt x="3629222" y="1304409"/>
                  </a:lnTo>
                  <a:lnTo>
                    <a:pt x="3631621" y="1304409"/>
                  </a:lnTo>
                  <a:lnTo>
                    <a:pt x="3634020" y="1304409"/>
                  </a:lnTo>
                  <a:lnTo>
                    <a:pt x="3636418" y="1304409"/>
                  </a:lnTo>
                  <a:lnTo>
                    <a:pt x="3638817" y="1304409"/>
                  </a:lnTo>
                  <a:lnTo>
                    <a:pt x="3641216" y="1304409"/>
                  </a:lnTo>
                  <a:lnTo>
                    <a:pt x="3643614" y="1304409"/>
                  </a:lnTo>
                  <a:lnTo>
                    <a:pt x="3646013" y="1304409"/>
                  </a:lnTo>
                  <a:lnTo>
                    <a:pt x="3648412" y="1304409"/>
                  </a:lnTo>
                  <a:lnTo>
                    <a:pt x="3650810" y="1304409"/>
                  </a:lnTo>
                  <a:lnTo>
                    <a:pt x="3653209" y="1304409"/>
                  </a:lnTo>
                  <a:lnTo>
                    <a:pt x="3655608" y="1304409"/>
                  </a:lnTo>
                  <a:lnTo>
                    <a:pt x="3658006" y="1304409"/>
                  </a:lnTo>
                  <a:lnTo>
                    <a:pt x="3660405" y="1304409"/>
                  </a:lnTo>
                  <a:lnTo>
                    <a:pt x="3662804" y="1304409"/>
                  </a:lnTo>
                  <a:lnTo>
                    <a:pt x="3665203" y="1304409"/>
                  </a:lnTo>
                  <a:lnTo>
                    <a:pt x="3667601" y="1304409"/>
                  </a:lnTo>
                  <a:lnTo>
                    <a:pt x="3670000" y="1304409"/>
                  </a:lnTo>
                  <a:lnTo>
                    <a:pt x="3672399" y="1304409"/>
                  </a:lnTo>
                  <a:lnTo>
                    <a:pt x="3674797" y="1304409"/>
                  </a:lnTo>
                  <a:lnTo>
                    <a:pt x="3677196" y="1304409"/>
                  </a:lnTo>
                  <a:lnTo>
                    <a:pt x="3679595" y="1304409"/>
                  </a:lnTo>
                  <a:lnTo>
                    <a:pt x="3681993" y="1304409"/>
                  </a:lnTo>
                  <a:lnTo>
                    <a:pt x="3684392" y="1304409"/>
                  </a:lnTo>
                  <a:lnTo>
                    <a:pt x="3686791" y="1304409"/>
                  </a:lnTo>
                  <a:lnTo>
                    <a:pt x="3689189" y="1304409"/>
                  </a:lnTo>
                  <a:lnTo>
                    <a:pt x="3691588" y="1304409"/>
                  </a:lnTo>
                  <a:lnTo>
                    <a:pt x="3693987" y="1304409"/>
                  </a:lnTo>
                  <a:lnTo>
                    <a:pt x="3696386" y="1304409"/>
                  </a:lnTo>
                  <a:lnTo>
                    <a:pt x="3698784" y="1304409"/>
                  </a:lnTo>
                  <a:lnTo>
                    <a:pt x="3701183" y="1304409"/>
                  </a:lnTo>
                  <a:lnTo>
                    <a:pt x="3703582" y="1304409"/>
                  </a:lnTo>
                  <a:lnTo>
                    <a:pt x="3705980" y="1304409"/>
                  </a:lnTo>
                  <a:lnTo>
                    <a:pt x="3708379" y="1304409"/>
                  </a:lnTo>
                  <a:lnTo>
                    <a:pt x="3710778" y="1304409"/>
                  </a:lnTo>
                  <a:lnTo>
                    <a:pt x="3713176" y="1304409"/>
                  </a:lnTo>
                  <a:lnTo>
                    <a:pt x="3715575" y="1304409"/>
                  </a:lnTo>
                  <a:lnTo>
                    <a:pt x="3717974" y="1304409"/>
                  </a:lnTo>
                  <a:lnTo>
                    <a:pt x="3720373" y="1304409"/>
                  </a:lnTo>
                  <a:lnTo>
                    <a:pt x="3722771" y="1304409"/>
                  </a:lnTo>
                  <a:lnTo>
                    <a:pt x="3725170" y="1304409"/>
                  </a:lnTo>
                  <a:lnTo>
                    <a:pt x="3727569" y="1304409"/>
                  </a:lnTo>
                  <a:lnTo>
                    <a:pt x="3729967" y="1304409"/>
                  </a:lnTo>
                  <a:lnTo>
                    <a:pt x="3732366" y="1304409"/>
                  </a:lnTo>
                  <a:lnTo>
                    <a:pt x="3734765" y="1304409"/>
                  </a:lnTo>
                  <a:lnTo>
                    <a:pt x="3737163" y="1304409"/>
                  </a:lnTo>
                  <a:lnTo>
                    <a:pt x="3739562" y="1304409"/>
                  </a:lnTo>
                  <a:lnTo>
                    <a:pt x="3741961" y="1304409"/>
                  </a:lnTo>
                  <a:lnTo>
                    <a:pt x="3744359" y="1304409"/>
                  </a:lnTo>
                  <a:lnTo>
                    <a:pt x="3746758" y="1304409"/>
                  </a:lnTo>
                  <a:lnTo>
                    <a:pt x="3749157" y="1304409"/>
                  </a:lnTo>
                  <a:lnTo>
                    <a:pt x="3751556" y="1304409"/>
                  </a:lnTo>
                  <a:lnTo>
                    <a:pt x="3753954" y="1304409"/>
                  </a:lnTo>
                  <a:lnTo>
                    <a:pt x="3756353" y="1304409"/>
                  </a:lnTo>
                  <a:lnTo>
                    <a:pt x="3758752" y="1304409"/>
                  </a:lnTo>
                  <a:lnTo>
                    <a:pt x="3761150" y="1304409"/>
                  </a:lnTo>
                  <a:lnTo>
                    <a:pt x="3763549" y="1304409"/>
                  </a:lnTo>
                  <a:lnTo>
                    <a:pt x="3765948" y="1304409"/>
                  </a:lnTo>
                  <a:lnTo>
                    <a:pt x="3768346" y="1304409"/>
                  </a:lnTo>
                  <a:lnTo>
                    <a:pt x="3770745" y="1304409"/>
                  </a:lnTo>
                  <a:lnTo>
                    <a:pt x="3773144" y="1304409"/>
                  </a:lnTo>
                  <a:lnTo>
                    <a:pt x="3775542" y="1304409"/>
                  </a:lnTo>
                  <a:lnTo>
                    <a:pt x="3777941" y="1304409"/>
                  </a:lnTo>
                  <a:lnTo>
                    <a:pt x="3780340" y="1304409"/>
                  </a:lnTo>
                  <a:lnTo>
                    <a:pt x="3782739" y="1304409"/>
                  </a:lnTo>
                  <a:lnTo>
                    <a:pt x="3785137" y="1304409"/>
                  </a:lnTo>
                  <a:lnTo>
                    <a:pt x="3787536" y="1304409"/>
                  </a:lnTo>
                  <a:lnTo>
                    <a:pt x="3789935" y="1304409"/>
                  </a:lnTo>
                  <a:lnTo>
                    <a:pt x="3792333" y="1304409"/>
                  </a:lnTo>
                  <a:lnTo>
                    <a:pt x="3794732" y="1304409"/>
                  </a:lnTo>
                  <a:lnTo>
                    <a:pt x="3797131" y="1304409"/>
                  </a:lnTo>
                  <a:lnTo>
                    <a:pt x="3799529" y="1304409"/>
                  </a:lnTo>
                  <a:lnTo>
                    <a:pt x="3801928" y="1304409"/>
                  </a:lnTo>
                  <a:lnTo>
                    <a:pt x="3804327" y="1304409"/>
                  </a:lnTo>
                  <a:lnTo>
                    <a:pt x="3806725" y="1304409"/>
                  </a:lnTo>
                  <a:lnTo>
                    <a:pt x="3809124" y="1304409"/>
                  </a:lnTo>
                  <a:lnTo>
                    <a:pt x="3811523" y="1304409"/>
                  </a:lnTo>
                  <a:lnTo>
                    <a:pt x="3813922" y="1304409"/>
                  </a:lnTo>
                  <a:lnTo>
                    <a:pt x="3816320" y="1304409"/>
                  </a:lnTo>
                  <a:lnTo>
                    <a:pt x="3818719" y="1304409"/>
                  </a:lnTo>
                  <a:lnTo>
                    <a:pt x="3821118" y="1304409"/>
                  </a:lnTo>
                  <a:lnTo>
                    <a:pt x="3823516" y="1304409"/>
                  </a:lnTo>
                  <a:lnTo>
                    <a:pt x="3825915" y="1304409"/>
                  </a:lnTo>
                  <a:lnTo>
                    <a:pt x="3828314" y="1304409"/>
                  </a:lnTo>
                  <a:lnTo>
                    <a:pt x="3830712" y="1304409"/>
                  </a:lnTo>
                  <a:lnTo>
                    <a:pt x="3833111" y="1304409"/>
                  </a:lnTo>
                  <a:lnTo>
                    <a:pt x="3835510" y="1304409"/>
                  </a:lnTo>
                  <a:lnTo>
                    <a:pt x="3837908" y="1304409"/>
                  </a:lnTo>
                  <a:lnTo>
                    <a:pt x="3840307" y="1304409"/>
                  </a:lnTo>
                  <a:lnTo>
                    <a:pt x="3842706" y="1304409"/>
                  </a:lnTo>
                  <a:lnTo>
                    <a:pt x="3845105" y="1304409"/>
                  </a:lnTo>
                  <a:lnTo>
                    <a:pt x="3847503" y="1304409"/>
                  </a:lnTo>
                  <a:lnTo>
                    <a:pt x="3849902" y="1304409"/>
                  </a:lnTo>
                  <a:lnTo>
                    <a:pt x="3852301" y="1304409"/>
                  </a:lnTo>
                  <a:lnTo>
                    <a:pt x="3854699" y="1304409"/>
                  </a:lnTo>
                  <a:lnTo>
                    <a:pt x="3857098" y="1304409"/>
                  </a:lnTo>
                  <a:lnTo>
                    <a:pt x="3859497" y="1304409"/>
                  </a:lnTo>
                  <a:lnTo>
                    <a:pt x="3861895" y="1304409"/>
                  </a:lnTo>
                  <a:lnTo>
                    <a:pt x="3864294" y="1304409"/>
                  </a:lnTo>
                  <a:lnTo>
                    <a:pt x="3866693" y="1304409"/>
                  </a:lnTo>
                  <a:lnTo>
                    <a:pt x="3869091" y="1304409"/>
                  </a:lnTo>
                  <a:lnTo>
                    <a:pt x="3871490" y="1304409"/>
                  </a:lnTo>
                  <a:lnTo>
                    <a:pt x="3873889" y="1304409"/>
                  </a:lnTo>
                  <a:lnTo>
                    <a:pt x="3876288" y="1304409"/>
                  </a:lnTo>
                  <a:lnTo>
                    <a:pt x="3878686" y="1304409"/>
                  </a:lnTo>
                  <a:lnTo>
                    <a:pt x="3881085" y="1304409"/>
                  </a:lnTo>
                  <a:lnTo>
                    <a:pt x="3883484" y="1304409"/>
                  </a:lnTo>
                  <a:lnTo>
                    <a:pt x="3885882" y="1304409"/>
                  </a:lnTo>
                  <a:lnTo>
                    <a:pt x="3888281" y="1304409"/>
                  </a:lnTo>
                  <a:lnTo>
                    <a:pt x="3890680" y="1304409"/>
                  </a:lnTo>
                  <a:lnTo>
                    <a:pt x="3893078" y="1304409"/>
                  </a:lnTo>
                  <a:lnTo>
                    <a:pt x="3895477" y="1304409"/>
                  </a:lnTo>
                  <a:lnTo>
                    <a:pt x="3897876" y="1304409"/>
                  </a:lnTo>
                  <a:lnTo>
                    <a:pt x="3900274" y="1304409"/>
                  </a:lnTo>
                  <a:lnTo>
                    <a:pt x="3902673" y="1304409"/>
                  </a:lnTo>
                  <a:lnTo>
                    <a:pt x="3905072" y="1304409"/>
                  </a:lnTo>
                  <a:lnTo>
                    <a:pt x="3907471" y="1304409"/>
                  </a:lnTo>
                  <a:lnTo>
                    <a:pt x="3909869" y="1304409"/>
                  </a:lnTo>
                  <a:lnTo>
                    <a:pt x="3912268" y="1304409"/>
                  </a:lnTo>
                  <a:lnTo>
                    <a:pt x="3914667" y="1304409"/>
                  </a:lnTo>
                  <a:lnTo>
                    <a:pt x="3917065" y="1304409"/>
                  </a:lnTo>
                  <a:lnTo>
                    <a:pt x="3919464" y="1304409"/>
                  </a:lnTo>
                  <a:lnTo>
                    <a:pt x="3921863" y="1304409"/>
                  </a:lnTo>
                  <a:lnTo>
                    <a:pt x="3924261" y="1304409"/>
                  </a:lnTo>
                  <a:lnTo>
                    <a:pt x="3926660" y="1304409"/>
                  </a:lnTo>
                  <a:lnTo>
                    <a:pt x="3929059" y="1304409"/>
                  </a:lnTo>
                  <a:lnTo>
                    <a:pt x="3931457" y="1304409"/>
                  </a:lnTo>
                  <a:lnTo>
                    <a:pt x="3933856" y="1304409"/>
                  </a:lnTo>
                  <a:lnTo>
                    <a:pt x="3936255" y="1304409"/>
                  </a:lnTo>
                  <a:lnTo>
                    <a:pt x="3938654" y="1304409"/>
                  </a:lnTo>
                  <a:lnTo>
                    <a:pt x="3941052" y="1304409"/>
                  </a:lnTo>
                  <a:lnTo>
                    <a:pt x="3943451" y="1304409"/>
                  </a:lnTo>
                  <a:lnTo>
                    <a:pt x="3945850" y="1520461"/>
                  </a:lnTo>
                  <a:lnTo>
                    <a:pt x="3948248" y="1520461"/>
                  </a:lnTo>
                  <a:lnTo>
                    <a:pt x="3950647" y="1520461"/>
                  </a:lnTo>
                  <a:lnTo>
                    <a:pt x="3953046" y="1520461"/>
                  </a:lnTo>
                  <a:lnTo>
                    <a:pt x="3955444" y="1520461"/>
                  </a:lnTo>
                  <a:lnTo>
                    <a:pt x="3957843" y="1520461"/>
                  </a:lnTo>
                  <a:lnTo>
                    <a:pt x="3960242" y="1520461"/>
                  </a:lnTo>
                  <a:lnTo>
                    <a:pt x="3962641" y="1520461"/>
                  </a:lnTo>
                  <a:lnTo>
                    <a:pt x="3965039" y="1520461"/>
                  </a:lnTo>
                  <a:lnTo>
                    <a:pt x="3967438" y="1520461"/>
                  </a:lnTo>
                  <a:lnTo>
                    <a:pt x="3969837" y="1520461"/>
                  </a:lnTo>
                  <a:lnTo>
                    <a:pt x="3972235" y="1520461"/>
                  </a:lnTo>
                  <a:lnTo>
                    <a:pt x="3974634" y="1520461"/>
                  </a:lnTo>
                  <a:lnTo>
                    <a:pt x="3977033" y="1520461"/>
                  </a:lnTo>
                  <a:lnTo>
                    <a:pt x="3979431" y="1520461"/>
                  </a:lnTo>
                  <a:lnTo>
                    <a:pt x="3981830" y="1520461"/>
                  </a:lnTo>
                  <a:lnTo>
                    <a:pt x="3984229" y="1520461"/>
                  </a:lnTo>
                  <a:lnTo>
                    <a:pt x="3986627" y="1520461"/>
                  </a:lnTo>
                  <a:lnTo>
                    <a:pt x="3989026" y="1520461"/>
                  </a:lnTo>
                  <a:lnTo>
                    <a:pt x="3991425" y="1520461"/>
                  </a:lnTo>
                  <a:lnTo>
                    <a:pt x="3993824" y="1520461"/>
                  </a:lnTo>
                  <a:lnTo>
                    <a:pt x="3996222" y="1520461"/>
                  </a:lnTo>
                  <a:lnTo>
                    <a:pt x="3998621" y="1520461"/>
                  </a:lnTo>
                  <a:lnTo>
                    <a:pt x="4001020" y="1520461"/>
                  </a:lnTo>
                  <a:lnTo>
                    <a:pt x="4003418" y="1520461"/>
                  </a:lnTo>
                  <a:lnTo>
                    <a:pt x="4005817" y="1520461"/>
                  </a:lnTo>
                  <a:lnTo>
                    <a:pt x="4008216" y="1520461"/>
                  </a:lnTo>
                  <a:lnTo>
                    <a:pt x="4010614" y="1520461"/>
                  </a:lnTo>
                  <a:lnTo>
                    <a:pt x="4013013" y="1520461"/>
                  </a:lnTo>
                  <a:lnTo>
                    <a:pt x="4015412" y="1520461"/>
                  </a:lnTo>
                  <a:lnTo>
                    <a:pt x="4017810" y="1520461"/>
                  </a:lnTo>
                  <a:lnTo>
                    <a:pt x="4020209" y="1520461"/>
                  </a:lnTo>
                  <a:lnTo>
                    <a:pt x="4022608" y="1520461"/>
                  </a:lnTo>
                  <a:lnTo>
                    <a:pt x="4025007" y="1520461"/>
                  </a:lnTo>
                  <a:lnTo>
                    <a:pt x="4027405" y="1520461"/>
                  </a:lnTo>
                  <a:lnTo>
                    <a:pt x="4029804" y="1520461"/>
                  </a:lnTo>
                  <a:lnTo>
                    <a:pt x="4032203" y="1520461"/>
                  </a:lnTo>
                  <a:lnTo>
                    <a:pt x="4034601" y="1520461"/>
                  </a:lnTo>
                  <a:lnTo>
                    <a:pt x="4037000" y="1520461"/>
                  </a:lnTo>
                  <a:lnTo>
                    <a:pt x="4039399" y="1520461"/>
                  </a:lnTo>
                  <a:lnTo>
                    <a:pt x="4041797" y="1520461"/>
                  </a:lnTo>
                  <a:lnTo>
                    <a:pt x="4044196" y="1520461"/>
                  </a:lnTo>
                  <a:lnTo>
                    <a:pt x="4046595" y="1520461"/>
                  </a:lnTo>
                  <a:lnTo>
                    <a:pt x="4048993" y="1520461"/>
                  </a:lnTo>
                  <a:lnTo>
                    <a:pt x="4051392" y="1520461"/>
                  </a:lnTo>
                  <a:lnTo>
                    <a:pt x="4053791" y="1520461"/>
                  </a:lnTo>
                  <a:lnTo>
                    <a:pt x="4056190" y="1520461"/>
                  </a:lnTo>
                  <a:lnTo>
                    <a:pt x="4058588" y="1520461"/>
                  </a:lnTo>
                  <a:lnTo>
                    <a:pt x="4060987" y="1520461"/>
                  </a:lnTo>
                  <a:lnTo>
                    <a:pt x="4063386" y="1520461"/>
                  </a:lnTo>
                  <a:lnTo>
                    <a:pt x="4065784" y="1520461"/>
                  </a:lnTo>
                  <a:lnTo>
                    <a:pt x="4068183" y="1520461"/>
                  </a:lnTo>
                  <a:lnTo>
                    <a:pt x="4070582" y="1520461"/>
                  </a:lnTo>
                  <a:lnTo>
                    <a:pt x="4072980" y="1520461"/>
                  </a:lnTo>
                  <a:lnTo>
                    <a:pt x="4075379" y="1520461"/>
                  </a:lnTo>
                  <a:lnTo>
                    <a:pt x="4077778" y="1520461"/>
                  </a:lnTo>
                  <a:lnTo>
                    <a:pt x="4080176" y="1520461"/>
                  </a:lnTo>
                  <a:lnTo>
                    <a:pt x="4082575" y="1520461"/>
                  </a:lnTo>
                  <a:lnTo>
                    <a:pt x="4084974" y="1520461"/>
                  </a:lnTo>
                  <a:lnTo>
                    <a:pt x="4087373" y="1520461"/>
                  </a:lnTo>
                  <a:lnTo>
                    <a:pt x="4089771" y="1520461"/>
                  </a:lnTo>
                  <a:lnTo>
                    <a:pt x="4092170" y="1520461"/>
                  </a:lnTo>
                  <a:lnTo>
                    <a:pt x="4094569" y="1520461"/>
                  </a:lnTo>
                  <a:lnTo>
                    <a:pt x="4096967" y="1520461"/>
                  </a:lnTo>
                  <a:lnTo>
                    <a:pt x="4099366" y="1520461"/>
                  </a:lnTo>
                  <a:lnTo>
                    <a:pt x="4101765" y="1520461"/>
                  </a:lnTo>
                  <a:lnTo>
                    <a:pt x="4104163" y="1520461"/>
                  </a:lnTo>
                  <a:lnTo>
                    <a:pt x="4106562" y="1520461"/>
                  </a:lnTo>
                  <a:lnTo>
                    <a:pt x="4108961" y="1520461"/>
                  </a:lnTo>
                  <a:lnTo>
                    <a:pt x="4111359" y="1520461"/>
                  </a:lnTo>
                  <a:lnTo>
                    <a:pt x="4113758" y="1520461"/>
                  </a:lnTo>
                  <a:lnTo>
                    <a:pt x="4116157" y="1520461"/>
                  </a:lnTo>
                  <a:lnTo>
                    <a:pt x="4118556" y="1520461"/>
                  </a:lnTo>
                  <a:lnTo>
                    <a:pt x="4120954" y="1520461"/>
                  </a:lnTo>
                  <a:lnTo>
                    <a:pt x="4123353" y="1520461"/>
                  </a:lnTo>
                  <a:lnTo>
                    <a:pt x="4125752" y="1520461"/>
                  </a:lnTo>
                  <a:lnTo>
                    <a:pt x="4128150" y="1520461"/>
                  </a:lnTo>
                  <a:lnTo>
                    <a:pt x="4130549" y="1520461"/>
                  </a:lnTo>
                  <a:lnTo>
                    <a:pt x="4132948" y="1520461"/>
                  </a:lnTo>
                  <a:lnTo>
                    <a:pt x="4135346" y="1520461"/>
                  </a:lnTo>
                  <a:lnTo>
                    <a:pt x="4137745" y="1520461"/>
                  </a:lnTo>
                  <a:lnTo>
                    <a:pt x="4140144" y="1520461"/>
                  </a:lnTo>
                  <a:lnTo>
                    <a:pt x="4142542" y="1520461"/>
                  </a:lnTo>
                  <a:lnTo>
                    <a:pt x="4144941" y="1520461"/>
                  </a:lnTo>
                  <a:lnTo>
                    <a:pt x="4147340" y="1520461"/>
                  </a:lnTo>
                  <a:lnTo>
                    <a:pt x="4149739" y="1520461"/>
                  </a:lnTo>
                  <a:lnTo>
                    <a:pt x="4152137" y="1520461"/>
                  </a:lnTo>
                  <a:lnTo>
                    <a:pt x="4154536" y="1520461"/>
                  </a:lnTo>
                  <a:lnTo>
                    <a:pt x="4156935" y="1520461"/>
                  </a:lnTo>
                  <a:lnTo>
                    <a:pt x="4159333" y="1520461"/>
                  </a:lnTo>
                  <a:lnTo>
                    <a:pt x="4161732" y="1520461"/>
                  </a:lnTo>
                  <a:lnTo>
                    <a:pt x="4164131" y="1520461"/>
                  </a:lnTo>
                  <a:lnTo>
                    <a:pt x="4166529" y="1520461"/>
                  </a:lnTo>
                  <a:lnTo>
                    <a:pt x="4168928" y="1520461"/>
                  </a:lnTo>
                  <a:lnTo>
                    <a:pt x="4171327" y="1520461"/>
                  </a:lnTo>
                  <a:lnTo>
                    <a:pt x="4173725" y="1520461"/>
                  </a:lnTo>
                  <a:lnTo>
                    <a:pt x="4176124" y="1520461"/>
                  </a:lnTo>
                  <a:lnTo>
                    <a:pt x="4178523" y="1520461"/>
                  </a:lnTo>
                  <a:lnTo>
                    <a:pt x="4180922" y="1520461"/>
                  </a:lnTo>
                  <a:lnTo>
                    <a:pt x="4183320" y="1520461"/>
                  </a:lnTo>
                  <a:lnTo>
                    <a:pt x="4185719" y="1520461"/>
                  </a:lnTo>
                  <a:lnTo>
                    <a:pt x="4188118" y="1520461"/>
                  </a:lnTo>
                  <a:lnTo>
                    <a:pt x="4190516" y="1520461"/>
                  </a:lnTo>
                  <a:lnTo>
                    <a:pt x="4192915" y="1520461"/>
                  </a:lnTo>
                  <a:lnTo>
                    <a:pt x="4195314" y="1520461"/>
                  </a:lnTo>
                  <a:lnTo>
                    <a:pt x="4197712" y="1520461"/>
                  </a:lnTo>
                  <a:lnTo>
                    <a:pt x="4200111" y="1520461"/>
                  </a:lnTo>
                  <a:lnTo>
                    <a:pt x="4202510" y="1520461"/>
                  </a:lnTo>
                  <a:lnTo>
                    <a:pt x="4204909" y="1520461"/>
                  </a:lnTo>
                  <a:lnTo>
                    <a:pt x="4207307" y="1520461"/>
                  </a:lnTo>
                  <a:lnTo>
                    <a:pt x="4209706" y="1520461"/>
                  </a:lnTo>
                  <a:lnTo>
                    <a:pt x="4212105" y="1520461"/>
                  </a:lnTo>
                  <a:lnTo>
                    <a:pt x="4214503" y="1520461"/>
                  </a:lnTo>
                  <a:lnTo>
                    <a:pt x="4216902" y="1520461"/>
                  </a:lnTo>
                  <a:lnTo>
                    <a:pt x="4219301" y="1520461"/>
                  </a:lnTo>
                  <a:lnTo>
                    <a:pt x="4221699" y="1520461"/>
                  </a:lnTo>
                  <a:lnTo>
                    <a:pt x="4224098" y="1520461"/>
                  </a:lnTo>
                  <a:lnTo>
                    <a:pt x="4226497" y="1520461"/>
                  </a:lnTo>
                  <a:lnTo>
                    <a:pt x="4228895" y="1520461"/>
                  </a:lnTo>
                  <a:lnTo>
                    <a:pt x="4231294" y="1520461"/>
                  </a:lnTo>
                  <a:lnTo>
                    <a:pt x="4233693" y="1520461"/>
                  </a:lnTo>
                  <a:lnTo>
                    <a:pt x="4236092" y="1520461"/>
                  </a:lnTo>
                  <a:lnTo>
                    <a:pt x="4238490" y="1520461"/>
                  </a:lnTo>
                  <a:lnTo>
                    <a:pt x="4240889" y="1520461"/>
                  </a:lnTo>
                  <a:lnTo>
                    <a:pt x="4243288" y="1520461"/>
                  </a:lnTo>
                  <a:lnTo>
                    <a:pt x="4245686" y="1520461"/>
                  </a:lnTo>
                  <a:lnTo>
                    <a:pt x="4248085" y="1520461"/>
                  </a:lnTo>
                  <a:lnTo>
                    <a:pt x="4250484" y="1520461"/>
                  </a:lnTo>
                  <a:lnTo>
                    <a:pt x="4252882" y="1520461"/>
                  </a:lnTo>
                  <a:lnTo>
                    <a:pt x="4255281" y="1520461"/>
                  </a:lnTo>
                  <a:lnTo>
                    <a:pt x="4257680" y="1520461"/>
                  </a:lnTo>
                  <a:lnTo>
                    <a:pt x="4260078" y="1520461"/>
                  </a:lnTo>
                  <a:lnTo>
                    <a:pt x="4262477" y="1520461"/>
                  </a:lnTo>
                  <a:lnTo>
                    <a:pt x="4264876" y="1520461"/>
                  </a:lnTo>
                  <a:lnTo>
                    <a:pt x="4267275" y="1520461"/>
                  </a:lnTo>
                  <a:lnTo>
                    <a:pt x="4269673" y="1520461"/>
                  </a:lnTo>
                  <a:lnTo>
                    <a:pt x="4272072" y="1520461"/>
                  </a:lnTo>
                  <a:lnTo>
                    <a:pt x="4274471" y="1520461"/>
                  </a:lnTo>
                  <a:lnTo>
                    <a:pt x="4276869" y="1520461"/>
                  </a:lnTo>
                  <a:lnTo>
                    <a:pt x="4279268" y="1520461"/>
                  </a:lnTo>
                  <a:lnTo>
                    <a:pt x="4281667" y="1520461"/>
                  </a:lnTo>
                  <a:lnTo>
                    <a:pt x="4284065" y="1520461"/>
                  </a:lnTo>
                  <a:lnTo>
                    <a:pt x="4286464" y="1520461"/>
                  </a:lnTo>
                  <a:lnTo>
                    <a:pt x="4288863" y="1520461"/>
                  </a:lnTo>
                  <a:lnTo>
                    <a:pt x="4291261" y="1520461"/>
                  </a:lnTo>
                  <a:lnTo>
                    <a:pt x="4293660" y="1520461"/>
                  </a:lnTo>
                  <a:lnTo>
                    <a:pt x="4296059" y="1520461"/>
                  </a:lnTo>
                  <a:lnTo>
                    <a:pt x="4298458" y="1520461"/>
                  </a:lnTo>
                  <a:lnTo>
                    <a:pt x="4300856" y="1520461"/>
                  </a:lnTo>
                  <a:lnTo>
                    <a:pt x="4303255" y="1520461"/>
                  </a:lnTo>
                  <a:lnTo>
                    <a:pt x="4305654" y="1520461"/>
                  </a:lnTo>
                  <a:lnTo>
                    <a:pt x="4308052" y="1520461"/>
                  </a:lnTo>
                  <a:lnTo>
                    <a:pt x="4310451" y="1520461"/>
                  </a:lnTo>
                  <a:lnTo>
                    <a:pt x="4312850" y="1520461"/>
                  </a:lnTo>
                  <a:lnTo>
                    <a:pt x="4315248" y="1520461"/>
                  </a:lnTo>
                  <a:lnTo>
                    <a:pt x="4317647" y="1520461"/>
                  </a:lnTo>
                  <a:lnTo>
                    <a:pt x="4320046" y="1520461"/>
                  </a:lnTo>
                  <a:lnTo>
                    <a:pt x="4322444" y="1520461"/>
                  </a:lnTo>
                  <a:lnTo>
                    <a:pt x="4324843" y="1520461"/>
                  </a:lnTo>
                  <a:lnTo>
                    <a:pt x="4327242" y="1520461"/>
                  </a:lnTo>
                  <a:lnTo>
                    <a:pt x="4329641" y="1520461"/>
                  </a:lnTo>
                  <a:lnTo>
                    <a:pt x="4332039" y="1520461"/>
                  </a:lnTo>
                  <a:lnTo>
                    <a:pt x="4334438" y="1520461"/>
                  </a:lnTo>
                  <a:lnTo>
                    <a:pt x="4336837" y="1520461"/>
                  </a:lnTo>
                  <a:lnTo>
                    <a:pt x="4339235" y="1520461"/>
                  </a:lnTo>
                  <a:lnTo>
                    <a:pt x="4341634" y="1520461"/>
                  </a:lnTo>
                  <a:lnTo>
                    <a:pt x="4344033" y="1520461"/>
                  </a:lnTo>
                  <a:lnTo>
                    <a:pt x="4346431" y="1520461"/>
                  </a:lnTo>
                  <a:lnTo>
                    <a:pt x="4348830" y="1520461"/>
                  </a:lnTo>
                  <a:lnTo>
                    <a:pt x="4351229" y="1520461"/>
                  </a:lnTo>
                  <a:lnTo>
                    <a:pt x="4353627" y="1520461"/>
                  </a:lnTo>
                  <a:lnTo>
                    <a:pt x="4356026" y="1520461"/>
                  </a:lnTo>
                  <a:lnTo>
                    <a:pt x="4358425" y="1520461"/>
                  </a:lnTo>
                  <a:lnTo>
                    <a:pt x="4360824" y="1520461"/>
                  </a:lnTo>
                  <a:lnTo>
                    <a:pt x="4363222" y="1520461"/>
                  </a:lnTo>
                  <a:lnTo>
                    <a:pt x="4365621" y="1520461"/>
                  </a:lnTo>
                  <a:lnTo>
                    <a:pt x="4368020" y="1520461"/>
                  </a:lnTo>
                  <a:lnTo>
                    <a:pt x="4370418" y="1520461"/>
                  </a:lnTo>
                  <a:lnTo>
                    <a:pt x="4372817" y="1520461"/>
                  </a:lnTo>
                  <a:lnTo>
                    <a:pt x="4375216" y="1520461"/>
                  </a:lnTo>
                  <a:lnTo>
                    <a:pt x="4377614" y="1520461"/>
                  </a:lnTo>
                  <a:lnTo>
                    <a:pt x="4380013" y="1520461"/>
                  </a:lnTo>
                  <a:lnTo>
                    <a:pt x="4382412" y="1520461"/>
                  </a:lnTo>
                  <a:lnTo>
                    <a:pt x="4384810" y="1520461"/>
                  </a:lnTo>
                  <a:lnTo>
                    <a:pt x="4387209" y="1520461"/>
                  </a:lnTo>
                  <a:lnTo>
                    <a:pt x="4389608" y="1520461"/>
                  </a:lnTo>
                  <a:lnTo>
                    <a:pt x="4392007" y="1520461"/>
                  </a:lnTo>
                  <a:lnTo>
                    <a:pt x="4394405" y="1520461"/>
                  </a:lnTo>
                  <a:lnTo>
                    <a:pt x="4396804" y="1520461"/>
                  </a:lnTo>
                  <a:lnTo>
                    <a:pt x="4399203" y="1520461"/>
                  </a:lnTo>
                  <a:lnTo>
                    <a:pt x="4401601" y="1520461"/>
                  </a:lnTo>
                  <a:lnTo>
                    <a:pt x="4404000" y="1520461"/>
                  </a:lnTo>
                  <a:lnTo>
                    <a:pt x="4406399" y="1520461"/>
                  </a:lnTo>
                  <a:lnTo>
                    <a:pt x="4408797" y="1520461"/>
                  </a:lnTo>
                  <a:lnTo>
                    <a:pt x="4411196" y="1520461"/>
                  </a:lnTo>
                  <a:lnTo>
                    <a:pt x="4413595" y="1520461"/>
                  </a:lnTo>
                  <a:lnTo>
                    <a:pt x="4415994" y="1520461"/>
                  </a:lnTo>
                  <a:lnTo>
                    <a:pt x="4418392" y="1520461"/>
                  </a:lnTo>
                  <a:lnTo>
                    <a:pt x="4420791" y="1520461"/>
                  </a:lnTo>
                  <a:lnTo>
                    <a:pt x="4423190" y="1520461"/>
                  </a:lnTo>
                  <a:lnTo>
                    <a:pt x="4425588" y="1520461"/>
                  </a:lnTo>
                  <a:lnTo>
                    <a:pt x="4427987" y="1520461"/>
                  </a:lnTo>
                  <a:lnTo>
                    <a:pt x="4430386" y="1520461"/>
                  </a:lnTo>
                  <a:lnTo>
                    <a:pt x="4432784" y="1520461"/>
                  </a:lnTo>
                  <a:lnTo>
                    <a:pt x="4435183" y="1520461"/>
                  </a:lnTo>
                  <a:lnTo>
                    <a:pt x="4437582" y="1520461"/>
                  </a:lnTo>
                  <a:lnTo>
                    <a:pt x="4439980" y="1520461"/>
                  </a:lnTo>
                  <a:lnTo>
                    <a:pt x="4442379" y="1520461"/>
                  </a:lnTo>
                  <a:lnTo>
                    <a:pt x="4444778" y="1520461"/>
                  </a:lnTo>
                  <a:lnTo>
                    <a:pt x="4447177" y="1520461"/>
                  </a:lnTo>
                  <a:lnTo>
                    <a:pt x="4449575" y="1520461"/>
                  </a:lnTo>
                  <a:lnTo>
                    <a:pt x="4451974" y="1520461"/>
                  </a:lnTo>
                  <a:lnTo>
                    <a:pt x="4454373" y="1520461"/>
                  </a:lnTo>
                  <a:lnTo>
                    <a:pt x="4456771" y="1520461"/>
                  </a:lnTo>
                  <a:lnTo>
                    <a:pt x="4459170" y="1520461"/>
                  </a:lnTo>
                  <a:lnTo>
                    <a:pt x="4461569" y="1520461"/>
                  </a:lnTo>
                  <a:lnTo>
                    <a:pt x="4463967" y="1520461"/>
                  </a:lnTo>
                  <a:lnTo>
                    <a:pt x="4466366" y="1520461"/>
                  </a:lnTo>
                  <a:lnTo>
                    <a:pt x="4468765" y="1520461"/>
                  </a:lnTo>
                  <a:lnTo>
                    <a:pt x="4471163" y="1520461"/>
                  </a:lnTo>
                  <a:lnTo>
                    <a:pt x="4473562" y="1520461"/>
                  </a:lnTo>
                  <a:lnTo>
                    <a:pt x="4475961" y="1520461"/>
                  </a:lnTo>
                  <a:lnTo>
                    <a:pt x="4478360" y="1520461"/>
                  </a:lnTo>
                  <a:lnTo>
                    <a:pt x="4480758" y="1520461"/>
                  </a:lnTo>
                  <a:lnTo>
                    <a:pt x="4483157" y="1520461"/>
                  </a:lnTo>
                  <a:lnTo>
                    <a:pt x="4485556" y="1520461"/>
                  </a:lnTo>
                  <a:lnTo>
                    <a:pt x="4487954" y="1520461"/>
                  </a:lnTo>
                  <a:lnTo>
                    <a:pt x="4490353" y="1520461"/>
                  </a:lnTo>
                  <a:lnTo>
                    <a:pt x="4492752" y="1520461"/>
                  </a:lnTo>
                  <a:lnTo>
                    <a:pt x="4495150" y="1520461"/>
                  </a:lnTo>
                  <a:lnTo>
                    <a:pt x="4497549" y="1520461"/>
                  </a:lnTo>
                  <a:lnTo>
                    <a:pt x="4499948" y="1520461"/>
                  </a:lnTo>
                  <a:lnTo>
                    <a:pt x="4502346" y="1520461"/>
                  </a:lnTo>
                  <a:lnTo>
                    <a:pt x="4504745" y="1520461"/>
                  </a:lnTo>
                  <a:lnTo>
                    <a:pt x="4507144" y="1520461"/>
                  </a:lnTo>
                  <a:lnTo>
                    <a:pt x="4509543" y="1520461"/>
                  </a:lnTo>
                  <a:lnTo>
                    <a:pt x="4511941" y="1520461"/>
                  </a:lnTo>
                  <a:lnTo>
                    <a:pt x="4514340" y="1520461"/>
                  </a:lnTo>
                  <a:lnTo>
                    <a:pt x="4516739" y="1520461"/>
                  </a:lnTo>
                  <a:lnTo>
                    <a:pt x="4519137" y="1520461"/>
                  </a:lnTo>
                  <a:lnTo>
                    <a:pt x="4521536" y="1520461"/>
                  </a:lnTo>
                  <a:lnTo>
                    <a:pt x="4523935" y="1520461"/>
                  </a:lnTo>
                  <a:lnTo>
                    <a:pt x="4526333" y="1520461"/>
                  </a:lnTo>
                  <a:lnTo>
                    <a:pt x="4528732" y="1520461"/>
                  </a:lnTo>
                  <a:lnTo>
                    <a:pt x="4531131" y="1520461"/>
                  </a:lnTo>
                  <a:lnTo>
                    <a:pt x="4533529" y="1520461"/>
                  </a:lnTo>
                  <a:lnTo>
                    <a:pt x="4535928" y="1520461"/>
                  </a:lnTo>
                  <a:lnTo>
                    <a:pt x="4538327" y="1520461"/>
                  </a:lnTo>
                  <a:lnTo>
                    <a:pt x="4540726" y="1520461"/>
                  </a:lnTo>
                  <a:lnTo>
                    <a:pt x="4543124" y="1520461"/>
                  </a:lnTo>
                  <a:lnTo>
                    <a:pt x="4545523" y="1520461"/>
                  </a:lnTo>
                  <a:lnTo>
                    <a:pt x="4547922" y="1520461"/>
                  </a:lnTo>
                  <a:lnTo>
                    <a:pt x="4550320" y="1520461"/>
                  </a:lnTo>
                  <a:lnTo>
                    <a:pt x="4552719" y="1520461"/>
                  </a:lnTo>
                  <a:lnTo>
                    <a:pt x="4555118" y="1520461"/>
                  </a:lnTo>
                  <a:lnTo>
                    <a:pt x="4557516" y="1520461"/>
                  </a:lnTo>
                  <a:lnTo>
                    <a:pt x="4559915" y="1520461"/>
                  </a:lnTo>
                  <a:lnTo>
                    <a:pt x="4562314" y="1520461"/>
                  </a:lnTo>
                  <a:lnTo>
                    <a:pt x="4564712" y="1520461"/>
                  </a:lnTo>
                  <a:lnTo>
                    <a:pt x="4567111" y="1520461"/>
                  </a:lnTo>
                  <a:lnTo>
                    <a:pt x="4569510" y="1520461"/>
                  </a:lnTo>
                  <a:lnTo>
                    <a:pt x="4571909" y="1520461"/>
                  </a:lnTo>
                  <a:lnTo>
                    <a:pt x="4574307" y="1520461"/>
                  </a:lnTo>
                  <a:lnTo>
                    <a:pt x="4576706" y="1520461"/>
                  </a:lnTo>
                  <a:lnTo>
                    <a:pt x="4579105" y="1520461"/>
                  </a:lnTo>
                  <a:lnTo>
                    <a:pt x="4581503" y="1520461"/>
                  </a:lnTo>
                  <a:lnTo>
                    <a:pt x="4583902" y="1520461"/>
                  </a:lnTo>
                  <a:lnTo>
                    <a:pt x="4586301" y="1520461"/>
                  </a:lnTo>
                  <a:lnTo>
                    <a:pt x="4588699" y="1520461"/>
                  </a:lnTo>
                  <a:lnTo>
                    <a:pt x="4591098" y="1520461"/>
                  </a:lnTo>
                  <a:lnTo>
                    <a:pt x="4593497" y="1520461"/>
                  </a:lnTo>
                  <a:lnTo>
                    <a:pt x="4595895" y="1520461"/>
                  </a:lnTo>
                  <a:lnTo>
                    <a:pt x="4598294" y="1520461"/>
                  </a:lnTo>
                  <a:lnTo>
                    <a:pt x="4600693" y="1520461"/>
                  </a:lnTo>
                  <a:lnTo>
                    <a:pt x="4603092" y="1520461"/>
                  </a:lnTo>
                  <a:lnTo>
                    <a:pt x="4605490" y="1520461"/>
                  </a:lnTo>
                  <a:lnTo>
                    <a:pt x="4607889" y="1520461"/>
                  </a:lnTo>
                  <a:lnTo>
                    <a:pt x="4610288" y="1520461"/>
                  </a:lnTo>
                  <a:lnTo>
                    <a:pt x="4612686" y="1520461"/>
                  </a:lnTo>
                  <a:lnTo>
                    <a:pt x="4615085" y="1520461"/>
                  </a:lnTo>
                  <a:lnTo>
                    <a:pt x="4617484" y="1520461"/>
                  </a:lnTo>
                  <a:lnTo>
                    <a:pt x="4619882" y="1520461"/>
                  </a:lnTo>
                  <a:lnTo>
                    <a:pt x="4622281" y="1520461"/>
                  </a:lnTo>
                  <a:lnTo>
                    <a:pt x="4624680" y="1520461"/>
                  </a:lnTo>
                  <a:lnTo>
                    <a:pt x="4627078" y="1520461"/>
                  </a:lnTo>
                  <a:lnTo>
                    <a:pt x="4629477" y="1520461"/>
                  </a:lnTo>
                  <a:lnTo>
                    <a:pt x="4631876" y="1520461"/>
                  </a:lnTo>
                  <a:lnTo>
                    <a:pt x="4634275" y="1520461"/>
                  </a:lnTo>
                  <a:lnTo>
                    <a:pt x="4636673" y="1520461"/>
                  </a:lnTo>
                  <a:lnTo>
                    <a:pt x="4639072" y="1520461"/>
                  </a:lnTo>
                  <a:lnTo>
                    <a:pt x="4641471" y="1520461"/>
                  </a:lnTo>
                  <a:lnTo>
                    <a:pt x="4643869" y="1520461"/>
                  </a:lnTo>
                  <a:lnTo>
                    <a:pt x="4646268" y="1520461"/>
                  </a:lnTo>
                  <a:lnTo>
                    <a:pt x="4648667" y="1520461"/>
                  </a:lnTo>
                  <a:lnTo>
                    <a:pt x="4651065" y="1520461"/>
                  </a:lnTo>
                  <a:lnTo>
                    <a:pt x="4653464" y="1520461"/>
                  </a:lnTo>
                  <a:lnTo>
                    <a:pt x="4655863" y="1520461"/>
                  </a:lnTo>
                  <a:lnTo>
                    <a:pt x="4658262" y="1520461"/>
                  </a:lnTo>
                  <a:lnTo>
                    <a:pt x="4660660" y="1520461"/>
                  </a:lnTo>
                  <a:lnTo>
                    <a:pt x="4663059" y="1520461"/>
                  </a:lnTo>
                  <a:lnTo>
                    <a:pt x="4665458" y="1520461"/>
                  </a:lnTo>
                  <a:lnTo>
                    <a:pt x="4667856" y="1520461"/>
                  </a:lnTo>
                  <a:lnTo>
                    <a:pt x="4670255" y="1520461"/>
                  </a:lnTo>
                  <a:lnTo>
                    <a:pt x="4672654" y="1520461"/>
                  </a:lnTo>
                  <a:lnTo>
                    <a:pt x="4675052" y="1520461"/>
                  </a:lnTo>
                  <a:lnTo>
                    <a:pt x="4677451" y="1520461"/>
                  </a:lnTo>
                  <a:lnTo>
                    <a:pt x="4679850" y="1520461"/>
                  </a:lnTo>
                  <a:lnTo>
                    <a:pt x="4682248" y="1520461"/>
                  </a:lnTo>
                  <a:lnTo>
                    <a:pt x="4684647" y="1520461"/>
                  </a:lnTo>
                  <a:lnTo>
                    <a:pt x="4687046" y="1520461"/>
                  </a:lnTo>
                  <a:lnTo>
                    <a:pt x="4689445" y="1520461"/>
                  </a:lnTo>
                  <a:lnTo>
                    <a:pt x="4691843" y="1520461"/>
                  </a:lnTo>
                  <a:lnTo>
                    <a:pt x="4694242" y="1520461"/>
                  </a:lnTo>
                  <a:lnTo>
                    <a:pt x="4696641" y="1520461"/>
                  </a:lnTo>
                  <a:lnTo>
                    <a:pt x="4699039" y="1520461"/>
                  </a:lnTo>
                  <a:lnTo>
                    <a:pt x="4701438" y="1520461"/>
                  </a:lnTo>
                  <a:lnTo>
                    <a:pt x="4703837" y="1520461"/>
                  </a:lnTo>
                  <a:lnTo>
                    <a:pt x="4706235" y="1520461"/>
                  </a:lnTo>
                  <a:lnTo>
                    <a:pt x="4708634" y="1520461"/>
                  </a:lnTo>
                  <a:lnTo>
                    <a:pt x="4711033" y="1520461"/>
                  </a:lnTo>
                  <a:lnTo>
                    <a:pt x="4713431" y="1520461"/>
                  </a:lnTo>
                  <a:lnTo>
                    <a:pt x="4715830" y="1520461"/>
                  </a:lnTo>
                  <a:lnTo>
                    <a:pt x="4718229" y="1520461"/>
                  </a:lnTo>
                  <a:lnTo>
                    <a:pt x="4720628" y="1520461"/>
                  </a:lnTo>
                  <a:lnTo>
                    <a:pt x="4723026" y="1520461"/>
                  </a:lnTo>
                  <a:lnTo>
                    <a:pt x="4725425" y="1520461"/>
                  </a:lnTo>
                  <a:lnTo>
                    <a:pt x="4727824" y="1520461"/>
                  </a:lnTo>
                  <a:lnTo>
                    <a:pt x="4730222" y="1520461"/>
                  </a:lnTo>
                  <a:lnTo>
                    <a:pt x="4732621" y="1520461"/>
                  </a:lnTo>
                  <a:lnTo>
                    <a:pt x="4735020" y="1520461"/>
                  </a:lnTo>
                  <a:lnTo>
                    <a:pt x="4737418" y="1520461"/>
                  </a:lnTo>
                  <a:lnTo>
                    <a:pt x="4739817" y="1520461"/>
                  </a:lnTo>
                  <a:lnTo>
                    <a:pt x="4742216" y="1520461"/>
                  </a:lnTo>
                  <a:lnTo>
                    <a:pt x="4744614" y="1520461"/>
                  </a:lnTo>
                  <a:lnTo>
                    <a:pt x="4747013" y="1520461"/>
                  </a:lnTo>
                  <a:lnTo>
                    <a:pt x="4749412" y="1520461"/>
                  </a:lnTo>
                  <a:lnTo>
                    <a:pt x="4751811" y="1520461"/>
                  </a:lnTo>
                  <a:lnTo>
                    <a:pt x="4754209" y="1520461"/>
                  </a:lnTo>
                  <a:lnTo>
                    <a:pt x="4756608" y="1520461"/>
                  </a:lnTo>
                  <a:lnTo>
                    <a:pt x="4759007" y="1520461"/>
                  </a:lnTo>
                  <a:lnTo>
                    <a:pt x="4761405" y="1520461"/>
                  </a:lnTo>
                  <a:lnTo>
                    <a:pt x="4763804" y="1520461"/>
                  </a:lnTo>
                  <a:lnTo>
                    <a:pt x="4766203" y="1520461"/>
                  </a:lnTo>
                  <a:lnTo>
                    <a:pt x="4768601" y="1520461"/>
                  </a:lnTo>
                  <a:lnTo>
                    <a:pt x="4771000" y="1520461"/>
                  </a:lnTo>
                  <a:lnTo>
                    <a:pt x="4773399" y="1520461"/>
                  </a:lnTo>
                  <a:lnTo>
                    <a:pt x="4775797" y="1520461"/>
                  </a:lnTo>
                  <a:lnTo>
                    <a:pt x="4778196" y="1520461"/>
                  </a:lnTo>
                  <a:lnTo>
                    <a:pt x="4780595" y="1520461"/>
                  </a:lnTo>
                  <a:lnTo>
                    <a:pt x="4782994" y="1520461"/>
                  </a:lnTo>
                  <a:lnTo>
                    <a:pt x="4785392" y="1520461"/>
                  </a:lnTo>
                  <a:lnTo>
                    <a:pt x="4787791" y="1520461"/>
                  </a:lnTo>
                  <a:lnTo>
                    <a:pt x="4790190" y="1520461"/>
                  </a:lnTo>
                  <a:lnTo>
                    <a:pt x="4792588" y="1520461"/>
                  </a:lnTo>
                  <a:lnTo>
                    <a:pt x="4794987" y="1520461"/>
                  </a:lnTo>
                  <a:lnTo>
                    <a:pt x="4797386" y="1520461"/>
                  </a:lnTo>
                  <a:lnTo>
                    <a:pt x="4799784" y="1520461"/>
                  </a:lnTo>
                  <a:lnTo>
                    <a:pt x="4802183" y="1520461"/>
                  </a:lnTo>
                  <a:lnTo>
                    <a:pt x="4804582" y="1520461"/>
                  </a:lnTo>
                  <a:lnTo>
                    <a:pt x="4806980" y="1520461"/>
                  </a:lnTo>
                  <a:lnTo>
                    <a:pt x="4809379" y="1520461"/>
                  </a:lnTo>
                  <a:lnTo>
                    <a:pt x="4811778" y="1520461"/>
                  </a:lnTo>
                  <a:lnTo>
                    <a:pt x="4814177" y="1520461"/>
                  </a:lnTo>
                  <a:lnTo>
                    <a:pt x="4816575" y="1520461"/>
                  </a:lnTo>
                  <a:lnTo>
                    <a:pt x="4818974" y="1520461"/>
                  </a:lnTo>
                  <a:lnTo>
                    <a:pt x="4821373" y="1520461"/>
                  </a:lnTo>
                  <a:lnTo>
                    <a:pt x="4823771" y="1520461"/>
                  </a:lnTo>
                  <a:lnTo>
                    <a:pt x="4826170" y="1520461"/>
                  </a:lnTo>
                  <a:lnTo>
                    <a:pt x="4828569" y="1520461"/>
                  </a:lnTo>
                  <a:lnTo>
                    <a:pt x="4830967" y="1520461"/>
                  </a:lnTo>
                  <a:lnTo>
                    <a:pt x="4833366" y="1520461"/>
                  </a:lnTo>
                  <a:lnTo>
                    <a:pt x="4835765" y="1520461"/>
                  </a:lnTo>
                  <a:lnTo>
                    <a:pt x="4838163" y="1520461"/>
                  </a:lnTo>
                  <a:lnTo>
                    <a:pt x="4840562" y="1520461"/>
                  </a:lnTo>
                  <a:lnTo>
                    <a:pt x="4842961" y="1520461"/>
                  </a:lnTo>
                  <a:lnTo>
                    <a:pt x="4845360" y="1520461"/>
                  </a:lnTo>
                  <a:lnTo>
                    <a:pt x="4847758" y="1520461"/>
                  </a:lnTo>
                  <a:lnTo>
                    <a:pt x="4850157" y="1520461"/>
                  </a:lnTo>
                  <a:lnTo>
                    <a:pt x="4852556" y="1520461"/>
                  </a:lnTo>
                  <a:lnTo>
                    <a:pt x="4854954" y="1520461"/>
                  </a:lnTo>
                  <a:lnTo>
                    <a:pt x="4857353" y="1520461"/>
                  </a:lnTo>
                  <a:lnTo>
                    <a:pt x="4859752" y="1520461"/>
                  </a:lnTo>
                  <a:lnTo>
                    <a:pt x="4862150" y="1520461"/>
                  </a:lnTo>
                  <a:lnTo>
                    <a:pt x="4864549" y="1520461"/>
                  </a:lnTo>
                  <a:lnTo>
                    <a:pt x="4866948" y="1520461"/>
                  </a:lnTo>
                  <a:lnTo>
                    <a:pt x="4869346" y="1520461"/>
                  </a:lnTo>
                  <a:lnTo>
                    <a:pt x="4871745" y="1520461"/>
                  </a:lnTo>
                  <a:lnTo>
                    <a:pt x="4874144" y="1520461"/>
                  </a:lnTo>
                  <a:lnTo>
                    <a:pt x="4876543" y="1520461"/>
                  </a:lnTo>
                  <a:lnTo>
                    <a:pt x="4878941" y="1520461"/>
                  </a:lnTo>
                  <a:lnTo>
                    <a:pt x="4881340" y="1520461"/>
                  </a:lnTo>
                  <a:lnTo>
                    <a:pt x="4883739" y="1520461"/>
                  </a:lnTo>
                  <a:lnTo>
                    <a:pt x="4886137" y="1520461"/>
                  </a:lnTo>
                  <a:lnTo>
                    <a:pt x="4888536" y="1520461"/>
                  </a:lnTo>
                  <a:lnTo>
                    <a:pt x="4890935" y="1520461"/>
                  </a:lnTo>
                  <a:lnTo>
                    <a:pt x="4893333" y="1520461"/>
                  </a:lnTo>
                  <a:lnTo>
                    <a:pt x="4895732" y="1520461"/>
                  </a:lnTo>
                  <a:lnTo>
                    <a:pt x="4898131" y="1520461"/>
                  </a:lnTo>
                  <a:lnTo>
                    <a:pt x="4900530" y="1520461"/>
                  </a:lnTo>
                  <a:lnTo>
                    <a:pt x="4902928" y="1520461"/>
                  </a:lnTo>
                  <a:lnTo>
                    <a:pt x="4905327" y="1520461"/>
                  </a:lnTo>
                  <a:lnTo>
                    <a:pt x="4907726" y="1520461"/>
                  </a:lnTo>
                  <a:lnTo>
                    <a:pt x="4910124" y="1520461"/>
                  </a:lnTo>
                  <a:lnTo>
                    <a:pt x="4912523" y="1520461"/>
                  </a:lnTo>
                  <a:lnTo>
                    <a:pt x="4914922" y="1520461"/>
                  </a:lnTo>
                  <a:lnTo>
                    <a:pt x="4917320" y="1520461"/>
                  </a:lnTo>
                  <a:lnTo>
                    <a:pt x="4919719" y="1520461"/>
                  </a:lnTo>
                  <a:lnTo>
                    <a:pt x="4922118" y="1520461"/>
                  </a:lnTo>
                  <a:lnTo>
                    <a:pt x="4924516" y="1520461"/>
                  </a:lnTo>
                  <a:lnTo>
                    <a:pt x="4926915" y="1520461"/>
                  </a:lnTo>
                  <a:lnTo>
                    <a:pt x="4929314" y="1520461"/>
                  </a:lnTo>
                  <a:lnTo>
                    <a:pt x="4931713" y="1520461"/>
                  </a:lnTo>
                  <a:lnTo>
                    <a:pt x="4934111" y="1520461"/>
                  </a:lnTo>
                  <a:lnTo>
                    <a:pt x="4936510" y="1520461"/>
                  </a:lnTo>
                  <a:lnTo>
                    <a:pt x="4938909" y="1520461"/>
                  </a:lnTo>
                  <a:lnTo>
                    <a:pt x="4941307" y="1520461"/>
                  </a:lnTo>
                  <a:lnTo>
                    <a:pt x="4943706" y="1520461"/>
                  </a:lnTo>
                  <a:lnTo>
                    <a:pt x="4946105" y="1520461"/>
                  </a:lnTo>
                  <a:lnTo>
                    <a:pt x="4948503" y="1520461"/>
                  </a:lnTo>
                  <a:lnTo>
                    <a:pt x="4950902" y="1520461"/>
                  </a:lnTo>
                  <a:lnTo>
                    <a:pt x="4953301" y="1520461"/>
                  </a:lnTo>
                  <a:lnTo>
                    <a:pt x="4955699" y="1520461"/>
                  </a:lnTo>
                  <a:lnTo>
                    <a:pt x="4958098" y="1520461"/>
                  </a:lnTo>
                  <a:lnTo>
                    <a:pt x="4960497" y="1520461"/>
                  </a:lnTo>
                  <a:lnTo>
                    <a:pt x="4962896" y="1520461"/>
                  </a:lnTo>
                  <a:lnTo>
                    <a:pt x="4965294" y="1520461"/>
                  </a:lnTo>
                  <a:lnTo>
                    <a:pt x="4967693" y="1520461"/>
                  </a:lnTo>
                  <a:lnTo>
                    <a:pt x="4970092" y="1520461"/>
                  </a:lnTo>
                  <a:lnTo>
                    <a:pt x="4972490" y="1520461"/>
                  </a:lnTo>
                  <a:lnTo>
                    <a:pt x="4974889" y="1520461"/>
                  </a:lnTo>
                  <a:lnTo>
                    <a:pt x="4977288" y="1520461"/>
                  </a:lnTo>
                  <a:lnTo>
                    <a:pt x="4979686" y="1520461"/>
                  </a:lnTo>
                  <a:lnTo>
                    <a:pt x="4982085" y="1520461"/>
                  </a:lnTo>
                  <a:lnTo>
                    <a:pt x="4984484" y="1520461"/>
                  </a:lnTo>
                  <a:lnTo>
                    <a:pt x="4986882" y="1520461"/>
                  </a:lnTo>
                  <a:lnTo>
                    <a:pt x="4989281" y="1520461"/>
                  </a:lnTo>
                  <a:lnTo>
                    <a:pt x="4991680" y="1520461"/>
                  </a:lnTo>
                  <a:lnTo>
                    <a:pt x="4994079" y="1520461"/>
                  </a:lnTo>
                  <a:lnTo>
                    <a:pt x="4996477" y="1520461"/>
                  </a:lnTo>
                  <a:lnTo>
                    <a:pt x="4998876" y="1520461"/>
                  </a:lnTo>
                  <a:lnTo>
                    <a:pt x="5001275" y="1520461"/>
                  </a:lnTo>
                  <a:lnTo>
                    <a:pt x="5003673" y="1520461"/>
                  </a:lnTo>
                  <a:lnTo>
                    <a:pt x="5006072" y="1520461"/>
                  </a:lnTo>
                  <a:lnTo>
                    <a:pt x="5008471" y="1520461"/>
                  </a:lnTo>
                  <a:lnTo>
                    <a:pt x="5010869" y="1520461"/>
                  </a:lnTo>
                  <a:lnTo>
                    <a:pt x="5013268" y="1520461"/>
                  </a:lnTo>
                  <a:lnTo>
                    <a:pt x="5015667" y="1520461"/>
                  </a:lnTo>
                  <a:lnTo>
                    <a:pt x="5018065" y="1520461"/>
                  </a:lnTo>
                  <a:lnTo>
                    <a:pt x="5020464" y="1520461"/>
                  </a:lnTo>
                  <a:lnTo>
                    <a:pt x="5022863" y="1520461"/>
                  </a:lnTo>
                  <a:lnTo>
                    <a:pt x="5025262" y="1520461"/>
                  </a:lnTo>
                  <a:lnTo>
                    <a:pt x="5027660" y="1520461"/>
                  </a:lnTo>
                  <a:lnTo>
                    <a:pt x="5030059" y="1520461"/>
                  </a:lnTo>
                  <a:lnTo>
                    <a:pt x="5032458" y="1520461"/>
                  </a:lnTo>
                  <a:lnTo>
                    <a:pt x="5034856" y="1520461"/>
                  </a:lnTo>
                  <a:lnTo>
                    <a:pt x="5037255" y="1520461"/>
                  </a:lnTo>
                  <a:lnTo>
                    <a:pt x="5039654" y="1520461"/>
                  </a:lnTo>
                  <a:lnTo>
                    <a:pt x="5042052" y="1520461"/>
                  </a:lnTo>
                  <a:lnTo>
                    <a:pt x="5044451" y="1520461"/>
                  </a:lnTo>
                  <a:lnTo>
                    <a:pt x="5046850" y="1520461"/>
                  </a:lnTo>
                  <a:lnTo>
                    <a:pt x="5049248" y="1520461"/>
                  </a:lnTo>
                  <a:lnTo>
                    <a:pt x="5051647" y="1520461"/>
                  </a:lnTo>
                  <a:lnTo>
                    <a:pt x="5054046" y="1520461"/>
                  </a:lnTo>
                  <a:lnTo>
                    <a:pt x="5056445" y="1520461"/>
                  </a:lnTo>
                  <a:lnTo>
                    <a:pt x="5058843" y="1520461"/>
                  </a:lnTo>
                  <a:lnTo>
                    <a:pt x="5061242" y="1520461"/>
                  </a:lnTo>
                  <a:lnTo>
                    <a:pt x="5063641" y="1520461"/>
                  </a:lnTo>
                  <a:lnTo>
                    <a:pt x="5066039" y="1520461"/>
                  </a:lnTo>
                  <a:lnTo>
                    <a:pt x="5068438" y="1520461"/>
                  </a:lnTo>
                  <a:lnTo>
                    <a:pt x="5070837" y="1520461"/>
                  </a:lnTo>
                  <a:lnTo>
                    <a:pt x="5073235" y="1520461"/>
                  </a:lnTo>
                  <a:lnTo>
                    <a:pt x="5075634" y="1520461"/>
                  </a:lnTo>
                  <a:lnTo>
                    <a:pt x="5078033" y="1520461"/>
                  </a:lnTo>
                  <a:lnTo>
                    <a:pt x="5080431" y="1520461"/>
                  </a:lnTo>
                  <a:lnTo>
                    <a:pt x="5082830" y="1520461"/>
                  </a:lnTo>
                  <a:lnTo>
                    <a:pt x="5085229" y="1520461"/>
                  </a:lnTo>
                  <a:lnTo>
                    <a:pt x="5087628" y="1520461"/>
                  </a:lnTo>
                  <a:lnTo>
                    <a:pt x="5090026" y="1520461"/>
                  </a:lnTo>
                  <a:lnTo>
                    <a:pt x="5092425" y="1520461"/>
                  </a:lnTo>
                  <a:lnTo>
                    <a:pt x="5094824" y="1520461"/>
                  </a:lnTo>
                  <a:lnTo>
                    <a:pt x="5097222" y="1520461"/>
                  </a:lnTo>
                  <a:lnTo>
                    <a:pt x="5099621" y="1520461"/>
                  </a:lnTo>
                  <a:lnTo>
                    <a:pt x="5102020" y="1520461"/>
                  </a:lnTo>
                  <a:lnTo>
                    <a:pt x="5104418" y="1520461"/>
                  </a:lnTo>
                  <a:lnTo>
                    <a:pt x="5106817" y="1520461"/>
                  </a:lnTo>
                  <a:lnTo>
                    <a:pt x="5109216" y="1520461"/>
                  </a:lnTo>
                  <a:lnTo>
                    <a:pt x="5111615" y="1520461"/>
                  </a:lnTo>
                  <a:lnTo>
                    <a:pt x="5114013" y="1520461"/>
                  </a:lnTo>
                  <a:lnTo>
                    <a:pt x="5116412" y="1520461"/>
                  </a:lnTo>
                  <a:lnTo>
                    <a:pt x="5118811" y="1520461"/>
                  </a:lnTo>
                  <a:lnTo>
                    <a:pt x="5121209" y="1520461"/>
                  </a:lnTo>
                  <a:lnTo>
                    <a:pt x="5123608" y="1520461"/>
                  </a:lnTo>
                  <a:lnTo>
                    <a:pt x="5126007" y="1520461"/>
                  </a:lnTo>
                  <a:lnTo>
                    <a:pt x="5128405" y="1520461"/>
                  </a:lnTo>
                  <a:lnTo>
                    <a:pt x="5130804" y="1520461"/>
                  </a:lnTo>
                  <a:lnTo>
                    <a:pt x="5133203" y="1520461"/>
                  </a:lnTo>
                  <a:lnTo>
                    <a:pt x="5135601" y="1520461"/>
                  </a:lnTo>
                  <a:lnTo>
                    <a:pt x="5138000" y="1520461"/>
                  </a:lnTo>
                  <a:lnTo>
                    <a:pt x="5140399" y="1520461"/>
                  </a:lnTo>
                  <a:lnTo>
                    <a:pt x="5142798" y="1520461"/>
                  </a:lnTo>
                  <a:lnTo>
                    <a:pt x="5145196" y="1520461"/>
                  </a:lnTo>
                  <a:lnTo>
                    <a:pt x="5147595" y="1520461"/>
                  </a:lnTo>
                  <a:lnTo>
                    <a:pt x="5149994" y="1520461"/>
                  </a:lnTo>
                  <a:lnTo>
                    <a:pt x="5152392" y="1520461"/>
                  </a:lnTo>
                  <a:lnTo>
                    <a:pt x="5154791" y="1520461"/>
                  </a:lnTo>
                  <a:lnTo>
                    <a:pt x="5157190" y="1520461"/>
                  </a:lnTo>
                  <a:lnTo>
                    <a:pt x="5159588" y="1520461"/>
                  </a:lnTo>
                  <a:lnTo>
                    <a:pt x="5161987" y="1520461"/>
                  </a:lnTo>
                  <a:lnTo>
                    <a:pt x="5164386" y="1520461"/>
                  </a:lnTo>
                  <a:lnTo>
                    <a:pt x="5166784" y="1520461"/>
                  </a:lnTo>
                  <a:lnTo>
                    <a:pt x="5169183" y="1520461"/>
                  </a:lnTo>
                  <a:lnTo>
                    <a:pt x="5171582" y="1520461"/>
                  </a:lnTo>
                  <a:lnTo>
                    <a:pt x="5173981" y="1520461"/>
                  </a:lnTo>
                  <a:lnTo>
                    <a:pt x="5176379" y="1520461"/>
                  </a:lnTo>
                  <a:lnTo>
                    <a:pt x="5178778" y="1520461"/>
                  </a:lnTo>
                  <a:lnTo>
                    <a:pt x="5181177" y="1520461"/>
                  </a:lnTo>
                  <a:lnTo>
                    <a:pt x="5183575" y="1520461"/>
                  </a:lnTo>
                  <a:lnTo>
                    <a:pt x="5185974" y="1520461"/>
                  </a:lnTo>
                  <a:lnTo>
                    <a:pt x="5188373" y="1520461"/>
                  </a:lnTo>
                  <a:lnTo>
                    <a:pt x="5190771" y="1520461"/>
                  </a:lnTo>
                  <a:lnTo>
                    <a:pt x="5193170" y="1520461"/>
                  </a:lnTo>
                  <a:lnTo>
                    <a:pt x="5195569" y="1520461"/>
                  </a:lnTo>
                  <a:lnTo>
                    <a:pt x="5197967" y="1520461"/>
                  </a:lnTo>
                  <a:lnTo>
                    <a:pt x="5200366" y="1520461"/>
                  </a:lnTo>
                  <a:lnTo>
                    <a:pt x="5202765" y="1520461"/>
                  </a:lnTo>
                  <a:lnTo>
                    <a:pt x="5205164" y="1520461"/>
                  </a:lnTo>
                  <a:lnTo>
                    <a:pt x="5207562" y="1520461"/>
                  </a:lnTo>
                  <a:lnTo>
                    <a:pt x="5209961" y="1520461"/>
                  </a:lnTo>
                  <a:lnTo>
                    <a:pt x="5212360" y="1520461"/>
                  </a:lnTo>
                  <a:lnTo>
                    <a:pt x="5214758" y="1520461"/>
                  </a:lnTo>
                  <a:lnTo>
                    <a:pt x="5217157" y="1520461"/>
                  </a:lnTo>
                  <a:lnTo>
                    <a:pt x="5219556" y="1520461"/>
                  </a:lnTo>
                  <a:lnTo>
                    <a:pt x="5221954" y="1520461"/>
                  </a:lnTo>
                  <a:lnTo>
                    <a:pt x="5224353" y="1520461"/>
                  </a:lnTo>
                  <a:lnTo>
                    <a:pt x="5226752" y="1520461"/>
                  </a:lnTo>
                  <a:lnTo>
                    <a:pt x="5229150" y="1520461"/>
                  </a:lnTo>
                  <a:lnTo>
                    <a:pt x="5231549" y="1520461"/>
                  </a:lnTo>
                  <a:lnTo>
                    <a:pt x="5233948" y="1520461"/>
                  </a:lnTo>
                  <a:lnTo>
                    <a:pt x="5236347" y="1520461"/>
                  </a:lnTo>
                  <a:lnTo>
                    <a:pt x="5238745" y="1520461"/>
                  </a:lnTo>
                  <a:lnTo>
                    <a:pt x="5241144" y="1520461"/>
                  </a:lnTo>
                  <a:lnTo>
                    <a:pt x="5243543" y="1520461"/>
                  </a:lnTo>
                  <a:lnTo>
                    <a:pt x="5245941" y="1520461"/>
                  </a:lnTo>
                  <a:lnTo>
                    <a:pt x="5248340" y="1520461"/>
                  </a:lnTo>
                  <a:lnTo>
                    <a:pt x="5250739" y="1520461"/>
                  </a:lnTo>
                  <a:lnTo>
                    <a:pt x="5253137" y="1520461"/>
                  </a:lnTo>
                  <a:lnTo>
                    <a:pt x="5255536" y="1520461"/>
                  </a:lnTo>
                  <a:lnTo>
                    <a:pt x="5257935" y="1520461"/>
                  </a:lnTo>
                  <a:lnTo>
                    <a:pt x="5260333" y="1520461"/>
                  </a:lnTo>
                  <a:lnTo>
                    <a:pt x="5262732" y="1520461"/>
                  </a:lnTo>
                  <a:lnTo>
                    <a:pt x="5265131" y="1520461"/>
                  </a:lnTo>
                  <a:lnTo>
                    <a:pt x="5267530" y="1520461"/>
                  </a:lnTo>
                  <a:lnTo>
                    <a:pt x="5269928" y="1520461"/>
                  </a:lnTo>
                  <a:lnTo>
                    <a:pt x="5272327" y="1520461"/>
                  </a:lnTo>
                  <a:lnTo>
                    <a:pt x="5274726" y="1520461"/>
                  </a:lnTo>
                  <a:lnTo>
                    <a:pt x="5277124" y="1520461"/>
                  </a:lnTo>
                  <a:lnTo>
                    <a:pt x="5279523" y="1520461"/>
                  </a:lnTo>
                  <a:lnTo>
                    <a:pt x="5281922" y="1520461"/>
                  </a:lnTo>
                  <a:lnTo>
                    <a:pt x="5284320" y="1520461"/>
                  </a:lnTo>
                  <a:lnTo>
                    <a:pt x="5286719" y="1520461"/>
                  </a:lnTo>
                  <a:lnTo>
                    <a:pt x="5289118" y="1520461"/>
                  </a:lnTo>
                  <a:lnTo>
                    <a:pt x="5291516" y="1520461"/>
                  </a:lnTo>
                  <a:lnTo>
                    <a:pt x="5293915" y="1520461"/>
                  </a:lnTo>
                  <a:lnTo>
                    <a:pt x="5296314" y="1520461"/>
                  </a:lnTo>
                  <a:lnTo>
                    <a:pt x="5298713" y="1520461"/>
                  </a:lnTo>
                  <a:lnTo>
                    <a:pt x="5301111" y="1520461"/>
                  </a:lnTo>
                  <a:lnTo>
                    <a:pt x="5303510" y="1520461"/>
                  </a:lnTo>
                  <a:lnTo>
                    <a:pt x="5305909" y="1520461"/>
                  </a:lnTo>
                  <a:lnTo>
                    <a:pt x="5308307" y="1520461"/>
                  </a:lnTo>
                  <a:lnTo>
                    <a:pt x="5310706" y="1520461"/>
                  </a:lnTo>
                  <a:lnTo>
                    <a:pt x="5313105" y="1520461"/>
                  </a:lnTo>
                  <a:lnTo>
                    <a:pt x="5315503" y="1520461"/>
                  </a:lnTo>
                  <a:lnTo>
                    <a:pt x="5317902" y="1520461"/>
                  </a:lnTo>
                  <a:lnTo>
                    <a:pt x="5320301" y="1520461"/>
                  </a:lnTo>
                  <a:lnTo>
                    <a:pt x="5322699" y="1520461"/>
                  </a:lnTo>
                  <a:lnTo>
                    <a:pt x="5325098" y="1520461"/>
                  </a:lnTo>
                  <a:lnTo>
                    <a:pt x="5327497" y="1520461"/>
                  </a:lnTo>
                  <a:lnTo>
                    <a:pt x="5329896" y="1520461"/>
                  </a:lnTo>
                  <a:lnTo>
                    <a:pt x="5332294" y="1520461"/>
                  </a:lnTo>
                  <a:lnTo>
                    <a:pt x="5334693" y="1520461"/>
                  </a:lnTo>
                  <a:lnTo>
                    <a:pt x="5337092" y="1520461"/>
                  </a:lnTo>
                  <a:lnTo>
                    <a:pt x="5339490" y="1520461"/>
                  </a:lnTo>
                  <a:lnTo>
                    <a:pt x="5341889" y="1520461"/>
                  </a:lnTo>
                  <a:lnTo>
                    <a:pt x="5344288" y="1520461"/>
                  </a:lnTo>
                  <a:lnTo>
                    <a:pt x="5346686" y="1520461"/>
                  </a:lnTo>
                  <a:lnTo>
                    <a:pt x="5349085" y="1520461"/>
                  </a:lnTo>
                  <a:lnTo>
                    <a:pt x="5351484" y="1520461"/>
                  </a:lnTo>
                  <a:lnTo>
                    <a:pt x="5353883" y="1520461"/>
                  </a:lnTo>
                  <a:lnTo>
                    <a:pt x="5356281" y="1520461"/>
                  </a:lnTo>
                  <a:lnTo>
                    <a:pt x="5358680" y="1520461"/>
                  </a:lnTo>
                  <a:lnTo>
                    <a:pt x="5361079" y="1520461"/>
                  </a:lnTo>
                  <a:lnTo>
                    <a:pt x="5363477" y="1520461"/>
                  </a:lnTo>
                  <a:lnTo>
                    <a:pt x="5365876" y="1520461"/>
                  </a:lnTo>
                  <a:lnTo>
                    <a:pt x="5368275" y="1520461"/>
                  </a:lnTo>
                  <a:lnTo>
                    <a:pt x="5370673" y="1520461"/>
                  </a:lnTo>
                  <a:lnTo>
                    <a:pt x="5373072" y="1520461"/>
                  </a:lnTo>
                  <a:lnTo>
                    <a:pt x="5375471" y="1520461"/>
                  </a:lnTo>
                  <a:lnTo>
                    <a:pt x="5377869" y="1520461"/>
                  </a:lnTo>
                  <a:lnTo>
                    <a:pt x="5380268" y="1520461"/>
                  </a:lnTo>
                  <a:lnTo>
                    <a:pt x="5382667" y="1520461"/>
                  </a:lnTo>
                  <a:lnTo>
                    <a:pt x="5385066" y="1520461"/>
                  </a:lnTo>
                  <a:lnTo>
                    <a:pt x="5387464" y="1520461"/>
                  </a:lnTo>
                  <a:lnTo>
                    <a:pt x="5389863" y="1520461"/>
                  </a:lnTo>
                  <a:lnTo>
                    <a:pt x="5392262" y="1520461"/>
                  </a:lnTo>
                  <a:lnTo>
                    <a:pt x="5394660" y="1520461"/>
                  </a:lnTo>
                  <a:lnTo>
                    <a:pt x="5397059" y="1520461"/>
                  </a:lnTo>
                  <a:lnTo>
                    <a:pt x="5399458" y="1520461"/>
                  </a:lnTo>
                  <a:lnTo>
                    <a:pt x="5401856" y="1520461"/>
                  </a:lnTo>
                  <a:lnTo>
                    <a:pt x="5404255" y="1520461"/>
                  </a:lnTo>
                  <a:lnTo>
                    <a:pt x="5406654" y="1520461"/>
                  </a:lnTo>
                  <a:lnTo>
                    <a:pt x="5409052" y="1520461"/>
                  </a:lnTo>
                  <a:lnTo>
                    <a:pt x="5411451" y="1520461"/>
                  </a:lnTo>
                  <a:lnTo>
                    <a:pt x="5413850" y="1520461"/>
                  </a:lnTo>
                  <a:lnTo>
                    <a:pt x="5416249" y="1520461"/>
                  </a:lnTo>
                  <a:lnTo>
                    <a:pt x="5418647" y="1520461"/>
                  </a:lnTo>
                  <a:lnTo>
                    <a:pt x="5421046" y="1520461"/>
                  </a:lnTo>
                  <a:lnTo>
                    <a:pt x="5423445" y="1520461"/>
                  </a:lnTo>
                  <a:lnTo>
                    <a:pt x="5425843" y="1520461"/>
                  </a:lnTo>
                  <a:lnTo>
                    <a:pt x="5428242" y="1520461"/>
                  </a:lnTo>
                  <a:lnTo>
                    <a:pt x="5430641" y="1520461"/>
                  </a:lnTo>
                  <a:lnTo>
                    <a:pt x="5433039" y="1520461"/>
                  </a:lnTo>
                  <a:lnTo>
                    <a:pt x="5435438" y="1520461"/>
                  </a:lnTo>
                  <a:lnTo>
                    <a:pt x="5437837" y="1520461"/>
                  </a:lnTo>
                  <a:lnTo>
                    <a:pt x="5440235" y="1520461"/>
                  </a:lnTo>
                  <a:lnTo>
                    <a:pt x="5442634" y="1520461"/>
                  </a:lnTo>
                  <a:lnTo>
                    <a:pt x="5445033" y="1520461"/>
                  </a:lnTo>
                  <a:lnTo>
                    <a:pt x="5447432" y="1520461"/>
                  </a:lnTo>
                  <a:lnTo>
                    <a:pt x="5449830" y="1520461"/>
                  </a:lnTo>
                  <a:lnTo>
                    <a:pt x="5452229" y="1520461"/>
                  </a:lnTo>
                  <a:lnTo>
                    <a:pt x="5454628" y="1520461"/>
                  </a:lnTo>
                  <a:lnTo>
                    <a:pt x="5457026" y="1520461"/>
                  </a:lnTo>
                  <a:lnTo>
                    <a:pt x="5459425" y="1520461"/>
                  </a:lnTo>
                  <a:lnTo>
                    <a:pt x="5461824" y="1520461"/>
                  </a:lnTo>
                  <a:lnTo>
                    <a:pt x="5464222" y="1520461"/>
                  </a:lnTo>
                  <a:lnTo>
                    <a:pt x="5466621" y="1520461"/>
                  </a:lnTo>
                  <a:lnTo>
                    <a:pt x="5469020" y="1520461"/>
                  </a:lnTo>
                  <a:lnTo>
                    <a:pt x="5471418" y="1520461"/>
                  </a:lnTo>
                  <a:lnTo>
                    <a:pt x="5473817" y="1520461"/>
                  </a:lnTo>
                  <a:lnTo>
                    <a:pt x="5476216" y="1520461"/>
                  </a:lnTo>
                  <a:lnTo>
                    <a:pt x="5478615" y="1520461"/>
                  </a:lnTo>
                  <a:lnTo>
                    <a:pt x="5481013" y="1520461"/>
                  </a:lnTo>
                  <a:lnTo>
                    <a:pt x="5483412" y="1520461"/>
                  </a:lnTo>
                  <a:lnTo>
                    <a:pt x="5485811" y="1520461"/>
                  </a:lnTo>
                  <a:lnTo>
                    <a:pt x="5488209" y="1520461"/>
                  </a:lnTo>
                  <a:lnTo>
                    <a:pt x="5490608" y="1520461"/>
                  </a:lnTo>
                  <a:lnTo>
                    <a:pt x="5493007" y="1520461"/>
                  </a:lnTo>
                  <a:lnTo>
                    <a:pt x="5495405" y="1520461"/>
                  </a:lnTo>
                  <a:lnTo>
                    <a:pt x="5497804" y="1520461"/>
                  </a:lnTo>
                  <a:lnTo>
                    <a:pt x="5500203" y="1520461"/>
                  </a:lnTo>
                  <a:lnTo>
                    <a:pt x="5502601" y="1520461"/>
                  </a:lnTo>
                  <a:lnTo>
                    <a:pt x="5505000" y="1520461"/>
                  </a:lnTo>
                  <a:lnTo>
                    <a:pt x="5507399" y="1520461"/>
                  </a:lnTo>
                  <a:lnTo>
                    <a:pt x="5509798" y="1520461"/>
                  </a:lnTo>
                  <a:lnTo>
                    <a:pt x="5512196" y="1520461"/>
                  </a:lnTo>
                  <a:lnTo>
                    <a:pt x="5514595" y="1520461"/>
                  </a:lnTo>
                  <a:lnTo>
                    <a:pt x="5516994" y="1520461"/>
                  </a:lnTo>
                  <a:lnTo>
                    <a:pt x="5519392" y="1520461"/>
                  </a:lnTo>
                  <a:lnTo>
                    <a:pt x="5521791" y="1520461"/>
                  </a:lnTo>
                  <a:lnTo>
                    <a:pt x="5524190" y="1520461"/>
                  </a:lnTo>
                  <a:lnTo>
                    <a:pt x="5526588" y="1520461"/>
                  </a:lnTo>
                  <a:lnTo>
                    <a:pt x="5528987" y="1520461"/>
                  </a:lnTo>
                  <a:lnTo>
                    <a:pt x="5531386" y="1520461"/>
                  </a:lnTo>
                  <a:lnTo>
                    <a:pt x="5533784" y="1520461"/>
                  </a:lnTo>
                  <a:lnTo>
                    <a:pt x="5536183" y="1520461"/>
                  </a:lnTo>
                  <a:lnTo>
                    <a:pt x="5538582" y="1520461"/>
                  </a:lnTo>
                  <a:lnTo>
                    <a:pt x="5540981" y="1520461"/>
                  </a:lnTo>
                  <a:lnTo>
                    <a:pt x="5543379" y="1520461"/>
                  </a:lnTo>
                  <a:lnTo>
                    <a:pt x="5545778" y="1520461"/>
                  </a:lnTo>
                  <a:lnTo>
                    <a:pt x="5548177" y="1520461"/>
                  </a:lnTo>
                  <a:lnTo>
                    <a:pt x="5550575" y="1520461"/>
                  </a:lnTo>
                  <a:lnTo>
                    <a:pt x="5552974" y="1520461"/>
                  </a:lnTo>
                  <a:lnTo>
                    <a:pt x="5555373" y="1520461"/>
                  </a:lnTo>
                  <a:lnTo>
                    <a:pt x="5557771" y="1520461"/>
                  </a:lnTo>
                  <a:lnTo>
                    <a:pt x="5560170" y="1520461"/>
                  </a:lnTo>
                  <a:lnTo>
                    <a:pt x="5562569" y="1520461"/>
                  </a:lnTo>
                  <a:lnTo>
                    <a:pt x="5564967" y="1520461"/>
                  </a:lnTo>
                  <a:lnTo>
                    <a:pt x="5567366" y="1520461"/>
                  </a:lnTo>
                  <a:lnTo>
                    <a:pt x="5569765" y="1520461"/>
                  </a:lnTo>
                  <a:lnTo>
                    <a:pt x="5572164" y="1520461"/>
                  </a:lnTo>
                  <a:lnTo>
                    <a:pt x="5574562" y="1520461"/>
                  </a:lnTo>
                  <a:lnTo>
                    <a:pt x="5576961" y="1520461"/>
                  </a:lnTo>
                  <a:lnTo>
                    <a:pt x="5579360" y="1520461"/>
                  </a:lnTo>
                  <a:lnTo>
                    <a:pt x="5581758" y="1520461"/>
                  </a:lnTo>
                  <a:lnTo>
                    <a:pt x="5584157" y="1520461"/>
                  </a:lnTo>
                  <a:lnTo>
                    <a:pt x="5586556" y="1520461"/>
                  </a:lnTo>
                  <a:lnTo>
                    <a:pt x="5588954" y="1520461"/>
                  </a:lnTo>
                  <a:lnTo>
                    <a:pt x="5591353" y="1520461"/>
                  </a:lnTo>
                  <a:lnTo>
                    <a:pt x="5593752" y="1520461"/>
                  </a:lnTo>
                  <a:lnTo>
                    <a:pt x="5596151" y="1520461"/>
                  </a:lnTo>
                  <a:lnTo>
                    <a:pt x="5598549" y="1520461"/>
                  </a:lnTo>
                  <a:lnTo>
                    <a:pt x="5600948" y="1520461"/>
                  </a:lnTo>
                  <a:lnTo>
                    <a:pt x="5603347" y="1520461"/>
                  </a:lnTo>
                  <a:lnTo>
                    <a:pt x="5605745" y="1520461"/>
                  </a:lnTo>
                  <a:lnTo>
                    <a:pt x="5608144" y="1520461"/>
                  </a:lnTo>
                  <a:lnTo>
                    <a:pt x="5610543" y="1520461"/>
                  </a:lnTo>
                  <a:lnTo>
                    <a:pt x="5612941" y="1520461"/>
                  </a:lnTo>
                  <a:lnTo>
                    <a:pt x="5615340" y="1520461"/>
                  </a:lnTo>
                  <a:lnTo>
                    <a:pt x="5617739" y="1520461"/>
                  </a:lnTo>
                  <a:lnTo>
                    <a:pt x="5620137" y="1520461"/>
                  </a:lnTo>
                  <a:lnTo>
                    <a:pt x="5622536" y="1520461"/>
                  </a:lnTo>
                  <a:lnTo>
                    <a:pt x="5624935" y="1520461"/>
                  </a:lnTo>
                  <a:lnTo>
                    <a:pt x="5627334" y="1520461"/>
                  </a:lnTo>
                  <a:lnTo>
                    <a:pt x="5629732" y="1520461"/>
                  </a:lnTo>
                  <a:lnTo>
                    <a:pt x="5632131" y="1520461"/>
                  </a:lnTo>
                  <a:lnTo>
                    <a:pt x="5634530" y="1520461"/>
                  </a:lnTo>
                  <a:lnTo>
                    <a:pt x="5636928" y="1520461"/>
                  </a:lnTo>
                  <a:lnTo>
                    <a:pt x="5639327" y="1520461"/>
                  </a:lnTo>
                  <a:lnTo>
                    <a:pt x="5641726" y="1520461"/>
                  </a:lnTo>
                  <a:lnTo>
                    <a:pt x="5644124" y="1520461"/>
                  </a:lnTo>
                  <a:lnTo>
                    <a:pt x="5646523" y="1520461"/>
                  </a:lnTo>
                  <a:lnTo>
                    <a:pt x="5648922" y="1520461"/>
                  </a:lnTo>
                  <a:lnTo>
                    <a:pt x="5651320" y="1520461"/>
                  </a:lnTo>
                  <a:lnTo>
                    <a:pt x="5653719" y="1520461"/>
                  </a:lnTo>
                  <a:lnTo>
                    <a:pt x="5656118" y="1520461"/>
                  </a:lnTo>
                  <a:lnTo>
                    <a:pt x="5658517" y="1520461"/>
                  </a:lnTo>
                  <a:lnTo>
                    <a:pt x="5660915" y="1520461"/>
                  </a:lnTo>
                  <a:lnTo>
                    <a:pt x="5663314" y="1520461"/>
                  </a:lnTo>
                  <a:lnTo>
                    <a:pt x="5665713" y="1520461"/>
                  </a:lnTo>
                  <a:lnTo>
                    <a:pt x="5668111" y="1520461"/>
                  </a:lnTo>
                  <a:lnTo>
                    <a:pt x="5670510" y="1520461"/>
                  </a:lnTo>
                  <a:lnTo>
                    <a:pt x="5672909" y="1520461"/>
                  </a:lnTo>
                  <a:lnTo>
                    <a:pt x="5675307" y="1520461"/>
                  </a:lnTo>
                  <a:lnTo>
                    <a:pt x="5677706" y="1520461"/>
                  </a:lnTo>
                  <a:lnTo>
                    <a:pt x="5680105" y="1520461"/>
                  </a:lnTo>
                  <a:lnTo>
                    <a:pt x="5682503" y="1520461"/>
                  </a:lnTo>
                  <a:lnTo>
                    <a:pt x="5684902" y="1520461"/>
                  </a:lnTo>
                  <a:lnTo>
                    <a:pt x="5687301" y="1520461"/>
                  </a:lnTo>
                  <a:lnTo>
                    <a:pt x="5689700" y="1520461"/>
                  </a:lnTo>
                </a:path>
              </a:pathLst>
            </a:custGeom>
            <a:ln w="13550" cap="flat">
              <a:solidFill>
                <a:srgbClr val="FF33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032898" y="7180627"/>
              <a:ext cx="2772889" cy="166058"/>
            </a:xfrm>
            <a:custGeom>
              <a:avLst/>
              <a:pathLst>
                <a:path w="2772889" h="166058">
                  <a:moveTo>
                    <a:pt x="0" y="0"/>
                  </a:moveTo>
                  <a:lnTo>
                    <a:pt x="2398" y="0"/>
                  </a:lnTo>
                  <a:lnTo>
                    <a:pt x="4797" y="0"/>
                  </a:lnTo>
                  <a:lnTo>
                    <a:pt x="7196" y="0"/>
                  </a:lnTo>
                  <a:lnTo>
                    <a:pt x="9594" y="0"/>
                  </a:lnTo>
                  <a:lnTo>
                    <a:pt x="11993" y="0"/>
                  </a:lnTo>
                  <a:lnTo>
                    <a:pt x="14392" y="0"/>
                  </a:lnTo>
                  <a:lnTo>
                    <a:pt x="16790" y="0"/>
                  </a:lnTo>
                  <a:lnTo>
                    <a:pt x="19189" y="0"/>
                  </a:lnTo>
                  <a:lnTo>
                    <a:pt x="21588" y="0"/>
                  </a:lnTo>
                  <a:lnTo>
                    <a:pt x="23986" y="0"/>
                  </a:lnTo>
                  <a:lnTo>
                    <a:pt x="26385" y="0"/>
                  </a:lnTo>
                  <a:lnTo>
                    <a:pt x="28784" y="0"/>
                  </a:lnTo>
                  <a:lnTo>
                    <a:pt x="31183" y="0"/>
                  </a:lnTo>
                  <a:lnTo>
                    <a:pt x="33581" y="0"/>
                  </a:lnTo>
                  <a:lnTo>
                    <a:pt x="35980" y="0"/>
                  </a:lnTo>
                  <a:lnTo>
                    <a:pt x="38379" y="0"/>
                  </a:lnTo>
                  <a:lnTo>
                    <a:pt x="40777" y="0"/>
                  </a:lnTo>
                  <a:lnTo>
                    <a:pt x="43176" y="0"/>
                  </a:lnTo>
                  <a:lnTo>
                    <a:pt x="45575" y="0"/>
                  </a:lnTo>
                  <a:lnTo>
                    <a:pt x="47973" y="0"/>
                  </a:lnTo>
                  <a:lnTo>
                    <a:pt x="50372" y="0"/>
                  </a:lnTo>
                  <a:lnTo>
                    <a:pt x="52771" y="0"/>
                  </a:lnTo>
                  <a:lnTo>
                    <a:pt x="55169" y="0"/>
                  </a:lnTo>
                  <a:lnTo>
                    <a:pt x="57568" y="0"/>
                  </a:lnTo>
                  <a:lnTo>
                    <a:pt x="59967" y="0"/>
                  </a:lnTo>
                  <a:lnTo>
                    <a:pt x="62366" y="0"/>
                  </a:lnTo>
                  <a:lnTo>
                    <a:pt x="64764" y="0"/>
                  </a:lnTo>
                  <a:lnTo>
                    <a:pt x="67163" y="0"/>
                  </a:lnTo>
                  <a:lnTo>
                    <a:pt x="69562" y="0"/>
                  </a:lnTo>
                  <a:lnTo>
                    <a:pt x="71960" y="0"/>
                  </a:lnTo>
                  <a:lnTo>
                    <a:pt x="74359" y="0"/>
                  </a:lnTo>
                  <a:lnTo>
                    <a:pt x="76758" y="0"/>
                  </a:lnTo>
                  <a:lnTo>
                    <a:pt x="79156" y="0"/>
                  </a:lnTo>
                  <a:lnTo>
                    <a:pt x="81555" y="0"/>
                  </a:lnTo>
                  <a:lnTo>
                    <a:pt x="83954" y="0"/>
                  </a:lnTo>
                  <a:lnTo>
                    <a:pt x="86352" y="0"/>
                  </a:lnTo>
                  <a:lnTo>
                    <a:pt x="88751" y="0"/>
                  </a:lnTo>
                  <a:lnTo>
                    <a:pt x="91150" y="0"/>
                  </a:lnTo>
                  <a:lnTo>
                    <a:pt x="93549" y="0"/>
                  </a:lnTo>
                  <a:lnTo>
                    <a:pt x="95947" y="0"/>
                  </a:lnTo>
                  <a:lnTo>
                    <a:pt x="98346" y="0"/>
                  </a:lnTo>
                  <a:lnTo>
                    <a:pt x="100745" y="0"/>
                  </a:lnTo>
                  <a:lnTo>
                    <a:pt x="103143" y="0"/>
                  </a:lnTo>
                  <a:lnTo>
                    <a:pt x="105542" y="0"/>
                  </a:lnTo>
                  <a:lnTo>
                    <a:pt x="107941" y="0"/>
                  </a:lnTo>
                  <a:lnTo>
                    <a:pt x="110339" y="0"/>
                  </a:lnTo>
                  <a:lnTo>
                    <a:pt x="112738" y="0"/>
                  </a:lnTo>
                  <a:lnTo>
                    <a:pt x="115137" y="0"/>
                  </a:lnTo>
                  <a:lnTo>
                    <a:pt x="117535" y="0"/>
                  </a:lnTo>
                  <a:lnTo>
                    <a:pt x="119934" y="0"/>
                  </a:lnTo>
                  <a:lnTo>
                    <a:pt x="122333" y="0"/>
                  </a:lnTo>
                  <a:lnTo>
                    <a:pt x="124732" y="0"/>
                  </a:lnTo>
                  <a:lnTo>
                    <a:pt x="127130" y="0"/>
                  </a:lnTo>
                  <a:lnTo>
                    <a:pt x="129529" y="0"/>
                  </a:lnTo>
                  <a:lnTo>
                    <a:pt x="131928" y="0"/>
                  </a:lnTo>
                  <a:lnTo>
                    <a:pt x="134326" y="0"/>
                  </a:lnTo>
                  <a:lnTo>
                    <a:pt x="136725" y="0"/>
                  </a:lnTo>
                  <a:lnTo>
                    <a:pt x="139124" y="0"/>
                  </a:lnTo>
                  <a:lnTo>
                    <a:pt x="141522" y="0"/>
                  </a:lnTo>
                  <a:lnTo>
                    <a:pt x="143921" y="0"/>
                  </a:lnTo>
                  <a:lnTo>
                    <a:pt x="146320" y="0"/>
                  </a:lnTo>
                  <a:lnTo>
                    <a:pt x="148718" y="0"/>
                  </a:lnTo>
                  <a:lnTo>
                    <a:pt x="151117" y="0"/>
                  </a:lnTo>
                  <a:lnTo>
                    <a:pt x="153516" y="0"/>
                  </a:lnTo>
                  <a:lnTo>
                    <a:pt x="155915" y="0"/>
                  </a:lnTo>
                  <a:lnTo>
                    <a:pt x="158313" y="0"/>
                  </a:lnTo>
                  <a:lnTo>
                    <a:pt x="160712" y="0"/>
                  </a:lnTo>
                  <a:lnTo>
                    <a:pt x="163111" y="0"/>
                  </a:lnTo>
                  <a:lnTo>
                    <a:pt x="165509" y="0"/>
                  </a:lnTo>
                  <a:lnTo>
                    <a:pt x="167908" y="0"/>
                  </a:lnTo>
                  <a:lnTo>
                    <a:pt x="170307" y="0"/>
                  </a:lnTo>
                  <a:lnTo>
                    <a:pt x="172705" y="0"/>
                  </a:lnTo>
                  <a:lnTo>
                    <a:pt x="175104" y="0"/>
                  </a:lnTo>
                  <a:lnTo>
                    <a:pt x="177503" y="0"/>
                  </a:lnTo>
                  <a:lnTo>
                    <a:pt x="179901" y="0"/>
                  </a:lnTo>
                  <a:lnTo>
                    <a:pt x="182300" y="0"/>
                  </a:lnTo>
                  <a:lnTo>
                    <a:pt x="184699" y="0"/>
                  </a:lnTo>
                  <a:lnTo>
                    <a:pt x="187098" y="0"/>
                  </a:lnTo>
                  <a:lnTo>
                    <a:pt x="189496" y="0"/>
                  </a:lnTo>
                  <a:lnTo>
                    <a:pt x="191895" y="0"/>
                  </a:lnTo>
                  <a:lnTo>
                    <a:pt x="194294" y="0"/>
                  </a:lnTo>
                  <a:lnTo>
                    <a:pt x="196692" y="0"/>
                  </a:lnTo>
                  <a:lnTo>
                    <a:pt x="199091" y="0"/>
                  </a:lnTo>
                  <a:lnTo>
                    <a:pt x="201490" y="0"/>
                  </a:lnTo>
                  <a:lnTo>
                    <a:pt x="203888" y="0"/>
                  </a:lnTo>
                  <a:lnTo>
                    <a:pt x="206287" y="0"/>
                  </a:lnTo>
                  <a:lnTo>
                    <a:pt x="208686" y="0"/>
                  </a:lnTo>
                  <a:lnTo>
                    <a:pt x="211084" y="0"/>
                  </a:lnTo>
                  <a:lnTo>
                    <a:pt x="213483" y="0"/>
                  </a:lnTo>
                  <a:lnTo>
                    <a:pt x="215882" y="0"/>
                  </a:lnTo>
                  <a:lnTo>
                    <a:pt x="218281" y="0"/>
                  </a:lnTo>
                  <a:lnTo>
                    <a:pt x="220679" y="0"/>
                  </a:lnTo>
                  <a:lnTo>
                    <a:pt x="223078" y="0"/>
                  </a:lnTo>
                  <a:lnTo>
                    <a:pt x="225477" y="0"/>
                  </a:lnTo>
                  <a:lnTo>
                    <a:pt x="227875" y="0"/>
                  </a:lnTo>
                  <a:lnTo>
                    <a:pt x="230274" y="0"/>
                  </a:lnTo>
                  <a:lnTo>
                    <a:pt x="232673" y="0"/>
                  </a:lnTo>
                  <a:lnTo>
                    <a:pt x="235071" y="0"/>
                  </a:lnTo>
                  <a:lnTo>
                    <a:pt x="237470" y="0"/>
                  </a:lnTo>
                  <a:lnTo>
                    <a:pt x="239869" y="0"/>
                  </a:lnTo>
                  <a:lnTo>
                    <a:pt x="242268" y="0"/>
                  </a:lnTo>
                  <a:lnTo>
                    <a:pt x="244666" y="0"/>
                  </a:lnTo>
                  <a:lnTo>
                    <a:pt x="247065" y="0"/>
                  </a:lnTo>
                  <a:lnTo>
                    <a:pt x="249464" y="0"/>
                  </a:lnTo>
                  <a:lnTo>
                    <a:pt x="251862" y="0"/>
                  </a:lnTo>
                  <a:lnTo>
                    <a:pt x="254261" y="0"/>
                  </a:lnTo>
                  <a:lnTo>
                    <a:pt x="256660" y="0"/>
                  </a:lnTo>
                  <a:lnTo>
                    <a:pt x="259058" y="0"/>
                  </a:lnTo>
                  <a:lnTo>
                    <a:pt x="261457" y="0"/>
                  </a:lnTo>
                  <a:lnTo>
                    <a:pt x="263856" y="0"/>
                  </a:lnTo>
                  <a:lnTo>
                    <a:pt x="266254" y="0"/>
                  </a:lnTo>
                  <a:lnTo>
                    <a:pt x="268653" y="0"/>
                  </a:lnTo>
                  <a:lnTo>
                    <a:pt x="271052" y="0"/>
                  </a:lnTo>
                  <a:lnTo>
                    <a:pt x="273451" y="0"/>
                  </a:lnTo>
                  <a:lnTo>
                    <a:pt x="275849" y="0"/>
                  </a:lnTo>
                  <a:lnTo>
                    <a:pt x="278248" y="0"/>
                  </a:lnTo>
                  <a:lnTo>
                    <a:pt x="280647" y="0"/>
                  </a:lnTo>
                  <a:lnTo>
                    <a:pt x="283045" y="0"/>
                  </a:lnTo>
                  <a:lnTo>
                    <a:pt x="285444" y="0"/>
                  </a:lnTo>
                  <a:lnTo>
                    <a:pt x="287843" y="0"/>
                  </a:lnTo>
                  <a:lnTo>
                    <a:pt x="290241" y="0"/>
                  </a:lnTo>
                  <a:lnTo>
                    <a:pt x="292640" y="0"/>
                  </a:lnTo>
                  <a:lnTo>
                    <a:pt x="295039" y="0"/>
                  </a:lnTo>
                  <a:lnTo>
                    <a:pt x="297437" y="0"/>
                  </a:lnTo>
                  <a:lnTo>
                    <a:pt x="299836" y="0"/>
                  </a:lnTo>
                  <a:lnTo>
                    <a:pt x="302235" y="0"/>
                  </a:lnTo>
                  <a:lnTo>
                    <a:pt x="304634" y="0"/>
                  </a:lnTo>
                  <a:lnTo>
                    <a:pt x="307032" y="0"/>
                  </a:lnTo>
                  <a:lnTo>
                    <a:pt x="309431" y="0"/>
                  </a:lnTo>
                  <a:lnTo>
                    <a:pt x="311830" y="0"/>
                  </a:lnTo>
                  <a:lnTo>
                    <a:pt x="314228" y="0"/>
                  </a:lnTo>
                  <a:lnTo>
                    <a:pt x="316627" y="0"/>
                  </a:lnTo>
                  <a:lnTo>
                    <a:pt x="319026" y="0"/>
                  </a:lnTo>
                  <a:lnTo>
                    <a:pt x="321424" y="0"/>
                  </a:lnTo>
                  <a:lnTo>
                    <a:pt x="323823" y="0"/>
                  </a:lnTo>
                  <a:lnTo>
                    <a:pt x="326222" y="0"/>
                  </a:lnTo>
                  <a:lnTo>
                    <a:pt x="328620" y="0"/>
                  </a:lnTo>
                  <a:lnTo>
                    <a:pt x="331019" y="0"/>
                  </a:lnTo>
                  <a:lnTo>
                    <a:pt x="333418" y="0"/>
                  </a:lnTo>
                  <a:lnTo>
                    <a:pt x="335817" y="0"/>
                  </a:lnTo>
                  <a:lnTo>
                    <a:pt x="338215" y="0"/>
                  </a:lnTo>
                  <a:lnTo>
                    <a:pt x="340614" y="0"/>
                  </a:lnTo>
                  <a:lnTo>
                    <a:pt x="343013" y="0"/>
                  </a:lnTo>
                  <a:lnTo>
                    <a:pt x="345411" y="0"/>
                  </a:lnTo>
                  <a:lnTo>
                    <a:pt x="347810" y="0"/>
                  </a:lnTo>
                  <a:lnTo>
                    <a:pt x="350209" y="0"/>
                  </a:lnTo>
                  <a:lnTo>
                    <a:pt x="352607" y="0"/>
                  </a:lnTo>
                  <a:lnTo>
                    <a:pt x="355006" y="0"/>
                  </a:lnTo>
                  <a:lnTo>
                    <a:pt x="357405" y="0"/>
                  </a:lnTo>
                  <a:lnTo>
                    <a:pt x="359803" y="0"/>
                  </a:lnTo>
                  <a:lnTo>
                    <a:pt x="362202" y="0"/>
                  </a:lnTo>
                  <a:lnTo>
                    <a:pt x="364601" y="0"/>
                  </a:lnTo>
                  <a:lnTo>
                    <a:pt x="367000" y="0"/>
                  </a:lnTo>
                  <a:lnTo>
                    <a:pt x="369398" y="0"/>
                  </a:lnTo>
                  <a:lnTo>
                    <a:pt x="371797" y="0"/>
                  </a:lnTo>
                  <a:lnTo>
                    <a:pt x="374196" y="0"/>
                  </a:lnTo>
                  <a:lnTo>
                    <a:pt x="376594" y="0"/>
                  </a:lnTo>
                  <a:lnTo>
                    <a:pt x="378993" y="0"/>
                  </a:lnTo>
                  <a:lnTo>
                    <a:pt x="381392" y="0"/>
                  </a:lnTo>
                  <a:lnTo>
                    <a:pt x="383790" y="0"/>
                  </a:lnTo>
                  <a:lnTo>
                    <a:pt x="386189" y="0"/>
                  </a:lnTo>
                  <a:lnTo>
                    <a:pt x="388588" y="0"/>
                  </a:lnTo>
                  <a:lnTo>
                    <a:pt x="390986" y="0"/>
                  </a:lnTo>
                  <a:lnTo>
                    <a:pt x="393385" y="0"/>
                  </a:lnTo>
                  <a:lnTo>
                    <a:pt x="395784" y="0"/>
                  </a:lnTo>
                  <a:lnTo>
                    <a:pt x="398183" y="0"/>
                  </a:lnTo>
                  <a:lnTo>
                    <a:pt x="400581" y="0"/>
                  </a:lnTo>
                  <a:lnTo>
                    <a:pt x="402980" y="0"/>
                  </a:lnTo>
                  <a:lnTo>
                    <a:pt x="405379" y="0"/>
                  </a:lnTo>
                  <a:lnTo>
                    <a:pt x="407777" y="0"/>
                  </a:lnTo>
                  <a:lnTo>
                    <a:pt x="410176" y="0"/>
                  </a:lnTo>
                  <a:lnTo>
                    <a:pt x="412575" y="0"/>
                  </a:lnTo>
                  <a:lnTo>
                    <a:pt x="414973" y="0"/>
                  </a:lnTo>
                  <a:lnTo>
                    <a:pt x="417372" y="0"/>
                  </a:lnTo>
                  <a:lnTo>
                    <a:pt x="419771" y="0"/>
                  </a:lnTo>
                  <a:lnTo>
                    <a:pt x="422169" y="0"/>
                  </a:lnTo>
                  <a:lnTo>
                    <a:pt x="424568" y="0"/>
                  </a:lnTo>
                  <a:lnTo>
                    <a:pt x="426967" y="0"/>
                  </a:lnTo>
                  <a:lnTo>
                    <a:pt x="429366" y="0"/>
                  </a:lnTo>
                  <a:lnTo>
                    <a:pt x="431764" y="0"/>
                  </a:lnTo>
                  <a:lnTo>
                    <a:pt x="434163" y="0"/>
                  </a:lnTo>
                  <a:lnTo>
                    <a:pt x="436562" y="0"/>
                  </a:lnTo>
                  <a:lnTo>
                    <a:pt x="438960" y="0"/>
                  </a:lnTo>
                  <a:lnTo>
                    <a:pt x="441359" y="0"/>
                  </a:lnTo>
                  <a:lnTo>
                    <a:pt x="443758" y="0"/>
                  </a:lnTo>
                  <a:lnTo>
                    <a:pt x="446156" y="0"/>
                  </a:lnTo>
                  <a:lnTo>
                    <a:pt x="448555" y="0"/>
                  </a:lnTo>
                  <a:lnTo>
                    <a:pt x="450954" y="0"/>
                  </a:lnTo>
                  <a:lnTo>
                    <a:pt x="453352" y="0"/>
                  </a:lnTo>
                  <a:lnTo>
                    <a:pt x="455751" y="0"/>
                  </a:lnTo>
                  <a:lnTo>
                    <a:pt x="458150" y="0"/>
                  </a:lnTo>
                  <a:lnTo>
                    <a:pt x="460549" y="0"/>
                  </a:lnTo>
                  <a:lnTo>
                    <a:pt x="462947" y="0"/>
                  </a:lnTo>
                  <a:lnTo>
                    <a:pt x="465346" y="0"/>
                  </a:lnTo>
                  <a:lnTo>
                    <a:pt x="467745" y="0"/>
                  </a:lnTo>
                  <a:lnTo>
                    <a:pt x="470143" y="0"/>
                  </a:lnTo>
                  <a:lnTo>
                    <a:pt x="472542" y="0"/>
                  </a:lnTo>
                  <a:lnTo>
                    <a:pt x="474941" y="0"/>
                  </a:lnTo>
                  <a:lnTo>
                    <a:pt x="477339" y="0"/>
                  </a:lnTo>
                  <a:lnTo>
                    <a:pt x="479738" y="0"/>
                  </a:lnTo>
                  <a:lnTo>
                    <a:pt x="482137" y="0"/>
                  </a:lnTo>
                  <a:lnTo>
                    <a:pt x="484536" y="0"/>
                  </a:lnTo>
                  <a:lnTo>
                    <a:pt x="486934" y="0"/>
                  </a:lnTo>
                  <a:lnTo>
                    <a:pt x="489333" y="0"/>
                  </a:lnTo>
                  <a:lnTo>
                    <a:pt x="491732" y="0"/>
                  </a:lnTo>
                  <a:lnTo>
                    <a:pt x="494130" y="0"/>
                  </a:lnTo>
                  <a:lnTo>
                    <a:pt x="496529" y="0"/>
                  </a:lnTo>
                  <a:lnTo>
                    <a:pt x="498928" y="0"/>
                  </a:lnTo>
                  <a:lnTo>
                    <a:pt x="501326" y="0"/>
                  </a:lnTo>
                  <a:lnTo>
                    <a:pt x="503725" y="0"/>
                  </a:lnTo>
                  <a:lnTo>
                    <a:pt x="506124" y="0"/>
                  </a:lnTo>
                  <a:lnTo>
                    <a:pt x="508522" y="0"/>
                  </a:lnTo>
                  <a:lnTo>
                    <a:pt x="510921" y="0"/>
                  </a:lnTo>
                  <a:lnTo>
                    <a:pt x="513320" y="0"/>
                  </a:lnTo>
                  <a:lnTo>
                    <a:pt x="515719" y="0"/>
                  </a:lnTo>
                  <a:lnTo>
                    <a:pt x="518117" y="0"/>
                  </a:lnTo>
                  <a:lnTo>
                    <a:pt x="520516" y="0"/>
                  </a:lnTo>
                  <a:lnTo>
                    <a:pt x="522915" y="0"/>
                  </a:lnTo>
                  <a:lnTo>
                    <a:pt x="525313" y="0"/>
                  </a:lnTo>
                  <a:lnTo>
                    <a:pt x="527712" y="0"/>
                  </a:lnTo>
                  <a:lnTo>
                    <a:pt x="530111" y="0"/>
                  </a:lnTo>
                  <a:lnTo>
                    <a:pt x="532509" y="0"/>
                  </a:lnTo>
                  <a:lnTo>
                    <a:pt x="534908" y="0"/>
                  </a:lnTo>
                  <a:lnTo>
                    <a:pt x="537307" y="0"/>
                  </a:lnTo>
                  <a:lnTo>
                    <a:pt x="539705" y="0"/>
                  </a:lnTo>
                  <a:lnTo>
                    <a:pt x="542104" y="0"/>
                  </a:lnTo>
                  <a:lnTo>
                    <a:pt x="544503" y="0"/>
                  </a:lnTo>
                  <a:lnTo>
                    <a:pt x="546902" y="0"/>
                  </a:lnTo>
                  <a:lnTo>
                    <a:pt x="549300" y="0"/>
                  </a:lnTo>
                  <a:lnTo>
                    <a:pt x="551699" y="0"/>
                  </a:lnTo>
                  <a:lnTo>
                    <a:pt x="554098" y="0"/>
                  </a:lnTo>
                  <a:lnTo>
                    <a:pt x="556496" y="0"/>
                  </a:lnTo>
                  <a:lnTo>
                    <a:pt x="558895" y="0"/>
                  </a:lnTo>
                  <a:lnTo>
                    <a:pt x="561294" y="0"/>
                  </a:lnTo>
                  <a:lnTo>
                    <a:pt x="563692" y="0"/>
                  </a:lnTo>
                  <a:lnTo>
                    <a:pt x="566091" y="0"/>
                  </a:lnTo>
                  <a:lnTo>
                    <a:pt x="568490" y="0"/>
                  </a:lnTo>
                  <a:lnTo>
                    <a:pt x="570888" y="0"/>
                  </a:lnTo>
                  <a:lnTo>
                    <a:pt x="573287" y="0"/>
                  </a:lnTo>
                  <a:lnTo>
                    <a:pt x="575686" y="0"/>
                  </a:lnTo>
                  <a:lnTo>
                    <a:pt x="578085" y="0"/>
                  </a:lnTo>
                  <a:lnTo>
                    <a:pt x="580483" y="0"/>
                  </a:lnTo>
                  <a:lnTo>
                    <a:pt x="582882" y="0"/>
                  </a:lnTo>
                  <a:lnTo>
                    <a:pt x="585281" y="0"/>
                  </a:lnTo>
                  <a:lnTo>
                    <a:pt x="587679" y="0"/>
                  </a:lnTo>
                  <a:lnTo>
                    <a:pt x="590078" y="0"/>
                  </a:lnTo>
                  <a:lnTo>
                    <a:pt x="592477" y="0"/>
                  </a:lnTo>
                  <a:lnTo>
                    <a:pt x="594875" y="0"/>
                  </a:lnTo>
                  <a:lnTo>
                    <a:pt x="597274" y="0"/>
                  </a:lnTo>
                  <a:lnTo>
                    <a:pt x="599673" y="0"/>
                  </a:lnTo>
                  <a:lnTo>
                    <a:pt x="602071" y="0"/>
                  </a:lnTo>
                  <a:lnTo>
                    <a:pt x="604470" y="0"/>
                  </a:lnTo>
                  <a:lnTo>
                    <a:pt x="606869" y="0"/>
                  </a:lnTo>
                  <a:lnTo>
                    <a:pt x="609268" y="0"/>
                  </a:lnTo>
                  <a:lnTo>
                    <a:pt x="611666" y="0"/>
                  </a:lnTo>
                  <a:lnTo>
                    <a:pt x="614065" y="0"/>
                  </a:lnTo>
                  <a:lnTo>
                    <a:pt x="616464" y="0"/>
                  </a:lnTo>
                  <a:lnTo>
                    <a:pt x="618862" y="0"/>
                  </a:lnTo>
                  <a:lnTo>
                    <a:pt x="621261" y="0"/>
                  </a:lnTo>
                  <a:lnTo>
                    <a:pt x="623660" y="0"/>
                  </a:lnTo>
                  <a:lnTo>
                    <a:pt x="626058" y="0"/>
                  </a:lnTo>
                  <a:lnTo>
                    <a:pt x="628457" y="0"/>
                  </a:lnTo>
                  <a:lnTo>
                    <a:pt x="630856" y="0"/>
                  </a:lnTo>
                  <a:lnTo>
                    <a:pt x="633254" y="0"/>
                  </a:lnTo>
                  <a:lnTo>
                    <a:pt x="635653" y="0"/>
                  </a:lnTo>
                  <a:lnTo>
                    <a:pt x="638052" y="0"/>
                  </a:lnTo>
                  <a:lnTo>
                    <a:pt x="640451" y="0"/>
                  </a:lnTo>
                  <a:lnTo>
                    <a:pt x="642849" y="0"/>
                  </a:lnTo>
                  <a:lnTo>
                    <a:pt x="645248" y="0"/>
                  </a:lnTo>
                  <a:lnTo>
                    <a:pt x="647647" y="0"/>
                  </a:lnTo>
                  <a:lnTo>
                    <a:pt x="650045" y="0"/>
                  </a:lnTo>
                  <a:lnTo>
                    <a:pt x="652444" y="0"/>
                  </a:lnTo>
                  <a:lnTo>
                    <a:pt x="654843" y="0"/>
                  </a:lnTo>
                  <a:lnTo>
                    <a:pt x="657241" y="0"/>
                  </a:lnTo>
                  <a:lnTo>
                    <a:pt x="659640" y="0"/>
                  </a:lnTo>
                  <a:lnTo>
                    <a:pt x="662039" y="0"/>
                  </a:lnTo>
                  <a:lnTo>
                    <a:pt x="664437" y="0"/>
                  </a:lnTo>
                  <a:lnTo>
                    <a:pt x="666836" y="0"/>
                  </a:lnTo>
                  <a:lnTo>
                    <a:pt x="669235" y="0"/>
                  </a:lnTo>
                  <a:lnTo>
                    <a:pt x="671634" y="0"/>
                  </a:lnTo>
                  <a:lnTo>
                    <a:pt x="674032" y="0"/>
                  </a:lnTo>
                  <a:lnTo>
                    <a:pt x="676431" y="0"/>
                  </a:lnTo>
                  <a:lnTo>
                    <a:pt x="678830" y="0"/>
                  </a:lnTo>
                  <a:lnTo>
                    <a:pt x="681228" y="0"/>
                  </a:lnTo>
                  <a:lnTo>
                    <a:pt x="683627" y="0"/>
                  </a:lnTo>
                  <a:lnTo>
                    <a:pt x="686026" y="0"/>
                  </a:lnTo>
                  <a:lnTo>
                    <a:pt x="688424" y="0"/>
                  </a:lnTo>
                  <a:lnTo>
                    <a:pt x="690823" y="0"/>
                  </a:lnTo>
                  <a:lnTo>
                    <a:pt x="693222" y="0"/>
                  </a:lnTo>
                  <a:lnTo>
                    <a:pt x="695620" y="0"/>
                  </a:lnTo>
                  <a:lnTo>
                    <a:pt x="698019" y="0"/>
                  </a:lnTo>
                  <a:lnTo>
                    <a:pt x="700418" y="0"/>
                  </a:lnTo>
                  <a:lnTo>
                    <a:pt x="702817" y="0"/>
                  </a:lnTo>
                  <a:lnTo>
                    <a:pt x="705215" y="0"/>
                  </a:lnTo>
                  <a:lnTo>
                    <a:pt x="707614" y="0"/>
                  </a:lnTo>
                  <a:lnTo>
                    <a:pt x="710013" y="0"/>
                  </a:lnTo>
                  <a:lnTo>
                    <a:pt x="712411" y="0"/>
                  </a:lnTo>
                  <a:lnTo>
                    <a:pt x="714810" y="0"/>
                  </a:lnTo>
                  <a:lnTo>
                    <a:pt x="717209" y="0"/>
                  </a:lnTo>
                  <a:lnTo>
                    <a:pt x="719607" y="0"/>
                  </a:lnTo>
                  <a:lnTo>
                    <a:pt x="722006" y="0"/>
                  </a:lnTo>
                  <a:lnTo>
                    <a:pt x="724405" y="0"/>
                  </a:lnTo>
                  <a:lnTo>
                    <a:pt x="726804" y="0"/>
                  </a:lnTo>
                  <a:lnTo>
                    <a:pt x="729202" y="0"/>
                  </a:lnTo>
                  <a:lnTo>
                    <a:pt x="731601" y="0"/>
                  </a:lnTo>
                  <a:lnTo>
                    <a:pt x="734000" y="0"/>
                  </a:lnTo>
                  <a:lnTo>
                    <a:pt x="736398" y="0"/>
                  </a:lnTo>
                  <a:lnTo>
                    <a:pt x="738797" y="0"/>
                  </a:lnTo>
                  <a:lnTo>
                    <a:pt x="741196" y="0"/>
                  </a:lnTo>
                  <a:lnTo>
                    <a:pt x="743594" y="0"/>
                  </a:lnTo>
                  <a:lnTo>
                    <a:pt x="745993" y="0"/>
                  </a:lnTo>
                  <a:lnTo>
                    <a:pt x="748392" y="0"/>
                  </a:lnTo>
                  <a:lnTo>
                    <a:pt x="750790" y="0"/>
                  </a:lnTo>
                  <a:lnTo>
                    <a:pt x="753189" y="0"/>
                  </a:lnTo>
                  <a:lnTo>
                    <a:pt x="755588" y="0"/>
                  </a:lnTo>
                  <a:lnTo>
                    <a:pt x="757987" y="0"/>
                  </a:lnTo>
                  <a:lnTo>
                    <a:pt x="760385" y="0"/>
                  </a:lnTo>
                  <a:lnTo>
                    <a:pt x="762784" y="0"/>
                  </a:lnTo>
                  <a:lnTo>
                    <a:pt x="765183" y="0"/>
                  </a:lnTo>
                  <a:lnTo>
                    <a:pt x="767581" y="0"/>
                  </a:lnTo>
                  <a:lnTo>
                    <a:pt x="769980" y="0"/>
                  </a:lnTo>
                  <a:lnTo>
                    <a:pt x="772379" y="0"/>
                  </a:lnTo>
                  <a:lnTo>
                    <a:pt x="774777" y="0"/>
                  </a:lnTo>
                  <a:lnTo>
                    <a:pt x="777176" y="0"/>
                  </a:lnTo>
                  <a:lnTo>
                    <a:pt x="779575" y="0"/>
                  </a:lnTo>
                  <a:lnTo>
                    <a:pt x="781973" y="0"/>
                  </a:lnTo>
                  <a:lnTo>
                    <a:pt x="784372" y="0"/>
                  </a:lnTo>
                  <a:lnTo>
                    <a:pt x="786771" y="0"/>
                  </a:lnTo>
                  <a:lnTo>
                    <a:pt x="789170" y="0"/>
                  </a:lnTo>
                  <a:lnTo>
                    <a:pt x="791568" y="0"/>
                  </a:lnTo>
                  <a:lnTo>
                    <a:pt x="793967" y="0"/>
                  </a:lnTo>
                  <a:lnTo>
                    <a:pt x="796366" y="0"/>
                  </a:lnTo>
                  <a:lnTo>
                    <a:pt x="798764" y="0"/>
                  </a:lnTo>
                  <a:lnTo>
                    <a:pt x="801163" y="0"/>
                  </a:lnTo>
                  <a:lnTo>
                    <a:pt x="803562" y="0"/>
                  </a:lnTo>
                  <a:lnTo>
                    <a:pt x="805960" y="0"/>
                  </a:lnTo>
                  <a:lnTo>
                    <a:pt x="808359" y="0"/>
                  </a:lnTo>
                  <a:lnTo>
                    <a:pt x="810758" y="0"/>
                  </a:lnTo>
                  <a:lnTo>
                    <a:pt x="813156" y="0"/>
                  </a:lnTo>
                  <a:lnTo>
                    <a:pt x="815555" y="0"/>
                  </a:lnTo>
                  <a:lnTo>
                    <a:pt x="817954" y="0"/>
                  </a:lnTo>
                  <a:lnTo>
                    <a:pt x="820353" y="0"/>
                  </a:lnTo>
                  <a:lnTo>
                    <a:pt x="822751" y="0"/>
                  </a:lnTo>
                  <a:lnTo>
                    <a:pt x="825150" y="0"/>
                  </a:lnTo>
                  <a:lnTo>
                    <a:pt x="827549" y="0"/>
                  </a:lnTo>
                  <a:lnTo>
                    <a:pt x="829947" y="0"/>
                  </a:lnTo>
                  <a:lnTo>
                    <a:pt x="832346" y="0"/>
                  </a:lnTo>
                  <a:lnTo>
                    <a:pt x="834745" y="0"/>
                  </a:lnTo>
                  <a:lnTo>
                    <a:pt x="837143" y="0"/>
                  </a:lnTo>
                  <a:lnTo>
                    <a:pt x="839542" y="0"/>
                  </a:lnTo>
                  <a:lnTo>
                    <a:pt x="841941" y="0"/>
                  </a:lnTo>
                  <a:lnTo>
                    <a:pt x="844339" y="0"/>
                  </a:lnTo>
                  <a:lnTo>
                    <a:pt x="846738" y="0"/>
                  </a:lnTo>
                  <a:lnTo>
                    <a:pt x="849137" y="0"/>
                  </a:lnTo>
                  <a:lnTo>
                    <a:pt x="851536" y="0"/>
                  </a:lnTo>
                  <a:lnTo>
                    <a:pt x="853934" y="0"/>
                  </a:lnTo>
                  <a:lnTo>
                    <a:pt x="856333" y="0"/>
                  </a:lnTo>
                  <a:lnTo>
                    <a:pt x="858732" y="0"/>
                  </a:lnTo>
                  <a:lnTo>
                    <a:pt x="861130" y="0"/>
                  </a:lnTo>
                  <a:lnTo>
                    <a:pt x="863529" y="0"/>
                  </a:lnTo>
                  <a:lnTo>
                    <a:pt x="865928" y="0"/>
                  </a:lnTo>
                  <a:lnTo>
                    <a:pt x="868326" y="0"/>
                  </a:lnTo>
                  <a:lnTo>
                    <a:pt x="870725" y="0"/>
                  </a:lnTo>
                  <a:lnTo>
                    <a:pt x="873124" y="0"/>
                  </a:lnTo>
                  <a:lnTo>
                    <a:pt x="875522" y="0"/>
                  </a:lnTo>
                  <a:lnTo>
                    <a:pt x="877921" y="0"/>
                  </a:lnTo>
                  <a:lnTo>
                    <a:pt x="880320" y="0"/>
                  </a:lnTo>
                  <a:lnTo>
                    <a:pt x="882719" y="0"/>
                  </a:lnTo>
                  <a:lnTo>
                    <a:pt x="885117" y="0"/>
                  </a:lnTo>
                  <a:lnTo>
                    <a:pt x="887516" y="0"/>
                  </a:lnTo>
                  <a:lnTo>
                    <a:pt x="889915" y="0"/>
                  </a:lnTo>
                  <a:lnTo>
                    <a:pt x="892313" y="0"/>
                  </a:lnTo>
                  <a:lnTo>
                    <a:pt x="894712" y="0"/>
                  </a:lnTo>
                  <a:lnTo>
                    <a:pt x="897111" y="0"/>
                  </a:lnTo>
                  <a:lnTo>
                    <a:pt x="899509" y="0"/>
                  </a:lnTo>
                  <a:lnTo>
                    <a:pt x="901908" y="0"/>
                  </a:lnTo>
                  <a:lnTo>
                    <a:pt x="904307" y="0"/>
                  </a:lnTo>
                  <a:lnTo>
                    <a:pt x="906705" y="0"/>
                  </a:lnTo>
                  <a:lnTo>
                    <a:pt x="909104" y="0"/>
                  </a:lnTo>
                  <a:lnTo>
                    <a:pt x="911503" y="0"/>
                  </a:lnTo>
                  <a:lnTo>
                    <a:pt x="913902" y="0"/>
                  </a:lnTo>
                  <a:lnTo>
                    <a:pt x="916300" y="0"/>
                  </a:lnTo>
                  <a:lnTo>
                    <a:pt x="918699" y="0"/>
                  </a:lnTo>
                  <a:lnTo>
                    <a:pt x="921098" y="0"/>
                  </a:lnTo>
                  <a:lnTo>
                    <a:pt x="923496" y="0"/>
                  </a:lnTo>
                  <a:lnTo>
                    <a:pt x="925895" y="0"/>
                  </a:lnTo>
                  <a:lnTo>
                    <a:pt x="928294" y="0"/>
                  </a:lnTo>
                  <a:lnTo>
                    <a:pt x="930692" y="0"/>
                  </a:lnTo>
                  <a:lnTo>
                    <a:pt x="933091" y="0"/>
                  </a:lnTo>
                  <a:lnTo>
                    <a:pt x="935490" y="0"/>
                  </a:lnTo>
                  <a:lnTo>
                    <a:pt x="937889" y="0"/>
                  </a:lnTo>
                  <a:lnTo>
                    <a:pt x="940287" y="0"/>
                  </a:lnTo>
                  <a:lnTo>
                    <a:pt x="942686" y="0"/>
                  </a:lnTo>
                  <a:lnTo>
                    <a:pt x="945085" y="0"/>
                  </a:lnTo>
                  <a:lnTo>
                    <a:pt x="947483" y="0"/>
                  </a:lnTo>
                  <a:lnTo>
                    <a:pt x="949882" y="0"/>
                  </a:lnTo>
                  <a:lnTo>
                    <a:pt x="952281" y="0"/>
                  </a:lnTo>
                  <a:lnTo>
                    <a:pt x="954679" y="0"/>
                  </a:lnTo>
                  <a:lnTo>
                    <a:pt x="957078" y="0"/>
                  </a:lnTo>
                  <a:lnTo>
                    <a:pt x="959477" y="0"/>
                  </a:lnTo>
                  <a:lnTo>
                    <a:pt x="961875" y="0"/>
                  </a:lnTo>
                  <a:lnTo>
                    <a:pt x="964274" y="0"/>
                  </a:lnTo>
                  <a:lnTo>
                    <a:pt x="966673" y="0"/>
                  </a:lnTo>
                  <a:lnTo>
                    <a:pt x="969072" y="0"/>
                  </a:lnTo>
                  <a:lnTo>
                    <a:pt x="971470" y="0"/>
                  </a:lnTo>
                  <a:lnTo>
                    <a:pt x="973869" y="0"/>
                  </a:lnTo>
                  <a:lnTo>
                    <a:pt x="976268" y="0"/>
                  </a:lnTo>
                  <a:lnTo>
                    <a:pt x="978666" y="0"/>
                  </a:lnTo>
                  <a:lnTo>
                    <a:pt x="981065" y="0"/>
                  </a:lnTo>
                  <a:lnTo>
                    <a:pt x="983464" y="0"/>
                  </a:lnTo>
                  <a:lnTo>
                    <a:pt x="985862" y="0"/>
                  </a:lnTo>
                  <a:lnTo>
                    <a:pt x="988261" y="0"/>
                  </a:lnTo>
                  <a:lnTo>
                    <a:pt x="990660" y="0"/>
                  </a:lnTo>
                  <a:lnTo>
                    <a:pt x="993058" y="0"/>
                  </a:lnTo>
                  <a:lnTo>
                    <a:pt x="995457" y="0"/>
                  </a:lnTo>
                  <a:lnTo>
                    <a:pt x="997856" y="0"/>
                  </a:lnTo>
                  <a:lnTo>
                    <a:pt x="1000255" y="0"/>
                  </a:lnTo>
                  <a:lnTo>
                    <a:pt x="1002653" y="0"/>
                  </a:lnTo>
                  <a:lnTo>
                    <a:pt x="1005052" y="0"/>
                  </a:lnTo>
                  <a:lnTo>
                    <a:pt x="1007451" y="0"/>
                  </a:lnTo>
                  <a:lnTo>
                    <a:pt x="1009849" y="0"/>
                  </a:lnTo>
                  <a:lnTo>
                    <a:pt x="1012248" y="0"/>
                  </a:lnTo>
                  <a:lnTo>
                    <a:pt x="1014647" y="0"/>
                  </a:lnTo>
                  <a:lnTo>
                    <a:pt x="1017045" y="0"/>
                  </a:lnTo>
                  <a:lnTo>
                    <a:pt x="1019444" y="0"/>
                  </a:lnTo>
                  <a:lnTo>
                    <a:pt x="1021843" y="72811"/>
                  </a:lnTo>
                  <a:lnTo>
                    <a:pt x="1024241" y="72811"/>
                  </a:lnTo>
                  <a:lnTo>
                    <a:pt x="1026640" y="72811"/>
                  </a:lnTo>
                  <a:lnTo>
                    <a:pt x="1029039" y="72811"/>
                  </a:lnTo>
                  <a:lnTo>
                    <a:pt x="1031438" y="72811"/>
                  </a:lnTo>
                  <a:lnTo>
                    <a:pt x="1033836" y="72811"/>
                  </a:lnTo>
                  <a:lnTo>
                    <a:pt x="1036235" y="72811"/>
                  </a:lnTo>
                  <a:lnTo>
                    <a:pt x="1038634" y="72811"/>
                  </a:lnTo>
                  <a:lnTo>
                    <a:pt x="1041032" y="72811"/>
                  </a:lnTo>
                  <a:lnTo>
                    <a:pt x="1043431" y="72811"/>
                  </a:lnTo>
                  <a:lnTo>
                    <a:pt x="1045830" y="72811"/>
                  </a:lnTo>
                  <a:lnTo>
                    <a:pt x="1048228" y="72811"/>
                  </a:lnTo>
                  <a:lnTo>
                    <a:pt x="1050627" y="72811"/>
                  </a:lnTo>
                  <a:lnTo>
                    <a:pt x="1053026" y="72811"/>
                  </a:lnTo>
                  <a:lnTo>
                    <a:pt x="1055424" y="72811"/>
                  </a:lnTo>
                  <a:lnTo>
                    <a:pt x="1057823" y="72811"/>
                  </a:lnTo>
                  <a:lnTo>
                    <a:pt x="1060222" y="72811"/>
                  </a:lnTo>
                  <a:lnTo>
                    <a:pt x="1062621" y="72811"/>
                  </a:lnTo>
                  <a:lnTo>
                    <a:pt x="1065019" y="72811"/>
                  </a:lnTo>
                  <a:lnTo>
                    <a:pt x="1067418" y="72811"/>
                  </a:lnTo>
                  <a:lnTo>
                    <a:pt x="1069817" y="72811"/>
                  </a:lnTo>
                  <a:lnTo>
                    <a:pt x="1072215" y="72811"/>
                  </a:lnTo>
                  <a:lnTo>
                    <a:pt x="1074614" y="72811"/>
                  </a:lnTo>
                  <a:lnTo>
                    <a:pt x="1077013" y="72811"/>
                  </a:lnTo>
                  <a:lnTo>
                    <a:pt x="1079411" y="72811"/>
                  </a:lnTo>
                  <a:lnTo>
                    <a:pt x="1081810" y="72811"/>
                  </a:lnTo>
                  <a:lnTo>
                    <a:pt x="1084209" y="72811"/>
                  </a:lnTo>
                  <a:lnTo>
                    <a:pt x="1086607" y="72811"/>
                  </a:lnTo>
                  <a:lnTo>
                    <a:pt x="1089006" y="72811"/>
                  </a:lnTo>
                  <a:lnTo>
                    <a:pt x="1091405" y="72811"/>
                  </a:lnTo>
                  <a:lnTo>
                    <a:pt x="1093804" y="72811"/>
                  </a:lnTo>
                  <a:lnTo>
                    <a:pt x="1096202" y="72811"/>
                  </a:lnTo>
                  <a:lnTo>
                    <a:pt x="1098601" y="72811"/>
                  </a:lnTo>
                  <a:lnTo>
                    <a:pt x="1101000" y="72811"/>
                  </a:lnTo>
                  <a:lnTo>
                    <a:pt x="1103398" y="72811"/>
                  </a:lnTo>
                  <a:lnTo>
                    <a:pt x="1105797" y="72811"/>
                  </a:lnTo>
                  <a:lnTo>
                    <a:pt x="1108196" y="72811"/>
                  </a:lnTo>
                  <a:lnTo>
                    <a:pt x="1110594" y="72811"/>
                  </a:lnTo>
                  <a:lnTo>
                    <a:pt x="1112993" y="72811"/>
                  </a:lnTo>
                  <a:lnTo>
                    <a:pt x="1115392" y="72811"/>
                  </a:lnTo>
                  <a:lnTo>
                    <a:pt x="1117790" y="72811"/>
                  </a:lnTo>
                  <a:lnTo>
                    <a:pt x="1120189" y="72811"/>
                  </a:lnTo>
                  <a:lnTo>
                    <a:pt x="1122588" y="72811"/>
                  </a:lnTo>
                  <a:lnTo>
                    <a:pt x="1124987" y="72811"/>
                  </a:lnTo>
                  <a:lnTo>
                    <a:pt x="1127385" y="72811"/>
                  </a:lnTo>
                  <a:lnTo>
                    <a:pt x="1129784" y="72811"/>
                  </a:lnTo>
                  <a:lnTo>
                    <a:pt x="1132183" y="72811"/>
                  </a:lnTo>
                  <a:lnTo>
                    <a:pt x="1134581" y="72811"/>
                  </a:lnTo>
                  <a:lnTo>
                    <a:pt x="1136980" y="72811"/>
                  </a:lnTo>
                  <a:lnTo>
                    <a:pt x="1139379" y="72811"/>
                  </a:lnTo>
                  <a:lnTo>
                    <a:pt x="1141777" y="72811"/>
                  </a:lnTo>
                  <a:lnTo>
                    <a:pt x="1144176" y="72811"/>
                  </a:lnTo>
                  <a:lnTo>
                    <a:pt x="1146575" y="72811"/>
                  </a:lnTo>
                  <a:lnTo>
                    <a:pt x="1148973" y="72811"/>
                  </a:lnTo>
                  <a:lnTo>
                    <a:pt x="1151372" y="72811"/>
                  </a:lnTo>
                  <a:lnTo>
                    <a:pt x="1153771" y="72811"/>
                  </a:lnTo>
                  <a:lnTo>
                    <a:pt x="1156170" y="72811"/>
                  </a:lnTo>
                  <a:lnTo>
                    <a:pt x="1158568" y="72811"/>
                  </a:lnTo>
                  <a:lnTo>
                    <a:pt x="1160967" y="72811"/>
                  </a:lnTo>
                  <a:lnTo>
                    <a:pt x="1163366" y="72811"/>
                  </a:lnTo>
                  <a:lnTo>
                    <a:pt x="1165764" y="72811"/>
                  </a:lnTo>
                  <a:lnTo>
                    <a:pt x="1168163" y="72811"/>
                  </a:lnTo>
                  <a:lnTo>
                    <a:pt x="1170562" y="72811"/>
                  </a:lnTo>
                  <a:lnTo>
                    <a:pt x="1172960" y="72811"/>
                  </a:lnTo>
                  <a:lnTo>
                    <a:pt x="1175359" y="72811"/>
                  </a:lnTo>
                  <a:lnTo>
                    <a:pt x="1177758" y="72811"/>
                  </a:lnTo>
                  <a:lnTo>
                    <a:pt x="1180157" y="72811"/>
                  </a:lnTo>
                  <a:lnTo>
                    <a:pt x="1182555" y="72811"/>
                  </a:lnTo>
                  <a:lnTo>
                    <a:pt x="1184954" y="72811"/>
                  </a:lnTo>
                  <a:lnTo>
                    <a:pt x="1187353" y="72811"/>
                  </a:lnTo>
                  <a:lnTo>
                    <a:pt x="1189751" y="72811"/>
                  </a:lnTo>
                  <a:lnTo>
                    <a:pt x="1192150" y="72811"/>
                  </a:lnTo>
                  <a:lnTo>
                    <a:pt x="1194549" y="72811"/>
                  </a:lnTo>
                  <a:lnTo>
                    <a:pt x="1196947" y="72811"/>
                  </a:lnTo>
                  <a:lnTo>
                    <a:pt x="1199346" y="72811"/>
                  </a:lnTo>
                  <a:lnTo>
                    <a:pt x="1201745" y="72811"/>
                  </a:lnTo>
                  <a:lnTo>
                    <a:pt x="1204143" y="72811"/>
                  </a:lnTo>
                  <a:lnTo>
                    <a:pt x="1206542" y="72811"/>
                  </a:lnTo>
                  <a:lnTo>
                    <a:pt x="1208941" y="72811"/>
                  </a:lnTo>
                  <a:lnTo>
                    <a:pt x="1211340" y="72811"/>
                  </a:lnTo>
                  <a:lnTo>
                    <a:pt x="1213738" y="72811"/>
                  </a:lnTo>
                  <a:lnTo>
                    <a:pt x="1216137" y="72811"/>
                  </a:lnTo>
                  <a:lnTo>
                    <a:pt x="1218536" y="72811"/>
                  </a:lnTo>
                  <a:lnTo>
                    <a:pt x="1220934" y="72811"/>
                  </a:lnTo>
                  <a:lnTo>
                    <a:pt x="1223333" y="72811"/>
                  </a:lnTo>
                  <a:lnTo>
                    <a:pt x="1225732" y="72811"/>
                  </a:lnTo>
                  <a:lnTo>
                    <a:pt x="1228130" y="72811"/>
                  </a:lnTo>
                  <a:lnTo>
                    <a:pt x="1230529" y="72811"/>
                  </a:lnTo>
                  <a:lnTo>
                    <a:pt x="1232928" y="72811"/>
                  </a:lnTo>
                  <a:lnTo>
                    <a:pt x="1235326" y="72811"/>
                  </a:lnTo>
                  <a:lnTo>
                    <a:pt x="1237725" y="72811"/>
                  </a:lnTo>
                  <a:lnTo>
                    <a:pt x="1240124" y="72811"/>
                  </a:lnTo>
                  <a:lnTo>
                    <a:pt x="1242523" y="72811"/>
                  </a:lnTo>
                  <a:lnTo>
                    <a:pt x="1244921" y="72811"/>
                  </a:lnTo>
                  <a:lnTo>
                    <a:pt x="1247320" y="72811"/>
                  </a:lnTo>
                  <a:lnTo>
                    <a:pt x="1249719" y="72811"/>
                  </a:lnTo>
                  <a:lnTo>
                    <a:pt x="1252117" y="72811"/>
                  </a:lnTo>
                  <a:lnTo>
                    <a:pt x="1254516" y="72811"/>
                  </a:lnTo>
                  <a:lnTo>
                    <a:pt x="1256915" y="72811"/>
                  </a:lnTo>
                  <a:lnTo>
                    <a:pt x="1259313" y="72811"/>
                  </a:lnTo>
                  <a:lnTo>
                    <a:pt x="1261712" y="72811"/>
                  </a:lnTo>
                  <a:lnTo>
                    <a:pt x="1264111" y="72811"/>
                  </a:lnTo>
                  <a:lnTo>
                    <a:pt x="1266509" y="72811"/>
                  </a:lnTo>
                  <a:lnTo>
                    <a:pt x="1268908" y="72811"/>
                  </a:lnTo>
                  <a:lnTo>
                    <a:pt x="1271307" y="72811"/>
                  </a:lnTo>
                  <a:lnTo>
                    <a:pt x="1273706" y="72811"/>
                  </a:lnTo>
                  <a:lnTo>
                    <a:pt x="1276104" y="72811"/>
                  </a:lnTo>
                  <a:lnTo>
                    <a:pt x="1278503" y="72811"/>
                  </a:lnTo>
                  <a:lnTo>
                    <a:pt x="1280902" y="72811"/>
                  </a:lnTo>
                  <a:lnTo>
                    <a:pt x="1283300" y="72811"/>
                  </a:lnTo>
                  <a:lnTo>
                    <a:pt x="1285699" y="72811"/>
                  </a:lnTo>
                  <a:lnTo>
                    <a:pt x="1288098" y="72811"/>
                  </a:lnTo>
                  <a:lnTo>
                    <a:pt x="1290496" y="72811"/>
                  </a:lnTo>
                  <a:lnTo>
                    <a:pt x="1292895" y="72811"/>
                  </a:lnTo>
                  <a:lnTo>
                    <a:pt x="1295294" y="72811"/>
                  </a:lnTo>
                  <a:lnTo>
                    <a:pt x="1297692" y="72811"/>
                  </a:lnTo>
                  <a:lnTo>
                    <a:pt x="1300091" y="72811"/>
                  </a:lnTo>
                  <a:lnTo>
                    <a:pt x="1302490" y="72811"/>
                  </a:lnTo>
                  <a:lnTo>
                    <a:pt x="1304889" y="72811"/>
                  </a:lnTo>
                  <a:lnTo>
                    <a:pt x="1307287" y="72811"/>
                  </a:lnTo>
                  <a:lnTo>
                    <a:pt x="1309686" y="72811"/>
                  </a:lnTo>
                  <a:lnTo>
                    <a:pt x="1312085" y="72811"/>
                  </a:lnTo>
                  <a:lnTo>
                    <a:pt x="1314483" y="72811"/>
                  </a:lnTo>
                  <a:lnTo>
                    <a:pt x="1316882" y="72811"/>
                  </a:lnTo>
                  <a:lnTo>
                    <a:pt x="1319281" y="72811"/>
                  </a:lnTo>
                  <a:lnTo>
                    <a:pt x="1321679" y="72811"/>
                  </a:lnTo>
                  <a:lnTo>
                    <a:pt x="1324078" y="72811"/>
                  </a:lnTo>
                  <a:lnTo>
                    <a:pt x="1326477" y="72811"/>
                  </a:lnTo>
                  <a:lnTo>
                    <a:pt x="1328875" y="72811"/>
                  </a:lnTo>
                  <a:lnTo>
                    <a:pt x="1331274" y="72811"/>
                  </a:lnTo>
                  <a:lnTo>
                    <a:pt x="1333673" y="72811"/>
                  </a:lnTo>
                  <a:lnTo>
                    <a:pt x="1336072" y="72811"/>
                  </a:lnTo>
                  <a:lnTo>
                    <a:pt x="1338470" y="72811"/>
                  </a:lnTo>
                  <a:lnTo>
                    <a:pt x="1340869" y="72811"/>
                  </a:lnTo>
                  <a:lnTo>
                    <a:pt x="1343268" y="72811"/>
                  </a:lnTo>
                  <a:lnTo>
                    <a:pt x="1345666" y="72811"/>
                  </a:lnTo>
                  <a:lnTo>
                    <a:pt x="1348065" y="72811"/>
                  </a:lnTo>
                  <a:lnTo>
                    <a:pt x="1350464" y="72811"/>
                  </a:lnTo>
                  <a:lnTo>
                    <a:pt x="1352862" y="72811"/>
                  </a:lnTo>
                  <a:lnTo>
                    <a:pt x="1355261" y="72811"/>
                  </a:lnTo>
                  <a:lnTo>
                    <a:pt x="1357660" y="72811"/>
                  </a:lnTo>
                  <a:lnTo>
                    <a:pt x="1360058" y="72811"/>
                  </a:lnTo>
                  <a:lnTo>
                    <a:pt x="1362457" y="72811"/>
                  </a:lnTo>
                  <a:lnTo>
                    <a:pt x="1364856" y="72811"/>
                  </a:lnTo>
                  <a:lnTo>
                    <a:pt x="1367255" y="72811"/>
                  </a:lnTo>
                  <a:lnTo>
                    <a:pt x="1369653" y="72811"/>
                  </a:lnTo>
                  <a:lnTo>
                    <a:pt x="1372052" y="72811"/>
                  </a:lnTo>
                  <a:lnTo>
                    <a:pt x="1374451" y="72811"/>
                  </a:lnTo>
                  <a:lnTo>
                    <a:pt x="1376849" y="72811"/>
                  </a:lnTo>
                  <a:lnTo>
                    <a:pt x="1379248" y="72811"/>
                  </a:lnTo>
                  <a:lnTo>
                    <a:pt x="1381647" y="72811"/>
                  </a:lnTo>
                  <a:lnTo>
                    <a:pt x="1384045" y="72811"/>
                  </a:lnTo>
                  <a:lnTo>
                    <a:pt x="1386444" y="72811"/>
                  </a:lnTo>
                  <a:lnTo>
                    <a:pt x="1388843" y="72811"/>
                  </a:lnTo>
                  <a:lnTo>
                    <a:pt x="1391241" y="72811"/>
                  </a:lnTo>
                  <a:lnTo>
                    <a:pt x="1393640" y="72811"/>
                  </a:lnTo>
                  <a:lnTo>
                    <a:pt x="1396039" y="72811"/>
                  </a:lnTo>
                  <a:lnTo>
                    <a:pt x="1398438" y="72811"/>
                  </a:lnTo>
                  <a:lnTo>
                    <a:pt x="1400836" y="72811"/>
                  </a:lnTo>
                  <a:lnTo>
                    <a:pt x="1403235" y="72811"/>
                  </a:lnTo>
                  <a:lnTo>
                    <a:pt x="1405634" y="72811"/>
                  </a:lnTo>
                  <a:lnTo>
                    <a:pt x="1408032" y="72811"/>
                  </a:lnTo>
                  <a:lnTo>
                    <a:pt x="1410431" y="72811"/>
                  </a:lnTo>
                  <a:lnTo>
                    <a:pt x="1412830" y="72811"/>
                  </a:lnTo>
                  <a:lnTo>
                    <a:pt x="1415228" y="72811"/>
                  </a:lnTo>
                  <a:lnTo>
                    <a:pt x="1417627" y="72811"/>
                  </a:lnTo>
                  <a:lnTo>
                    <a:pt x="1420026" y="72811"/>
                  </a:lnTo>
                  <a:lnTo>
                    <a:pt x="1422425" y="72811"/>
                  </a:lnTo>
                  <a:lnTo>
                    <a:pt x="1424823" y="72811"/>
                  </a:lnTo>
                  <a:lnTo>
                    <a:pt x="1427222" y="72811"/>
                  </a:lnTo>
                  <a:lnTo>
                    <a:pt x="1429621" y="72811"/>
                  </a:lnTo>
                  <a:lnTo>
                    <a:pt x="1432019" y="72811"/>
                  </a:lnTo>
                  <a:lnTo>
                    <a:pt x="1434418" y="72811"/>
                  </a:lnTo>
                  <a:lnTo>
                    <a:pt x="1436817" y="72811"/>
                  </a:lnTo>
                  <a:lnTo>
                    <a:pt x="1439215" y="72811"/>
                  </a:lnTo>
                  <a:lnTo>
                    <a:pt x="1441614" y="72811"/>
                  </a:lnTo>
                  <a:lnTo>
                    <a:pt x="1444013" y="72811"/>
                  </a:lnTo>
                  <a:lnTo>
                    <a:pt x="1446411" y="72811"/>
                  </a:lnTo>
                  <a:lnTo>
                    <a:pt x="1448810" y="72811"/>
                  </a:lnTo>
                  <a:lnTo>
                    <a:pt x="1451209" y="72811"/>
                  </a:lnTo>
                  <a:lnTo>
                    <a:pt x="1453608" y="72811"/>
                  </a:lnTo>
                  <a:lnTo>
                    <a:pt x="1456006" y="72811"/>
                  </a:lnTo>
                  <a:lnTo>
                    <a:pt x="1458405" y="72811"/>
                  </a:lnTo>
                  <a:lnTo>
                    <a:pt x="1460804" y="72811"/>
                  </a:lnTo>
                  <a:lnTo>
                    <a:pt x="1463202" y="72811"/>
                  </a:lnTo>
                  <a:lnTo>
                    <a:pt x="1465601" y="72811"/>
                  </a:lnTo>
                  <a:lnTo>
                    <a:pt x="1468000" y="72811"/>
                  </a:lnTo>
                  <a:lnTo>
                    <a:pt x="1470398" y="72811"/>
                  </a:lnTo>
                  <a:lnTo>
                    <a:pt x="1472797" y="72811"/>
                  </a:lnTo>
                  <a:lnTo>
                    <a:pt x="1475196" y="72811"/>
                  </a:lnTo>
                  <a:lnTo>
                    <a:pt x="1477594" y="72811"/>
                  </a:lnTo>
                  <a:lnTo>
                    <a:pt x="1479993" y="72811"/>
                  </a:lnTo>
                  <a:lnTo>
                    <a:pt x="1482392" y="72811"/>
                  </a:lnTo>
                  <a:lnTo>
                    <a:pt x="1484791" y="72811"/>
                  </a:lnTo>
                  <a:lnTo>
                    <a:pt x="1487189" y="72811"/>
                  </a:lnTo>
                  <a:lnTo>
                    <a:pt x="1489588" y="72811"/>
                  </a:lnTo>
                  <a:lnTo>
                    <a:pt x="1491987" y="72811"/>
                  </a:lnTo>
                  <a:lnTo>
                    <a:pt x="1494385" y="72811"/>
                  </a:lnTo>
                  <a:lnTo>
                    <a:pt x="1496784" y="72811"/>
                  </a:lnTo>
                  <a:lnTo>
                    <a:pt x="1499183" y="72811"/>
                  </a:lnTo>
                  <a:lnTo>
                    <a:pt x="1501581" y="72811"/>
                  </a:lnTo>
                  <a:lnTo>
                    <a:pt x="1503980" y="72811"/>
                  </a:lnTo>
                  <a:lnTo>
                    <a:pt x="1506379" y="72811"/>
                  </a:lnTo>
                  <a:lnTo>
                    <a:pt x="1508777" y="72811"/>
                  </a:lnTo>
                  <a:lnTo>
                    <a:pt x="1511176" y="72811"/>
                  </a:lnTo>
                  <a:lnTo>
                    <a:pt x="1513575" y="72811"/>
                  </a:lnTo>
                  <a:lnTo>
                    <a:pt x="1515974" y="72811"/>
                  </a:lnTo>
                  <a:lnTo>
                    <a:pt x="1518372" y="72811"/>
                  </a:lnTo>
                  <a:lnTo>
                    <a:pt x="1520771" y="72811"/>
                  </a:lnTo>
                  <a:lnTo>
                    <a:pt x="1523170" y="72811"/>
                  </a:lnTo>
                  <a:lnTo>
                    <a:pt x="1525568" y="72811"/>
                  </a:lnTo>
                  <a:lnTo>
                    <a:pt x="1527967" y="72811"/>
                  </a:lnTo>
                  <a:lnTo>
                    <a:pt x="1530366" y="72811"/>
                  </a:lnTo>
                  <a:lnTo>
                    <a:pt x="1532764" y="72811"/>
                  </a:lnTo>
                  <a:lnTo>
                    <a:pt x="1535163" y="72811"/>
                  </a:lnTo>
                  <a:lnTo>
                    <a:pt x="1537562" y="72811"/>
                  </a:lnTo>
                  <a:lnTo>
                    <a:pt x="1539960" y="72811"/>
                  </a:lnTo>
                  <a:lnTo>
                    <a:pt x="1542359" y="72811"/>
                  </a:lnTo>
                  <a:lnTo>
                    <a:pt x="1544758" y="72811"/>
                  </a:lnTo>
                  <a:lnTo>
                    <a:pt x="1547157" y="72811"/>
                  </a:lnTo>
                  <a:lnTo>
                    <a:pt x="1549555" y="72811"/>
                  </a:lnTo>
                  <a:lnTo>
                    <a:pt x="1551954" y="72811"/>
                  </a:lnTo>
                  <a:lnTo>
                    <a:pt x="1554353" y="72811"/>
                  </a:lnTo>
                  <a:lnTo>
                    <a:pt x="1556751" y="72811"/>
                  </a:lnTo>
                  <a:lnTo>
                    <a:pt x="1559150" y="72811"/>
                  </a:lnTo>
                  <a:lnTo>
                    <a:pt x="1561549" y="72811"/>
                  </a:lnTo>
                  <a:lnTo>
                    <a:pt x="1563947" y="72811"/>
                  </a:lnTo>
                  <a:lnTo>
                    <a:pt x="1566346" y="72811"/>
                  </a:lnTo>
                  <a:lnTo>
                    <a:pt x="1568745" y="72811"/>
                  </a:lnTo>
                  <a:lnTo>
                    <a:pt x="1571143" y="72811"/>
                  </a:lnTo>
                  <a:lnTo>
                    <a:pt x="1573542" y="72811"/>
                  </a:lnTo>
                  <a:lnTo>
                    <a:pt x="1575941" y="72811"/>
                  </a:lnTo>
                  <a:lnTo>
                    <a:pt x="1578340" y="72811"/>
                  </a:lnTo>
                  <a:lnTo>
                    <a:pt x="1580738" y="72811"/>
                  </a:lnTo>
                  <a:lnTo>
                    <a:pt x="1583137" y="72811"/>
                  </a:lnTo>
                  <a:lnTo>
                    <a:pt x="1585536" y="72811"/>
                  </a:lnTo>
                  <a:lnTo>
                    <a:pt x="1587934" y="72811"/>
                  </a:lnTo>
                  <a:lnTo>
                    <a:pt x="1590333" y="72811"/>
                  </a:lnTo>
                  <a:lnTo>
                    <a:pt x="1592732" y="72811"/>
                  </a:lnTo>
                  <a:lnTo>
                    <a:pt x="1595130" y="72811"/>
                  </a:lnTo>
                  <a:lnTo>
                    <a:pt x="1597529" y="72811"/>
                  </a:lnTo>
                  <a:lnTo>
                    <a:pt x="1599928" y="72811"/>
                  </a:lnTo>
                  <a:lnTo>
                    <a:pt x="1602326" y="72811"/>
                  </a:lnTo>
                  <a:lnTo>
                    <a:pt x="1604725" y="72811"/>
                  </a:lnTo>
                  <a:lnTo>
                    <a:pt x="1607124" y="72811"/>
                  </a:lnTo>
                  <a:lnTo>
                    <a:pt x="1609523" y="72811"/>
                  </a:lnTo>
                  <a:lnTo>
                    <a:pt x="1611921" y="72811"/>
                  </a:lnTo>
                  <a:lnTo>
                    <a:pt x="1614320" y="72811"/>
                  </a:lnTo>
                  <a:lnTo>
                    <a:pt x="1616719" y="72811"/>
                  </a:lnTo>
                  <a:lnTo>
                    <a:pt x="1619117" y="72811"/>
                  </a:lnTo>
                  <a:lnTo>
                    <a:pt x="1621516" y="72811"/>
                  </a:lnTo>
                  <a:lnTo>
                    <a:pt x="1623915" y="72811"/>
                  </a:lnTo>
                  <a:lnTo>
                    <a:pt x="1626313" y="72811"/>
                  </a:lnTo>
                  <a:lnTo>
                    <a:pt x="1628712" y="72811"/>
                  </a:lnTo>
                  <a:lnTo>
                    <a:pt x="1631111" y="72811"/>
                  </a:lnTo>
                  <a:lnTo>
                    <a:pt x="1633510" y="72811"/>
                  </a:lnTo>
                  <a:lnTo>
                    <a:pt x="1635908" y="72811"/>
                  </a:lnTo>
                  <a:lnTo>
                    <a:pt x="1638307" y="72811"/>
                  </a:lnTo>
                  <a:lnTo>
                    <a:pt x="1640706" y="72811"/>
                  </a:lnTo>
                  <a:lnTo>
                    <a:pt x="1643104" y="72811"/>
                  </a:lnTo>
                  <a:lnTo>
                    <a:pt x="1645503" y="72811"/>
                  </a:lnTo>
                  <a:lnTo>
                    <a:pt x="1647902" y="72811"/>
                  </a:lnTo>
                  <a:lnTo>
                    <a:pt x="1650300" y="72811"/>
                  </a:lnTo>
                  <a:lnTo>
                    <a:pt x="1652699" y="72811"/>
                  </a:lnTo>
                  <a:lnTo>
                    <a:pt x="1655098" y="72811"/>
                  </a:lnTo>
                  <a:lnTo>
                    <a:pt x="1657496" y="72811"/>
                  </a:lnTo>
                  <a:lnTo>
                    <a:pt x="1659895" y="72811"/>
                  </a:lnTo>
                  <a:lnTo>
                    <a:pt x="1662294" y="72811"/>
                  </a:lnTo>
                  <a:lnTo>
                    <a:pt x="1664693" y="72811"/>
                  </a:lnTo>
                  <a:lnTo>
                    <a:pt x="1667091" y="72811"/>
                  </a:lnTo>
                  <a:lnTo>
                    <a:pt x="1669490" y="72811"/>
                  </a:lnTo>
                  <a:lnTo>
                    <a:pt x="1671889" y="72811"/>
                  </a:lnTo>
                  <a:lnTo>
                    <a:pt x="1674287" y="72811"/>
                  </a:lnTo>
                  <a:lnTo>
                    <a:pt x="1676686" y="72811"/>
                  </a:lnTo>
                  <a:lnTo>
                    <a:pt x="1679085" y="72811"/>
                  </a:lnTo>
                  <a:lnTo>
                    <a:pt x="1681483" y="72811"/>
                  </a:lnTo>
                  <a:lnTo>
                    <a:pt x="1683882" y="72811"/>
                  </a:lnTo>
                  <a:lnTo>
                    <a:pt x="1686281" y="72811"/>
                  </a:lnTo>
                  <a:lnTo>
                    <a:pt x="1688679" y="72811"/>
                  </a:lnTo>
                  <a:lnTo>
                    <a:pt x="1691078" y="72811"/>
                  </a:lnTo>
                  <a:lnTo>
                    <a:pt x="1693477" y="72811"/>
                  </a:lnTo>
                  <a:lnTo>
                    <a:pt x="1695876" y="72811"/>
                  </a:lnTo>
                  <a:lnTo>
                    <a:pt x="1698274" y="72811"/>
                  </a:lnTo>
                  <a:lnTo>
                    <a:pt x="1700673" y="72811"/>
                  </a:lnTo>
                  <a:lnTo>
                    <a:pt x="1703072" y="72811"/>
                  </a:lnTo>
                  <a:lnTo>
                    <a:pt x="1705470" y="72811"/>
                  </a:lnTo>
                  <a:lnTo>
                    <a:pt x="1707869" y="72811"/>
                  </a:lnTo>
                  <a:lnTo>
                    <a:pt x="1710268" y="72811"/>
                  </a:lnTo>
                  <a:lnTo>
                    <a:pt x="1712666" y="72811"/>
                  </a:lnTo>
                  <a:lnTo>
                    <a:pt x="1715065" y="72811"/>
                  </a:lnTo>
                  <a:lnTo>
                    <a:pt x="1717464" y="72811"/>
                  </a:lnTo>
                  <a:lnTo>
                    <a:pt x="1719862" y="72811"/>
                  </a:lnTo>
                  <a:lnTo>
                    <a:pt x="1722261" y="72811"/>
                  </a:lnTo>
                  <a:lnTo>
                    <a:pt x="1724660" y="72811"/>
                  </a:lnTo>
                  <a:lnTo>
                    <a:pt x="1727059" y="72811"/>
                  </a:lnTo>
                  <a:lnTo>
                    <a:pt x="1729457" y="72811"/>
                  </a:lnTo>
                  <a:lnTo>
                    <a:pt x="1731856" y="72811"/>
                  </a:lnTo>
                  <a:lnTo>
                    <a:pt x="1734255" y="72811"/>
                  </a:lnTo>
                  <a:lnTo>
                    <a:pt x="1736653" y="72811"/>
                  </a:lnTo>
                  <a:lnTo>
                    <a:pt x="1739052" y="72811"/>
                  </a:lnTo>
                  <a:lnTo>
                    <a:pt x="1741451" y="72811"/>
                  </a:lnTo>
                  <a:lnTo>
                    <a:pt x="1743849" y="72811"/>
                  </a:lnTo>
                  <a:lnTo>
                    <a:pt x="1746248" y="72811"/>
                  </a:lnTo>
                  <a:lnTo>
                    <a:pt x="1748647" y="72811"/>
                  </a:lnTo>
                  <a:lnTo>
                    <a:pt x="1751045" y="72811"/>
                  </a:lnTo>
                  <a:lnTo>
                    <a:pt x="1753444" y="72811"/>
                  </a:lnTo>
                  <a:lnTo>
                    <a:pt x="1755843" y="72811"/>
                  </a:lnTo>
                  <a:lnTo>
                    <a:pt x="1758242" y="72811"/>
                  </a:lnTo>
                  <a:lnTo>
                    <a:pt x="1760640" y="72811"/>
                  </a:lnTo>
                  <a:lnTo>
                    <a:pt x="1763039" y="72811"/>
                  </a:lnTo>
                  <a:lnTo>
                    <a:pt x="1765438" y="72811"/>
                  </a:lnTo>
                  <a:lnTo>
                    <a:pt x="1767836" y="72811"/>
                  </a:lnTo>
                  <a:lnTo>
                    <a:pt x="1770235" y="72811"/>
                  </a:lnTo>
                  <a:lnTo>
                    <a:pt x="1772634" y="72811"/>
                  </a:lnTo>
                  <a:lnTo>
                    <a:pt x="1775032" y="72811"/>
                  </a:lnTo>
                  <a:lnTo>
                    <a:pt x="1777431" y="72811"/>
                  </a:lnTo>
                  <a:lnTo>
                    <a:pt x="1779830" y="72811"/>
                  </a:lnTo>
                  <a:lnTo>
                    <a:pt x="1782228" y="72811"/>
                  </a:lnTo>
                  <a:lnTo>
                    <a:pt x="1784627" y="72811"/>
                  </a:lnTo>
                  <a:lnTo>
                    <a:pt x="1787026" y="72811"/>
                  </a:lnTo>
                  <a:lnTo>
                    <a:pt x="1789425" y="72811"/>
                  </a:lnTo>
                  <a:lnTo>
                    <a:pt x="1791823" y="72811"/>
                  </a:lnTo>
                  <a:lnTo>
                    <a:pt x="1794222" y="72811"/>
                  </a:lnTo>
                  <a:lnTo>
                    <a:pt x="1796621" y="72811"/>
                  </a:lnTo>
                  <a:lnTo>
                    <a:pt x="1799019" y="72811"/>
                  </a:lnTo>
                  <a:lnTo>
                    <a:pt x="1801418" y="72811"/>
                  </a:lnTo>
                  <a:lnTo>
                    <a:pt x="1803817" y="72811"/>
                  </a:lnTo>
                  <a:lnTo>
                    <a:pt x="1806215" y="72811"/>
                  </a:lnTo>
                  <a:lnTo>
                    <a:pt x="1808614" y="72811"/>
                  </a:lnTo>
                  <a:lnTo>
                    <a:pt x="1811013" y="72811"/>
                  </a:lnTo>
                  <a:lnTo>
                    <a:pt x="1813411" y="72811"/>
                  </a:lnTo>
                  <a:lnTo>
                    <a:pt x="1815810" y="72811"/>
                  </a:lnTo>
                  <a:lnTo>
                    <a:pt x="1818209" y="72811"/>
                  </a:lnTo>
                  <a:lnTo>
                    <a:pt x="1820608" y="72811"/>
                  </a:lnTo>
                  <a:lnTo>
                    <a:pt x="1823006" y="72811"/>
                  </a:lnTo>
                  <a:lnTo>
                    <a:pt x="1825405" y="72811"/>
                  </a:lnTo>
                  <a:lnTo>
                    <a:pt x="1827804" y="72811"/>
                  </a:lnTo>
                  <a:lnTo>
                    <a:pt x="1830202" y="72811"/>
                  </a:lnTo>
                  <a:lnTo>
                    <a:pt x="1832601" y="72811"/>
                  </a:lnTo>
                  <a:lnTo>
                    <a:pt x="1835000" y="72811"/>
                  </a:lnTo>
                  <a:lnTo>
                    <a:pt x="1837398" y="72811"/>
                  </a:lnTo>
                  <a:lnTo>
                    <a:pt x="1839797" y="72811"/>
                  </a:lnTo>
                  <a:lnTo>
                    <a:pt x="1842196" y="72811"/>
                  </a:lnTo>
                  <a:lnTo>
                    <a:pt x="1844594" y="72811"/>
                  </a:lnTo>
                  <a:lnTo>
                    <a:pt x="1846993" y="72811"/>
                  </a:lnTo>
                  <a:lnTo>
                    <a:pt x="1849392" y="72811"/>
                  </a:lnTo>
                  <a:lnTo>
                    <a:pt x="1851791" y="72811"/>
                  </a:lnTo>
                  <a:lnTo>
                    <a:pt x="1854189" y="72811"/>
                  </a:lnTo>
                  <a:lnTo>
                    <a:pt x="1856588" y="72811"/>
                  </a:lnTo>
                  <a:lnTo>
                    <a:pt x="1858987" y="72811"/>
                  </a:lnTo>
                  <a:lnTo>
                    <a:pt x="1861385" y="72811"/>
                  </a:lnTo>
                  <a:lnTo>
                    <a:pt x="1863784" y="72811"/>
                  </a:lnTo>
                  <a:lnTo>
                    <a:pt x="1866183" y="72811"/>
                  </a:lnTo>
                  <a:lnTo>
                    <a:pt x="1868581" y="72811"/>
                  </a:lnTo>
                  <a:lnTo>
                    <a:pt x="1870980" y="72811"/>
                  </a:lnTo>
                  <a:lnTo>
                    <a:pt x="1873379" y="72811"/>
                  </a:lnTo>
                  <a:lnTo>
                    <a:pt x="1875778" y="72811"/>
                  </a:lnTo>
                  <a:lnTo>
                    <a:pt x="1878176" y="72811"/>
                  </a:lnTo>
                  <a:lnTo>
                    <a:pt x="1880575" y="72811"/>
                  </a:lnTo>
                  <a:lnTo>
                    <a:pt x="1882974" y="72811"/>
                  </a:lnTo>
                  <a:lnTo>
                    <a:pt x="1885372" y="72811"/>
                  </a:lnTo>
                  <a:lnTo>
                    <a:pt x="1887771" y="72811"/>
                  </a:lnTo>
                  <a:lnTo>
                    <a:pt x="1890170" y="72811"/>
                  </a:lnTo>
                  <a:lnTo>
                    <a:pt x="1892568" y="72811"/>
                  </a:lnTo>
                  <a:lnTo>
                    <a:pt x="1894967" y="72811"/>
                  </a:lnTo>
                  <a:lnTo>
                    <a:pt x="1897366" y="72811"/>
                  </a:lnTo>
                  <a:lnTo>
                    <a:pt x="1899764" y="72811"/>
                  </a:lnTo>
                  <a:lnTo>
                    <a:pt x="1902163" y="72811"/>
                  </a:lnTo>
                  <a:lnTo>
                    <a:pt x="1904562" y="72811"/>
                  </a:lnTo>
                  <a:lnTo>
                    <a:pt x="1906961" y="72811"/>
                  </a:lnTo>
                  <a:lnTo>
                    <a:pt x="1909359" y="72811"/>
                  </a:lnTo>
                  <a:lnTo>
                    <a:pt x="1911758" y="72811"/>
                  </a:lnTo>
                  <a:lnTo>
                    <a:pt x="1914157" y="72811"/>
                  </a:lnTo>
                  <a:lnTo>
                    <a:pt x="1916555" y="72811"/>
                  </a:lnTo>
                  <a:lnTo>
                    <a:pt x="1918954" y="72811"/>
                  </a:lnTo>
                  <a:lnTo>
                    <a:pt x="1921353" y="72811"/>
                  </a:lnTo>
                  <a:lnTo>
                    <a:pt x="1923751" y="72811"/>
                  </a:lnTo>
                  <a:lnTo>
                    <a:pt x="1926150" y="72811"/>
                  </a:lnTo>
                  <a:lnTo>
                    <a:pt x="1928549" y="72811"/>
                  </a:lnTo>
                  <a:lnTo>
                    <a:pt x="1930947" y="72811"/>
                  </a:lnTo>
                  <a:lnTo>
                    <a:pt x="1933346" y="72811"/>
                  </a:lnTo>
                  <a:lnTo>
                    <a:pt x="1935745" y="72811"/>
                  </a:lnTo>
                  <a:lnTo>
                    <a:pt x="1938144" y="72811"/>
                  </a:lnTo>
                  <a:lnTo>
                    <a:pt x="1940542" y="72811"/>
                  </a:lnTo>
                  <a:lnTo>
                    <a:pt x="1942941" y="72811"/>
                  </a:lnTo>
                  <a:lnTo>
                    <a:pt x="1945340" y="72811"/>
                  </a:lnTo>
                  <a:lnTo>
                    <a:pt x="1947738" y="72811"/>
                  </a:lnTo>
                  <a:lnTo>
                    <a:pt x="1950137" y="72811"/>
                  </a:lnTo>
                  <a:lnTo>
                    <a:pt x="1952536" y="72811"/>
                  </a:lnTo>
                  <a:lnTo>
                    <a:pt x="1954934" y="72811"/>
                  </a:lnTo>
                  <a:lnTo>
                    <a:pt x="1957333" y="72811"/>
                  </a:lnTo>
                  <a:lnTo>
                    <a:pt x="1959732" y="72811"/>
                  </a:lnTo>
                  <a:lnTo>
                    <a:pt x="1962130" y="72811"/>
                  </a:lnTo>
                  <a:lnTo>
                    <a:pt x="1964529" y="72811"/>
                  </a:lnTo>
                  <a:lnTo>
                    <a:pt x="1966928" y="72811"/>
                  </a:lnTo>
                  <a:lnTo>
                    <a:pt x="1969327" y="72811"/>
                  </a:lnTo>
                  <a:lnTo>
                    <a:pt x="1971725" y="72811"/>
                  </a:lnTo>
                  <a:lnTo>
                    <a:pt x="1974124" y="72811"/>
                  </a:lnTo>
                  <a:lnTo>
                    <a:pt x="1976523" y="72811"/>
                  </a:lnTo>
                  <a:lnTo>
                    <a:pt x="1978921" y="72811"/>
                  </a:lnTo>
                  <a:lnTo>
                    <a:pt x="1981320" y="72811"/>
                  </a:lnTo>
                  <a:lnTo>
                    <a:pt x="1983719" y="72811"/>
                  </a:lnTo>
                  <a:lnTo>
                    <a:pt x="1986117" y="72811"/>
                  </a:lnTo>
                  <a:lnTo>
                    <a:pt x="1988516" y="72811"/>
                  </a:lnTo>
                  <a:lnTo>
                    <a:pt x="1990915" y="72811"/>
                  </a:lnTo>
                  <a:lnTo>
                    <a:pt x="1993313" y="72811"/>
                  </a:lnTo>
                  <a:lnTo>
                    <a:pt x="1995712" y="72811"/>
                  </a:lnTo>
                  <a:lnTo>
                    <a:pt x="1998111" y="72811"/>
                  </a:lnTo>
                  <a:lnTo>
                    <a:pt x="2000510" y="72811"/>
                  </a:lnTo>
                  <a:lnTo>
                    <a:pt x="2002908" y="72811"/>
                  </a:lnTo>
                  <a:lnTo>
                    <a:pt x="2005307" y="72811"/>
                  </a:lnTo>
                  <a:lnTo>
                    <a:pt x="2007706" y="72811"/>
                  </a:lnTo>
                  <a:lnTo>
                    <a:pt x="2010104" y="72811"/>
                  </a:lnTo>
                  <a:lnTo>
                    <a:pt x="2012503" y="72811"/>
                  </a:lnTo>
                  <a:lnTo>
                    <a:pt x="2014902" y="72811"/>
                  </a:lnTo>
                  <a:lnTo>
                    <a:pt x="2017300" y="72811"/>
                  </a:lnTo>
                  <a:lnTo>
                    <a:pt x="2019699" y="72811"/>
                  </a:lnTo>
                  <a:lnTo>
                    <a:pt x="2022098" y="72811"/>
                  </a:lnTo>
                  <a:lnTo>
                    <a:pt x="2024496" y="72811"/>
                  </a:lnTo>
                  <a:lnTo>
                    <a:pt x="2026895" y="72811"/>
                  </a:lnTo>
                  <a:lnTo>
                    <a:pt x="2029294" y="72811"/>
                  </a:lnTo>
                  <a:lnTo>
                    <a:pt x="2031693" y="72811"/>
                  </a:lnTo>
                  <a:lnTo>
                    <a:pt x="2034091" y="72811"/>
                  </a:lnTo>
                  <a:lnTo>
                    <a:pt x="2036490" y="72811"/>
                  </a:lnTo>
                  <a:lnTo>
                    <a:pt x="2038889" y="72811"/>
                  </a:lnTo>
                  <a:lnTo>
                    <a:pt x="2041287" y="72811"/>
                  </a:lnTo>
                  <a:lnTo>
                    <a:pt x="2043686" y="72811"/>
                  </a:lnTo>
                  <a:lnTo>
                    <a:pt x="2046085" y="72811"/>
                  </a:lnTo>
                  <a:lnTo>
                    <a:pt x="2048483" y="72811"/>
                  </a:lnTo>
                  <a:lnTo>
                    <a:pt x="2050882" y="72811"/>
                  </a:lnTo>
                  <a:lnTo>
                    <a:pt x="2053281" y="72811"/>
                  </a:lnTo>
                  <a:lnTo>
                    <a:pt x="2055679" y="72811"/>
                  </a:lnTo>
                  <a:lnTo>
                    <a:pt x="2058078" y="72811"/>
                  </a:lnTo>
                  <a:lnTo>
                    <a:pt x="2060477" y="72811"/>
                  </a:lnTo>
                  <a:lnTo>
                    <a:pt x="2062876" y="72811"/>
                  </a:lnTo>
                  <a:lnTo>
                    <a:pt x="2065274" y="72811"/>
                  </a:lnTo>
                  <a:lnTo>
                    <a:pt x="2067673" y="72811"/>
                  </a:lnTo>
                  <a:lnTo>
                    <a:pt x="2070072" y="72811"/>
                  </a:lnTo>
                  <a:lnTo>
                    <a:pt x="2072470" y="72811"/>
                  </a:lnTo>
                  <a:lnTo>
                    <a:pt x="2074869" y="72811"/>
                  </a:lnTo>
                  <a:lnTo>
                    <a:pt x="2077268" y="72811"/>
                  </a:lnTo>
                  <a:lnTo>
                    <a:pt x="2079666" y="72811"/>
                  </a:lnTo>
                  <a:lnTo>
                    <a:pt x="2082065" y="72811"/>
                  </a:lnTo>
                  <a:lnTo>
                    <a:pt x="2084464" y="72811"/>
                  </a:lnTo>
                  <a:lnTo>
                    <a:pt x="2086862" y="72811"/>
                  </a:lnTo>
                  <a:lnTo>
                    <a:pt x="2089261" y="72811"/>
                  </a:lnTo>
                  <a:lnTo>
                    <a:pt x="2091660" y="72811"/>
                  </a:lnTo>
                  <a:lnTo>
                    <a:pt x="2094059" y="72811"/>
                  </a:lnTo>
                  <a:lnTo>
                    <a:pt x="2096457" y="72811"/>
                  </a:lnTo>
                  <a:lnTo>
                    <a:pt x="2098856" y="72811"/>
                  </a:lnTo>
                  <a:lnTo>
                    <a:pt x="2101255" y="72811"/>
                  </a:lnTo>
                  <a:lnTo>
                    <a:pt x="2103653" y="72811"/>
                  </a:lnTo>
                  <a:lnTo>
                    <a:pt x="2106052" y="72811"/>
                  </a:lnTo>
                  <a:lnTo>
                    <a:pt x="2108451" y="72811"/>
                  </a:lnTo>
                  <a:lnTo>
                    <a:pt x="2110849" y="72811"/>
                  </a:lnTo>
                  <a:lnTo>
                    <a:pt x="2113248" y="72811"/>
                  </a:lnTo>
                  <a:lnTo>
                    <a:pt x="2115647" y="72811"/>
                  </a:lnTo>
                  <a:lnTo>
                    <a:pt x="2118046" y="72811"/>
                  </a:lnTo>
                  <a:lnTo>
                    <a:pt x="2120444" y="72811"/>
                  </a:lnTo>
                  <a:lnTo>
                    <a:pt x="2122843" y="72811"/>
                  </a:lnTo>
                  <a:lnTo>
                    <a:pt x="2125242" y="72811"/>
                  </a:lnTo>
                  <a:lnTo>
                    <a:pt x="2127640" y="72811"/>
                  </a:lnTo>
                  <a:lnTo>
                    <a:pt x="2130039" y="72811"/>
                  </a:lnTo>
                  <a:lnTo>
                    <a:pt x="2132438" y="72811"/>
                  </a:lnTo>
                  <a:lnTo>
                    <a:pt x="2134836" y="72811"/>
                  </a:lnTo>
                  <a:lnTo>
                    <a:pt x="2137235" y="72811"/>
                  </a:lnTo>
                  <a:lnTo>
                    <a:pt x="2139634" y="72811"/>
                  </a:lnTo>
                  <a:lnTo>
                    <a:pt x="2142032" y="72811"/>
                  </a:lnTo>
                  <a:lnTo>
                    <a:pt x="2144431" y="72811"/>
                  </a:lnTo>
                  <a:lnTo>
                    <a:pt x="2146830" y="72811"/>
                  </a:lnTo>
                  <a:lnTo>
                    <a:pt x="2149229" y="72811"/>
                  </a:lnTo>
                  <a:lnTo>
                    <a:pt x="2151627" y="72811"/>
                  </a:lnTo>
                  <a:lnTo>
                    <a:pt x="2154026" y="72811"/>
                  </a:lnTo>
                  <a:lnTo>
                    <a:pt x="2156425" y="72811"/>
                  </a:lnTo>
                  <a:lnTo>
                    <a:pt x="2158823" y="72811"/>
                  </a:lnTo>
                  <a:lnTo>
                    <a:pt x="2161222" y="72811"/>
                  </a:lnTo>
                  <a:lnTo>
                    <a:pt x="2163621" y="72811"/>
                  </a:lnTo>
                  <a:lnTo>
                    <a:pt x="2166019" y="72811"/>
                  </a:lnTo>
                  <a:lnTo>
                    <a:pt x="2168418" y="72811"/>
                  </a:lnTo>
                  <a:lnTo>
                    <a:pt x="2170817" y="72811"/>
                  </a:lnTo>
                  <a:lnTo>
                    <a:pt x="2173215" y="72811"/>
                  </a:lnTo>
                  <a:lnTo>
                    <a:pt x="2175614" y="72811"/>
                  </a:lnTo>
                  <a:lnTo>
                    <a:pt x="2178013" y="72811"/>
                  </a:lnTo>
                  <a:lnTo>
                    <a:pt x="2180412" y="72811"/>
                  </a:lnTo>
                  <a:lnTo>
                    <a:pt x="2182810" y="72811"/>
                  </a:lnTo>
                  <a:lnTo>
                    <a:pt x="2185209" y="72811"/>
                  </a:lnTo>
                  <a:lnTo>
                    <a:pt x="2187608" y="72811"/>
                  </a:lnTo>
                  <a:lnTo>
                    <a:pt x="2190006" y="72811"/>
                  </a:lnTo>
                  <a:lnTo>
                    <a:pt x="2192405" y="72811"/>
                  </a:lnTo>
                  <a:lnTo>
                    <a:pt x="2194804" y="72811"/>
                  </a:lnTo>
                  <a:lnTo>
                    <a:pt x="2197202" y="72811"/>
                  </a:lnTo>
                  <a:lnTo>
                    <a:pt x="2199601" y="72811"/>
                  </a:lnTo>
                  <a:lnTo>
                    <a:pt x="2202000" y="72811"/>
                  </a:lnTo>
                  <a:lnTo>
                    <a:pt x="2204398" y="72811"/>
                  </a:lnTo>
                  <a:lnTo>
                    <a:pt x="2206797" y="72811"/>
                  </a:lnTo>
                  <a:lnTo>
                    <a:pt x="2209196" y="72811"/>
                  </a:lnTo>
                  <a:lnTo>
                    <a:pt x="2211595" y="72811"/>
                  </a:lnTo>
                  <a:lnTo>
                    <a:pt x="2213993" y="72811"/>
                  </a:lnTo>
                  <a:lnTo>
                    <a:pt x="2216392" y="72811"/>
                  </a:lnTo>
                  <a:lnTo>
                    <a:pt x="2218791" y="72811"/>
                  </a:lnTo>
                  <a:lnTo>
                    <a:pt x="2221189" y="72811"/>
                  </a:lnTo>
                  <a:lnTo>
                    <a:pt x="2223588" y="72811"/>
                  </a:lnTo>
                  <a:lnTo>
                    <a:pt x="2225987" y="72811"/>
                  </a:lnTo>
                  <a:lnTo>
                    <a:pt x="2228385" y="72811"/>
                  </a:lnTo>
                  <a:lnTo>
                    <a:pt x="2230784" y="72811"/>
                  </a:lnTo>
                  <a:lnTo>
                    <a:pt x="2233183" y="72811"/>
                  </a:lnTo>
                  <a:lnTo>
                    <a:pt x="2235581" y="72811"/>
                  </a:lnTo>
                  <a:lnTo>
                    <a:pt x="2237980" y="72811"/>
                  </a:lnTo>
                  <a:lnTo>
                    <a:pt x="2240379" y="72811"/>
                  </a:lnTo>
                  <a:lnTo>
                    <a:pt x="2242778" y="72811"/>
                  </a:lnTo>
                  <a:lnTo>
                    <a:pt x="2245176" y="72811"/>
                  </a:lnTo>
                  <a:lnTo>
                    <a:pt x="2247575" y="72811"/>
                  </a:lnTo>
                  <a:lnTo>
                    <a:pt x="2249974" y="72811"/>
                  </a:lnTo>
                  <a:lnTo>
                    <a:pt x="2252372" y="72811"/>
                  </a:lnTo>
                  <a:lnTo>
                    <a:pt x="2254771" y="72811"/>
                  </a:lnTo>
                  <a:lnTo>
                    <a:pt x="2257170" y="72811"/>
                  </a:lnTo>
                  <a:lnTo>
                    <a:pt x="2259568" y="72811"/>
                  </a:lnTo>
                  <a:lnTo>
                    <a:pt x="2261967" y="72811"/>
                  </a:lnTo>
                  <a:lnTo>
                    <a:pt x="2264366" y="72811"/>
                  </a:lnTo>
                  <a:lnTo>
                    <a:pt x="2266764" y="72811"/>
                  </a:lnTo>
                  <a:lnTo>
                    <a:pt x="2269163" y="72811"/>
                  </a:lnTo>
                  <a:lnTo>
                    <a:pt x="2271562" y="72811"/>
                  </a:lnTo>
                  <a:lnTo>
                    <a:pt x="2273961" y="72811"/>
                  </a:lnTo>
                  <a:lnTo>
                    <a:pt x="2276359" y="72811"/>
                  </a:lnTo>
                  <a:lnTo>
                    <a:pt x="2278758" y="72811"/>
                  </a:lnTo>
                  <a:lnTo>
                    <a:pt x="2281157" y="72811"/>
                  </a:lnTo>
                  <a:lnTo>
                    <a:pt x="2283555" y="72811"/>
                  </a:lnTo>
                  <a:lnTo>
                    <a:pt x="2285954" y="72811"/>
                  </a:lnTo>
                  <a:lnTo>
                    <a:pt x="2288353" y="72811"/>
                  </a:lnTo>
                  <a:lnTo>
                    <a:pt x="2290751" y="72811"/>
                  </a:lnTo>
                  <a:lnTo>
                    <a:pt x="2293150" y="72811"/>
                  </a:lnTo>
                  <a:lnTo>
                    <a:pt x="2295549" y="72811"/>
                  </a:lnTo>
                  <a:lnTo>
                    <a:pt x="2297947" y="72811"/>
                  </a:lnTo>
                  <a:lnTo>
                    <a:pt x="2300346" y="72811"/>
                  </a:lnTo>
                  <a:lnTo>
                    <a:pt x="2302745" y="72811"/>
                  </a:lnTo>
                  <a:lnTo>
                    <a:pt x="2305144" y="72811"/>
                  </a:lnTo>
                  <a:lnTo>
                    <a:pt x="2307542" y="72811"/>
                  </a:lnTo>
                  <a:lnTo>
                    <a:pt x="2309941" y="72811"/>
                  </a:lnTo>
                  <a:lnTo>
                    <a:pt x="2312340" y="72811"/>
                  </a:lnTo>
                  <a:lnTo>
                    <a:pt x="2314738" y="72811"/>
                  </a:lnTo>
                  <a:lnTo>
                    <a:pt x="2317137" y="72811"/>
                  </a:lnTo>
                  <a:lnTo>
                    <a:pt x="2319536" y="72811"/>
                  </a:lnTo>
                  <a:lnTo>
                    <a:pt x="2321934" y="72811"/>
                  </a:lnTo>
                  <a:lnTo>
                    <a:pt x="2324333" y="72811"/>
                  </a:lnTo>
                  <a:lnTo>
                    <a:pt x="2326732" y="72811"/>
                  </a:lnTo>
                  <a:lnTo>
                    <a:pt x="2329131" y="72811"/>
                  </a:lnTo>
                  <a:lnTo>
                    <a:pt x="2331529" y="72811"/>
                  </a:lnTo>
                  <a:lnTo>
                    <a:pt x="2333928" y="72811"/>
                  </a:lnTo>
                  <a:lnTo>
                    <a:pt x="2336327" y="72811"/>
                  </a:lnTo>
                  <a:lnTo>
                    <a:pt x="2338725" y="62022"/>
                  </a:lnTo>
                  <a:lnTo>
                    <a:pt x="2341124" y="62022"/>
                  </a:lnTo>
                  <a:lnTo>
                    <a:pt x="2343523" y="62022"/>
                  </a:lnTo>
                  <a:lnTo>
                    <a:pt x="2345921" y="62022"/>
                  </a:lnTo>
                  <a:lnTo>
                    <a:pt x="2348320" y="62022"/>
                  </a:lnTo>
                  <a:lnTo>
                    <a:pt x="2350719" y="62022"/>
                  </a:lnTo>
                  <a:lnTo>
                    <a:pt x="2353117" y="62022"/>
                  </a:lnTo>
                  <a:lnTo>
                    <a:pt x="2355516" y="62022"/>
                  </a:lnTo>
                  <a:lnTo>
                    <a:pt x="2357915" y="62022"/>
                  </a:lnTo>
                  <a:lnTo>
                    <a:pt x="2360314" y="62022"/>
                  </a:lnTo>
                  <a:lnTo>
                    <a:pt x="2362712" y="62022"/>
                  </a:lnTo>
                  <a:lnTo>
                    <a:pt x="2365111" y="62022"/>
                  </a:lnTo>
                  <a:lnTo>
                    <a:pt x="2367510" y="62022"/>
                  </a:lnTo>
                  <a:lnTo>
                    <a:pt x="2369908" y="62022"/>
                  </a:lnTo>
                  <a:lnTo>
                    <a:pt x="2372307" y="62022"/>
                  </a:lnTo>
                  <a:lnTo>
                    <a:pt x="2374706" y="62022"/>
                  </a:lnTo>
                  <a:lnTo>
                    <a:pt x="2377104" y="62022"/>
                  </a:lnTo>
                  <a:lnTo>
                    <a:pt x="2379503" y="62022"/>
                  </a:lnTo>
                  <a:lnTo>
                    <a:pt x="2381902" y="62022"/>
                  </a:lnTo>
                  <a:lnTo>
                    <a:pt x="2384300" y="62022"/>
                  </a:lnTo>
                  <a:lnTo>
                    <a:pt x="2386699" y="62022"/>
                  </a:lnTo>
                  <a:lnTo>
                    <a:pt x="2389098" y="62022"/>
                  </a:lnTo>
                  <a:lnTo>
                    <a:pt x="2391497" y="62022"/>
                  </a:lnTo>
                  <a:lnTo>
                    <a:pt x="2393895" y="62022"/>
                  </a:lnTo>
                  <a:lnTo>
                    <a:pt x="2396294" y="62022"/>
                  </a:lnTo>
                  <a:lnTo>
                    <a:pt x="2398693" y="62022"/>
                  </a:lnTo>
                  <a:lnTo>
                    <a:pt x="2401091" y="62022"/>
                  </a:lnTo>
                  <a:lnTo>
                    <a:pt x="2403490" y="62022"/>
                  </a:lnTo>
                  <a:lnTo>
                    <a:pt x="2405889" y="62022"/>
                  </a:lnTo>
                  <a:lnTo>
                    <a:pt x="2408287" y="62022"/>
                  </a:lnTo>
                  <a:lnTo>
                    <a:pt x="2410686" y="62022"/>
                  </a:lnTo>
                  <a:lnTo>
                    <a:pt x="2413085" y="62022"/>
                  </a:lnTo>
                  <a:lnTo>
                    <a:pt x="2415483" y="62022"/>
                  </a:lnTo>
                  <a:lnTo>
                    <a:pt x="2417882" y="62022"/>
                  </a:lnTo>
                  <a:lnTo>
                    <a:pt x="2420281" y="62022"/>
                  </a:lnTo>
                  <a:lnTo>
                    <a:pt x="2422680" y="62022"/>
                  </a:lnTo>
                  <a:lnTo>
                    <a:pt x="2425078" y="62022"/>
                  </a:lnTo>
                  <a:lnTo>
                    <a:pt x="2427477" y="62022"/>
                  </a:lnTo>
                  <a:lnTo>
                    <a:pt x="2429876" y="62022"/>
                  </a:lnTo>
                  <a:lnTo>
                    <a:pt x="2432274" y="62022"/>
                  </a:lnTo>
                  <a:lnTo>
                    <a:pt x="2434673" y="62022"/>
                  </a:lnTo>
                  <a:lnTo>
                    <a:pt x="2437072" y="62022"/>
                  </a:lnTo>
                  <a:lnTo>
                    <a:pt x="2439470" y="62022"/>
                  </a:lnTo>
                  <a:lnTo>
                    <a:pt x="2441869" y="62022"/>
                  </a:lnTo>
                  <a:lnTo>
                    <a:pt x="2444268" y="62022"/>
                  </a:lnTo>
                  <a:lnTo>
                    <a:pt x="2446666" y="62022"/>
                  </a:lnTo>
                  <a:lnTo>
                    <a:pt x="2449065" y="62022"/>
                  </a:lnTo>
                  <a:lnTo>
                    <a:pt x="2451464" y="62022"/>
                  </a:lnTo>
                  <a:lnTo>
                    <a:pt x="2453863" y="62022"/>
                  </a:lnTo>
                  <a:lnTo>
                    <a:pt x="2456261" y="62022"/>
                  </a:lnTo>
                  <a:lnTo>
                    <a:pt x="2458660" y="62022"/>
                  </a:lnTo>
                  <a:lnTo>
                    <a:pt x="2461059" y="62022"/>
                  </a:lnTo>
                  <a:lnTo>
                    <a:pt x="2463457" y="62022"/>
                  </a:lnTo>
                  <a:lnTo>
                    <a:pt x="2465856" y="62022"/>
                  </a:lnTo>
                  <a:lnTo>
                    <a:pt x="2468255" y="62022"/>
                  </a:lnTo>
                  <a:lnTo>
                    <a:pt x="2470653" y="62022"/>
                  </a:lnTo>
                  <a:lnTo>
                    <a:pt x="2473052" y="62022"/>
                  </a:lnTo>
                  <a:lnTo>
                    <a:pt x="2475451" y="62022"/>
                  </a:lnTo>
                  <a:lnTo>
                    <a:pt x="2477849" y="62022"/>
                  </a:lnTo>
                  <a:lnTo>
                    <a:pt x="2480248" y="62022"/>
                  </a:lnTo>
                  <a:lnTo>
                    <a:pt x="2482647" y="62022"/>
                  </a:lnTo>
                  <a:lnTo>
                    <a:pt x="2485046" y="62022"/>
                  </a:lnTo>
                  <a:lnTo>
                    <a:pt x="2487444" y="62022"/>
                  </a:lnTo>
                  <a:lnTo>
                    <a:pt x="2489843" y="62022"/>
                  </a:lnTo>
                  <a:lnTo>
                    <a:pt x="2492242" y="62022"/>
                  </a:lnTo>
                  <a:lnTo>
                    <a:pt x="2494640" y="62022"/>
                  </a:lnTo>
                  <a:lnTo>
                    <a:pt x="2497039" y="62022"/>
                  </a:lnTo>
                  <a:lnTo>
                    <a:pt x="2499438" y="62022"/>
                  </a:lnTo>
                  <a:lnTo>
                    <a:pt x="2501836" y="62022"/>
                  </a:lnTo>
                  <a:lnTo>
                    <a:pt x="2504235" y="62022"/>
                  </a:lnTo>
                  <a:lnTo>
                    <a:pt x="2506634" y="62022"/>
                  </a:lnTo>
                  <a:lnTo>
                    <a:pt x="2509032" y="62022"/>
                  </a:lnTo>
                  <a:lnTo>
                    <a:pt x="2511431" y="62022"/>
                  </a:lnTo>
                  <a:lnTo>
                    <a:pt x="2513830" y="62022"/>
                  </a:lnTo>
                  <a:lnTo>
                    <a:pt x="2516229" y="62022"/>
                  </a:lnTo>
                  <a:lnTo>
                    <a:pt x="2518627" y="62022"/>
                  </a:lnTo>
                  <a:lnTo>
                    <a:pt x="2521026" y="62022"/>
                  </a:lnTo>
                  <a:lnTo>
                    <a:pt x="2523425" y="62022"/>
                  </a:lnTo>
                  <a:lnTo>
                    <a:pt x="2525823" y="62022"/>
                  </a:lnTo>
                  <a:lnTo>
                    <a:pt x="2528222" y="62022"/>
                  </a:lnTo>
                  <a:lnTo>
                    <a:pt x="2530621" y="62022"/>
                  </a:lnTo>
                  <a:lnTo>
                    <a:pt x="2533019" y="62022"/>
                  </a:lnTo>
                  <a:lnTo>
                    <a:pt x="2535418" y="62022"/>
                  </a:lnTo>
                  <a:lnTo>
                    <a:pt x="2537817" y="62022"/>
                  </a:lnTo>
                  <a:lnTo>
                    <a:pt x="2540215" y="62022"/>
                  </a:lnTo>
                  <a:lnTo>
                    <a:pt x="2542614" y="62022"/>
                  </a:lnTo>
                  <a:lnTo>
                    <a:pt x="2545013" y="62022"/>
                  </a:lnTo>
                  <a:lnTo>
                    <a:pt x="2547412" y="62022"/>
                  </a:lnTo>
                  <a:lnTo>
                    <a:pt x="2549810" y="62022"/>
                  </a:lnTo>
                  <a:lnTo>
                    <a:pt x="2552209" y="62022"/>
                  </a:lnTo>
                  <a:lnTo>
                    <a:pt x="2554608" y="62022"/>
                  </a:lnTo>
                  <a:lnTo>
                    <a:pt x="2557006" y="62022"/>
                  </a:lnTo>
                  <a:lnTo>
                    <a:pt x="2559405" y="62022"/>
                  </a:lnTo>
                  <a:lnTo>
                    <a:pt x="2561804" y="62022"/>
                  </a:lnTo>
                  <a:lnTo>
                    <a:pt x="2564202" y="62022"/>
                  </a:lnTo>
                  <a:lnTo>
                    <a:pt x="2566601" y="62022"/>
                  </a:lnTo>
                  <a:lnTo>
                    <a:pt x="2569000" y="62022"/>
                  </a:lnTo>
                  <a:lnTo>
                    <a:pt x="2571399" y="62022"/>
                  </a:lnTo>
                  <a:lnTo>
                    <a:pt x="2573797" y="62022"/>
                  </a:lnTo>
                  <a:lnTo>
                    <a:pt x="2576196" y="62022"/>
                  </a:lnTo>
                  <a:lnTo>
                    <a:pt x="2578595" y="62022"/>
                  </a:lnTo>
                  <a:lnTo>
                    <a:pt x="2580993" y="62022"/>
                  </a:lnTo>
                  <a:lnTo>
                    <a:pt x="2583392" y="62022"/>
                  </a:lnTo>
                  <a:lnTo>
                    <a:pt x="2585791" y="62022"/>
                  </a:lnTo>
                  <a:lnTo>
                    <a:pt x="2588189" y="62022"/>
                  </a:lnTo>
                  <a:lnTo>
                    <a:pt x="2590588" y="62022"/>
                  </a:lnTo>
                  <a:lnTo>
                    <a:pt x="2592987" y="62022"/>
                  </a:lnTo>
                  <a:lnTo>
                    <a:pt x="2595385" y="62022"/>
                  </a:lnTo>
                  <a:lnTo>
                    <a:pt x="2597784" y="62022"/>
                  </a:lnTo>
                  <a:lnTo>
                    <a:pt x="2600183" y="62022"/>
                  </a:lnTo>
                  <a:lnTo>
                    <a:pt x="2602582" y="62022"/>
                  </a:lnTo>
                  <a:lnTo>
                    <a:pt x="2604980" y="62022"/>
                  </a:lnTo>
                  <a:lnTo>
                    <a:pt x="2607379" y="62022"/>
                  </a:lnTo>
                  <a:lnTo>
                    <a:pt x="2609778" y="62022"/>
                  </a:lnTo>
                  <a:lnTo>
                    <a:pt x="2612176" y="62022"/>
                  </a:lnTo>
                  <a:lnTo>
                    <a:pt x="2614575" y="62022"/>
                  </a:lnTo>
                  <a:lnTo>
                    <a:pt x="2616974" y="62022"/>
                  </a:lnTo>
                  <a:lnTo>
                    <a:pt x="2619372" y="62022"/>
                  </a:lnTo>
                  <a:lnTo>
                    <a:pt x="2621771" y="62022"/>
                  </a:lnTo>
                  <a:lnTo>
                    <a:pt x="2624170" y="62022"/>
                  </a:lnTo>
                  <a:lnTo>
                    <a:pt x="2626568" y="62022"/>
                  </a:lnTo>
                  <a:lnTo>
                    <a:pt x="2628967" y="166058"/>
                  </a:lnTo>
                  <a:lnTo>
                    <a:pt x="2631366" y="166058"/>
                  </a:lnTo>
                  <a:lnTo>
                    <a:pt x="2633765" y="166058"/>
                  </a:lnTo>
                  <a:lnTo>
                    <a:pt x="2636163" y="166058"/>
                  </a:lnTo>
                  <a:lnTo>
                    <a:pt x="2638562" y="166058"/>
                  </a:lnTo>
                  <a:lnTo>
                    <a:pt x="2640961" y="166058"/>
                  </a:lnTo>
                  <a:lnTo>
                    <a:pt x="2643359" y="166058"/>
                  </a:lnTo>
                  <a:lnTo>
                    <a:pt x="2645758" y="166058"/>
                  </a:lnTo>
                  <a:lnTo>
                    <a:pt x="2648157" y="166058"/>
                  </a:lnTo>
                  <a:lnTo>
                    <a:pt x="2650555" y="166058"/>
                  </a:lnTo>
                  <a:lnTo>
                    <a:pt x="2652954" y="166058"/>
                  </a:lnTo>
                  <a:lnTo>
                    <a:pt x="2655353" y="166058"/>
                  </a:lnTo>
                  <a:lnTo>
                    <a:pt x="2657751" y="166058"/>
                  </a:lnTo>
                  <a:lnTo>
                    <a:pt x="2660150" y="166058"/>
                  </a:lnTo>
                  <a:lnTo>
                    <a:pt x="2662549" y="166058"/>
                  </a:lnTo>
                  <a:lnTo>
                    <a:pt x="2664948" y="166058"/>
                  </a:lnTo>
                  <a:lnTo>
                    <a:pt x="2667346" y="166058"/>
                  </a:lnTo>
                  <a:lnTo>
                    <a:pt x="2669745" y="166058"/>
                  </a:lnTo>
                  <a:lnTo>
                    <a:pt x="2672144" y="166058"/>
                  </a:lnTo>
                  <a:lnTo>
                    <a:pt x="2674542" y="166058"/>
                  </a:lnTo>
                  <a:lnTo>
                    <a:pt x="2676941" y="166058"/>
                  </a:lnTo>
                  <a:lnTo>
                    <a:pt x="2679340" y="166058"/>
                  </a:lnTo>
                  <a:lnTo>
                    <a:pt x="2681738" y="166058"/>
                  </a:lnTo>
                  <a:lnTo>
                    <a:pt x="2684137" y="166058"/>
                  </a:lnTo>
                  <a:lnTo>
                    <a:pt x="2686536" y="166058"/>
                  </a:lnTo>
                  <a:lnTo>
                    <a:pt x="2688934" y="166058"/>
                  </a:lnTo>
                  <a:lnTo>
                    <a:pt x="2691333" y="166058"/>
                  </a:lnTo>
                  <a:lnTo>
                    <a:pt x="2693732" y="166058"/>
                  </a:lnTo>
                  <a:lnTo>
                    <a:pt x="2696131" y="166058"/>
                  </a:lnTo>
                  <a:lnTo>
                    <a:pt x="2698529" y="166058"/>
                  </a:lnTo>
                  <a:lnTo>
                    <a:pt x="2700928" y="166058"/>
                  </a:lnTo>
                  <a:lnTo>
                    <a:pt x="2703327" y="166058"/>
                  </a:lnTo>
                  <a:lnTo>
                    <a:pt x="2705725" y="166058"/>
                  </a:lnTo>
                  <a:lnTo>
                    <a:pt x="2708124" y="166058"/>
                  </a:lnTo>
                  <a:lnTo>
                    <a:pt x="2710523" y="166058"/>
                  </a:lnTo>
                  <a:lnTo>
                    <a:pt x="2712921" y="166058"/>
                  </a:lnTo>
                  <a:lnTo>
                    <a:pt x="2715320" y="166058"/>
                  </a:lnTo>
                  <a:lnTo>
                    <a:pt x="2717719" y="166058"/>
                  </a:lnTo>
                  <a:lnTo>
                    <a:pt x="2720117" y="166058"/>
                  </a:lnTo>
                  <a:lnTo>
                    <a:pt x="2722516" y="166058"/>
                  </a:lnTo>
                  <a:lnTo>
                    <a:pt x="2724915" y="166058"/>
                  </a:lnTo>
                  <a:lnTo>
                    <a:pt x="2727314" y="166058"/>
                  </a:lnTo>
                  <a:lnTo>
                    <a:pt x="2729712" y="166058"/>
                  </a:lnTo>
                  <a:lnTo>
                    <a:pt x="2732111" y="166058"/>
                  </a:lnTo>
                  <a:lnTo>
                    <a:pt x="2734510" y="166058"/>
                  </a:lnTo>
                  <a:lnTo>
                    <a:pt x="2736908" y="166058"/>
                  </a:lnTo>
                  <a:lnTo>
                    <a:pt x="2739307" y="166058"/>
                  </a:lnTo>
                  <a:lnTo>
                    <a:pt x="2741706" y="166058"/>
                  </a:lnTo>
                  <a:lnTo>
                    <a:pt x="2744104" y="166058"/>
                  </a:lnTo>
                  <a:lnTo>
                    <a:pt x="2746503" y="166058"/>
                  </a:lnTo>
                  <a:lnTo>
                    <a:pt x="2748902" y="166058"/>
                  </a:lnTo>
                  <a:lnTo>
                    <a:pt x="2751300" y="166058"/>
                  </a:lnTo>
                  <a:lnTo>
                    <a:pt x="2753699" y="166058"/>
                  </a:lnTo>
                  <a:lnTo>
                    <a:pt x="2756098" y="166058"/>
                  </a:lnTo>
                  <a:lnTo>
                    <a:pt x="2758497" y="166058"/>
                  </a:lnTo>
                  <a:lnTo>
                    <a:pt x="2760895" y="166058"/>
                  </a:lnTo>
                  <a:lnTo>
                    <a:pt x="2763294" y="166058"/>
                  </a:lnTo>
                  <a:lnTo>
                    <a:pt x="2765693" y="166058"/>
                  </a:lnTo>
                  <a:lnTo>
                    <a:pt x="2768091" y="166058"/>
                  </a:lnTo>
                  <a:lnTo>
                    <a:pt x="2770490" y="166058"/>
                  </a:lnTo>
                  <a:lnTo>
                    <a:pt x="2772889" y="166058"/>
                  </a:lnTo>
                </a:path>
              </a:pathLst>
            </a:custGeom>
            <a:ln w="13550" cap="flat">
              <a:solidFill>
                <a:srgbClr val="33FF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6054741" y="2894299"/>
              <a:ext cx="4667856" cy="567992"/>
            </a:xfrm>
            <a:custGeom>
              <a:avLst/>
              <a:pathLst>
                <a:path w="4667856" h="567992">
                  <a:moveTo>
                    <a:pt x="0" y="89850"/>
                  </a:moveTo>
                  <a:lnTo>
                    <a:pt x="2398" y="89850"/>
                  </a:lnTo>
                  <a:lnTo>
                    <a:pt x="4797" y="89850"/>
                  </a:lnTo>
                  <a:lnTo>
                    <a:pt x="7196" y="89850"/>
                  </a:lnTo>
                  <a:lnTo>
                    <a:pt x="9594" y="89850"/>
                  </a:lnTo>
                  <a:lnTo>
                    <a:pt x="11993" y="89850"/>
                  </a:lnTo>
                  <a:lnTo>
                    <a:pt x="14392" y="89850"/>
                  </a:lnTo>
                  <a:lnTo>
                    <a:pt x="16790" y="89850"/>
                  </a:lnTo>
                  <a:lnTo>
                    <a:pt x="19189" y="89850"/>
                  </a:lnTo>
                  <a:lnTo>
                    <a:pt x="21588" y="89850"/>
                  </a:lnTo>
                  <a:lnTo>
                    <a:pt x="23986" y="89850"/>
                  </a:lnTo>
                  <a:lnTo>
                    <a:pt x="26385" y="89850"/>
                  </a:lnTo>
                  <a:lnTo>
                    <a:pt x="28784" y="89850"/>
                  </a:lnTo>
                  <a:lnTo>
                    <a:pt x="31183" y="89850"/>
                  </a:lnTo>
                  <a:lnTo>
                    <a:pt x="33581" y="89850"/>
                  </a:lnTo>
                  <a:lnTo>
                    <a:pt x="35980" y="89850"/>
                  </a:lnTo>
                  <a:lnTo>
                    <a:pt x="38379" y="89850"/>
                  </a:lnTo>
                  <a:lnTo>
                    <a:pt x="40777" y="89850"/>
                  </a:lnTo>
                  <a:lnTo>
                    <a:pt x="43176" y="89850"/>
                  </a:lnTo>
                  <a:lnTo>
                    <a:pt x="45575" y="89850"/>
                  </a:lnTo>
                  <a:lnTo>
                    <a:pt x="47973" y="89850"/>
                  </a:lnTo>
                  <a:lnTo>
                    <a:pt x="50372" y="89850"/>
                  </a:lnTo>
                  <a:lnTo>
                    <a:pt x="52771" y="89850"/>
                  </a:lnTo>
                  <a:lnTo>
                    <a:pt x="55169" y="89850"/>
                  </a:lnTo>
                  <a:lnTo>
                    <a:pt x="57568" y="89850"/>
                  </a:lnTo>
                  <a:lnTo>
                    <a:pt x="59967" y="89850"/>
                  </a:lnTo>
                  <a:lnTo>
                    <a:pt x="62366" y="89850"/>
                  </a:lnTo>
                  <a:lnTo>
                    <a:pt x="64764" y="89850"/>
                  </a:lnTo>
                  <a:lnTo>
                    <a:pt x="67163" y="89850"/>
                  </a:lnTo>
                  <a:lnTo>
                    <a:pt x="69562" y="89850"/>
                  </a:lnTo>
                  <a:lnTo>
                    <a:pt x="71960" y="89850"/>
                  </a:lnTo>
                  <a:lnTo>
                    <a:pt x="74359" y="89850"/>
                  </a:lnTo>
                  <a:lnTo>
                    <a:pt x="76758" y="89850"/>
                  </a:lnTo>
                  <a:lnTo>
                    <a:pt x="79156" y="89850"/>
                  </a:lnTo>
                  <a:lnTo>
                    <a:pt x="81555" y="89850"/>
                  </a:lnTo>
                  <a:lnTo>
                    <a:pt x="83954" y="89850"/>
                  </a:lnTo>
                  <a:lnTo>
                    <a:pt x="86352" y="89850"/>
                  </a:lnTo>
                  <a:lnTo>
                    <a:pt x="88751" y="89850"/>
                  </a:lnTo>
                  <a:lnTo>
                    <a:pt x="91150" y="89850"/>
                  </a:lnTo>
                  <a:lnTo>
                    <a:pt x="93549" y="89850"/>
                  </a:lnTo>
                  <a:lnTo>
                    <a:pt x="95947" y="89850"/>
                  </a:lnTo>
                  <a:lnTo>
                    <a:pt x="98346" y="89850"/>
                  </a:lnTo>
                  <a:lnTo>
                    <a:pt x="100745" y="89850"/>
                  </a:lnTo>
                  <a:lnTo>
                    <a:pt x="103143" y="89850"/>
                  </a:lnTo>
                  <a:lnTo>
                    <a:pt x="105542" y="89850"/>
                  </a:lnTo>
                  <a:lnTo>
                    <a:pt x="107941" y="89850"/>
                  </a:lnTo>
                  <a:lnTo>
                    <a:pt x="110339" y="89850"/>
                  </a:lnTo>
                  <a:lnTo>
                    <a:pt x="112738" y="89850"/>
                  </a:lnTo>
                  <a:lnTo>
                    <a:pt x="115137" y="89850"/>
                  </a:lnTo>
                  <a:lnTo>
                    <a:pt x="117535" y="89850"/>
                  </a:lnTo>
                  <a:lnTo>
                    <a:pt x="119934" y="89850"/>
                  </a:lnTo>
                  <a:lnTo>
                    <a:pt x="122333" y="89850"/>
                  </a:lnTo>
                  <a:lnTo>
                    <a:pt x="124732" y="89850"/>
                  </a:lnTo>
                  <a:lnTo>
                    <a:pt x="127130" y="89850"/>
                  </a:lnTo>
                  <a:lnTo>
                    <a:pt x="129529" y="89850"/>
                  </a:lnTo>
                  <a:lnTo>
                    <a:pt x="131928" y="89850"/>
                  </a:lnTo>
                  <a:lnTo>
                    <a:pt x="134326" y="89850"/>
                  </a:lnTo>
                  <a:lnTo>
                    <a:pt x="136725" y="89850"/>
                  </a:lnTo>
                  <a:lnTo>
                    <a:pt x="139124" y="89850"/>
                  </a:lnTo>
                  <a:lnTo>
                    <a:pt x="141522" y="89850"/>
                  </a:lnTo>
                  <a:lnTo>
                    <a:pt x="143921" y="89850"/>
                  </a:lnTo>
                  <a:lnTo>
                    <a:pt x="146320" y="89850"/>
                  </a:lnTo>
                  <a:lnTo>
                    <a:pt x="148718" y="89850"/>
                  </a:lnTo>
                  <a:lnTo>
                    <a:pt x="151117" y="89850"/>
                  </a:lnTo>
                  <a:lnTo>
                    <a:pt x="153516" y="89850"/>
                  </a:lnTo>
                  <a:lnTo>
                    <a:pt x="155915" y="89850"/>
                  </a:lnTo>
                  <a:lnTo>
                    <a:pt x="158313" y="89850"/>
                  </a:lnTo>
                  <a:lnTo>
                    <a:pt x="160712" y="89850"/>
                  </a:lnTo>
                  <a:lnTo>
                    <a:pt x="163111" y="89850"/>
                  </a:lnTo>
                  <a:lnTo>
                    <a:pt x="165509" y="89850"/>
                  </a:lnTo>
                  <a:lnTo>
                    <a:pt x="167908" y="89850"/>
                  </a:lnTo>
                  <a:lnTo>
                    <a:pt x="170307" y="89850"/>
                  </a:lnTo>
                  <a:lnTo>
                    <a:pt x="172705" y="89850"/>
                  </a:lnTo>
                  <a:lnTo>
                    <a:pt x="175104" y="89850"/>
                  </a:lnTo>
                  <a:lnTo>
                    <a:pt x="177503" y="89850"/>
                  </a:lnTo>
                  <a:lnTo>
                    <a:pt x="179901" y="89850"/>
                  </a:lnTo>
                  <a:lnTo>
                    <a:pt x="182300" y="89850"/>
                  </a:lnTo>
                  <a:lnTo>
                    <a:pt x="184699" y="89850"/>
                  </a:lnTo>
                  <a:lnTo>
                    <a:pt x="187098" y="89850"/>
                  </a:lnTo>
                  <a:lnTo>
                    <a:pt x="189496" y="89850"/>
                  </a:lnTo>
                  <a:lnTo>
                    <a:pt x="191895" y="89850"/>
                  </a:lnTo>
                  <a:lnTo>
                    <a:pt x="194294" y="89850"/>
                  </a:lnTo>
                  <a:lnTo>
                    <a:pt x="196692" y="89850"/>
                  </a:lnTo>
                  <a:lnTo>
                    <a:pt x="199091" y="89850"/>
                  </a:lnTo>
                  <a:lnTo>
                    <a:pt x="201490" y="89850"/>
                  </a:lnTo>
                  <a:lnTo>
                    <a:pt x="203888" y="89850"/>
                  </a:lnTo>
                  <a:lnTo>
                    <a:pt x="206287" y="89850"/>
                  </a:lnTo>
                  <a:lnTo>
                    <a:pt x="208686" y="89850"/>
                  </a:lnTo>
                  <a:lnTo>
                    <a:pt x="211084" y="89850"/>
                  </a:lnTo>
                  <a:lnTo>
                    <a:pt x="213483" y="89850"/>
                  </a:lnTo>
                  <a:lnTo>
                    <a:pt x="215882" y="89850"/>
                  </a:lnTo>
                  <a:lnTo>
                    <a:pt x="218281" y="89850"/>
                  </a:lnTo>
                  <a:lnTo>
                    <a:pt x="220679" y="89850"/>
                  </a:lnTo>
                  <a:lnTo>
                    <a:pt x="223078" y="89850"/>
                  </a:lnTo>
                  <a:lnTo>
                    <a:pt x="225477" y="89850"/>
                  </a:lnTo>
                  <a:lnTo>
                    <a:pt x="227875" y="89850"/>
                  </a:lnTo>
                  <a:lnTo>
                    <a:pt x="230274" y="89850"/>
                  </a:lnTo>
                  <a:lnTo>
                    <a:pt x="232673" y="89850"/>
                  </a:lnTo>
                  <a:lnTo>
                    <a:pt x="235071" y="89850"/>
                  </a:lnTo>
                  <a:lnTo>
                    <a:pt x="237470" y="89850"/>
                  </a:lnTo>
                  <a:lnTo>
                    <a:pt x="239869" y="89850"/>
                  </a:lnTo>
                  <a:lnTo>
                    <a:pt x="242268" y="89850"/>
                  </a:lnTo>
                  <a:lnTo>
                    <a:pt x="244666" y="89850"/>
                  </a:lnTo>
                  <a:lnTo>
                    <a:pt x="247065" y="89850"/>
                  </a:lnTo>
                  <a:lnTo>
                    <a:pt x="249464" y="89850"/>
                  </a:lnTo>
                  <a:lnTo>
                    <a:pt x="251862" y="89850"/>
                  </a:lnTo>
                  <a:lnTo>
                    <a:pt x="254261" y="89850"/>
                  </a:lnTo>
                  <a:lnTo>
                    <a:pt x="256660" y="89850"/>
                  </a:lnTo>
                  <a:lnTo>
                    <a:pt x="259058" y="89850"/>
                  </a:lnTo>
                  <a:lnTo>
                    <a:pt x="261457" y="89850"/>
                  </a:lnTo>
                  <a:lnTo>
                    <a:pt x="263856" y="89850"/>
                  </a:lnTo>
                  <a:lnTo>
                    <a:pt x="266254" y="89850"/>
                  </a:lnTo>
                  <a:lnTo>
                    <a:pt x="268653" y="89850"/>
                  </a:lnTo>
                  <a:lnTo>
                    <a:pt x="271052" y="89850"/>
                  </a:lnTo>
                  <a:lnTo>
                    <a:pt x="273451" y="89850"/>
                  </a:lnTo>
                  <a:lnTo>
                    <a:pt x="275849" y="89850"/>
                  </a:lnTo>
                  <a:lnTo>
                    <a:pt x="278248" y="89850"/>
                  </a:lnTo>
                  <a:lnTo>
                    <a:pt x="280647" y="89850"/>
                  </a:lnTo>
                  <a:lnTo>
                    <a:pt x="283045" y="89850"/>
                  </a:lnTo>
                  <a:lnTo>
                    <a:pt x="285444" y="89850"/>
                  </a:lnTo>
                  <a:lnTo>
                    <a:pt x="287843" y="89850"/>
                  </a:lnTo>
                  <a:lnTo>
                    <a:pt x="290241" y="89850"/>
                  </a:lnTo>
                  <a:lnTo>
                    <a:pt x="292640" y="89850"/>
                  </a:lnTo>
                  <a:lnTo>
                    <a:pt x="295039" y="89850"/>
                  </a:lnTo>
                  <a:lnTo>
                    <a:pt x="297437" y="89850"/>
                  </a:lnTo>
                  <a:lnTo>
                    <a:pt x="299836" y="89850"/>
                  </a:lnTo>
                  <a:lnTo>
                    <a:pt x="302235" y="89850"/>
                  </a:lnTo>
                  <a:lnTo>
                    <a:pt x="304634" y="89850"/>
                  </a:lnTo>
                  <a:lnTo>
                    <a:pt x="307032" y="89850"/>
                  </a:lnTo>
                  <a:lnTo>
                    <a:pt x="309431" y="89850"/>
                  </a:lnTo>
                  <a:lnTo>
                    <a:pt x="311830" y="89850"/>
                  </a:lnTo>
                  <a:lnTo>
                    <a:pt x="314228" y="89850"/>
                  </a:lnTo>
                  <a:lnTo>
                    <a:pt x="316627" y="89850"/>
                  </a:lnTo>
                  <a:lnTo>
                    <a:pt x="319026" y="89850"/>
                  </a:lnTo>
                  <a:lnTo>
                    <a:pt x="321424" y="89850"/>
                  </a:lnTo>
                  <a:lnTo>
                    <a:pt x="323823" y="89850"/>
                  </a:lnTo>
                  <a:lnTo>
                    <a:pt x="326222" y="89850"/>
                  </a:lnTo>
                  <a:lnTo>
                    <a:pt x="328620" y="89850"/>
                  </a:lnTo>
                  <a:lnTo>
                    <a:pt x="331019" y="89850"/>
                  </a:lnTo>
                  <a:lnTo>
                    <a:pt x="333418" y="89850"/>
                  </a:lnTo>
                  <a:lnTo>
                    <a:pt x="335817" y="89850"/>
                  </a:lnTo>
                  <a:lnTo>
                    <a:pt x="338215" y="89850"/>
                  </a:lnTo>
                  <a:lnTo>
                    <a:pt x="340614" y="89850"/>
                  </a:lnTo>
                  <a:lnTo>
                    <a:pt x="343013" y="89850"/>
                  </a:lnTo>
                  <a:lnTo>
                    <a:pt x="345411" y="89850"/>
                  </a:lnTo>
                  <a:lnTo>
                    <a:pt x="347810" y="89850"/>
                  </a:lnTo>
                  <a:lnTo>
                    <a:pt x="350209" y="89850"/>
                  </a:lnTo>
                  <a:lnTo>
                    <a:pt x="352607" y="89850"/>
                  </a:lnTo>
                  <a:lnTo>
                    <a:pt x="355006" y="89850"/>
                  </a:lnTo>
                  <a:lnTo>
                    <a:pt x="357405" y="89850"/>
                  </a:lnTo>
                  <a:lnTo>
                    <a:pt x="359803" y="89850"/>
                  </a:lnTo>
                  <a:lnTo>
                    <a:pt x="362202" y="89850"/>
                  </a:lnTo>
                  <a:lnTo>
                    <a:pt x="364601" y="89850"/>
                  </a:lnTo>
                  <a:lnTo>
                    <a:pt x="367000" y="89850"/>
                  </a:lnTo>
                  <a:lnTo>
                    <a:pt x="369398" y="89850"/>
                  </a:lnTo>
                  <a:lnTo>
                    <a:pt x="371797" y="89850"/>
                  </a:lnTo>
                  <a:lnTo>
                    <a:pt x="374196" y="89850"/>
                  </a:lnTo>
                  <a:lnTo>
                    <a:pt x="376594" y="89850"/>
                  </a:lnTo>
                  <a:lnTo>
                    <a:pt x="378993" y="89850"/>
                  </a:lnTo>
                  <a:lnTo>
                    <a:pt x="381392" y="89850"/>
                  </a:lnTo>
                  <a:lnTo>
                    <a:pt x="383790" y="89850"/>
                  </a:lnTo>
                  <a:lnTo>
                    <a:pt x="386189" y="89850"/>
                  </a:lnTo>
                  <a:lnTo>
                    <a:pt x="388588" y="89850"/>
                  </a:lnTo>
                  <a:lnTo>
                    <a:pt x="390986" y="89850"/>
                  </a:lnTo>
                  <a:lnTo>
                    <a:pt x="393385" y="89850"/>
                  </a:lnTo>
                  <a:lnTo>
                    <a:pt x="395784" y="89850"/>
                  </a:lnTo>
                  <a:lnTo>
                    <a:pt x="398183" y="89850"/>
                  </a:lnTo>
                  <a:lnTo>
                    <a:pt x="400581" y="89850"/>
                  </a:lnTo>
                  <a:lnTo>
                    <a:pt x="402980" y="89850"/>
                  </a:lnTo>
                  <a:lnTo>
                    <a:pt x="405379" y="89850"/>
                  </a:lnTo>
                  <a:lnTo>
                    <a:pt x="407777" y="89850"/>
                  </a:lnTo>
                  <a:lnTo>
                    <a:pt x="410176" y="89850"/>
                  </a:lnTo>
                  <a:lnTo>
                    <a:pt x="412575" y="89850"/>
                  </a:lnTo>
                  <a:lnTo>
                    <a:pt x="414973" y="89850"/>
                  </a:lnTo>
                  <a:lnTo>
                    <a:pt x="417372" y="89850"/>
                  </a:lnTo>
                  <a:lnTo>
                    <a:pt x="419771" y="89850"/>
                  </a:lnTo>
                  <a:lnTo>
                    <a:pt x="422169" y="89850"/>
                  </a:lnTo>
                  <a:lnTo>
                    <a:pt x="424568" y="89850"/>
                  </a:lnTo>
                  <a:lnTo>
                    <a:pt x="426967" y="89850"/>
                  </a:lnTo>
                  <a:lnTo>
                    <a:pt x="429366" y="89850"/>
                  </a:lnTo>
                  <a:lnTo>
                    <a:pt x="431764" y="89850"/>
                  </a:lnTo>
                  <a:lnTo>
                    <a:pt x="434163" y="89850"/>
                  </a:lnTo>
                  <a:lnTo>
                    <a:pt x="436562" y="89850"/>
                  </a:lnTo>
                  <a:lnTo>
                    <a:pt x="438960" y="89850"/>
                  </a:lnTo>
                  <a:lnTo>
                    <a:pt x="441359" y="89850"/>
                  </a:lnTo>
                  <a:lnTo>
                    <a:pt x="443758" y="89850"/>
                  </a:lnTo>
                  <a:lnTo>
                    <a:pt x="446156" y="89850"/>
                  </a:lnTo>
                  <a:lnTo>
                    <a:pt x="448555" y="89850"/>
                  </a:lnTo>
                  <a:lnTo>
                    <a:pt x="450954" y="89850"/>
                  </a:lnTo>
                  <a:lnTo>
                    <a:pt x="453352" y="89850"/>
                  </a:lnTo>
                  <a:lnTo>
                    <a:pt x="455751" y="89850"/>
                  </a:lnTo>
                  <a:lnTo>
                    <a:pt x="458150" y="89850"/>
                  </a:lnTo>
                  <a:lnTo>
                    <a:pt x="460549" y="89850"/>
                  </a:lnTo>
                  <a:lnTo>
                    <a:pt x="462947" y="89850"/>
                  </a:lnTo>
                  <a:lnTo>
                    <a:pt x="465346" y="89850"/>
                  </a:lnTo>
                  <a:lnTo>
                    <a:pt x="467745" y="89850"/>
                  </a:lnTo>
                  <a:lnTo>
                    <a:pt x="470143" y="89850"/>
                  </a:lnTo>
                  <a:lnTo>
                    <a:pt x="472542" y="89850"/>
                  </a:lnTo>
                  <a:lnTo>
                    <a:pt x="474941" y="89850"/>
                  </a:lnTo>
                  <a:lnTo>
                    <a:pt x="477339" y="89850"/>
                  </a:lnTo>
                  <a:lnTo>
                    <a:pt x="479738" y="89850"/>
                  </a:lnTo>
                  <a:lnTo>
                    <a:pt x="482137" y="89850"/>
                  </a:lnTo>
                  <a:lnTo>
                    <a:pt x="484536" y="89850"/>
                  </a:lnTo>
                  <a:lnTo>
                    <a:pt x="486934" y="89850"/>
                  </a:lnTo>
                  <a:lnTo>
                    <a:pt x="489333" y="89850"/>
                  </a:lnTo>
                  <a:lnTo>
                    <a:pt x="491732" y="89850"/>
                  </a:lnTo>
                  <a:lnTo>
                    <a:pt x="494130" y="89850"/>
                  </a:lnTo>
                  <a:lnTo>
                    <a:pt x="496529" y="89850"/>
                  </a:lnTo>
                  <a:lnTo>
                    <a:pt x="498928" y="89850"/>
                  </a:lnTo>
                  <a:lnTo>
                    <a:pt x="501326" y="89850"/>
                  </a:lnTo>
                  <a:lnTo>
                    <a:pt x="503725" y="89850"/>
                  </a:lnTo>
                  <a:lnTo>
                    <a:pt x="506124" y="89850"/>
                  </a:lnTo>
                  <a:lnTo>
                    <a:pt x="508522" y="89850"/>
                  </a:lnTo>
                  <a:lnTo>
                    <a:pt x="510921" y="89850"/>
                  </a:lnTo>
                  <a:lnTo>
                    <a:pt x="513320" y="89850"/>
                  </a:lnTo>
                  <a:lnTo>
                    <a:pt x="515719" y="89850"/>
                  </a:lnTo>
                  <a:lnTo>
                    <a:pt x="518117" y="89850"/>
                  </a:lnTo>
                  <a:lnTo>
                    <a:pt x="520516" y="89850"/>
                  </a:lnTo>
                  <a:lnTo>
                    <a:pt x="522915" y="89850"/>
                  </a:lnTo>
                  <a:lnTo>
                    <a:pt x="525313" y="89850"/>
                  </a:lnTo>
                  <a:lnTo>
                    <a:pt x="527712" y="89850"/>
                  </a:lnTo>
                  <a:lnTo>
                    <a:pt x="530111" y="89850"/>
                  </a:lnTo>
                  <a:lnTo>
                    <a:pt x="532509" y="89850"/>
                  </a:lnTo>
                  <a:lnTo>
                    <a:pt x="534908" y="89850"/>
                  </a:lnTo>
                  <a:lnTo>
                    <a:pt x="537307" y="89850"/>
                  </a:lnTo>
                  <a:lnTo>
                    <a:pt x="539705" y="89850"/>
                  </a:lnTo>
                  <a:lnTo>
                    <a:pt x="542104" y="89850"/>
                  </a:lnTo>
                  <a:lnTo>
                    <a:pt x="544503" y="89850"/>
                  </a:lnTo>
                  <a:lnTo>
                    <a:pt x="546902" y="89850"/>
                  </a:lnTo>
                  <a:lnTo>
                    <a:pt x="549300" y="89850"/>
                  </a:lnTo>
                  <a:lnTo>
                    <a:pt x="551699" y="89850"/>
                  </a:lnTo>
                  <a:lnTo>
                    <a:pt x="554098" y="89850"/>
                  </a:lnTo>
                  <a:lnTo>
                    <a:pt x="556496" y="89850"/>
                  </a:lnTo>
                  <a:lnTo>
                    <a:pt x="558895" y="89850"/>
                  </a:lnTo>
                  <a:lnTo>
                    <a:pt x="561294" y="89850"/>
                  </a:lnTo>
                  <a:lnTo>
                    <a:pt x="563692" y="89850"/>
                  </a:lnTo>
                  <a:lnTo>
                    <a:pt x="566091" y="89850"/>
                  </a:lnTo>
                  <a:lnTo>
                    <a:pt x="568490" y="89850"/>
                  </a:lnTo>
                  <a:lnTo>
                    <a:pt x="570888" y="89850"/>
                  </a:lnTo>
                  <a:lnTo>
                    <a:pt x="573287" y="89850"/>
                  </a:lnTo>
                  <a:lnTo>
                    <a:pt x="575686" y="89850"/>
                  </a:lnTo>
                  <a:lnTo>
                    <a:pt x="578085" y="89850"/>
                  </a:lnTo>
                  <a:lnTo>
                    <a:pt x="580483" y="89850"/>
                  </a:lnTo>
                  <a:lnTo>
                    <a:pt x="582882" y="89850"/>
                  </a:lnTo>
                  <a:lnTo>
                    <a:pt x="585281" y="89850"/>
                  </a:lnTo>
                  <a:lnTo>
                    <a:pt x="587679" y="89850"/>
                  </a:lnTo>
                  <a:lnTo>
                    <a:pt x="590078" y="89850"/>
                  </a:lnTo>
                  <a:lnTo>
                    <a:pt x="592477" y="89850"/>
                  </a:lnTo>
                  <a:lnTo>
                    <a:pt x="594875" y="89850"/>
                  </a:lnTo>
                  <a:lnTo>
                    <a:pt x="597274" y="89850"/>
                  </a:lnTo>
                  <a:lnTo>
                    <a:pt x="599673" y="89850"/>
                  </a:lnTo>
                  <a:lnTo>
                    <a:pt x="602071" y="89850"/>
                  </a:lnTo>
                  <a:lnTo>
                    <a:pt x="604470" y="89850"/>
                  </a:lnTo>
                  <a:lnTo>
                    <a:pt x="606869" y="89850"/>
                  </a:lnTo>
                  <a:lnTo>
                    <a:pt x="609268" y="89850"/>
                  </a:lnTo>
                  <a:lnTo>
                    <a:pt x="611666" y="89850"/>
                  </a:lnTo>
                  <a:lnTo>
                    <a:pt x="614065" y="89850"/>
                  </a:lnTo>
                  <a:lnTo>
                    <a:pt x="616464" y="89850"/>
                  </a:lnTo>
                  <a:lnTo>
                    <a:pt x="618862" y="89850"/>
                  </a:lnTo>
                  <a:lnTo>
                    <a:pt x="621261" y="89850"/>
                  </a:lnTo>
                  <a:lnTo>
                    <a:pt x="623660" y="89850"/>
                  </a:lnTo>
                  <a:lnTo>
                    <a:pt x="626058" y="89850"/>
                  </a:lnTo>
                  <a:lnTo>
                    <a:pt x="628457" y="89850"/>
                  </a:lnTo>
                  <a:lnTo>
                    <a:pt x="630856" y="89850"/>
                  </a:lnTo>
                  <a:lnTo>
                    <a:pt x="633254" y="89850"/>
                  </a:lnTo>
                  <a:lnTo>
                    <a:pt x="635653" y="89850"/>
                  </a:lnTo>
                  <a:lnTo>
                    <a:pt x="638052" y="89850"/>
                  </a:lnTo>
                  <a:lnTo>
                    <a:pt x="640451" y="89850"/>
                  </a:lnTo>
                  <a:lnTo>
                    <a:pt x="642849" y="89850"/>
                  </a:lnTo>
                  <a:lnTo>
                    <a:pt x="645248" y="89850"/>
                  </a:lnTo>
                  <a:lnTo>
                    <a:pt x="647647" y="89850"/>
                  </a:lnTo>
                  <a:lnTo>
                    <a:pt x="650045" y="89850"/>
                  </a:lnTo>
                  <a:lnTo>
                    <a:pt x="652444" y="89850"/>
                  </a:lnTo>
                  <a:lnTo>
                    <a:pt x="654843" y="89850"/>
                  </a:lnTo>
                  <a:lnTo>
                    <a:pt x="657241" y="89850"/>
                  </a:lnTo>
                  <a:lnTo>
                    <a:pt x="659640" y="89850"/>
                  </a:lnTo>
                  <a:lnTo>
                    <a:pt x="662039" y="89850"/>
                  </a:lnTo>
                  <a:lnTo>
                    <a:pt x="664437" y="89850"/>
                  </a:lnTo>
                  <a:lnTo>
                    <a:pt x="666836" y="89850"/>
                  </a:lnTo>
                  <a:lnTo>
                    <a:pt x="669235" y="89850"/>
                  </a:lnTo>
                  <a:lnTo>
                    <a:pt x="671634" y="89850"/>
                  </a:lnTo>
                  <a:lnTo>
                    <a:pt x="674032" y="89850"/>
                  </a:lnTo>
                  <a:lnTo>
                    <a:pt x="676431" y="89850"/>
                  </a:lnTo>
                  <a:lnTo>
                    <a:pt x="678830" y="89850"/>
                  </a:lnTo>
                  <a:lnTo>
                    <a:pt x="681228" y="89850"/>
                  </a:lnTo>
                  <a:lnTo>
                    <a:pt x="683627" y="89850"/>
                  </a:lnTo>
                  <a:lnTo>
                    <a:pt x="686026" y="89850"/>
                  </a:lnTo>
                  <a:lnTo>
                    <a:pt x="688424" y="89850"/>
                  </a:lnTo>
                  <a:lnTo>
                    <a:pt x="690823" y="89850"/>
                  </a:lnTo>
                  <a:lnTo>
                    <a:pt x="693222" y="89850"/>
                  </a:lnTo>
                  <a:lnTo>
                    <a:pt x="695620" y="89850"/>
                  </a:lnTo>
                  <a:lnTo>
                    <a:pt x="698019" y="89850"/>
                  </a:lnTo>
                  <a:lnTo>
                    <a:pt x="700418" y="89850"/>
                  </a:lnTo>
                  <a:lnTo>
                    <a:pt x="702817" y="89850"/>
                  </a:lnTo>
                  <a:lnTo>
                    <a:pt x="705215" y="89850"/>
                  </a:lnTo>
                  <a:lnTo>
                    <a:pt x="707614" y="89850"/>
                  </a:lnTo>
                  <a:lnTo>
                    <a:pt x="710013" y="89850"/>
                  </a:lnTo>
                  <a:lnTo>
                    <a:pt x="712411" y="89850"/>
                  </a:lnTo>
                  <a:lnTo>
                    <a:pt x="714810" y="89850"/>
                  </a:lnTo>
                  <a:lnTo>
                    <a:pt x="717209" y="89850"/>
                  </a:lnTo>
                  <a:lnTo>
                    <a:pt x="719607" y="89850"/>
                  </a:lnTo>
                  <a:lnTo>
                    <a:pt x="722006" y="89850"/>
                  </a:lnTo>
                  <a:lnTo>
                    <a:pt x="724405" y="89850"/>
                  </a:lnTo>
                  <a:lnTo>
                    <a:pt x="726804" y="89850"/>
                  </a:lnTo>
                  <a:lnTo>
                    <a:pt x="729202" y="89850"/>
                  </a:lnTo>
                  <a:lnTo>
                    <a:pt x="731601" y="89850"/>
                  </a:lnTo>
                  <a:lnTo>
                    <a:pt x="734000" y="89850"/>
                  </a:lnTo>
                  <a:lnTo>
                    <a:pt x="736398" y="89850"/>
                  </a:lnTo>
                  <a:lnTo>
                    <a:pt x="738797" y="89850"/>
                  </a:lnTo>
                  <a:lnTo>
                    <a:pt x="741196" y="89850"/>
                  </a:lnTo>
                  <a:lnTo>
                    <a:pt x="743594" y="89850"/>
                  </a:lnTo>
                  <a:lnTo>
                    <a:pt x="745993" y="89850"/>
                  </a:lnTo>
                  <a:lnTo>
                    <a:pt x="748392" y="89850"/>
                  </a:lnTo>
                  <a:lnTo>
                    <a:pt x="750790" y="89850"/>
                  </a:lnTo>
                  <a:lnTo>
                    <a:pt x="753189" y="89850"/>
                  </a:lnTo>
                  <a:lnTo>
                    <a:pt x="755588" y="89850"/>
                  </a:lnTo>
                  <a:lnTo>
                    <a:pt x="757987" y="89850"/>
                  </a:lnTo>
                  <a:lnTo>
                    <a:pt x="760385" y="89850"/>
                  </a:lnTo>
                  <a:lnTo>
                    <a:pt x="762784" y="89850"/>
                  </a:lnTo>
                  <a:lnTo>
                    <a:pt x="765183" y="89850"/>
                  </a:lnTo>
                  <a:lnTo>
                    <a:pt x="767581" y="89850"/>
                  </a:lnTo>
                  <a:lnTo>
                    <a:pt x="769980" y="89850"/>
                  </a:lnTo>
                  <a:lnTo>
                    <a:pt x="772379" y="89850"/>
                  </a:lnTo>
                  <a:lnTo>
                    <a:pt x="774777" y="89850"/>
                  </a:lnTo>
                  <a:lnTo>
                    <a:pt x="777176" y="89850"/>
                  </a:lnTo>
                  <a:lnTo>
                    <a:pt x="779575" y="89850"/>
                  </a:lnTo>
                  <a:lnTo>
                    <a:pt x="781973" y="89850"/>
                  </a:lnTo>
                  <a:lnTo>
                    <a:pt x="784372" y="89850"/>
                  </a:lnTo>
                  <a:lnTo>
                    <a:pt x="786771" y="89850"/>
                  </a:lnTo>
                  <a:lnTo>
                    <a:pt x="789170" y="89850"/>
                  </a:lnTo>
                  <a:lnTo>
                    <a:pt x="791568" y="89850"/>
                  </a:lnTo>
                  <a:lnTo>
                    <a:pt x="793967" y="89850"/>
                  </a:lnTo>
                  <a:lnTo>
                    <a:pt x="796366" y="89850"/>
                  </a:lnTo>
                  <a:lnTo>
                    <a:pt x="798764" y="89850"/>
                  </a:lnTo>
                  <a:lnTo>
                    <a:pt x="801163" y="89850"/>
                  </a:lnTo>
                  <a:lnTo>
                    <a:pt x="803562" y="89850"/>
                  </a:lnTo>
                  <a:lnTo>
                    <a:pt x="805960" y="89850"/>
                  </a:lnTo>
                  <a:lnTo>
                    <a:pt x="808359" y="89850"/>
                  </a:lnTo>
                  <a:lnTo>
                    <a:pt x="810758" y="89850"/>
                  </a:lnTo>
                  <a:lnTo>
                    <a:pt x="813156" y="89850"/>
                  </a:lnTo>
                  <a:lnTo>
                    <a:pt x="815555" y="89850"/>
                  </a:lnTo>
                  <a:lnTo>
                    <a:pt x="817954" y="89850"/>
                  </a:lnTo>
                  <a:lnTo>
                    <a:pt x="820353" y="89850"/>
                  </a:lnTo>
                  <a:lnTo>
                    <a:pt x="822751" y="89850"/>
                  </a:lnTo>
                  <a:lnTo>
                    <a:pt x="825150" y="89850"/>
                  </a:lnTo>
                  <a:lnTo>
                    <a:pt x="827549" y="89850"/>
                  </a:lnTo>
                  <a:lnTo>
                    <a:pt x="829947" y="89850"/>
                  </a:lnTo>
                  <a:lnTo>
                    <a:pt x="832346" y="89850"/>
                  </a:lnTo>
                  <a:lnTo>
                    <a:pt x="834745" y="89850"/>
                  </a:lnTo>
                  <a:lnTo>
                    <a:pt x="837143" y="89850"/>
                  </a:lnTo>
                  <a:lnTo>
                    <a:pt x="839542" y="89850"/>
                  </a:lnTo>
                  <a:lnTo>
                    <a:pt x="841941" y="89850"/>
                  </a:lnTo>
                  <a:lnTo>
                    <a:pt x="844339" y="89850"/>
                  </a:lnTo>
                  <a:lnTo>
                    <a:pt x="846738" y="89850"/>
                  </a:lnTo>
                  <a:lnTo>
                    <a:pt x="849137" y="89850"/>
                  </a:lnTo>
                  <a:lnTo>
                    <a:pt x="851536" y="89850"/>
                  </a:lnTo>
                  <a:lnTo>
                    <a:pt x="853934" y="89850"/>
                  </a:lnTo>
                  <a:lnTo>
                    <a:pt x="856333" y="89850"/>
                  </a:lnTo>
                  <a:lnTo>
                    <a:pt x="858732" y="89850"/>
                  </a:lnTo>
                  <a:lnTo>
                    <a:pt x="861130" y="89850"/>
                  </a:lnTo>
                  <a:lnTo>
                    <a:pt x="863529" y="89850"/>
                  </a:lnTo>
                  <a:lnTo>
                    <a:pt x="865928" y="89850"/>
                  </a:lnTo>
                  <a:lnTo>
                    <a:pt x="868326" y="89850"/>
                  </a:lnTo>
                  <a:lnTo>
                    <a:pt x="870725" y="89850"/>
                  </a:lnTo>
                  <a:lnTo>
                    <a:pt x="873124" y="89850"/>
                  </a:lnTo>
                  <a:lnTo>
                    <a:pt x="875522" y="89850"/>
                  </a:lnTo>
                  <a:lnTo>
                    <a:pt x="877921" y="89850"/>
                  </a:lnTo>
                  <a:lnTo>
                    <a:pt x="880320" y="89850"/>
                  </a:lnTo>
                  <a:lnTo>
                    <a:pt x="882719" y="89850"/>
                  </a:lnTo>
                  <a:lnTo>
                    <a:pt x="885117" y="89850"/>
                  </a:lnTo>
                  <a:lnTo>
                    <a:pt x="887516" y="89850"/>
                  </a:lnTo>
                  <a:lnTo>
                    <a:pt x="889915" y="89850"/>
                  </a:lnTo>
                  <a:lnTo>
                    <a:pt x="892313" y="89850"/>
                  </a:lnTo>
                  <a:lnTo>
                    <a:pt x="894712" y="89850"/>
                  </a:lnTo>
                  <a:lnTo>
                    <a:pt x="897111" y="89850"/>
                  </a:lnTo>
                  <a:lnTo>
                    <a:pt x="899509" y="89850"/>
                  </a:lnTo>
                  <a:lnTo>
                    <a:pt x="901908" y="89850"/>
                  </a:lnTo>
                  <a:lnTo>
                    <a:pt x="904307" y="89850"/>
                  </a:lnTo>
                  <a:lnTo>
                    <a:pt x="906705" y="89850"/>
                  </a:lnTo>
                  <a:lnTo>
                    <a:pt x="909104" y="89850"/>
                  </a:lnTo>
                  <a:lnTo>
                    <a:pt x="911503" y="89850"/>
                  </a:lnTo>
                  <a:lnTo>
                    <a:pt x="913902" y="89850"/>
                  </a:lnTo>
                  <a:lnTo>
                    <a:pt x="916300" y="89850"/>
                  </a:lnTo>
                  <a:lnTo>
                    <a:pt x="918699" y="89850"/>
                  </a:lnTo>
                  <a:lnTo>
                    <a:pt x="921098" y="89850"/>
                  </a:lnTo>
                  <a:lnTo>
                    <a:pt x="923496" y="89850"/>
                  </a:lnTo>
                  <a:lnTo>
                    <a:pt x="925895" y="89850"/>
                  </a:lnTo>
                  <a:lnTo>
                    <a:pt x="928294" y="89850"/>
                  </a:lnTo>
                  <a:lnTo>
                    <a:pt x="930692" y="89850"/>
                  </a:lnTo>
                  <a:lnTo>
                    <a:pt x="933091" y="89850"/>
                  </a:lnTo>
                  <a:lnTo>
                    <a:pt x="935490" y="89850"/>
                  </a:lnTo>
                  <a:lnTo>
                    <a:pt x="937889" y="89850"/>
                  </a:lnTo>
                  <a:lnTo>
                    <a:pt x="940287" y="89850"/>
                  </a:lnTo>
                  <a:lnTo>
                    <a:pt x="942686" y="89850"/>
                  </a:lnTo>
                  <a:lnTo>
                    <a:pt x="945085" y="89850"/>
                  </a:lnTo>
                  <a:lnTo>
                    <a:pt x="947483" y="89850"/>
                  </a:lnTo>
                  <a:lnTo>
                    <a:pt x="949882" y="89850"/>
                  </a:lnTo>
                  <a:lnTo>
                    <a:pt x="952281" y="89850"/>
                  </a:lnTo>
                  <a:lnTo>
                    <a:pt x="954679" y="89850"/>
                  </a:lnTo>
                  <a:lnTo>
                    <a:pt x="957078" y="89850"/>
                  </a:lnTo>
                  <a:lnTo>
                    <a:pt x="959477" y="89850"/>
                  </a:lnTo>
                  <a:lnTo>
                    <a:pt x="961875" y="89850"/>
                  </a:lnTo>
                  <a:lnTo>
                    <a:pt x="964274" y="89850"/>
                  </a:lnTo>
                  <a:lnTo>
                    <a:pt x="966673" y="89850"/>
                  </a:lnTo>
                  <a:lnTo>
                    <a:pt x="969072" y="89850"/>
                  </a:lnTo>
                  <a:lnTo>
                    <a:pt x="971470" y="89850"/>
                  </a:lnTo>
                  <a:lnTo>
                    <a:pt x="973869" y="89850"/>
                  </a:lnTo>
                  <a:lnTo>
                    <a:pt x="976268" y="89850"/>
                  </a:lnTo>
                  <a:lnTo>
                    <a:pt x="978666" y="89850"/>
                  </a:lnTo>
                  <a:lnTo>
                    <a:pt x="981065" y="89850"/>
                  </a:lnTo>
                  <a:lnTo>
                    <a:pt x="983464" y="89850"/>
                  </a:lnTo>
                  <a:lnTo>
                    <a:pt x="985862" y="89850"/>
                  </a:lnTo>
                  <a:lnTo>
                    <a:pt x="988261" y="89850"/>
                  </a:lnTo>
                  <a:lnTo>
                    <a:pt x="990660" y="89850"/>
                  </a:lnTo>
                  <a:lnTo>
                    <a:pt x="993058" y="89850"/>
                  </a:lnTo>
                  <a:lnTo>
                    <a:pt x="995457" y="89850"/>
                  </a:lnTo>
                  <a:lnTo>
                    <a:pt x="997856" y="89850"/>
                  </a:lnTo>
                  <a:lnTo>
                    <a:pt x="1000255" y="89850"/>
                  </a:lnTo>
                  <a:lnTo>
                    <a:pt x="1002653" y="89850"/>
                  </a:lnTo>
                  <a:lnTo>
                    <a:pt x="1005052" y="89850"/>
                  </a:lnTo>
                  <a:lnTo>
                    <a:pt x="1007451" y="89850"/>
                  </a:lnTo>
                  <a:lnTo>
                    <a:pt x="1009849" y="89850"/>
                  </a:lnTo>
                  <a:lnTo>
                    <a:pt x="1012248" y="89850"/>
                  </a:lnTo>
                  <a:lnTo>
                    <a:pt x="1014647" y="89850"/>
                  </a:lnTo>
                  <a:lnTo>
                    <a:pt x="1017045" y="89850"/>
                  </a:lnTo>
                  <a:lnTo>
                    <a:pt x="1019444" y="89850"/>
                  </a:lnTo>
                  <a:lnTo>
                    <a:pt x="1021843" y="89850"/>
                  </a:lnTo>
                  <a:lnTo>
                    <a:pt x="1024241" y="89850"/>
                  </a:lnTo>
                  <a:lnTo>
                    <a:pt x="1026640" y="89850"/>
                  </a:lnTo>
                  <a:lnTo>
                    <a:pt x="1029039" y="89850"/>
                  </a:lnTo>
                  <a:lnTo>
                    <a:pt x="1031438" y="89850"/>
                  </a:lnTo>
                  <a:lnTo>
                    <a:pt x="1033836" y="89850"/>
                  </a:lnTo>
                  <a:lnTo>
                    <a:pt x="1036235" y="89850"/>
                  </a:lnTo>
                  <a:lnTo>
                    <a:pt x="1038634" y="89850"/>
                  </a:lnTo>
                  <a:lnTo>
                    <a:pt x="1041032" y="89850"/>
                  </a:lnTo>
                  <a:lnTo>
                    <a:pt x="1043431" y="89850"/>
                  </a:lnTo>
                  <a:lnTo>
                    <a:pt x="1045830" y="89850"/>
                  </a:lnTo>
                  <a:lnTo>
                    <a:pt x="1048228" y="89850"/>
                  </a:lnTo>
                  <a:lnTo>
                    <a:pt x="1050627" y="89850"/>
                  </a:lnTo>
                  <a:lnTo>
                    <a:pt x="1053026" y="89850"/>
                  </a:lnTo>
                  <a:lnTo>
                    <a:pt x="1055424" y="89850"/>
                  </a:lnTo>
                  <a:lnTo>
                    <a:pt x="1057823" y="89850"/>
                  </a:lnTo>
                  <a:lnTo>
                    <a:pt x="1060222" y="89850"/>
                  </a:lnTo>
                  <a:lnTo>
                    <a:pt x="1062621" y="89850"/>
                  </a:lnTo>
                  <a:lnTo>
                    <a:pt x="1065019" y="89850"/>
                  </a:lnTo>
                  <a:lnTo>
                    <a:pt x="1067418" y="89850"/>
                  </a:lnTo>
                  <a:lnTo>
                    <a:pt x="1069817" y="89850"/>
                  </a:lnTo>
                  <a:lnTo>
                    <a:pt x="1072215" y="89850"/>
                  </a:lnTo>
                  <a:lnTo>
                    <a:pt x="1074614" y="89850"/>
                  </a:lnTo>
                  <a:lnTo>
                    <a:pt x="1077013" y="89850"/>
                  </a:lnTo>
                  <a:lnTo>
                    <a:pt x="1079411" y="89850"/>
                  </a:lnTo>
                  <a:lnTo>
                    <a:pt x="1081810" y="89850"/>
                  </a:lnTo>
                  <a:lnTo>
                    <a:pt x="1084209" y="89850"/>
                  </a:lnTo>
                  <a:lnTo>
                    <a:pt x="1086607" y="89850"/>
                  </a:lnTo>
                  <a:lnTo>
                    <a:pt x="1089006" y="89850"/>
                  </a:lnTo>
                  <a:lnTo>
                    <a:pt x="1091405" y="89850"/>
                  </a:lnTo>
                  <a:lnTo>
                    <a:pt x="1093804" y="89850"/>
                  </a:lnTo>
                  <a:lnTo>
                    <a:pt x="1096202" y="89850"/>
                  </a:lnTo>
                  <a:lnTo>
                    <a:pt x="1098601" y="89850"/>
                  </a:lnTo>
                  <a:lnTo>
                    <a:pt x="1101000" y="89850"/>
                  </a:lnTo>
                  <a:lnTo>
                    <a:pt x="1103398" y="89850"/>
                  </a:lnTo>
                  <a:lnTo>
                    <a:pt x="1105797" y="89850"/>
                  </a:lnTo>
                  <a:lnTo>
                    <a:pt x="1108196" y="89850"/>
                  </a:lnTo>
                  <a:lnTo>
                    <a:pt x="1110594" y="89850"/>
                  </a:lnTo>
                  <a:lnTo>
                    <a:pt x="1112993" y="89850"/>
                  </a:lnTo>
                  <a:lnTo>
                    <a:pt x="1115392" y="89850"/>
                  </a:lnTo>
                  <a:lnTo>
                    <a:pt x="1117790" y="89850"/>
                  </a:lnTo>
                  <a:lnTo>
                    <a:pt x="1120189" y="89850"/>
                  </a:lnTo>
                  <a:lnTo>
                    <a:pt x="1122588" y="89850"/>
                  </a:lnTo>
                  <a:lnTo>
                    <a:pt x="1124987" y="89850"/>
                  </a:lnTo>
                  <a:lnTo>
                    <a:pt x="1127385" y="89850"/>
                  </a:lnTo>
                  <a:lnTo>
                    <a:pt x="1129784" y="89850"/>
                  </a:lnTo>
                  <a:lnTo>
                    <a:pt x="1132183" y="89850"/>
                  </a:lnTo>
                  <a:lnTo>
                    <a:pt x="1134581" y="89850"/>
                  </a:lnTo>
                  <a:lnTo>
                    <a:pt x="1136980" y="89850"/>
                  </a:lnTo>
                  <a:lnTo>
                    <a:pt x="1139379" y="89850"/>
                  </a:lnTo>
                  <a:lnTo>
                    <a:pt x="1141777" y="89850"/>
                  </a:lnTo>
                  <a:lnTo>
                    <a:pt x="1144176" y="89850"/>
                  </a:lnTo>
                  <a:lnTo>
                    <a:pt x="1146575" y="89850"/>
                  </a:lnTo>
                  <a:lnTo>
                    <a:pt x="1148973" y="89850"/>
                  </a:lnTo>
                  <a:lnTo>
                    <a:pt x="1151372" y="89850"/>
                  </a:lnTo>
                  <a:lnTo>
                    <a:pt x="1153771" y="89850"/>
                  </a:lnTo>
                  <a:lnTo>
                    <a:pt x="1156170" y="89850"/>
                  </a:lnTo>
                  <a:lnTo>
                    <a:pt x="1158568" y="89850"/>
                  </a:lnTo>
                  <a:lnTo>
                    <a:pt x="1160967" y="89850"/>
                  </a:lnTo>
                  <a:lnTo>
                    <a:pt x="1163366" y="89850"/>
                  </a:lnTo>
                  <a:lnTo>
                    <a:pt x="1165764" y="89850"/>
                  </a:lnTo>
                  <a:lnTo>
                    <a:pt x="1168163" y="89850"/>
                  </a:lnTo>
                  <a:lnTo>
                    <a:pt x="1170562" y="89850"/>
                  </a:lnTo>
                  <a:lnTo>
                    <a:pt x="1172960" y="89850"/>
                  </a:lnTo>
                  <a:lnTo>
                    <a:pt x="1175359" y="89850"/>
                  </a:lnTo>
                  <a:lnTo>
                    <a:pt x="1177758" y="89850"/>
                  </a:lnTo>
                  <a:lnTo>
                    <a:pt x="1180157" y="89850"/>
                  </a:lnTo>
                  <a:lnTo>
                    <a:pt x="1182555" y="89850"/>
                  </a:lnTo>
                  <a:lnTo>
                    <a:pt x="1184954" y="89850"/>
                  </a:lnTo>
                  <a:lnTo>
                    <a:pt x="1187353" y="89850"/>
                  </a:lnTo>
                  <a:lnTo>
                    <a:pt x="1189751" y="89850"/>
                  </a:lnTo>
                  <a:lnTo>
                    <a:pt x="1192150" y="89850"/>
                  </a:lnTo>
                  <a:lnTo>
                    <a:pt x="1194549" y="89850"/>
                  </a:lnTo>
                  <a:lnTo>
                    <a:pt x="1196947" y="89850"/>
                  </a:lnTo>
                  <a:lnTo>
                    <a:pt x="1199346" y="89850"/>
                  </a:lnTo>
                  <a:lnTo>
                    <a:pt x="1201745" y="89850"/>
                  </a:lnTo>
                  <a:lnTo>
                    <a:pt x="1204143" y="89850"/>
                  </a:lnTo>
                  <a:lnTo>
                    <a:pt x="1206542" y="89850"/>
                  </a:lnTo>
                  <a:lnTo>
                    <a:pt x="1208941" y="89850"/>
                  </a:lnTo>
                  <a:lnTo>
                    <a:pt x="1211340" y="89850"/>
                  </a:lnTo>
                  <a:lnTo>
                    <a:pt x="1213738" y="89850"/>
                  </a:lnTo>
                  <a:lnTo>
                    <a:pt x="1216137" y="89850"/>
                  </a:lnTo>
                  <a:lnTo>
                    <a:pt x="1218536" y="89850"/>
                  </a:lnTo>
                  <a:lnTo>
                    <a:pt x="1220934" y="89850"/>
                  </a:lnTo>
                  <a:lnTo>
                    <a:pt x="1223333" y="89850"/>
                  </a:lnTo>
                  <a:lnTo>
                    <a:pt x="1225732" y="89850"/>
                  </a:lnTo>
                  <a:lnTo>
                    <a:pt x="1228130" y="89850"/>
                  </a:lnTo>
                  <a:lnTo>
                    <a:pt x="1230529" y="89850"/>
                  </a:lnTo>
                  <a:lnTo>
                    <a:pt x="1232928" y="89850"/>
                  </a:lnTo>
                  <a:lnTo>
                    <a:pt x="1235326" y="89850"/>
                  </a:lnTo>
                  <a:lnTo>
                    <a:pt x="1237725" y="89850"/>
                  </a:lnTo>
                  <a:lnTo>
                    <a:pt x="1240124" y="89850"/>
                  </a:lnTo>
                  <a:lnTo>
                    <a:pt x="1242523" y="89850"/>
                  </a:lnTo>
                  <a:lnTo>
                    <a:pt x="1244921" y="89850"/>
                  </a:lnTo>
                  <a:lnTo>
                    <a:pt x="1247320" y="89850"/>
                  </a:lnTo>
                  <a:lnTo>
                    <a:pt x="1249719" y="89850"/>
                  </a:lnTo>
                  <a:lnTo>
                    <a:pt x="1252117" y="89850"/>
                  </a:lnTo>
                  <a:lnTo>
                    <a:pt x="1254516" y="89850"/>
                  </a:lnTo>
                  <a:lnTo>
                    <a:pt x="1256915" y="89850"/>
                  </a:lnTo>
                  <a:lnTo>
                    <a:pt x="1259313" y="89850"/>
                  </a:lnTo>
                  <a:lnTo>
                    <a:pt x="1261712" y="89850"/>
                  </a:lnTo>
                  <a:lnTo>
                    <a:pt x="1264111" y="89850"/>
                  </a:lnTo>
                  <a:lnTo>
                    <a:pt x="1266509" y="89850"/>
                  </a:lnTo>
                  <a:lnTo>
                    <a:pt x="1268908" y="89850"/>
                  </a:lnTo>
                  <a:lnTo>
                    <a:pt x="1271307" y="89850"/>
                  </a:lnTo>
                  <a:lnTo>
                    <a:pt x="1273706" y="89850"/>
                  </a:lnTo>
                  <a:lnTo>
                    <a:pt x="1276104" y="89850"/>
                  </a:lnTo>
                  <a:lnTo>
                    <a:pt x="1278503" y="89850"/>
                  </a:lnTo>
                  <a:lnTo>
                    <a:pt x="1280902" y="89850"/>
                  </a:lnTo>
                  <a:lnTo>
                    <a:pt x="1283300" y="89850"/>
                  </a:lnTo>
                  <a:lnTo>
                    <a:pt x="1285699" y="89850"/>
                  </a:lnTo>
                  <a:lnTo>
                    <a:pt x="1288098" y="89850"/>
                  </a:lnTo>
                  <a:lnTo>
                    <a:pt x="1290496" y="89850"/>
                  </a:lnTo>
                  <a:lnTo>
                    <a:pt x="1292895" y="89850"/>
                  </a:lnTo>
                  <a:lnTo>
                    <a:pt x="1295294" y="89850"/>
                  </a:lnTo>
                  <a:lnTo>
                    <a:pt x="1297692" y="89850"/>
                  </a:lnTo>
                  <a:lnTo>
                    <a:pt x="1300091" y="89850"/>
                  </a:lnTo>
                  <a:lnTo>
                    <a:pt x="1302490" y="89850"/>
                  </a:lnTo>
                  <a:lnTo>
                    <a:pt x="1304889" y="89850"/>
                  </a:lnTo>
                  <a:lnTo>
                    <a:pt x="1307287" y="89850"/>
                  </a:lnTo>
                  <a:lnTo>
                    <a:pt x="1309686" y="89850"/>
                  </a:lnTo>
                  <a:lnTo>
                    <a:pt x="1312085" y="89850"/>
                  </a:lnTo>
                  <a:lnTo>
                    <a:pt x="1314483" y="89850"/>
                  </a:lnTo>
                  <a:lnTo>
                    <a:pt x="1316882" y="0"/>
                  </a:lnTo>
                  <a:lnTo>
                    <a:pt x="1319281" y="0"/>
                  </a:lnTo>
                  <a:lnTo>
                    <a:pt x="1321679" y="0"/>
                  </a:lnTo>
                  <a:lnTo>
                    <a:pt x="1324078" y="0"/>
                  </a:lnTo>
                  <a:lnTo>
                    <a:pt x="1326477" y="0"/>
                  </a:lnTo>
                  <a:lnTo>
                    <a:pt x="1328875" y="0"/>
                  </a:lnTo>
                  <a:lnTo>
                    <a:pt x="1331274" y="0"/>
                  </a:lnTo>
                  <a:lnTo>
                    <a:pt x="1333673" y="0"/>
                  </a:lnTo>
                  <a:lnTo>
                    <a:pt x="1336072" y="0"/>
                  </a:lnTo>
                  <a:lnTo>
                    <a:pt x="1338470" y="0"/>
                  </a:lnTo>
                  <a:lnTo>
                    <a:pt x="1340869" y="0"/>
                  </a:lnTo>
                  <a:lnTo>
                    <a:pt x="1343268" y="0"/>
                  </a:lnTo>
                  <a:lnTo>
                    <a:pt x="1345666" y="0"/>
                  </a:lnTo>
                  <a:lnTo>
                    <a:pt x="1348065" y="0"/>
                  </a:lnTo>
                  <a:lnTo>
                    <a:pt x="1350464" y="0"/>
                  </a:lnTo>
                  <a:lnTo>
                    <a:pt x="1352862" y="0"/>
                  </a:lnTo>
                  <a:lnTo>
                    <a:pt x="1355261" y="0"/>
                  </a:lnTo>
                  <a:lnTo>
                    <a:pt x="1357660" y="0"/>
                  </a:lnTo>
                  <a:lnTo>
                    <a:pt x="1360058" y="0"/>
                  </a:lnTo>
                  <a:lnTo>
                    <a:pt x="1362457" y="0"/>
                  </a:lnTo>
                  <a:lnTo>
                    <a:pt x="1364856" y="0"/>
                  </a:lnTo>
                  <a:lnTo>
                    <a:pt x="1367255" y="0"/>
                  </a:lnTo>
                  <a:lnTo>
                    <a:pt x="1369653" y="0"/>
                  </a:lnTo>
                  <a:lnTo>
                    <a:pt x="1372052" y="0"/>
                  </a:lnTo>
                  <a:lnTo>
                    <a:pt x="1374451" y="0"/>
                  </a:lnTo>
                  <a:lnTo>
                    <a:pt x="1376849" y="0"/>
                  </a:lnTo>
                  <a:lnTo>
                    <a:pt x="1379248" y="0"/>
                  </a:lnTo>
                  <a:lnTo>
                    <a:pt x="1381647" y="0"/>
                  </a:lnTo>
                  <a:lnTo>
                    <a:pt x="1384045" y="0"/>
                  </a:lnTo>
                  <a:lnTo>
                    <a:pt x="1386444" y="0"/>
                  </a:lnTo>
                  <a:lnTo>
                    <a:pt x="1388843" y="0"/>
                  </a:lnTo>
                  <a:lnTo>
                    <a:pt x="1391241" y="0"/>
                  </a:lnTo>
                  <a:lnTo>
                    <a:pt x="1393640" y="0"/>
                  </a:lnTo>
                  <a:lnTo>
                    <a:pt x="1396039" y="0"/>
                  </a:lnTo>
                  <a:lnTo>
                    <a:pt x="1398438" y="0"/>
                  </a:lnTo>
                  <a:lnTo>
                    <a:pt x="1400836" y="0"/>
                  </a:lnTo>
                  <a:lnTo>
                    <a:pt x="1403235" y="0"/>
                  </a:lnTo>
                  <a:lnTo>
                    <a:pt x="1405634" y="0"/>
                  </a:lnTo>
                  <a:lnTo>
                    <a:pt x="1408032" y="0"/>
                  </a:lnTo>
                  <a:lnTo>
                    <a:pt x="1410431" y="0"/>
                  </a:lnTo>
                  <a:lnTo>
                    <a:pt x="1412830" y="0"/>
                  </a:lnTo>
                  <a:lnTo>
                    <a:pt x="1415228" y="0"/>
                  </a:lnTo>
                  <a:lnTo>
                    <a:pt x="1417627" y="0"/>
                  </a:lnTo>
                  <a:lnTo>
                    <a:pt x="1420026" y="0"/>
                  </a:lnTo>
                  <a:lnTo>
                    <a:pt x="1422425" y="0"/>
                  </a:lnTo>
                  <a:lnTo>
                    <a:pt x="1424823" y="0"/>
                  </a:lnTo>
                  <a:lnTo>
                    <a:pt x="1427222" y="0"/>
                  </a:lnTo>
                  <a:lnTo>
                    <a:pt x="1429621" y="0"/>
                  </a:lnTo>
                  <a:lnTo>
                    <a:pt x="1432019" y="0"/>
                  </a:lnTo>
                  <a:lnTo>
                    <a:pt x="1434418" y="0"/>
                  </a:lnTo>
                  <a:lnTo>
                    <a:pt x="1436817" y="0"/>
                  </a:lnTo>
                  <a:lnTo>
                    <a:pt x="1439215" y="0"/>
                  </a:lnTo>
                  <a:lnTo>
                    <a:pt x="1441614" y="0"/>
                  </a:lnTo>
                  <a:lnTo>
                    <a:pt x="1444013" y="0"/>
                  </a:lnTo>
                  <a:lnTo>
                    <a:pt x="1446411" y="0"/>
                  </a:lnTo>
                  <a:lnTo>
                    <a:pt x="1448810" y="0"/>
                  </a:lnTo>
                  <a:lnTo>
                    <a:pt x="1451209" y="0"/>
                  </a:lnTo>
                  <a:lnTo>
                    <a:pt x="1453608" y="0"/>
                  </a:lnTo>
                  <a:lnTo>
                    <a:pt x="1456006" y="0"/>
                  </a:lnTo>
                  <a:lnTo>
                    <a:pt x="1458405" y="0"/>
                  </a:lnTo>
                  <a:lnTo>
                    <a:pt x="1460804" y="0"/>
                  </a:lnTo>
                  <a:lnTo>
                    <a:pt x="1463202" y="0"/>
                  </a:lnTo>
                  <a:lnTo>
                    <a:pt x="1465601" y="0"/>
                  </a:lnTo>
                  <a:lnTo>
                    <a:pt x="1468000" y="0"/>
                  </a:lnTo>
                  <a:lnTo>
                    <a:pt x="1470398" y="0"/>
                  </a:lnTo>
                  <a:lnTo>
                    <a:pt x="1472797" y="0"/>
                  </a:lnTo>
                  <a:lnTo>
                    <a:pt x="1475196" y="0"/>
                  </a:lnTo>
                  <a:lnTo>
                    <a:pt x="1477594" y="0"/>
                  </a:lnTo>
                  <a:lnTo>
                    <a:pt x="1479993" y="0"/>
                  </a:lnTo>
                  <a:lnTo>
                    <a:pt x="1482392" y="0"/>
                  </a:lnTo>
                  <a:lnTo>
                    <a:pt x="1484791" y="0"/>
                  </a:lnTo>
                  <a:lnTo>
                    <a:pt x="1487189" y="0"/>
                  </a:lnTo>
                  <a:lnTo>
                    <a:pt x="1489588" y="0"/>
                  </a:lnTo>
                  <a:lnTo>
                    <a:pt x="1491987" y="0"/>
                  </a:lnTo>
                  <a:lnTo>
                    <a:pt x="1494385" y="0"/>
                  </a:lnTo>
                  <a:lnTo>
                    <a:pt x="1496784" y="0"/>
                  </a:lnTo>
                  <a:lnTo>
                    <a:pt x="1499183" y="0"/>
                  </a:lnTo>
                  <a:lnTo>
                    <a:pt x="1501581" y="0"/>
                  </a:lnTo>
                  <a:lnTo>
                    <a:pt x="1503980" y="0"/>
                  </a:lnTo>
                  <a:lnTo>
                    <a:pt x="1506379" y="0"/>
                  </a:lnTo>
                  <a:lnTo>
                    <a:pt x="1508777" y="0"/>
                  </a:lnTo>
                  <a:lnTo>
                    <a:pt x="1511176" y="0"/>
                  </a:lnTo>
                  <a:lnTo>
                    <a:pt x="1513575" y="0"/>
                  </a:lnTo>
                  <a:lnTo>
                    <a:pt x="1515974" y="0"/>
                  </a:lnTo>
                  <a:lnTo>
                    <a:pt x="1518372" y="0"/>
                  </a:lnTo>
                  <a:lnTo>
                    <a:pt x="1520771" y="0"/>
                  </a:lnTo>
                  <a:lnTo>
                    <a:pt x="1523170" y="0"/>
                  </a:lnTo>
                  <a:lnTo>
                    <a:pt x="1525568" y="0"/>
                  </a:lnTo>
                  <a:lnTo>
                    <a:pt x="1527967" y="0"/>
                  </a:lnTo>
                  <a:lnTo>
                    <a:pt x="1530366" y="0"/>
                  </a:lnTo>
                  <a:lnTo>
                    <a:pt x="1532764" y="0"/>
                  </a:lnTo>
                  <a:lnTo>
                    <a:pt x="1535163" y="0"/>
                  </a:lnTo>
                  <a:lnTo>
                    <a:pt x="1537562" y="0"/>
                  </a:lnTo>
                  <a:lnTo>
                    <a:pt x="1539960" y="0"/>
                  </a:lnTo>
                  <a:lnTo>
                    <a:pt x="1542359" y="0"/>
                  </a:lnTo>
                  <a:lnTo>
                    <a:pt x="1544758" y="0"/>
                  </a:lnTo>
                  <a:lnTo>
                    <a:pt x="1547157" y="0"/>
                  </a:lnTo>
                  <a:lnTo>
                    <a:pt x="1549555" y="0"/>
                  </a:lnTo>
                  <a:lnTo>
                    <a:pt x="1551954" y="0"/>
                  </a:lnTo>
                  <a:lnTo>
                    <a:pt x="1554353" y="0"/>
                  </a:lnTo>
                  <a:lnTo>
                    <a:pt x="1556751" y="0"/>
                  </a:lnTo>
                  <a:lnTo>
                    <a:pt x="1559150" y="0"/>
                  </a:lnTo>
                  <a:lnTo>
                    <a:pt x="1561549" y="0"/>
                  </a:lnTo>
                  <a:lnTo>
                    <a:pt x="1563947" y="0"/>
                  </a:lnTo>
                  <a:lnTo>
                    <a:pt x="1566346" y="0"/>
                  </a:lnTo>
                  <a:lnTo>
                    <a:pt x="1568745" y="0"/>
                  </a:lnTo>
                  <a:lnTo>
                    <a:pt x="1571143" y="0"/>
                  </a:lnTo>
                  <a:lnTo>
                    <a:pt x="1573542" y="0"/>
                  </a:lnTo>
                  <a:lnTo>
                    <a:pt x="1575941" y="0"/>
                  </a:lnTo>
                  <a:lnTo>
                    <a:pt x="1578340" y="0"/>
                  </a:lnTo>
                  <a:lnTo>
                    <a:pt x="1580738" y="0"/>
                  </a:lnTo>
                  <a:lnTo>
                    <a:pt x="1583137" y="0"/>
                  </a:lnTo>
                  <a:lnTo>
                    <a:pt x="1585536" y="0"/>
                  </a:lnTo>
                  <a:lnTo>
                    <a:pt x="1587934" y="0"/>
                  </a:lnTo>
                  <a:lnTo>
                    <a:pt x="1590333" y="0"/>
                  </a:lnTo>
                  <a:lnTo>
                    <a:pt x="1592732" y="0"/>
                  </a:lnTo>
                  <a:lnTo>
                    <a:pt x="1595130" y="0"/>
                  </a:lnTo>
                  <a:lnTo>
                    <a:pt x="1597529" y="0"/>
                  </a:lnTo>
                  <a:lnTo>
                    <a:pt x="1599928" y="0"/>
                  </a:lnTo>
                  <a:lnTo>
                    <a:pt x="1602326" y="0"/>
                  </a:lnTo>
                  <a:lnTo>
                    <a:pt x="1604725" y="0"/>
                  </a:lnTo>
                  <a:lnTo>
                    <a:pt x="1607124" y="0"/>
                  </a:lnTo>
                  <a:lnTo>
                    <a:pt x="1609523" y="0"/>
                  </a:lnTo>
                  <a:lnTo>
                    <a:pt x="1611921" y="0"/>
                  </a:lnTo>
                  <a:lnTo>
                    <a:pt x="1614320" y="0"/>
                  </a:lnTo>
                  <a:lnTo>
                    <a:pt x="1616719" y="0"/>
                  </a:lnTo>
                  <a:lnTo>
                    <a:pt x="1619117" y="0"/>
                  </a:lnTo>
                  <a:lnTo>
                    <a:pt x="1621516" y="0"/>
                  </a:lnTo>
                  <a:lnTo>
                    <a:pt x="1623915" y="0"/>
                  </a:lnTo>
                  <a:lnTo>
                    <a:pt x="1626313" y="0"/>
                  </a:lnTo>
                  <a:lnTo>
                    <a:pt x="1628712" y="0"/>
                  </a:lnTo>
                  <a:lnTo>
                    <a:pt x="1631111" y="0"/>
                  </a:lnTo>
                  <a:lnTo>
                    <a:pt x="1633510" y="0"/>
                  </a:lnTo>
                  <a:lnTo>
                    <a:pt x="1635908" y="0"/>
                  </a:lnTo>
                  <a:lnTo>
                    <a:pt x="1638307" y="0"/>
                  </a:lnTo>
                  <a:lnTo>
                    <a:pt x="1640706" y="0"/>
                  </a:lnTo>
                  <a:lnTo>
                    <a:pt x="1643104" y="0"/>
                  </a:lnTo>
                  <a:lnTo>
                    <a:pt x="1645503" y="0"/>
                  </a:lnTo>
                  <a:lnTo>
                    <a:pt x="1647902" y="0"/>
                  </a:lnTo>
                  <a:lnTo>
                    <a:pt x="1650300" y="0"/>
                  </a:lnTo>
                  <a:lnTo>
                    <a:pt x="1652699" y="0"/>
                  </a:lnTo>
                  <a:lnTo>
                    <a:pt x="1655098" y="0"/>
                  </a:lnTo>
                  <a:lnTo>
                    <a:pt x="1657496" y="0"/>
                  </a:lnTo>
                  <a:lnTo>
                    <a:pt x="1659895" y="0"/>
                  </a:lnTo>
                  <a:lnTo>
                    <a:pt x="1662294" y="0"/>
                  </a:lnTo>
                  <a:lnTo>
                    <a:pt x="1664693" y="0"/>
                  </a:lnTo>
                  <a:lnTo>
                    <a:pt x="1667091" y="0"/>
                  </a:lnTo>
                  <a:lnTo>
                    <a:pt x="1669490" y="0"/>
                  </a:lnTo>
                  <a:lnTo>
                    <a:pt x="1671889" y="0"/>
                  </a:lnTo>
                  <a:lnTo>
                    <a:pt x="1674287" y="0"/>
                  </a:lnTo>
                  <a:lnTo>
                    <a:pt x="1676686" y="0"/>
                  </a:lnTo>
                  <a:lnTo>
                    <a:pt x="1679085" y="0"/>
                  </a:lnTo>
                  <a:lnTo>
                    <a:pt x="1681483" y="0"/>
                  </a:lnTo>
                  <a:lnTo>
                    <a:pt x="1683882" y="0"/>
                  </a:lnTo>
                  <a:lnTo>
                    <a:pt x="1686281" y="0"/>
                  </a:lnTo>
                  <a:lnTo>
                    <a:pt x="1688679" y="0"/>
                  </a:lnTo>
                  <a:lnTo>
                    <a:pt x="1691078" y="0"/>
                  </a:lnTo>
                  <a:lnTo>
                    <a:pt x="1693477" y="0"/>
                  </a:lnTo>
                  <a:lnTo>
                    <a:pt x="1695876" y="0"/>
                  </a:lnTo>
                  <a:lnTo>
                    <a:pt x="1698274" y="0"/>
                  </a:lnTo>
                  <a:lnTo>
                    <a:pt x="1700673" y="0"/>
                  </a:lnTo>
                  <a:lnTo>
                    <a:pt x="1703072" y="0"/>
                  </a:lnTo>
                  <a:lnTo>
                    <a:pt x="1705470" y="0"/>
                  </a:lnTo>
                  <a:lnTo>
                    <a:pt x="1707869" y="0"/>
                  </a:lnTo>
                  <a:lnTo>
                    <a:pt x="1710268" y="0"/>
                  </a:lnTo>
                  <a:lnTo>
                    <a:pt x="1712666" y="0"/>
                  </a:lnTo>
                  <a:lnTo>
                    <a:pt x="1715065" y="0"/>
                  </a:lnTo>
                  <a:lnTo>
                    <a:pt x="1717464" y="0"/>
                  </a:lnTo>
                  <a:lnTo>
                    <a:pt x="1719862" y="0"/>
                  </a:lnTo>
                  <a:lnTo>
                    <a:pt x="1722261" y="0"/>
                  </a:lnTo>
                  <a:lnTo>
                    <a:pt x="1724660" y="0"/>
                  </a:lnTo>
                  <a:lnTo>
                    <a:pt x="1727059" y="0"/>
                  </a:lnTo>
                  <a:lnTo>
                    <a:pt x="1729457" y="0"/>
                  </a:lnTo>
                  <a:lnTo>
                    <a:pt x="1731856" y="0"/>
                  </a:lnTo>
                  <a:lnTo>
                    <a:pt x="1734255" y="0"/>
                  </a:lnTo>
                  <a:lnTo>
                    <a:pt x="1736653" y="0"/>
                  </a:lnTo>
                  <a:lnTo>
                    <a:pt x="1739052" y="0"/>
                  </a:lnTo>
                  <a:lnTo>
                    <a:pt x="1741451" y="0"/>
                  </a:lnTo>
                  <a:lnTo>
                    <a:pt x="1743849" y="0"/>
                  </a:lnTo>
                  <a:lnTo>
                    <a:pt x="1746248" y="0"/>
                  </a:lnTo>
                  <a:lnTo>
                    <a:pt x="1748647" y="0"/>
                  </a:lnTo>
                  <a:lnTo>
                    <a:pt x="1751045" y="0"/>
                  </a:lnTo>
                  <a:lnTo>
                    <a:pt x="1753444" y="0"/>
                  </a:lnTo>
                  <a:lnTo>
                    <a:pt x="1755843" y="0"/>
                  </a:lnTo>
                  <a:lnTo>
                    <a:pt x="1758242" y="0"/>
                  </a:lnTo>
                  <a:lnTo>
                    <a:pt x="1760640" y="0"/>
                  </a:lnTo>
                  <a:lnTo>
                    <a:pt x="1763039" y="0"/>
                  </a:lnTo>
                  <a:lnTo>
                    <a:pt x="1765438" y="0"/>
                  </a:lnTo>
                  <a:lnTo>
                    <a:pt x="1767836" y="0"/>
                  </a:lnTo>
                  <a:lnTo>
                    <a:pt x="1770235" y="0"/>
                  </a:lnTo>
                  <a:lnTo>
                    <a:pt x="1772634" y="0"/>
                  </a:lnTo>
                  <a:lnTo>
                    <a:pt x="1775032" y="0"/>
                  </a:lnTo>
                  <a:lnTo>
                    <a:pt x="1777431" y="0"/>
                  </a:lnTo>
                  <a:lnTo>
                    <a:pt x="1779830" y="0"/>
                  </a:lnTo>
                  <a:lnTo>
                    <a:pt x="1782228" y="0"/>
                  </a:lnTo>
                  <a:lnTo>
                    <a:pt x="1784627" y="0"/>
                  </a:lnTo>
                  <a:lnTo>
                    <a:pt x="1787026" y="0"/>
                  </a:lnTo>
                  <a:lnTo>
                    <a:pt x="1789425" y="0"/>
                  </a:lnTo>
                  <a:lnTo>
                    <a:pt x="1791823" y="0"/>
                  </a:lnTo>
                  <a:lnTo>
                    <a:pt x="1794222" y="0"/>
                  </a:lnTo>
                  <a:lnTo>
                    <a:pt x="1796621" y="0"/>
                  </a:lnTo>
                  <a:lnTo>
                    <a:pt x="1799019" y="0"/>
                  </a:lnTo>
                  <a:lnTo>
                    <a:pt x="1801418" y="0"/>
                  </a:lnTo>
                  <a:lnTo>
                    <a:pt x="1803817" y="0"/>
                  </a:lnTo>
                  <a:lnTo>
                    <a:pt x="1806215" y="0"/>
                  </a:lnTo>
                  <a:lnTo>
                    <a:pt x="1808614" y="0"/>
                  </a:lnTo>
                  <a:lnTo>
                    <a:pt x="1811013" y="0"/>
                  </a:lnTo>
                  <a:lnTo>
                    <a:pt x="1813411" y="0"/>
                  </a:lnTo>
                  <a:lnTo>
                    <a:pt x="1815810" y="0"/>
                  </a:lnTo>
                  <a:lnTo>
                    <a:pt x="1818209" y="0"/>
                  </a:lnTo>
                  <a:lnTo>
                    <a:pt x="1820608" y="0"/>
                  </a:lnTo>
                  <a:lnTo>
                    <a:pt x="1823006" y="0"/>
                  </a:lnTo>
                  <a:lnTo>
                    <a:pt x="1825405" y="0"/>
                  </a:lnTo>
                  <a:lnTo>
                    <a:pt x="1827804" y="0"/>
                  </a:lnTo>
                  <a:lnTo>
                    <a:pt x="1830202" y="0"/>
                  </a:lnTo>
                  <a:lnTo>
                    <a:pt x="1832601" y="0"/>
                  </a:lnTo>
                  <a:lnTo>
                    <a:pt x="1835000" y="0"/>
                  </a:lnTo>
                  <a:lnTo>
                    <a:pt x="1837398" y="0"/>
                  </a:lnTo>
                  <a:lnTo>
                    <a:pt x="1839797" y="0"/>
                  </a:lnTo>
                  <a:lnTo>
                    <a:pt x="1842196" y="0"/>
                  </a:lnTo>
                  <a:lnTo>
                    <a:pt x="1844594" y="0"/>
                  </a:lnTo>
                  <a:lnTo>
                    <a:pt x="1846993" y="0"/>
                  </a:lnTo>
                  <a:lnTo>
                    <a:pt x="1849392" y="0"/>
                  </a:lnTo>
                  <a:lnTo>
                    <a:pt x="1851791" y="0"/>
                  </a:lnTo>
                  <a:lnTo>
                    <a:pt x="1854189" y="0"/>
                  </a:lnTo>
                  <a:lnTo>
                    <a:pt x="1856588" y="0"/>
                  </a:lnTo>
                  <a:lnTo>
                    <a:pt x="1858987" y="0"/>
                  </a:lnTo>
                  <a:lnTo>
                    <a:pt x="1861385" y="0"/>
                  </a:lnTo>
                  <a:lnTo>
                    <a:pt x="1863784" y="0"/>
                  </a:lnTo>
                  <a:lnTo>
                    <a:pt x="1866183" y="0"/>
                  </a:lnTo>
                  <a:lnTo>
                    <a:pt x="1868581" y="0"/>
                  </a:lnTo>
                  <a:lnTo>
                    <a:pt x="1870980" y="0"/>
                  </a:lnTo>
                  <a:lnTo>
                    <a:pt x="1873379" y="0"/>
                  </a:lnTo>
                  <a:lnTo>
                    <a:pt x="1875778" y="0"/>
                  </a:lnTo>
                  <a:lnTo>
                    <a:pt x="1878176" y="0"/>
                  </a:lnTo>
                  <a:lnTo>
                    <a:pt x="1880575" y="0"/>
                  </a:lnTo>
                  <a:lnTo>
                    <a:pt x="1882974" y="0"/>
                  </a:lnTo>
                  <a:lnTo>
                    <a:pt x="1885372" y="0"/>
                  </a:lnTo>
                  <a:lnTo>
                    <a:pt x="1887771" y="0"/>
                  </a:lnTo>
                  <a:lnTo>
                    <a:pt x="1890170" y="0"/>
                  </a:lnTo>
                  <a:lnTo>
                    <a:pt x="1892568" y="0"/>
                  </a:lnTo>
                  <a:lnTo>
                    <a:pt x="1894967" y="0"/>
                  </a:lnTo>
                  <a:lnTo>
                    <a:pt x="1897366" y="0"/>
                  </a:lnTo>
                  <a:lnTo>
                    <a:pt x="1899764" y="0"/>
                  </a:lnTo>
                  <a:lnTo>
                    <a:pt x="1902163" y="0"/>
                  </a:lnTo>
                  <a:lnTo>
                    <a:pt x="1904562" y="0"/>
                  </a:lnTo>
                  <a:lnTo>
                    <a:pt x="1906961" y="0"/>
                  </a:lnTo>
                  <a:lnTo>
                    <a:pt x="1909359" y="0"/>
                  </a:lnTo>
                  <a:lnTo>
                    <a:pt x="1911758" y="0"/>
                  </a:lnTo>
                  <a:lnTo>
                    <a:pt x="1914157" y="0"/>
                  </a:lnTo>
                  <a:lnTo>
                    <a:pt x="1916555" y="0"/>
                  </a:lnTo>
                  <a:lnTo>
                    <a:pt x="1918954" y="0"/>
                  </a:lnTo>
                  <a:lnTo>
                    <a:pt x="1921353" y="0"/>
                  </a:lnTo>
                  <a:lnTo>
                    <a:pt x="1923751" y="0"/>
                  </a:lnTo>
                  <a:lnTo>
                    <a:pt x="1926150" y="0"/>
                  </a:lnTo>
                  <a:lnTo>
                    <a:pt x="1928549" y="0"/>
                  </a:lnTo>
                  <a:lnTo>
                    <a:pt x="1930947" y="0"/>
                  </a:lnTo>
                  <a:lnTo>
                    <a:pt x="1933346" y="0"/>
                  </a:lnTo>
                  <a:lnTo>
                    <a:pt x="1935745" y="0"/>
                  </a:lnTo>
                  <a:lnTo>
                    <a:pt x="1938144" y="0"/>
                  </a:lnTo>
                  <a:lnTo>
                    <a:pt x="1940542" y="0"/>
                  </a:lnTo>
                  <a:lnTo>
                    <a:pt x="1942941" y="0"/>
                  </a:lnTo>
                  <a:lnTo>
                    <a:pt x="1945340" y="0"/>
                  </a:lnTo>
                  <a:lnTo>
                    <a:pt x="1947738" y="0"/>
                  </a:lnTo>
                  <a:lnTo>
                    <a:pt x="1950137" y="0"/>
                  </a:lnTo>
                  <a:lnTo>
                    <a:pt x="1952536" y="0"/>
                  </a:lnTo>
                  <a:lnTo>
                    <a:pt x="1954934" y="0"/>
                  </a:lnTo>
                  <a:lnTo>
                    <a:pt x="1957333" y="0"/>
                  </a:lnTo>
                  <a:lnTo>
                    <a:pt x="1959732" y="0"/>
                  </a:lnTo>
                  <a:lnTo>
                    <a:pt x="1962130" y="0"/>
                  </a:lnTo>
                  <a:lnTo>
                    <a:pt x="1964529" y="0"/>
                  </a:lnTo>
                  <a:lnTo>
                    <a:pt x="1966928" y="0"/>
                  </a:lnTo>
                  <a:lnTo>
                    <a:pt x="1969327" y="0"/>
                  </a:lnTo>
                  <a:lnTo>
                    <a:pt x="1971725" y="0"/>
                  </a:lnTo>
                  <a:lnTo>
                    <a:pt x="1974124" y="0"/>
                  </a:lnTo>
                  <a:lnTo>
                    <a:pt x="1976523" y="0"/>
                  </a:lnTo>
                  <a:lnTo>
                    <a:pt x="1978921" y="0"/>
                  </a:lnTo>
                  <a:lnTo>
                    <a:pt x="1981320" y="0"/>
                  </a:lnTo>
                  <a:lnTo>
                    <a:pt x="1983719" y="0"/>
                  </a:lnTo>
                  <a:lnTo>
                    <a:pt x="1986117" y="0"/>
                  </a:lnTo>
                  <a:lnTo>
                    <a:pt x="1988516" y="0"/>
                  </a:lnTo>
                  <a:lnTo>
                    <a:pt x="1990915" y="0"/>
                  </a:lnTo>
                  <a:lnTo>
                    <a:pt x="1993313" y="0"/>
                  </a:lnTo>
                  <a:lnTo>
                    <a:pt x="1995712" y="0"/>
                  </a:lnTo>
                  <a:lnTo>
                    <a:pt x="1998111" y="0"/>
                  </a:lnTo>
                  <a:lnTo>
                    <a:pt x="2000510" y="0"/>
                  </a:lnTo>
                  <a:lnTo>
                    <a:pt x="2002908" y="0"/>
                  </a:lnTo>
                  <a:lnTo>
                    <a:pt x="2005307" y="0"/>
                  </a:lnTo>
                  <a:lnTo>
                    <a:pt x="2007706" y="0"/>
                  </a:lnTo>
                  <a:lnTo>
                    <a:pt x="2010104" y="0"/>
                  </a:lnTo>
                  <a:lnTo>
                    <a:pt x="2012503" y="0"/>
                  </a:lnTo>
                  <a:lnTo>
                    <a:pt x="2014902" y="0"/>
                  </a:lnTo>
                  <a:lnTo>
                    <a:pt x="2017300" y="0"/>
                  </a:lnTo>
                  <a:lnTo>
                    <a:pt x="2019699" y="0"/>
                  </a:lnTo>
                  <a:lnTo>
                    <a:pt x="2022098" y="0"/>
                  </a:lnTo>
                  <a:lnTo>
                    <a:pt x="2024496" y="0"/>
                  </a:lnTo>
                  <a:lnTo>
                    <a:pt x="2026895" y="0"/>
                  </a:lnTo>
                  <a:lnTo>
                    <a:pt x="2029294" y="0"/>
                  </a:lnTo>
                  <a:lnTo>
                    <a:pt x="2031693" y="0"/>
                  </a:lnTo>
                  <a:lnTo>
                    <a:pt x="2034091" y="0"/>
                  </a:lnTo>
                  <a:lnTo>
                    <a:pt x="2036490" y="0"/>
                  </a:lnTo>
                  <a:lnTo>
                    <a:pt x="2038889" y="0"/>
                  </a:lnTo>
                  <a:lnTo>
                    <a:pt x="2041287" y="0"/>
                  </a:lnTo>
                  <a:lnTo>
                    <a:pt x="2043686" y="0"/>
                  </a:lnTo>
                  <a:lnTo>
                    <a:pt x="2046085" y="0"/>
                  </a:lnTo>
                  <a:lnTo>
                    <a:pt x="2048483" y="0"/>
                  </a:lnTo>
                  <a:lnTo>
                    <a:pt x="2050882" y="0"/>
                  </a:lnTo>
                  <a:lnTo>
                    <a:pt x="2053281" y="0"/>
                  </a:lnTo>
                  <a:lnTo>
                    <a:pt x="2055679" y="0"/>
                  </a:lnTo>
                  <a:lnTo>
                    <a:pt x="2058078" y="0"/>
                  </a:lnTo>
                  <a:lnTo>
                    <a:pt x="2060477" y="0"/>
                  </a:lnTo>
                  <a:lnTo>
                    <a:pt x="2062876" y="0"/>
                  </a:lnTo>
                  <a:lnTo>
                    <a:pt x="2065274" y="0"/>
                  </a:lnTo>
                  <a:lnTo>
                    <a:pt x="2067673" y="0"/>
                  </a:lnTo>
                  <a:lnTo>
                    <a:pt x="2070072" y="0"/>
                  </a:lnTo>
                  <a:lnTo>
                    <a:pt x="2072470" y="0"/>
                  </a:lnTo>
                  <a:lnTo>
                    <a:pt x="2074869" y="0"/>
                  </a:lnTo>
                  <a:lnTo>
                    <a:pt x="2077268" y="0"/>
                  </a:lnTo>
                  <a:lnTo>
                    <a:pt x="2079666" y="0"/>
                  </a:lnTo>
                  <a:lnTo>
                    <a:pt x="2082065" y="0"/>
                  </a:lnTo>
                  <a:lnTo>
                    <a:pt x="2084464" y="0"/>
                  </a:lnTo>
                  <a:lnTo>
                    <a:pt x="2086862" y="0"/>
                  </a:lnTo>
                  <a:lnTo>
                    <a:pt x="2089261" y="0"/>
                  </a:lnTo>
                  <a:lnTo>
                    <a:pt x="2091660" y="0"/>
                  </a:lnTo>
                  <a:lnTo>
                    <a:pt x="2094059" y="0"/>
                  </a:lnTo>
                  <a:lnTo>
                    <a:pt x="2096457" y="0"/>
                  </a:lnTo>
                  <a:lnTo>
                    <a:pt x="2098856" y="0"/>
                  </a:lnTo>
                  <a:lnTo>
                    <a:pt x="2101255" y="0"/>
                  </a:lnTo>
                  <a:lnTo>
                    <a:pt x="2103653" y="0"/>
                  </a:lnTo>
                  <a:lnTo>
                    <a:pt x="2106052" y="0"/>
                  </a:lnTo>
                  <a:lnTo>
                    <a:pt x="2108451" y="0"/>
                  </a:lnTo>
                  <a:lnTo>
                    <a:pt x="2110849" y="0"/>
                  </a:lnTo>
                  <a:lnTo>
                    <a:pt x="2113248" y="0"/>
                  </a:lnTo>
                  <a:lnTo>
                    <a:pt x="2115647" y="0"/>
                  </a:lnTo>
                  <a:lnTo>
                    <a:pt x="2118046" y="0"/>
                  </a:lnTo>
                  <a:lnTo>
                    <a:pt x="2120444" y="0"/>
                  </a:lnTo>
                  <a:lnTo>
                    <a:pt x="2122843" y="0"/>
                  </a:lnTo>
                  <a:lnTo>
                    <a:pt x="2125242" y="0"/>
                  </a:lnTo>
                  <a:lnTo>
                    <a:pt x="2127640" y="0"/>
                  </a:lnTo>
                  <a:lnTo>
                    <a:pt x="2130039" y="0"/>
                  </a:lnTo>
                  <a:lnTo>
                    <a:pt x="2132438" y="0"/>
                  </a:lnTo>
                  <a:lnTo>
                    <a:pt x="2134836" y="0"/>
                  </a:lnTo>
                  <a:lnTo>
                    <a:pt x="2137235" y="0"/>
                  </a:lnTo>
                  <a:lnTo>
                    <a:pt x="2139634" y="0"/>
                  </a:lnTo>
                  <a:lnTo>
                    <a:pt x="2142032" y="0"/>
                  </a:lnTo>
                  <a:lnTo>
                    <a:pt x="2144431" y="0"/>
                  </a:lnTo>
                  <a:lnTo>
                    <a:pt x="2146830" y="0"/>
                  </a:lnTo>
                  <a:lnTo>
                    <a:pt x="2149229" y="0"/>
                  </a:lnTo>
                  <a:lnTo>
                    <a:pt x="2151627" y="0"/>
                  </a:lnTo>
                  <a:lnTo>
                    <a:pt x="2154026" y="0"/>
                  </a:lnTo>
                  <a:lnTo>
                    <a:pt x="2156425" y="0"/>
                  </a:lnTo>
                  <a:lnTo>
                    <a:pt x="2158823" y="0"/>
                  </a:lnTo>
                  <a:lnTo>
                    <a:pt x="2161222" y="0"/>
                  </a:lnTo>
                  <a:lnTo>
                    <a:pt x="2163621" y="0"/>
                  </a:lnTo>
                  <a:lnTo>
                    <a:pt x="2166019" y="0"/>
                  </a:lnTo>
                  <a:lnTo>
                    <a:pt x="2168418" y="0"/>
                  </a:lnTo>
                  <a:lnTo>
                    <a:pt x="2170817" y="0"/>
                  </a:lnTo>
                  <a:lnTo>
                    <a:pt x="2173215" y="0"/>
                  </a:lnTo>
                  <a:lnTo>
                    <a:pt x="2175614" y="0"/>
                  </a:lnTo>
                  <a:lnTo>
                    <a:pt x="2178013" y="0"/>
                  </a:lnTo>
                  <a:lnTo>
                    <a:pt x="2180412" y="0"/>
                  </a:lnTo>
                  <a:lnTo>
                    <a:pt x="2182810" y="0"/>
                  </a:lnTo>
                  <a:lnTo>
                    <a:pt x="2185209" y="0"/>
                  </a:lnTo>
                  <a:lnTo>
                    <a:pt x="2187608" y="0"/>
                  </a:lnTo>
                  <a:lnTo>
                    <a:pt x="2190006" y="0"/>
                  </a:lnTo>
                  <a:lnTo>
                    <a:pt x="2192405" y="0"/>
                  </a:lnTo>
                  <a:lnTo>
                    <a:pt x="2194804" y="0"/>
                  </a:lnTo>
                  <a:lnTo>
                    <a:pt x="2197202" y="0"/>
                  </a:lnTo>
                  <a:lnTo>
                    <a:pt x="2199601" y="0"/>
                  </a:lnTo>
                  <a:lnTo>
                    <a:pt x="2202000" y="0"/>
                  </a:lnTo>
                  <a:lnTo>
                    <a:pt x="2204398" y="0"/>
                  </a:lnTo>
                  <a:lnTo>
                    <a:pt x="2206797" y="0"/>
                  </a:lnTo>
                  <a:lnTo>
                    <a:pt x="2209196" y="0"/>
                  </a:lnTo>
                  <a:lnTo>
                    <a:pt x="2211595" y="0"/>
                  </a:lnTo>
                  <a:lnTo>
                    <a:pt x="2213993" y="0"/>
                  </a:lnTo>
                  <a:lnTo>
                    <a:pt x="2216392" y="0"/>
                  </a:lnTo>
                  <a:lnTo>
                    <a:pt x="2218791" y="0"/>
                  </a:lnTo>
                  <a:lnTo>
                    <a:pt x="2221189" y="0"/>
                  </a:lnTo>
                  <a:lnTo>
                    <a:pt x="2223588" y="0"/>
                  </a:lnTo>
                  <a:lnTo>
                    <a:pt x="2225987" y="0"/>
                  </a:lnTo>
                  <a:lnTo>
                    <a:pt x="2228385" y="0"/>
                  </a:lnTo>
                  <a:lnTo>
                    <a:pt x="2230784" y="0"/>
                  </a:lnTo>
                  <a:lnTo>
                    <a:pt x="2233183" y="0"/>
                  </a:lnTo>
                  <a:lnTo>
                    <a:pt x="2235581" y="0"/>
                  </a:lnTo>
                  <a:lnTo>
                    <a:pt x="2237980" y="0"/>
                  </a:lnTo>
                  <a:lnTo>
                    <a:pt x="2240379" y="0"/>
                  </a:lnTo>
                  <a:lnTo>
                    <a:pt x="2242778" y="0"/>
                  </a:lnTo>
                  <a:lnTo>
                    <a:pt x="2245176" y="0"/>
                  </a:lnTo>
                  <a:lnTo>
                    <a:pt x="2247575" y="0"/>
                  </a:lnTo>
                  <a:lnTo>
                    <a:pt x="2249974" y="0"/>
                  </a:lnTo>
                  <a:lnTo>
                    <a:pt x="2252372" y="0"/>
                  </a:lnTo>
                  <a:lnTo>
                    <a:pt x="2254771" y="0"/>
                  </a:lnTo>
                  <a:lnTo>
                    <a:pt x="2257170" y="0"/>
                  </a:lnTo>
                  <a:lnTo>
                    <a:pt x="2259568" y="0"/>
                  </a:lnTo>
                  <a:lnTo>
                    <a:pt x="2261967" y="0"/>
                  </a:lnTo>
                  <a:lnTo>
                    <a:pt x="2264366" y="0"/>
                  </a:lnTo>
                  <a:lnTo>
                    <a:pt x="2266764" y="0"/>
                  </a:lnTo>
                  <a:lnTo>
                    <a:pt x="2269163" y="0"/>
                  </a:lnTo>
                  <a:lnTo>
                    <a:pt x="2271562" y="0"/>
                  </a:lnTo>
                  <a:lnTo>
                    <a:pt x="2273961" y="0"/>
                  </a:lnTo>
                  <a:lnTo>
                    <a:pt x="2276359" y="0"/>
                  </a:lnTo>
                  <a:lnTo>
                    <a:pt x="2278758" y="0"/>
                  </a:lnTo>
                  <a:lnTo>
                    <a:pt x="2281157" y="0"/>
                  </a:lnTo>
                  <a:lnTo>
                    <a:pt x="2283555" y="0"/>
                  </a:lnTo>
                  <a:lnTo>
                    <a:pt x="2285954" y="0"/>
                  </a:lnTo>
                  <a:lnTo>
                    <a:pt x="2288353" y="0"/>
                  </a:lnTo>
                  <a:lnTo>
                    <a:pt x="2290751" y="0"/>
                  </a:lnTo>
                  <a:lnTo>
                    <a:pt x="2293150" y="0"/>
                  </a:lnTo>
                  <a:lnTo>
                    <a:pt x="2295549" y="0"/>
                  </a:lnTo>
                  <a:lnTo>
                    <a:pt x="2297947" y="0"/>
                  </a:lnTo>
                  <a:lnTo>
                    <a:pt x="2300346" y="0"/>
                  </a:lnTo>
                  <a:lnTo>
                    <a:pt x="2302745" y="0"/>
                  </a:lnTo>
                  <a:lnTo>
                    <a:pt x="2305144" y="0"/>
                  </a:lnTo>
                  <a:lnTo>
                    <a:pt x="2307542" y="0"/>
                  </a:lnTo>
                  <a:lnTo>
                    <a:pt x="2309941" y="0"/>
                  </a:lnTo>
                  <a:lnTo>
                    <a:pt x="2312340" y="0"/>
                  </a:lnTo>
                  <a:lnTo>
                    <a:pt x="2314738" y="0"/>
                  </a:lnTo>
                  <a:lnTo>
                    <a:pt x="2317137" y="0"/>
                  </a:lnTo>
                  <a:lnTo>
                    <a:pt x="2319536" y="0"/>
                  </a:lnTo>
                  <a:lnTo>
                    <a:pt x="2321934" y="0"/>
                  </a:lnTo>
                  <a:lnTo>
                    <a:pt x="2324333" y="0"/>
                  </a:lnTo>
                  <a:lnTo>
                    <a:pt x="2326732" y="0"/>
                  </a:lnTo>
                  <a:lnTo>
                    <a:pt x="2329131" y="0"/>
                  </a:lnTo>
                  <a:lnTo>
                    <a:pt x="2331529" y="0"/>
                  </a:lnTo>
                  <a:lnTo>
                    <a:pt x="2333928" y="0"/>
                  </a:lnTo>
                  <a:lnTo>
                    <a:pt x="2336327" y="0"/>
                  </a:lnTo>
                  <a:lnTo>
                    <a:pt x="2338725" y="0"/>
                  </a:lnTo>
                  <a:lnTo>
                    <a:pt x="2341124" y="0"/>
                  </a:lnTo>
                  <a:lnTo>
                    <a:pt x="2343523" y="0"/>
                  </a:lnTo>
                  <a:lnTo>
                    <a:pt x="2345921" y="0"/>
                  </a:lnTo>
                  <a:lnTo>
                    <a:pt x="2348320" y="0"/>
                  </a:lnTo>
                  <a:lnTo>
                    <a:pt x="2350719" y="0"/>
                  </a:lnTo>
                  <a:lnTo>
                    <a:pt x="2353117" y="0"/>
                  </a:lnTo>
                  <a:lnTo>
                    <a:pt x="2355516" y="0"/>
                  </a:lnTo>
                  <a:lnTo>
                    <a:pt x="2357915" y="0"/>
                  </a:lnTo>
                  <a:lnTo>
                    <a:pt x="2360314" y="0"/>
                  </a:lnTo>
                  <a:lnTo>
                    <a:pt x="2362712" y="0"/>
                  </a:lnTo>
                  <a:lnTo>
                    <a:pt x="2365111" y="0"/>
                  </a:lnTo>
                  <a:lnTo>
                    <a:pt x="2367510" y="0"/>
                  </a:lnTo>
                  <a:lnTo>
                    <a:pt x="2369908" y="0"/>
                  </a:lnTo>
                  <a:lnTo>
                    <a:pt x="2372307" y="0"/>
                  </a:lnTo>
                  <a:lnTo>
                    <a:pt x="2374706" y="0"/>
                  </a:lnTo>
                  <a:lnTo>
                    <a:pt x="2377104" y="0"/>
                  </a:lnTo>
                  <a:lnTo>
                    <a:pt x="2379503" y="0"/>
                  </a:lnTo>
                  <a:lnTo>
                    <a:pt x="2381902" y="0"/>
                  </a:lnTo>
                  <a:lnTo>
                    <a:pt x="2384300" y="0"/>
                  </a:lnTo>
                  <a:lnTo>
                    <a:pt x="2386699" y="0"/>
                  </a:lnTo>
                  <a:lnTo>
                    <a:pt x="2389098" y="0"/>
                  </a:lnTo>
                  <a:lnTo>
                    <a:pt x="2391497" y="0"/>
                  </a:lnTo>
                  <a:lnTo>
                    <a:pt x="2393895" y="0"/>
                  </a:lnTo>
                  <a:lnTo>
                    <a:pt x="2396294" y="0"/>
                  </a:lnTo>
                  <a:lnTo>
                    <a:pt x="2398693" y="0"/>
                  </a:lnTo>
                  <a:lnTo>
                    <a:pt x="2401091" y="0"/>
                  </a:lnTo>
                  <a:lnTo>
                    <a:pt x="2403490" y="0"/>
                  </a:lnTo>
                  <a:lnTo>
                    <a:pt x="2405889" y="0"/>
                  </a:lnTo>
                  <a:lnTo>
                    <a:pt x="2408287" y="0"/>
                  </a:lnTo>
                  <a:lnTo>
                    <a:pt x="2410686" y="0"/>
                  </a:lnTo>
                  <a:lnTo>
                    <a:pt x="2413085" y="0"/>
                  </a:lnTo>
                  <a:lnTo>
                    <a:pt x="2415483" y="0"/>
                  </a:lnTo>
                  <a:lnTo>
                    <a:pt x="2417882" y="0"/>
                  </a:lnTo>
                  <a:lnTo>
                    <a:pt x="2420281" y="0"/>
                  </a:lnTo>
                  <a:lnTo>
                    <a:pt x="2422680" y="0"/>
                  </a:lnTo>
                  <a:lnTo>
                    <a:pt x="2425078" y="0"/>
                  </a:lnTo>
                  <a:lnTo>
                    <a:pt x="2427477" y="0"/>
                  </a:lnTo>
                  <a:lnTo>
                    <a:pt x="2429876" y="0"/>
                  </a:lnTo>
                  <a:lnTo>
                    <a:pt x="2432274" y="0"/>
                  </a:lnTo>
                  <a:lnTo>
                    <a:pt x="2434673" y="0"/>
                  </a:lnTo>
                  <a:lnTo>
                    <a:pt x="2437072" y="0"/>
                  </a:lnTo>
                  <a:lnTo>
                    <a:pt x="2439470" y="0"/>
                  </a:lnTo>
                  <a:lnTo>
                    <a:pt x="2441869" y="0"/>
                  </a:lnTo>
                  <a:lnTo>
                    <a:pt x="2444268" y="0"/>
                  </a:lnTo>
                  <a:lnTo>
                    <a:pt x="2446666" y="0"/>
                  </a:lnTo>
                  <a:lnTo>
                    <a:pt x="2449065" y="0"/>
                  </a:lnTo>
                  <a:lnTo>
                    <a:pt x="2451464" y="0"/>
                  </a:lnTo>
                  <a:lnTo>
                    <a:pt x="2453863" y="0"/>
                  </a:lnTo>
                  <a:lnTo>
                    <a:pt x="2456261" y="0"/>
                  </a:lnTo>
                  <a:lnTo>
                    <a:pt x="2458660" y="0"/>
                  </a:lnTo>
                  <a:lnTo>
                    <a:pt x="2461059" y="0"/>
                  </a:lnTo>
                  <a:lnTo>
                    <a:pt x="2463457" y="0"/>
                  </a:lnTo>
                  <a:lnTo>
                    <a:pt x="2465856" y="0"/>
                  </a:lnTo>
                  <a:lnTo>
                    <a:pt x="2468255" y="0"/>
                  </a:lnTo>
                  <a:lnTo>
                    <a:pt x="2470653" y="0"/>
                  </a:lnTo>
                  <a:lnTo>
                    <a:pt x="2473052" y="0"/>
                  </a:lnTo>
                  <a:lnTo>
                    <a:pt x="2475451" y="0"/>
                  </a:lnTo>
                  <a:lnTo>
                    <a:pt x="2477849" y="0"/>
                  </a:lnTo>
                  <a:lnTo>
                    <a:pt x="2480248" y="0"/>
                  </a:lnTo>
                  <a:lnTo>
                    <a:pt x="2482647" y="0"/>
                  </a:lnTo>
                  <a:lnTo>
                    <a:pt x="2485046" y="0"/>
                  </a:lnTo>
                  <a:lnTo>
                    <a:pt x="2487444" y="0"/>
                  </a:lnTo>
                  <a:lnTo>
                    <a:pt x="2489843" y="0"/>
                  </a:lnTo>
                  <a:lnTo>
                    <a:pt x="2492242" y="0"/>
                  </a:lnTo>
                  <a:lnTo>
                    <a:pt x="2494640" y="0"/>
                  </a:lnTo>
                  <a:lnTo>
                    <a:pt x="2497039" y="0"/>
                  </a:lnTo>
                  <a:lnTo>
                    <a:pt x="2499438" y="0"/>
                  </a:lnTo>
                  <a:lnTo>
                    <a:pt x="2501836" y="0"/>
                  </a:lnTo>
                  <a:lnTo>
                    <a:pt x="2504235" y="0"/>
                  </a:lnTo>
                  <a:lnTo>
                    <a:pt x="2506634" y="0"/>
                  </a:lnTo>
                  <a:lnTo>
                    <a:pt x="2509032" y="0"/>
                  </a:lnTo>
                  <a:lnTo>
                    <a:pt x="2511431" y="0"/>
                  </a:lnTo>
                  <a:lnTo>
                    <a:pt x="2513830" y="0"/>
                  </a:lnTo>
                  <a:lnTo>
                    <a:pt x="2516229" y="0"/>
                  </a:lnTo>
                  <a:lnTo>
                    <a:pt x="2518627" y="0"/>
                  </a:lnTo>
                  <a:lnTo>
                    <a:pt x="2521026" y="0"/>
                  </a:lnTo>
                  <a:lnTo>
                    <a:pt x="2523425" y="0"/>
                  </a:lnTo>
                  <a:lnTo>
                    <a:pt x="2525823" y="0"/>
                  </a:lnTo>
                  <a:lnTo>
                    <a:pt x="2528222" y="0"/>
                  </a:lnTo>
                  <a:lnTo>
                    <a:pt x="2530621" y="0"/>
                  </a:lnTo>
                  <a:lnTo>
                    <a:pt x="2533019" y="0"/>
                  </a:lnTo>
                  <a:lnTo>
                    <a:pt x="2535418" y="0"/>
                  </a:lnTo>
                  <a:lnTo>
                    <a:pt x="2537817" y="0"/>
                  </a:lnTo>
                  <a:lnTo>
                    <a:pt x="2540215" y="0"/>
                  </a:lnTo>
                  <a:lnTo>
                    <a:pt x="2542614" y="0"/>
                  </a:lnTo>
                  <a:lnTo>
                    <a:pt x="2545013" y="0"/>
                  </a:lnTo>
                  <a:lnTo>
                    <a:pt x="2547412" y="0"/>
                  </a:lnTo>
                  <a:lnTo>
                    <a:pt x="2549810" y="0"/>
                  </a:lnTo>
                  <a:lnTo>
                    <a:pt x="2552209" y="0"/>
                  </a:lnTo>
                  <a:lnTo>
                    <a:pt x="2554608" y="0"/>
                  </a:lnTo>
                  <a:lnTo>
                    <a:pt x="2557006" y="0"/>
                  </a:lnTo>
                  <a:lnTo>
                    <a:pt x="2559405" y="0"/>
                  </a:lnTo>
                  <a:lnTo>
                    <a:pt x="2561804" y="0"/>
                  </a:lnTo>
                  <a:lnTo>
                    <a:pt x="2564202" y="0"/>
                  </a:lnTo>
                  <a:lnTo>
                    <a:pt x="2566601" y="0"/>
                  </a:lnTo>
                  <a:lnTo>
                    <a:pt x="2569000" y="0"/>
                  </a:lnTo>
                  <a:lnTo>
                    <a:pt x="2571399" y="0"/>
                  </a:lnTo>
                  <a:lnTo>
                    <a:pt x="2573797" y="0"/>
                  </a:lnTo>
                  <a:lnTo>
                    <a:pt x="2576196" y="0"/>
                  </a:lnTo>
                  <a:lnTo>
                    <a:pt x="2578595" y="0"/>
                  </a:lnTo>
                  <a:lnTo>
                    <a:pt x="2580993" y="0"/>
                  </a:lnTo>
                  <a:lnTo>
                    <a:pt x="2583392" y="0"/>
                  </a:lnTo>
                  <a:lnTo>
                    <a:pt x="2585791" y="0"/>
                  </a:lnTo>
                  <a:lnTo>
                    <a:pt x="2588189" y="0"/>
                  </a:lnTo>
                  <a:lnTo>
                    <a:pt x="2590588" y="0"/>
                  </a:lnTo>
                  <a:lnTo>
                    <a:pt x="2592987" y="0"/>
                  </a:lnTo>
                  <a:lnTo>
                    <a:pt x="2595385" y="0"/>
                  </a:lnTo>
                  <a:lnTo>
                    <a:pt x="2597784" y="0"/>
                  </a:lnTo>
                  <a:lnTo>
                    <a:pt x="2600183" y="0"/>
                  </a:lnTo>
                  <a:lnTo>
                    <a:pt x="2602582" y="0"/>
                  </a:lnTo>
                  <a:lnTo>
                    <a:pt x="2604980" y="0"/>
                  </a:lnTo>
                  <a:lnTo>
                    <a:pt x="2607379" y="0"/>
                  </a:lnTo>
                  <a:lnTo>
                    <a:pt x="2609778" y="0"/>
                  </a:lnTo>
                  <a:lnTo>
                    <a:pt x="2612176" y="0"/>
                  </a:lnTo>
                  <a:lnTo>
                    <a:pt x="2614575" y="0"/>
                  </a:lnTo>
                  <a:lnTo>
                    <a:pt x="2616974" y="0"/>
                  </a:lnTo>
                  <a:lnTo>
                    <a:pt x="2619372" y="0"/>
                  </a:lnTo>
                  <a:lnTo>
                    <a:pt x="2621771" y="0"/>
                  </a:lnTo>
                  <a:lnTo>
                    <a:pt x="2624170" y="0"/>
                  </a:lnTo>
                  <a:lnTo>
                    <a:pt x="2626568" y="0"/>
                  </a:lnTo>
                  <a:lnTo>
                    <a:pt x="2628967" y="0"/>
                  </a:lnTo>
                  <a:lnTo>
                    <a:pt x="2631366" y="0"/>
                  </a:lnTo>
                  <a:lnTo>
                    <a:pt x="2633765" y="0"/>
                  </a:lnTo>
                  <a:lnTo>
                    <a:pt x="2636163" y="0"/>
                  </a:lnTo>
                  <a:lnTo>
                    <a:pt x="2638562" y="0"/>
                  </a:lnTo>
                  <a:lnTo>
                    <a:pt x="2640961" y="0"/>
                  </a:lnTo>
                  <a:lnTo>
                    <a:pt x="2643359" y="0"/>
                  </a:lnTo>
                  <a:lnTo>
                    <a:pt x="2645758" y="0"/>
                  </a:lnTo>
                  <a:lnTo>
                    <a:pt x="2648157" y="0"/>
                  </a:lnTo>
                  <a:lnTo>
                    <a:pt x="2650555" y="0"/>
                  </a:lnTo>
                  <a:lnTo>
                    <a:pt x="2652954" y="0"/>
                  </a:lnTo>
                  <a:lnTo>
                    <a:pt x="2655353" y="0"/>
                  </a:lnTo>
                  <a:lnTo>
                    <a:pt x="2657751" y="0"/>
                  </a:lnTo>
                  <a:lnTo>
                    <a:pt x="2660150" y="0"/>
                  </a:lnTo>
                  <a:lnTo>
                    <a:pt x="2662549" y="0"/>
                  </a:lnTo>
                  <a:lnTo>
                    <a:pt x="2664948" y="0"/>
                  </a:lnTo>
                  <a:lnTo>
                    <a:pt x="2667346" y="0"/>
                  </a:lnTo>
                  <a:lnTo>
                    <a:pt x="2669745" y="0"/>
                  </a:lnTo>
                  <a:lnTo>
                    <a:pt x="2672144" y="0"/>
                  </a:lnTo>
                  <a:lnTo>
                    <a:pt x="2674542" y="0"/>
                  </a:lnTo>
                  <a:lnTo>
                    <a:pt x="2676941" y="0"/>
                  </a:lnTo>
                  <a:lnTo>
                    <a:pt x="2679340" y="0"/>
                  </a:lnTo>
                  <a:lnTo>
                    <a:pt x="2681738" y="0"/>
                  </a:lnTo>
                  <a:lnTo>
                    <a:pt x="2684137" y="0"/>
                  </a:lnTo>
                  <a:lnTo>
                    <a:pt x="2686536" y="0"/>
                  </a:lnTo>
                  <a:lnTo>
                    <a:pt x="2688934" y="0"/>
                  </a:lnTo>
                  <a:lnTo>
                    <a:pt x="2691333" y="0"/>
                  </a:lnTo>
                  <a:lnTo>
                    <a:pt x="2693732" y="0"/>
                  </a:lnTo>
                  <a:lnTo>
                    <a:pt x="2696131" y="0"/>
                  </a:lnTo>
                  <a:lnTo>
                    <a:pt x="2698529" y="0"/>
                  </a:lnTo>
                  <a:lnTo>
                    <a:pt x="2700928" y="0"/>
                  </a:lnTo>
                  <a:lnTo>
                    <a:pt x="2703327" y="0"/>
                  </a:lnTo>
                  <a:lnTo>
                    <a:pt x="2705725" y="0"/>
                  </a:lnTo>
                  <a:lnTo>
                    <a:pt x="2708124" y="0"/>
                  </a:lnTo>
                  <a:lnTo>
                    <a:pt x="2710523" y="0"/>
                  </a:lnTo>
                  <a:lnTo>
                    <a:pt x="2712921" y="0"/>
                  </a:lnTo>
                  <a:lnTo>
                    <a:pt x="2715320" y="0"/>
                  </a:lnTo>
                  <a:lnTo>
                    <a:pt x="2717719" y="0"/>
                  </a:lnTo>
                  <a:lnTo>
                    <a:pt x="2720117" y="0"/>
                  </a:lnTo>
                  <a:lnTo>
                    <a:pt x="2722516" y="0"/>
                  </a:lnTo>
                  <a:lnTo>
                    <a:pt x="2724915" y="0"/>
                  </a:lnTo>
                  <a:lnTo>
                    <a:pt x="2727314" y="0"/>
                  </a:lnTo>
                  <a:lnTo>
                    <a:pt x="2729712" y="0"/>
                  </a:lnTo>
                  <a:lnTo>
                    <a:pt x="2732111" y="0"/>
                  </a:lnTo>
                  <a:lnTo>
                    <a:pt x="2734510" y="0"/>
                  </a:lnTo>
                  <a:lnTo>
                    <a:pt x="2736908" y="0"/>
                  </a:lnTo>
                  <a:lnTo>
                    <a:pt x="2739307" y="0"/>
                  </a:lnTo>
                  <a:lnTo>
                    <a:pt x="2741706" y="0"/>
                  </a:lnTo>
                  <a:lnTo>
                    <a:pt x="2744104" y="0"/>
                  </a:lnTo>
                  <a:lnTo>
                    <a:pt x="2746503" y="0"/>
                  </a:lnTo>
                  <a:lnTo>
                    <a:pt x="2748902" y="0"/>
                  </a:lnTo>
                  <a:lnTo>
                    <a:pt x="2751300" y="0"/>
                  </a:lnTo>
                  <a:lnTo>
                    <a:pt x="2753699" y="0"/>
                  </a:lnTo>
                  <a:lnTo>
                    <a:pt x="2756098" y="0"/>
                  </a:lnTo>
                  <a:lnTo>
                    <a:pt x="2758497" y="0"/>
                  </a:lnTo>
                  <a:lnTo>
                    <a:pt x="2760895" y="0"/>
                  </a:lnTo>
                  <a:lnTo>
                    <a:pt x="2763294" y="0"/>
                  </a:lnTo>
                  <a:lnTo>
                    <a:pt x="2765693" y="0"/>
                  </a:lnTo>
                  <a:lnTo>
                    <a:pt x="2768091" y="0"/>
                  </a:lnTo>
                  <a:lnTo>
                    <a:pt x="2770490" y="0"/>
                  </a:lnTo>
                  <a:lnTo>
                    <a:pt x="2772889" y="0"/>
                  </a:lnTo>
                  <a:lnTo>
                    <a:pt x="2775287" y="0"/>
                  </a:lnTo>
                  <a:lnTo>
                    <a:pt x="2777686" y="0"/>
                  </a:lnTo>
                  <a:lnTo>
                    <a:pt x="2780085" y="0"/>
                  </a:lnTo>
                  <a:lnTo>
                    <a:pt x="2782483" y="0"/>
                  </a:lnTo>
                  <a:lnTo>
                    <a:pt x="2784882" y="0"/>
                  </a:lnTo>
                  <a:lnTo>
                    <a:pt x="2787281" y="0"/>
                  </a:lnTo>
                  <a:lnTo>
                    <a:pt x="2789680" y="0"/>
                  </a:lnTo>
                  <a:lnTo>
                    <a:pt x="2792078" y="0"/>
                  </a:lnTo>
                  <a:lnTo>
                    <a:pt x="2794477" y="0"/>
                  </a:lnTo>
                  <a:lnTo>
                    <a:pt x="2796876" y="0"/>
                  </a:lnTo>
                  <a:lnTo>
                    <a:pt x="2799274" y="0"/>
                  </a:lnTo>
                  <a:lnTo>
                    <a:pt x="2801673" y="0"/>
                  </a:lnTo>
                  <a:lnTo>
                    <a:pt x="2804072" y="0"/>
                  </a:lnTo>
                  <a:lnTo>
                    <a:pt x="2806470" y="0"/>
                  </a:lnTo>
                  <a:lnTo>
                    <a:pt x="2808869" y="0"/>
                  </a:lnTo>
                  <a:lnTo>
                    <a:pt x="2811268" y="0"/>
                  </a:lnTo>
                  <a:lnTo>
                    <a:pt x="2813667" y="0"/>
                  </a:lnTo>
                  <a:lnTo>
                    <a:pt x="2816065" y="0"/>
                  </a:lnTo>
                  <a:lnTo>
                    <a:pt x="2818464" y="0"/>
                  </a:lnTo>
                  <a:lnTo>
                    <a:pt x="2820863" y="0"/>
                  </a:lnTo>
                  <a:lnTo>
                    <a:pt x="2823261" y="0"/>
                  </a:lnTo>
                  <a:lnTo>
                    <a:pt x="2825660" y="0"/>
                  </a:lnTo>
                  <a:lnTo>
                    <a:pt x="2828059" y="0"/>
                  </a:lnTo>
                  <a:lnTo>
                    <a:pt x="2830457" y="0"/>
                  </a:lnTo>
                  <a:lnTo>
                    <a:pt x="2832856" y="0"/>
                  </a:lnTo>
                  <a:lnTo>
                    <a:pt x="2835255" y="0"/>
                  </a:lnTo>
                  <a:lnTo>
                    <a:pt x="2837653" y="0"/>
                  </a:lnTo>
                  <a:lnTo>
                    <a:pt x="2840052" y="0"/>
                  </a:lnTo>
                  <a:lnTo>
                    <a:pt x="2842451" y="0"/>
                  </a:lnTo>
                  <a:lnTo>
                    <a:pt x="2844850" y="0"/>
                  </a:lnTo>
                  <a:lnTo>
                    <a:pt x="2847248" y="0"/>
                  </a:lnTo>
                  <a:lnTo>
                    <a:pt x="2849647" y="0"/>
                  </a:lnTo>
                  <a:lnTo>
                    <a:pt x="2852046" y="0"/>
                  </a:lnTo>
                  <a:lnTo>
                    <a:pt x="2854444" y="0"/>
                  </a:lnTo>
                  <a:lnTo>
                    <a:pt x="2856843" y="0"/>
                  </a:lnTo>
                  <a:lnTo>
                    <a:pt x="2859242" y="0"/>
                  </a:lnTo>
                  <a:lnTo>
                    <a:pt x="2861640" y="0"/>
                  </a:lnTo>
                  <a:lnTo>
                    <a:pt x="2864039" y="0"/>
                  </a:lnTo>
                  <a:lnTo>
                    <a:pt x="2866438" y="0"/>
                  </a:lnTo>
                  <a:lnTo>
                    <a:pt x="2868836" y="0"/>
                  </a:lnTo>
                  <a:lnTo>
                    <a:pt x="2871235" y="0"/>
                  </a:lnTo>
                  <a:lnTo>
                    <a:pt x="2873634" y="0"/>
                  </a:lnTo>
                  <a:lnTo>
                    <a:pt x="2876033" y="0"/>
                  </a:lnTo>
                  <a:lnTo>
                    <a:pt x="2878431" y="0"/>
                  </a:lnTo>
                  <a:lnTo>
                    <a:pt x="2880830" y="0"/>
                  </a:lnTo>
                  <a:lnTo>
                    <a:pt x="2883229" y="0"/>
                  </a:lnTo>
                  <a:lnTo>
                    <a:pt x="2885627" y="0"/>
                  </a:lnTo>
                  <a:lnTo>
                    <a:pt x="2888026" y="0"/>
                  </a:lnTo>
                  <a:lnTo>
                    <a:pt x="2890425" y="0"/>
                  </a:lnTo>
                  <a:lnTo>
                    <a:pt x="2892823" y="0"/>
                  </a:lnTo>
                  <a:lnTo>
                    <a:pt x="2895222" y="0"/>
                  </a:lnTo>
                  <a:lnTo>
                    <a:pt x="2897621" y="0"/>
                  </a:lnTo>
                  <a:lnTo>
                    <a:pt x="2900019" y="0"/>
                  </a:lnTo>
                  <a:lnTo>
                    <a:pt x="2902418" y="0"/>
                  </a:lnTo>
                  <a:lnTo>
                    <a:pt x="2904817" y="0"/>
                  </a:lnTo>
                  <a:lnTo>
                    <a:pt x="2907216" y="0"/>
                  </a:lnTo>
                  <a:lnTo>
                    <a:pt x="2909614" y="0"/>
                  </a:lnTo>
                  <a:lnTo>
                    <a:pt x="2912013" y="0"/>
                  </a:lnTo>
                  <a:lnTo>
                    <a:pt x="2914412" y="0"/>
                  </a:lnTo>
                  <a:lnTo>
                    <a:pt x="2916810" y="0"/>
                  </a:lnTo>
                  <a:lnTo>
                    <a:pt x="2919209" y="0"/>
                  </a:lnTo>
                  <a:lnTo>
                    <a:pt x="2921608" y="0"/>
                  </a:lnTo>
                  <a:lnTo>
                    <a:pt x="2924006" y="567992"/>
                  </a:lnTo>
                  <a:lnTo>
                    <a:pt x="2926405" y="567992"/>
                  </a:lnTo>
                  <a:lnTo>
                    <a:pt x="2928804" y="567992"/>
                  </a:lnTo>
                  <a:lnTo>
                    <a:pt x="2931202" y="567992"/>
                  </a:lnTo>
                  <a:lnTo>
                    <a:pt x="2933601" y="567992"/>
                  </a:lnTo>
                  <a:lnTo>
                    <a:pt x="2936000" y="567992"/>
                  </a:lnTo>
                  <a:lnTo>
                    <a:pt x="2938399" y="567992"/>
                  </a:lnTo>
                  <a:lnTo>
                    <a:pt x="2940797" y="567992"/>
                  </a:lnTo>
                  <a:lnTo>
                    <a:pt x="2943196" y="567992"/>
                  </a:lnTo>
                  <a:lnTo>
                    <a:pt x="2945595" y="567992"/>
                  </a:lnTo>
                  <a:lnTo>
                    <a:pt x="2947993" y="567992"/>
                  </a:lnTo>
                  <a:lnTo>
                    <a:pt x="2950392" y="567992"/>
                  </a:lnTo>
                  <a:lnTo>
                    <a:pt x="2952791" y="567992"/>
                  </a:lnTo>
                  <a:lnTo>
                    <a:pt x="2955189" y="567992"/>
                  </a:lnTo>
                  <a:lnTo>
                    <a:pt x="2957588" y="567992"/>
                  </a:lnTo>
                  <a:lnTo>
                    <a:pt x="2959987" y="567992"/>
                  </a:lnTo>
                  <a:lnTo>
                    <a:pt x="2962385" y="567992"/>
                  </a:lnTo>
                  <a:lnTo>
                    <a:pt x="2964784" y="567992"/>
                  </a:lnTo>
                  <a:lnTo>
                    <a:pt x="2967183" y="567992"/>
                  </a:lnTo>
                  <a:lnTo>
                    <a:pt x="2969582" y="567992"/>
                  </a:lnTo>
                  <a:lnTo>
                    <a:pt x="2971980" y="567992"/>
                  </a:lnTo>
                  <a:lnTo>
                    <a:pt x="2974379" y="567992"/>
                  </a:lnTo>
                  <a:lnTo>
                    <a:pt x="2976778" y="567992"/>
                  </a:lnTo>
                  <a:lnTo>
                    <a:pt x="2979176" y="567992"/>
                  </a:lnTo>
                  <a:lnTo>
                    <a:pt x="2981575" y="567992"/>
                  </a:lnTo>
                  <a:lnTo>
                    <a:pt x="2983974" y="567992"/>
                  </a:lnTo>
                  <a:lnTo>
                    <a:pt x="2986372" y="567992"/>
                  </a:lnTo>
                  <a:lnTo>
                    <a:pt x="2988771" y="567992"/>
                  </a:lnTo>
                  <a:lnTo>
                    <a:pt x="2991170" y="567992"/>
                  </a:lnTo>
                  <a:lnTo>
                    <a:pt x="2993568" y="567992"/>
                  </a:lnTo>
                  <a:lnTo>
                    <a:pt x="2995967" y="567992"/>
                  </a:lnTo>
                  <a:lnTo>
                    <a:pt x="2998366" y="567992"/>
                  </a:lnTo>
                  <a:lnTo>
                    <a:pt x="3000765" y="567992"/>
                  </a:lnTo>
                  <a:lnTo>
                    <a:pt x="3003163" y="567992"/>
                  </a:lnTo>
                  <a:lnTo>
                    <a:pt x="3005562" y="567992"/>
                  </a:lnTo>
                  <a:lnTo>
                    <a:pt x="3007961" y="567992"/>
                  </a:lnTo>
                  <a:lnTo>
                    <a:pt x="3010359" y="567992"/>
                  </a:lnTo>
                  <a:lnTo>
                    <a:pt x="3012758" y="567992"/>
                  </a:lnTo>
                  <a:lnTo>
                    <a:pt x="3015157" y="567992"/>
                  </a:lnTo>
                  <a:lnTo>
                    <a:pt x="3017555" y="567992"/>
                  </a:lnTo>
                  <a:lnTo>
                    <a:pt x="3019954" y="567992"/>
                  </a:lnTo>
                  <a:lnTo>
                    <a:pt x="3022353" y="567992"/>
                  </a:lnTo>
                  <a:lnTo>
                    <a:pt x="3024752" y="567992"/>
                  </a:lnTo>
                  <a:lnTo>
                    <a:pt x="3027150" y="567992"/>
                  </a:lnTo>
                  <a:lnTo>
                    <a:pt x="3029549" y="567992"/>
                  </a:lnTo>
                  <a:lnTo>
                    <a:pt x="3031948" y="567992"/>
                  </a:lnTo>
                  <a:lnTo>
                    <a:pt x="3034346" y="567992"/>
                  </a:lnTo>
                  <a:lnTo>
                    <a:pt x="3036745" y="567992"/>
                  </a:lnTo>
                  <a:lnTo>
                    <a:pt x="3039144" y="567992"/>
                  </a:lnTo>
                  <a:lnTo>
                    <a:pt x="3041542" y="567992"/>
                  </a:lnTo>
                  <a:lnTo>
                    <a:pt x="3043941" y="567992"/>
                  </a:lnTo>
                  <a:lnTo>
                    <a:pt x="3046340" y="567992"/>
                  </a:lnTo>
                  <a:lnTo>
                    <a:pt x="3048738" y="567992"/>
                  </a:lnTo>
                  <a:lnTo>
                    <a:pt x="3051137" y="567992"/>
                  </a:lnTo>
                  <a:lnTo>
                    <a:pt x="3053536" y="567992"/>
                  </a:lnTo>
                  <a:lnTo>
                    <a:pt x="3055935" y="567992"/>
                  </a:lnTo>
                  <a:lnTo>
                    <a:pt x="3058333" y="567992"/>
                  </a:lnTo>
                  <a:lnTo>
                    <a:pt x="3060732" y="567992"/>
                  </a:lnTo>
                  <a:lnTo>
                    <a:pt x="3063131" y="567992"/>
                  </a:lnTo>
                  <a:lnTo>
                    <a:pt x="3065529" y="567992"/>
                  </a:lnTo>
                  <a:lnTo>
                    <a:pt x="3067928" y="567992"/>
                  </a:lnTo>
                  <a:lnTo>
                    <a:pt x="3070327" y="567992"/>
                  </a:lnTo>
                  <a:lnTo>
                    <a:pt x="3072725" y="567992"/>
                  </a:lnTo>
                  <a:lnTo>
                    <a:pt x="3075124" y="567992"/>
                  </a:lnTo>
                  <a:lnTo>
                    <a:pt x="3077523" y="567992"/>
                  </a:lnTo>
                  <a:lnTo>
                    <a:pt x="3079921" y="567992"/>
                  </a:lnTo>
                  <a:lnTo>
                    <a:pt x="3082320" y="567992"/>
                  </a:lnTo>
                  <a:lnTo>
                    <a:pt x="3084719" y="567992"/>
                  </a:lnTo>
                  <a:lnTo>
                    <a:pt x="3087118" y="567992"/>
                  </a:lnTo>
                  <a:lnTo>
                    <a:pt x="3089516" y="567992"/>
                  </a:lnTo>
                  <a:lnTo>
                    <a:pt x="3091915" y="567992"/>
                  </a:lnTo>
                  <a:lnTo>
                    <a:pt x="3094314" y="567992"/>
                  </a:lnTo>
                  <a:lnTo>
                    <a:pt x="3096712" y="567992"/>
                  </a:lnTo>
                  <a:lnTo>
                    <a:pt x="3099111" y="567992"/>
                  </a:lnTo>
                  <a:lnTo>
                    <a:pt x="3101510" y="567992"/>
                  </a:lnTo>
                  <a:lnTo>
                    <a:pt x="3103908" y="567992"/>
                  </a:lnTo>
                  <a:lnTo>
                    <a:pt x="3106307" y="567992"/>
                  </a:lnTo>
                  <a:lnTo>
                    <a:pt x="3108706" y="567992"/>
                  </a:lnTo>
                  <a:lnTo>
                    <a:pt x="3111104" y="567992"/>
                  </a:lnTo>
                  <a:lnTo>
                    <a:pt x="3113503" y="567992"/>
                  </a:lnTo>
                  <a:lnTo>
                    <a:pt x="3115902" y="567992"/>
                  </a:lnTo>
                  <a:lnTo>
                    <a:pt x="3118301" y="567992"/>
                  </a:lnTo>
                  <a:lnTo>
                    <a:pt x="3120699" y="567992"/>
                  </a:lnTo>
                  <a:lnTo>
                    <a:pt x="3123098" y="567992"/>
                  </a:lnTo>
                  <a:lnTo>
                    <a:pt x="3125497" y="567992"/>
                  </a:lnTo>
                  <a:lnTo>
                    <a:pt x="3127895" y="567992"/>
                  </a:lnTo>
                  <a:lnTo>
                    <a:pt x="3130294" y="567992"/>
                  </a:lnTo>
                  <a:lnTo>
                    <a:pt x="3132693" y="567992"/>
                  </a:lnTo>
                  <a:lnTo>
                    <a:pt x="3135091" y="567992"/>
                  </a:lnTo>
                  <a:lnTo>
                    <a:pt x="3137490" y="567992"/>
                  </a:lnTo>
                  <a:lnTo>
                    <a:pt x="3139889" y="567992"/>
                  </a:lnTo>
                  <a:lnTo>
                    <a:pt x="3142287" y="567992"/>
                  </a:lnTo>
                  <a:lnTo>
                    <a:pt x="3144686" y="567992"/>
                  </a:lnTo>
                  <a:lnTo>
                    <a:pt x="3147085" y="567992"/>
                  </a:lnTo>
                  <a:lnTo>
                    <a:pt x="3149484" y="567992"/>
                  </a:lnTo>
                  <a:lnTo>
                    <a:pt x="3151882" y="567992"/>
                  </a:lnTo>
                  <a:lnTo>
                    <a:pt x="3154281" y="567992"/>
                  </a:lnTo>
                  <a:lnTo>
                    <a:pt x="3156680" y="567992"/>
                  </a:lnTo>
                  <a:lnTo>
                    <a:pt x="3159078" y="567992"/>
                  </a:lnTo>
                  <a:lnTo>
                    <a:pt x="3161477" y="567992"/>
                  </a:lnTo>
                  <a:lnTo>
                    <a:pt x="3163876" y="567992"/>
                  </a:lnTo>
                  <a:lnTo>
                    <a:pt x="3166274" y="567992"/>
                  </a:lnTo>
                  <a:lnTo>
                    <a:pt x="3168673" y="567992"/>
                  </a:lnTo>
                  <a:lnTo>
                    <a:pt x="3171072" y="567992"/>
                  </a:lnTo>
                  <a:lnTo>
                    <a:pt x="3173470" y="567992"/>
                  </a:lnTo>
                  <a:lnTo>
                    <a:pt x="3175869" y="567992"/>
                  </a:lnTo>
                  <a:lnTo>
                    <a:pt x="3178268" y="567992"/>
                  </a:lnTo>
                  <a:lnTo>
                    <a:pt x="3180667" y="567992"/>
                  </a:lnTo>
                  <a:lnTo>
                    <a:pt x="3183065" y="567992"/>
                  </a:lnTo>
                  <a:lnTo>
                    <a:pt x="3185464" y="567992"/>
                  </a:lnTo>
                  <a:lnTo>
                    <a:pt x="3187863" y="567992"/>
                  </a:lnTo>
                  <a:lnTo>
                    <a:pt x="3190261" y="567992"/>
                  </a:lnTo>
                  <a:lnTo>
                    <a:pt x="3192660" y="567992"/>
                  </a:lnTo>
                  <a:lnTo>
                    <a:pt x="3195059" y="567992"/>
                  </a:lnTo>
                  <a:lnTo>
                    <a:pt x="3197457" y="567992"/>
                  </a:lnTo>
                  <a:lnTo>
                    <a:pt x="3199856" y="567992"/>
                  </a:lnTo>
                  <a:lnTo>
                    <a:pt x="3202255" y="567992"/>
                  </a:lnTo>
                  <a:lnTo>
                    <a:pt x="3204653" y="567992"/>
                  </a:lnTo>
                  <a:lnTo>
                    <a:pt x="3207052" y="567992"/>
                  </a:lnTo>
                  <a:lnTo>
                    <a:pt x="3209451" y="567992"/>
                  </a:lnTo>
                  <a:lnTo>
                    <a:pt x="3211850" y="567992"/>
                  </a:lnTo>
                  <a:lnTo>
                    <a:pt x="3214248" y="567992"/>
                  </a:lnTo>
                  <a:lnTo>
                    <a:pt x="3216647" y="567992"/>
                  </a:lnTo>
                  <a:lnTo>
                    <a:pt x="3219046" y="567992"/>
                  </a:lnTo>
                  <a:lnTo>
                    <a:pt x="3221444" y="567992"/>
                  </a:lnTo>
                  <a:lnTo>
                    <a:pt x="3223843" y="567992"/>
                  </a:lnTo>
                  <a:lnTo>
                    <a:pt x="3226242" y="567992"/>
                  </a:lnTo>
                  <a:lnTo>
                    <a:pt x="3228640" y="567992"/>
                  </a:lnTo>
                  <a:lnTo>
                    <a:pt x="3231039" y="567992"/>
                  </a:lnTo>
                  <a:lnTo>
                    <a:pt x="3233438" y="567992"/>
                  </a:lnTo>
                  <a:lnTo>
                    <a:pt x="3235836" y="567992"/>
                  </a:lnTo>
                  <a:lnTo>
                    <a:pt x="3238235" y="567992"/>
                  </a:lnTo>
                  <a:lnTo>
                    <a:pt x="3240634" y="567992"/>
                  </a:lnTo>
                  <a:lnTo>
                    <a:pt x="3243033" y="567992"/>
                  </a:lnTo>
                  <a:lnTo>
                    <a:pt x="3245431" y="567992"/>
                  </a:lnTo>
                  <a:lnTo>
                    <a:pt x="3247830" y="567992"/>
                  </a:lnTo>
                  <a:lnTo>
                    <a:pt x="3250229" y="567992"/>
                  </a:lnTo>
                  <a:lnTo>
                    <a:pt x="3252627" y="567992"/>
                  </a:lnTo>
                  <a:lnTo>
                    <a:pt x="3255026" y="567992"/>
                  </a:lnTo>
                  <a:lnTo>
                    <a:pt x="3257425" y="567992"/>
                  </a:lnTo>
                  <a:lnTo>
                    <a:pt x="3259823" y="567992"/>
                  </a:lnTo>
                  <a:lnTo>
                    <a:pt x="3262222" y="567992"/>
                  </a:lnTo>
                  <a:lnTo>
                    <a:pt x="3264621" y="567992"/>
                  </a:lnTo>
                  <a:lnTo>
                    <a:pt x="3267020" y="567992"/>
                  </a:lnTo>
                  <a:lnTo>
                    <a:pt x="3269418" y="567992"/>
                  </a:lnTo>
                  <a:lnTo>
                    <a:pt x="3271817" y="567992"/>
                  </a:lnTo>
                  <a:lnTo>
                    <a:pt x="3274216" y="567992"/>
                  </a:lnTo>
                  <a:lnTo>
                    <a:pt x="3276614" y="567992"/>
                  </a:lnTo>
                  <a:lnTo>
                    <a:pt x="3279013" y="567992"/>
                  </a:lnTo>
                  <a:lnTo>
                    <a:pt x="3281412" y="567992"/>
                  </a:lnTo>
                  <a:lnTo>
                    <a:pt x="3283810" y="567992"/>
                  </a:lnTo>
                  <a:lnTo>
                    <a:pt x="3286209" y="567992"/>
                  </a:lnTo>
                  <a:lnTo>
                    <a:pt x="3288608" y="567992"/>
                  </a:lnTo>
                  <a:lnTo>
                    <a:pt x="3291006" y="567992"/>
                  </a:lnTo>
                  <a:lnTo>
                    <a:pt x="3293405" y="567992"/>
                  </a:lnTo>
                  <a:lnTo>
                    <a:pt x="3295804" y="567992"/>
                  </a:lnTo>
                  <a:lnTo>
                    <a:pt x="3298203" y="567992"/>
                  </a:lnTo>
                  <a:lnTo>
                    <a:pt x="3300601" y="567992"/>
                  </a:lnTo>
                  <a:lnTo>
                    <a:pt x="3303000" y="567992"/>
                  </a:lnTo>
                  <a:lnTo>
                    <a:pt x="3305399" y="567992"/>
                  </a:lnTo>
                  <a:lnTo>
                    <a:pt x="3307797" y="567992"/>
                  </a:lnTo>
                  <a:lnTo>
                    <a:pt x="3310196" y="567992"/>
                  </a:lnTo>
                  <a:lnTo>
                    <a:pt x="3312595" y="567992"/>
                  </a:lnTo>
                  <a:lnTo>
                    <a:pt x="3314993" y="567992"/>
                  </a:lnTo>
                  <a:lnTo>
                    <a:pt x="3317392" y="567992"/>
                  </a:lnTo>
                  <a:lnTo>
                    <a:pt x="3319791" y="567992"/>
                  </a:lnTo>
                  <a:lnTo>
                    <a:pt x="3322189" y="567992"/>
                  </a:lnTo>
                  <a:lnTo>
                    <a:pt x="3324588" y="567992"/>
                  </a:lnTo>
                  <a:lnTo>
                    <a:pt x="3326987" y="567992"/>
                  </a:lnTo>
                  <a:lnTo>
                    <a:pt x="3329386" y="567992"/>
                  </a:lnTo>
                  <a:lnTo>
                    <a:pt x="3331784" y="567992"/>
                  </a:lnTo>
                  <a:lnTo>
                    <a:pt x="3334183" y="567992"/>
                  </a:lnTo>
                  <a:lnTo>
                    <a:pt x="3336582" y="567992"/>
                  </a:lnTo>
                  <a:lnTo>
                    <a:pt x="3338980" y="567992"/>
                  </a:lnTo>
                  <a:lnTo>
                    <a:pt x="3341379" y="567992"/>
                  </a:lnTo>
                  <a:lnTo>
                    <a:pt x="3343778" y="567992"/>
                  </a:lnTo>
                  <a:lnTo>
                    <a:pt x="3346176" y="567992"/>
                  </a:lnTo>
                  <a:lnTo>
                    <a:pt x="3348575" y="567992"/>
                  </a:lnTo>
                  <a:lnTo>
                    <a:pt x="3350974" y="567992"/>
                  </a:lnTo>
                  <a:lnTo>
                    <a:pt x="3353372" y="567992"/>
                  </a:lnTo>
                  <a:lnTo>
                    <a:pt x="3355771" y="567992"/>
                  </a:lnTo>
                  <a:lnTo>
                    <a:pt x="3358170" y="567992"/>
                  </a:lnTo>
                  <a:lnTo>
                    <a:pt x="3360569" y="567992"/>
                  </a:lnTo>
                  <a:lnTo>
                    <a:pt x="3362967" y="567992"/>
                  </a:lnTo>
                  <a:lnTo>
                    <a:pt x="3365366" y="567992"/>
                  </a:lnTo>
                  <a:lnTo>
                    <a:pt x="3367765" y="567992"/>
                  </a:lnTo>
                  <a:lnTo>
                    <a:pt x="3370163" y="567992"/>
                  </a:lnTo>
                  <a:lnTo>
                    <a:pt x="3372562" y="567992"/>
                  </a:lnTo>
                  <a:lnTo>
                    <a:pt x="3374961" y="567992"/>
                  </a:lnTo>
                  <a:lnTo>
                    <a:pt x="3377359" y="567992"/>
                  </a:lnTo>
                  <a:lnTo>
                    <a:pt x="3379758" y="567992"/>
                  </a:lnTo>
                  <a:lnTo>
                    <a:pt x="3382157" y="567992"/>
                  </a:lnTo>
                  <a:lnTo>
                    <a:pt x="3384555" y="567992"/>
                  </a:lnTo>
                  <a:lnTo>
                    <a:pt x="3386954" y="567992"/>
                  </a:lnTo>
                  <a:lnTo>
                    <a:pt x="3389353" y="567992"/>
                  </a:lnTo>
                  <a:lnTo>
                    <a:pt x="3391752" y="567992"/>
                  </a:lnTo>
                  <a:lnTo>
                    <a:pt x="3394150" y="567992"/>
                  </a:lnTo>
                  <a:lnTo>
                    <a:pt x="3396549" y="567992"/>
                  </a:lnTo>
                  <a:lnTo>
                    <a:pt x="3398948" y="567992"/>
                  </a:lnTo>
                  <a:lnTo>
                    <a:pt x="3401346" y="567992"/>
                  </a:lnTo>
                  <a:lnTo>
                    <a:pt x="3403745" y="567992"/>
                  </a:lnTo>
                  <a:lnTo>
                    <a:pt x="3406144" y="567992"/>
                  </a:lnTo>
                  <a:lnTo>
                    <a:pt x="3408542" y="567992"/>
                  </a:lnTo>
                  <a:lnTo>
                    <a:pt x="3410941" y="567992"/>
                  </a:lnTo>
                  <a:lnTo>
                    <a:pt x="3413340" y="567992"/>
                  </a:lnTo>
                  <a:lnTo>
                    <a:pt x="3415738" y="567992"/>
                  </a:lnTo>
                  <a:lnTo>
                    <a:pt x="3418137" y="567992"/>
                  </a:lnTo>
                  <a:lnTo>
                    <a:pt x="3420536" y="567992"/>
                  </a:lnTo>
                  <a:lnTo>
                    <a:pt x="3422935" y="567992"/>
                  </a:lnTo>
                  <a:lnTo>
                    <a:pt x="3425333" y="567992"/>
                  </a:lnTo>
                  <a:lnTo>
                    <a:pt x="3427732" y="567992"/>
                  </a:lnTo>
                  <a:lnTo>
                    <a:pt x="3430131" y="567992"/>
                  </a:lnTo>
                  <a:lnTo>
                    <a:pt x="3432529" y="567992"/>
                  </a:lnTo>
                  <a:lnTo>
                    <a:pt x="3434928" y="567992"/>
                  </a:lnTo>
                  <a:lnTo>
                    <a:pt x="3437327" y="567992"/>
                  </a:lnTo>
                  <a:lnTo>
                    <a:pt x="3439725" y="567992"/>
                  </a:lnTo>
                  <a:lnTo>
                    <a:pt x="3442124" y="567992"/>
                  </a:lnTo>
                  <a:lnTo>
                    <a:pt x="3444523" y="567992"/>
                  </a:lnTo>
                  <a:lnTo>
                    <a:pt x="3446921" y="567992"/>
                  </a:lnTo>
                  <a:lnTo>
                    <a:pt x="3449320" y="567992"/>
                  </a:lnTo>
                  <a:lnTo>
                    <a:pt x="3451719" y="567992"/>
                  </a:lnTo>
                  <a:lnTo>
                    <a:pt x="3454118" y="567992"/>
                  </a:lnTo>
                  <a:lnTo>
                    <a:pt x="3456516" y="567992"/>
                  </a:lnTo>
                  <a:lnTo>
                    <a:pt x="3458915" y="567992"/>
                  </a:lnTo>
                  <a:lnTo>
                    <a:pt x="3461314" y="567992"/>
                  </a:lnTo>
                  <a:lnTo>
                    <a:pt x="3463712" y="567992"/>
                  </a:lnTo>
                  <a:lnTo>
                    <a:pt x="3466111" y="567992"/>
                  </a:lnTo>
                  <a:lnTo>
                    <a:pt x="3468510" y="567992"/>
                  </a:lnTo>
                  <a:lnTo>
                    <a:pt x="3470908" y="567992"/>
                  </a:lnTo>
                  <a:lnTo>
                    <a:pt x="3473307" y="567992"/>
                  </a:lnTo>
                  <a:lnTo>
                    <a:pt x="3475706" y="567992"/>
                  </a:lnTo>
                  <a:lnTo>
                    <a:pt x="3478104" y="567992"/>
                  </a:lnTo>
                  <a:lnTo>
                    <a:pt x="3480503" y="567992"/>
                  </a:lnTo>
                  <a:lnTo>
                    <a:pt x="3482902" y="567992"/>
                  </a:lnTo>
                  <a:lnTo>
                    <a:pt x="3485301" y="567992"/>
                  </a:lnTo>
                  <a:lnTo>
                    <a:pt x="3487699" y="567992"/>
                  </a:lnTo>
                  <a:lnTo>
                    <a:pt x="3490098" y="567992"/>
                  </a:lnTo>
                  <a:lnTo>
                    <a:pt x="3492497" y="567992"/>
                  </a:lnTo>
                  <a:lnTo>
                    <a:pt x="3494895" y="567992"/>
                  </a:lnTo>
                  <a:lnTo>
                    <a:pt x="3497294" y="567992"/>
                  </a:lnTo>
                  <a:lnTo>
                    <a:pt x="3499693" y="567992"/>
                  </a:lnTo>
                  <a:lnTo>
                    <a:pt x="3502091" y="567992"/>
                  </a:lnTo>
                  <a:lnTo>
                    <a:pt x="3504490" y="567992"/>
                  </a:lnTo>
                  <a:lnTo>
                    <a:pt x="3506889" y="567992"/>
                  </a:lnTo>
                  <a:lnTo>
                    <a:pt x="3509288" y="567992"/>
                  </a:lnTo>
                  <a:lnTo>
                    <a:pt x="3511686" y="567992"/>
                  </a:lnTo>
                  <a:lnTo>
                    <a:pt x="3514085" y="567992"/>
                  </a:lnTo>
                  <a:lnTo>
                    <a:pt x="3516484" y="567992"/>
                  </a:lnTo>
                  <a:lnTo>
                    <a:pt x="3518882" y="567992"/>
                  </a:lnTo>
                  <a:lnTo>
                    <a:pt x="3521281" y="567992"/>
                  </a:lnTo>
                  <a:lnTo>
                    <a:pt x="3523680" y="567992"/>
                  </a:lnTo>
                  <a:lnTo>
                    <a:pt x="3526078" y="567992"/>
                  </a:lnTo>
                  <a:lnTo>
                    <a:pt x="3528477" y="567992"/>
                  </a:lnTo>
                  <a:lnTo>
                    <a:pt x="3530876" y="567992"/>
                  </a:lnTo>
                  <a:lnTo>
                    <a:pt x="3533274" y="567992"/>
                  </a:lnTo>
                  <a:lnTo>
                    <a:pt x="3535673" y="567992"/>
                  </a:lnTo>
                  <a:lnTo>
                    <a:pt x="3538072" y="567992"/>
                  </a:lnTo>
                  <a:lnTo>
                    <a:pt x="3540471" y="567992"/>
                  </a:lnTo>
                  <a:lnTo>
                    <a:pt x="3542869" y="567992"/>
                  </a:lnTo>
                  <a:lnTo>
                    <a:pt x="3545268" y="567992"/>
                  </a:lnTo>
                  <a:lnTo>
                    <a:pt x="3547667" y="567992"/>
                  </a:lnTo>
                  <a:lnTo>
                    <a:pt x="3550065" y="567992"/>
                  </a:lnTo>
                  <a:lnTo>
                    <a:pt x="3552464" y="567992"/>
                  </a:lnTo>
                  <a:lnTo>
                    <a:pt x="3554863" y="567992"/>
                  </a:lnTo>
                  <a:lnTo>
                    <a:pt x="3557261" y="567992"/>
                  </a:lnTo>
                  <a:lnTo>
                    <a:pt x="3559660" y="567992"/>
                  </a:lnTo>
                  <a:lnTo>
                    <a:pt x="3562059" y="567992"/>
                  </a:lnTo>
                  <a:lnTo>
                    <a:pt x="3564457" y="567992"/>
                  </a:lnTo>
                  <a:lnTo>
                    <a:pt x="3566856" y="567992"/>
                  </a:lnTo>
                  <a:lnTo>
                    <a:pt x="3569255" y="567992"/>
                  </a:lnTo>
                  <a:lnTo>
                    <a:pt x="3571654" y="567992"/>
                  </a:lnTo>
                  <a:lnTo>
                    <a:pt x="3574052" y="567992"/>
                  </a:lnTo>
                  <a:lnTo>
                    <a:pt x="3576451" y="567992"/>
                  </a:lnTo>
                  <a:lnTo>
                    <a:pt x="3578850" y="567992"/>
                  </a:lnTo>
                  <a:lnTo>
                    <a:pt x="3581248" y="567992"/>
                  </a:lnTo>
                  <a:lnTo>
                    <a:pt x="3583647" y="567992"/>
                  </a:lnTo>
                  <a:lnTo>
                    <a:pt x="3586046" y="567992"/>
                  </a:lnTo>
                  <a:lnTo>
                    <a:pt x="3588444" y="567992"/>
                  </a:lnTo>
                  <a:lnTo>
                    <a:pt x="3590843" y="567992"/>
                  </a:lnTo>
                  <a:lnTo>
                    <a:pt x="3593242" y="567992"/>
                  </a:lnTo>
                  <a:lnTo>
                    <a:pt x="3595640" y="567992"/>
                  </a:lnTo>
                  <a:lnTo>
                    <a:pt x="3598039" y="567992"/>
                  </a:lnTo>
                  <a:lnTo>
                    <a:pt x="3600438" y="567992"/>
                  </a:lnTo>
                  <a:lnTo>
                    <a:pt x="3602837" y="567992"/>
                  </a:lnTo>
                  <a:lnTo>
                    <a:pt x="3605235" y="567992"/>
                  </a:lnTo>
                  <a:lnTo>
                    <a:pt x="3607634" y="567992"/>
                  </a:lnTo>
                  <a:lnTo>
                    <a:pt x="3610033" y="567992"/>
                  </a:lnTo>
                  <a:lnTo>
                    <a:pt x="3612431" y="567992"/>
                  </a:lnTo>
                  <a:lnTo>
                    <a:pt x="3614830" y="567992"/>
                  </a:lnTo>
                  <a:lnTo>
                    <a:pt x="3617229" y="567992"/>
                  </a:lnTo>
                  <a:lnTo>
                    <a:pt x="3619627" y="567992"/>
                  </a:lnTo>
                  <a:lnTo>
                    <a:pt x="3622026" y="567992"/>
                  </a:lnTo>
                  <a:lnTo>
                    <a:pt x="3624425" y="567992"/>
                  </a:lnTo>
                  <a:lnTo>
                    <a:pt x="3626823" y="567992"/>
                  </a:lnTo>
                  <a:lnTo>
                    <a:pt x="3629222" y="567992"/>
                  </a:lnTo>
                  <a:lnTo>
                    <a:pt x="3631621" y="567992"/>
                  </a:lnTo>
                  <a:lnTo>
                    <a:pt x="3634020" y="567992"/>
                  </a:lnTo>
                  <a:lnTo>
                    <a:pt x="3636418" y="567992"/>
                  </a:lnTo>
                  <a:lnTo>
                    <a:pt x="3638817" y="567992"/>
                  </a:lnTo>
                  <a:lnTo>
                    <a:pt x="3641216" y="567992"/>
                  </a:lnTo>
                  <a:lnTo>
                    <a:pt x="3643614" y="567992"/>
                  </a:lnTo>
                  <a:lnTo>
                    <a:pt x="3646013" y="567992"/>
                  </a:lnTo>
                  <a:lnTo>
                    <a:pt x="3648412" y="567992"/>
                  </a:lnTo>
                  <a:lnTo>
                    <a:pt x="3650810" y="567992"/>
                  </a:lnTo>
                  <a:lnTo>
                    <a:pt x="3653209" y="567992"/>
                  </a:lnTo>
                  <a:lnTo>
                    <a:pt x="3655608" y="567992"/>
                  </a:lnTo>
                  <a:lnTo>
                    <a:pt x="3658006" y="567992"/>
                  </a:lnTo>
                  <a:lnTo>
                    <a:pt x="3660405" y="567992"/>
                  </a:lnTo>
                  <a:lnTo>
                    <a:pt x="3662804" y="567992"/>
                  </a:lnTo>
                  <a:lnTo>
                    <a:pt x="3665203" y="567992"/>
                  </a:lnTo>
                  <a:lnTo>
                    <a:pt x="3667601" y="567992"/>
                  </a:lnTo>
                  <a:lnTo>
                    <a:pt x="3670000" y="567992"/>
                  </a:lnTo>
                  <a:lnTo>
                    <a:pt x="3672399" y="567992"/>
                  </a:lnTo>
                  <a:lnTo>
                    <a:pt x="3674797" y="567992"/>
                  </a:lnTo>
                  <a:lnTo>
                    <a:pt x="3677196" y="567992"/>
                  </a:lnTo>
                  <a:lnTo>
                    <a:pt x="3679595" y="567992"/>
                  </a:lnTo>
                  <a:lnTo>
                    <a:pt x="3681993" y="567992"/>
                  </a:lnTo>
                  <a:lnTo>
                    <a:pt x="3684392" y="567992"/>
                  </a:lnTo>
                  <a:lnTo>
                    <a:pt x="3686791" y="567992"/>
                  </a:lnTo>
                  <a:lnTo>
                    <a:pt x="3689189" y="567992"/>
                  </a:lnTo>
                  <a:lnTo>
                    <a:pt x="3691588" y="567992"/>
                  </a:lnTo>
                  <a:lnTo>
                    <a:pt x="3693987" y="567992"/>
                  </a:lnTo>
                  <a:lnTo>
                    <a:pt x="3696386" y="567992"/>
                  </a:lnTo>
                  <a:lnTo>
                    <a:pt x="3698784" y="567992"/>
                  </a:lnTo>
                  <a:lnTo>
                    <a:pt x="3701183" y="567992"/>
                  </a:lnTo>
                  <a:lnTo>
                    <a:pt x="3703582" y="567992"/>
                  </a:lnTo>
                  <a:lnTo>
                    <a:pt x="3705980" y="567992"/>
                  </a:lnTo>
                  <a:lnTo>
                    <a:pt x="3708379" y="567992"/>
                  </a:lnTo>
                  <a:lnTo>
                    <a:pt x="3710778" y="567992"/>
                  </a:lnTo>
                  <a:lnTo>
                    <a:pt x="3713176" y="567992"/>
                  </a:lnTo>
                  <a:lnTo>
                    <a:pt x="3715575" y="567992"/>
                  </a:lnTo>
                  <a:lnTo>
                    <a:pt x="3717974" y="567992"/>
                  </a:lnTo>
                  <a:lnTo>
                    <a:pt x="3720373" y="567992"/>
                  </a:lnTo>
                  <a:lnTo>
                    <a:pt x="3722771" y="567992"/>
                  </a:lnTo>
                  <a:lnTo>
                    <a:pt x="3725170" y="567992"/>
                  </a:lnTo>
                  <a:lnTo>
                    <a:pt x="3727569" y="567992"/>
                  </a:lnTo>
                  <a:lnTo>
                    <a:pt x="3729967" y="567992"/>
                  </a:lnTo>
                  <a:lnTo>
                    <a:pt x="3732366" y="567992"/>
                  </a:lnTo>
                  <a:lnTo>
                    <a:pt x="3734765" y="567992"/>
                  </a:lnTo>
                  <a:lnTo>
                    <a:pt x="3737163" y="567992"/>
                  </a:lnTo>
                  <a:lnTo>
                    <a:pt x="3739562" y="567992"/>
                  </a:lnTo>
                  <a:lnTo>
                    <a:pt x="3741961" y="567992"/>
                  </a:lnTo>
                  <a:lnTo>
                    <a:pt x="3744359" y="567992"/>
                  </a:lnTo>
                  <a:lnTo>
                    <a:pt x="3746758" y="567992"/>
                  </a:lnTo>
                  <a:lnTo>
                    <a:pt x="3749157" y="567992"/>
                  </a:lnTo>
                  <a:lnTo>
                    <a:pt x="3751556" y="567992"/>
                  </a:lnTo>
                  <a:lnTo>
                    <a:pt x="3753954" y="567992"/>
                  </a:lnTo>
                  <a:lnTo>
                    <a:pt x="3756353" y="567992"/>
                  </a:lnTo>
                  <a:lnTo>
                    <a:pt x="3758752" y="567992"/>
                  </a:lnTo>
                  <a:lnTo>
                    <a:pt x="3761150" y="567992"/>
                  </a:lnTo>
                  <a:lnTo>
                    <a:pt x="3763549" y="567992"/>
                  </a:lnTo>
                  <a:lnTo>
                    <a:pt x="3765948" y="567992"/>
                  </a:lnTo>
                  <a:lnTo>
                    <a:pt x="3768346" y="567992"/>
                  </a:lnTo>
                  <a:lnTo>
                    <a:pt x="3770745" y="567992"/>
                  </a:lnTo>
                  <a:lnTo>
                    <a:pt x="3773144" y="567992"/>
                  </a:lnTo>
                  <a:lnTo>
                    <a:pt x="3775542" y="567992"/>
                  </a:lnTo>
                  <a:lnTo>
                    <a:pt x="3777941" y="567992"/>
                  </a:lnTo>
                  <a:lnTo>
                    <a:pt x="3780340" y="567992"/>
                  </a:lnTo>
                  <a:lnTo>
                    <a:pt x="3782739" y="567992"/>
                  </a:lnTo>
                  <a:lnTo>
                    <a:pt x="3785137" y="567992"/>
                  </a:lnTo>
                  <a:lnTo>
                    <a:pt x="3787536" y="567992"/>
                  </a:lnTo>
                  <a:lnTo>
                    <a:pt x="3789935" y="567992"/>
                  </a:lnTo>
                  <a:lnTo>
                    <a:pt x="3792333" y="567992"/>
                  </a:lnTo>
                  <a:lnTo>
                    <a:pt x="3794732" y="567992"/>
                  </a:lnTo>
                  <a:lnTo>
                    <a:pt x="3797131" y="567992"/>
                  </a:lnTo>
                  <a:lnTo>
                    <a:pt x="3799529" y="567992"/>
                  </a:lnTo>
                  <a:lnTo>
                    <a:pt x="3801928" y="567992"/>
                  </a:lnTo>
                  <a:lnTo>
                    <a:pt x="3804327" y="567992"/>
                  </a:lnTo>
                  <a:lnTo>
                    <a:pt x="3806725" y="567992"/>
                  </a:lnTo>
                  <a:lnTo>
                    <a:pt x="3809124" y="567992"/>
                  </a:lnTo>
                  <a:lnTo>
                    <a:pt x="3811523" y="567992"/>
                  </a:lnTo>
                  <a:lnTo>
                    <a:pt x="3813922" y="567992"/>
                  </a:lnTo>
                  <a:lnTo>
                    <a:pt x="3816320" y="567992"/>
                  </a:lnTo>
                  <a:lnTo>
                    <a:pt x="3818719" y="567992"/>
                  </a:lnTo>
                  <a:lnTo>
                    <a:pt x="3821118" y="567992"/>
                  </a:lnTo>
                  <a:lnTo>
                    <a:pt x="3823516" y="567992"/>
                  </a:lnTo>
                  <a:lnTo>
                    <a:pt x="3825915" y="567992"/>
                  </a:lnTo>
                  <a:lnTo>
                    <a:pt x="3828314" y="567992"/>
                  </a:lnTo>
                  <a:lnTo>
                    <a:pt x="3830712" y="567992"/>
                  </a:lnTo>
                  <a:lnTo>
                    <a:pt x="3833111" y="567992"/>
                  </a:lnTo>
                  <a:lnTo>
                    <a:pt x="3835510" y="567992"/>
                  </a:lnTo>
                  <a:lnTo>
                    <a:pt x="3837908" y="567992"/>
                  </a:lnTo>
                  <a:lnTo>
                    <a:pt x="3840307" y="567992"/>
                  </a:lnTo>
                  <a:lnTo>
                    <a:pt x="3842706" y="567992"/>
                  </a:lnTo>
                  <a:lnTo>
                    <a:pt x="3845105" y="567992"/>
                  </a:lnTo>
                  <a:lnTo>
                    <a:pt x="3847503" y="567992"/>
                  </a:lnTo>
                  <a:lnTo>
                    <a:pt x="3849902" y="567992"/>
                  </a:lnTo>
                  <a:lnTo>
                    <a:pt x="3852301" y="567992"/>
                  </a:lnTo>
                  <a:lnTo>
                    <a:pt x="3854699" y="567992"/>
                  </a:lnTo>
                  <a:lnTo>
                    <a:pt x="3857098" y="567992"/>
                  </a:lnTo>
                  <a:lnTo>
                    <a:pt x="3859497" y="567992"/>
                  </a:lnTo>
                  <a:lnTo>
                    <a:pt x="3861895" y="567992"/>
                  </a:lnTo>
                  <a:lnTo>
                    <a:pt x="3864294" y="567992"/>
                  </a:lnTo>
                  <a:lnTo>
                    <a:pt x="3866693" y="567992"/>
                  </a:lnTo>
                  <a:lnTo>
                    <a:pt x="3869091" y="567992"/>
                  </a:lnTo>
                  <a:lnTo>
                    <a:pt x="3871490" y="567992"/>
                  </a:lnTo>
                  <a:lnTo>
                    <a:pt x="3873889" y="567992"/>
                  </a:lnTo>
                  <a:lnTo>
                    <a:pt x="3876288" y="567992"/>
                  </a:lnTo>
                  <a:lnTo>
                    <a:pt x="3878686" y="567992"/>
                  </a:lnTo>
                  <a:lnTo>
                    <a:pt x="3881085" y="567992"/>
                  </a:lnTo>
                  <a:lnTo>
                    <a:pt x="3883484" y="567992"/>
                  </a:lnTo>
                  <a:lnTo>
                    <a:pt x="3885882" y="567992"/>
                  </a:lnTo>
                  <a:lnTo>
                    <a:pt x="3888281" y="567992"/>
                  </a:lnTo>
                  <a:lnTo>
                    <a:pt x="3890680" y="567992"/>
                  </a:lnTo>
                  <a:lnTo>
                    <a:pt x="3893078" y="567992"/>
                  </a:lnTo>
                  <a:lnTo>
                    <a:pt x="3895477" y="567992"/>
                  </a:lnTo>
                  <a:lnTo>
                    <a:pt x="3897876" y="567992"/>
                  </a:lnTo>
                  <a:lnTo>
                    <a:pt x="3900274" y="567992"/>
                  </a:lnTo>
                  <a:lnTo>
                    <a:pt x="3902673" y="567992"/>
                  </a:lnTo>
                  <a:lnTo>
                    <a:pt x="3905072" y="567992"/>
                  </a:lnTo>
                  <a:lnTo>
                    <a:pt x="3907471" y="567992"/>
                  </a:lnTo>
                  <a:lnTo>
                    <a:pt x="3909869" y="567992"/>
                  </a:lnTo>
                  <a:lnTo>
                    <a:pt x="3912268" y="567992"/>
                  </a:lnTo>
                  <a:lnTo>
                    <a:pt x="3914667" y="567992"/>
                  </a:lnTo>
                  <a:lnTo>
                    <a:pt x="3917065" y="567992"/>
                  </a:lnTo>
                  <a:lnTo>
                    <a:pt x="3919464" y="567992"/>
                  </a:lnTo>
                  <a:lnTo>
                    <a:pt x="3921863" y="567992"/>
                  </a:lnTo>
                  <a:lnTo>
                    <a:pt x="3924261" y="567992"/>
                  </a:lnTo>
                  <a:lnTo>
                    <a:pt x="3926660" y="567992"/>
                  </a:lnTo>
                  <a:lnTo>
                    <a:pt x="3929059" y="567992"/>
                  </a:lnTo>
                  <a:lnTo>
                    <a:pt x="3931457" y="567992"/>
                  </a:lnTo>
                  <a:lnTo>
                    <a:pt x="3933856" y="567992"/>
                  </a:lnTo>
                  <a:lnTo>
                    <a:pt x="3936255" y="567992"/>
                  </a:lnTo>
                  <a:lnTo>
                    <a:pt x="3938654" y="567992"/>
                  </a:lnTo>
                  <a:lnTo>
                    <a:pt x="3941052" y="567992"/>
                  </a:lnTo>
                  <a:lnTo>
                    <a:pt x="3943451" y="567992"/>
                  </a:lnTo>
                  <a:lnTo>
                    <a:pt x="3945850" y="567992"/>
                  </a:lnTo>
                  <a:lnTo>
                    <a:pt x="3948248" y="567992"/>
                  </a:lnTo>
                  <a:lnTo>
                    <a:pt x="3950647" y="567992"/>
                  </a:lnTo>
                  <a:lnTo>
                    <a:pt x="3953046" y="567992"/>
                  </a:lnTo>
                  <a:lnTo>
                    <a:pt x="3955444" y="567992"/>
                  </a:lnTo>
                  <a:lnTo>
                    <a:pt x="3957843" y="567992"/>
                  </a:lnTo>
                  <a:lnTo>
                    <a:pt x="3960242" y="567992"/>
                  </a:lnTo>
                  <a:lnTo>
                    <a:pt x="3962641" y="567992"/>
                  </a:lnTo>
                  <a:lnTo>
                    <a:pt x="3965039" y="567992"/>
                  </a:lnTo>
                  <a:lnTo>
                    <a:pt x="3967438" y="567992"/>
                  </a:lnTo>
                  <a:lnTo>
                    <a:pt x="3969837" y="567992"/>
                  </a:lnTo>
                  <a:lnTo>
                    <a:pt x="3972235" y="567992"/>
                  </a:lnTo>
                  <a:lnTo>
                    <a:pt x="3974634" y="567992"/>
                  </a:lnTo>
                  <a:lnTo>
                    <a:pt x="3977033" y="567992"/>
                  </a:lnTo>
                  <a:lnTo>
                    <a:pt x="3979431" y="567992"/>
                  </a:lnTo>
                  <a:lnTo>
                    <a:pt x="3981830" y="567992"/>
                  </a:lnTo>
                  <a:lnTo>
                    <a:pt x="3984229" y="567992"/>
                  </a:lnTo>
                  <a:lnTo>
                    <a:pt x="3986627" y="567992"/>
                  </a:lnTo>
                  <a:lnTo>
                    <a:pt x="3989026" y="567992"/>
                  </a:lnTo>
                  <a:lnTo>
                    <a:pt x="3991425" y="567992"/>
                  </a:lnTo>
                  <a:lnTo>
                    <a:pt x="3993824" y="567992"/>
                  </a:lnTo>
                  <a:lnTo>
                    <a:pt x="3996222" y="567992"/>
                  </a:lnTo>
                  <a:lnTo>
                    <a:pt x="3998621" y="567992"/>
                  </a:lnTo>
                  <a:lnTo>
                    <a:pt x="4001020" y="567992"/>
                  </a:lnTo>
                  <a:lnTo>
                    <a:pt x="4003418" y="567992"/>
                  </a:lnTo>
                  <a:lnTo>
                    <a:pt x="4005817" y="567992"/>
                  </a:lnTo>
                  <a:lnTo>
                    <a:pt x="4008216" y="567992"/>
                  </a:lnTo>
                  <a:lnTo>
                    <a:pt x="4010614" y="567992"/>
                  </a:lnTo>
                  <a:lnTo>
                    <a:pt x="4013013" y="567992"/>
                  </a:lnTo>
                  <a:lnTo>
                    <a:pt x="4015412" y="567992"/>
                  </a:lnTo>
                  <a:lnTo>
                    <a:pt x="4017810" y="567992"/>
                  </a:lnTo>
                  <a:lnTo>
                    <a:pt x="4020209" y="567992"/>
                  </a:lnTo>
                  <a:lnTo>
                    <a:pt x="4022608" y="567992"/>
                  </a:lnTo>
                  <a:lnTo>
                    <a:pt x="4025007" y="567992"/>
                  </a:lnTo>
                  <a:lnTo>
                    <a:pt x="4027405" y="567992"/>
                  </a:lnTo>
                  <a:lnTo>
                    <a:pt x="4029804" y="567992"/>
                  </a:lnTo>
                  <a:lnTo>
                    <a:pt x="4032203" y="567992"/>
                  </a:lnTo>
                  <a:lnTo>
                    <a:pt x="4034601" y="567992"/>
                  </a:lnTo>
                  <a:lnTo>
                    <a:pt x="4037000" y="567992"/>
                  </a:lnTo>
                  <a:lnTo>
                    <a:pt x="4039399" y="567992"/>
                  </a:lnTo>
                  <a:lnTo>
                    <a:pt x="4041797" y="567992"/>
                  </a:lnTo>
                  <a:lnTo>
                    <a:pt x="4044196" y="567992"/>
                  </a:lnTo>
                  <a:lnTo>
                    <a:pt x="4046595" y="567992"/>
                  </a:lnTo>
                  <a:lnTo>
                    <a:pt x="4048993" y="567992"/>
                  </a:lnTo>
                  <a:lnTo>
                    <a:pt x="4051392" y="567992"/>
                  </a:lnTo>
                  <a:lnTo>
                    <a:pt x="4053791" y="567992"/>
                  </a:lnTo>
                  <a:lnTo>
                    <a:pt x="4056190" y="567992"/>
                  </a:lnTo>
                  <a:lnTo>
                    <a:pt x="4058588" y="567992"/>
                  </a:lnTo>
                  <a:lnTo>
                    <a:pt x="4060987" y="567992"/>
                  </a:lnTo>
                  <a:lnTo>
                    <a:pt x="4063386" y="567992"/>
                  </a:lnTo>
                  <a:lnTo>
                    <a:pt x="4065784" y="567992"/>
                  </a:lnTo>
                  <a:lnTo>
                    <a:pt x="4068183" y="567992"/>
                  </a:lnTo>
                  <a:lnTo>
                    <a:pt x="4070582" y="567992"/>
                  </a:lnTo>
                  <a:lnTo>
                    <a:pt x="4072980" y="567992"/>
                  </a:lnTo>
                  <a:lnTo>
                    <a:pt x="4075379" y="567992"/>
                  </a:lnTo>
                  <a:lnTo>
                    <a:pt x="4077778" y="567992"/>
                  </a:lnTo>
                  <a:lnTo>
                    <a:pt x="4080176" y="567992"/>
                  </a:lnTo>
                  <a:lnTo>
                    <a:pt x="4082575" y="567992"/>
                  </a:lnTo>
                  <a:lnTo>
                    <a:pt x="4084974" y="567992"/>
                  </a:lnTo>
                  <a:lnTo>
                    <a:pt x="4087373" y="567992"/>
                  </a:lnTo>
                  <a:lnTo>
                    <a:pt x="4089771" y="567992"/>
                  </a:lnTo>
                  <a:lnTo>
                    <a:pt x="4092170" y="567992"/>
                  </a:lnTo>
                  <a:lnTo>
                    <a:pt x="4094569" y="567992"/>
                  </a:lnTo>
                  <a:lnTo>
                    <a:pt x="4096967" y="567992"/>
                  </a:lnTo>
                  <a:lnTo>
                    <a:pt x="4099366" y="567992"/>
                  </a:lnTo>
                  <a:lnTo>
                    <a:pt x="4101765" y="567992"/>
                  </a:lnTo>
                  <a:lnTo>
                    <a:pt x="4104163" y="567992"/>
                  </a:lnTo>
                  <a:lnTo>
                    <a:pt x="4106562" y="567992"/>
                  </a:lnTo>
                  <a:lnTo>
                    <a:pt x="4108961" y="567992"/>
                  </a:lnTo>
                  <a:lnTo>
                    <a:pt x="4111359" y="567992"/>
                  </a:lnTo>
                  <a:lnTo>
                    <a:pt x="4113758" y="567992"/>
                  </a:lnTo>
                  <a:lnTo>
                    <a:pt x="4116157" y="567992"/>
                  </a:lnTo>
                  <a:lnTo>
                    <a:pt x="4118556" y="567992"/>
                  </a:lnTo>
                  <a:lnTo>
                    <a:pt x="4120954" y="567992"/>
                  </a:lnTo>
                  <a:lnTo>
                    <a:pt x="4123353" y="567992"/>
                  </a:lnTo>
                  <a:lnTo>
                    <a:pt x="4125752" y="567992"/>
                  </a:lnTo>
                  <a:lnTo>
                    <a:pt x="4128150" y="567992"/>
                  </a:lnTo>
                  <a:lnTo>
                    <a:pt x="4130549" y="567992"/>
                  </a:lnTo>
                  <a:lnTo>
                    <a:pt x="4132948" y="567992"/>
                  </a:lnTo>
                  <a:lnTo>
                    <a:pt x="4135346" y="567992"/>
                  </a:lnTo>
                  <a:lnTo>
                    <a:pt x="4137745" y="567992"/>
                  </a:lnTo>
                  <a:lnTo>
                    <a:pt x="4140144" y="567992"/>
                  </a:lnTo>
                  <a:lnTo>
                    <a:pt x="4142542" y="567992"/>
                  </a:lnTo>
                  <a:lnTo>
                    <a:pt x="4144941" y="567992"/>
                  </a:lnTo>
                  <a:lnTo>
                    <a:pt x="4147340" y="567992"/>
                  </a:lnTo>
                  <a:lnTo>
                    <a:pt x="4149739" y="567992"/>
                  </a:lnTo>
                  <a:lnTo>
                    <a:pt x="4152137" y="567992"/>
                  </a:lnTo>
                  <a:lnTo>
                    <a:pt x="4154536" y="567992"/>
                  </a:lnTo>
                  <a:lnTo>
                    <a:pt x="4156935" y="567992"/>
                  </a:lnTo>
                  <a:lnTo>
                    <a:pt x="4159333" y="567992"/>
                  </a:lnTo>
                  <a:lnTo>
                    <a:pt x="4161732" y="567992"/>
                  </a:lnTo>
                  <a:lnTo>
                    <a:pt x="4164131" y="567992"/>
                  </a:lnTo>
                  <a:lnTo>
                    <a:pt x="4166529" y="567992"/>
                  </a:lnTo>
                  <a:lnTo>
                    <a:pt x="4168928" y="567992"/>
                  </a:lnTo>
                  <a:lnTo>
                    <a:pt x="4171327" y="567992"/>
                  </a:lnTo>
                  <a:lnTo>
                    <a:pt x="4173725" y="567992"/>
                  </a:lnTo>
                  <a:lnTo>
                    <a:pt x="4176124" y="567992"/>
                  </a:lnTo>
                  <a:lnTo>
                    <a:pt x="4178523" y="567992"/>
                  </a:lnTo>
                  <a:lnTo>
                    <a:pt x="4180922" y="567992"/>
                  </a:lnTo>
                  <a:lnTo>
                    <a:pt x="4183320" y="567992"/>
                  </a:lnTo>
                  <a:lnTo>
                    <a:pt x="4185719" y="567992"/>
                  </a:lnTo>
                  <a:lnTo>
                    <a:pt x="4188118" y="567992"/>
                  </a:lnTo>
                  <a:lnTo>
                    <a:pt x="4190516" y="567992"/>
                  </a:lnTo>
                  <a:lnTo>
                    <a:pt x="4192915" y="567992"/>
                  </a:lnTo>
                  <a:lnTo>
                    <a:pt x="4195314" y="567992"/>
                  </a:lnTo>
                  <a:lnTo>
                    <a:pt x="4197712" y="567992"/>
                  </a:lnTo>
                  <a:lnTo>
                    <a:pt x="4200111" y="567992"/>
                  </a:lnTo>
                  <a:lnTo>
                    <a:pt x="4202510" y="567992"/>
                  </a:lnTo>
                  <a:lnTo>
                    <a:pt x="4204909" y="567992"/>
                  </a:lnTo>
                  <a:lnTo>
                    <a:pt x="4207307" y="567992"/>
                  </a:lnTo>
                  <a:lnTo>
                    <a:pt x="4209706" y="567992"/>
                  </a:lnTo>
                  <a:lnTo>
                    <a:pt x="4212105" y="567992"/>
                  </a:lnTo>
                  <a:lnTo>
                    <a:pt x="4214503" y="567992"/>
                  </a:lnTo>
                  <a:lnTo>
                    <a:pt x="4216902" y="567992"/>
                  </a:lnTo>
                  <a:lnTo>
                    <a:pt x="4219301" y="567992"/>
                  </a:lnTo>
                  <a:lnTo>
                    <a:pt x="4221699" y="567992"/>
                  </a:lnTo>
                  <a:lnTo>
                    <a:pt x="4224098" y="567992"/>
                  </a:lnTo>
                  <a:lnTo>
                    <a:pt x="4226497" y="567992"/>
                  </a:lnTo>
                  <a:lnTo>
                    <a:pt x="4228895" y="567992"/>
                  </a:lnTo>
                  <a:lnTo>
                    <a:pt x="4231294" y="567992"/>
                  </a:lnTo>
                  <a:lnTo>
                    <a:pt x="4233693" y="567992"/>
                  </a:lnTo>
                  <a:lnTo>
                    <a:pt x="4236092" y="567992"/>
                  </a:lnTo>
                  <a:lnTo>
                    <a:pt x="4238490" y="567992"/>
                  </a:lnTo>
                  <a:lnTo>
                    <a:pt x="4240889" y="567992"/>
                  </a:lnTo>
                  <a:lnTo>
                    <a:pt x="4243288" y="567992"/>
                  </a:lnTo>
                  <a:lnTo>
                    <a:pt x="4245686" y="567992"/>
                  </a:lnTo>
                  <a:lnTo>
                    <a:pt x="4248085" y="567992"/>
                  </a:lnTo>
                  <a:lnTo>
                    <a:pt x="4250484" y="567992"/>
                  </a:lnTo>
                  <a:lnTo>
                    <a:pt x="4252882" y="567992"/>
                  </a:lnTo>
                  <a:lnTo>
                    <a:pt x="4255281" y="567992"/>
                  </a:lnTo>
                  <a:lnTo>
                    <a:pt x="4257680" y="567992"/>
                  </a:lnTo>
                  <a:lnTo>
                    <a:pt x="4260078" y="567992"/>
                  </a:lnTo>
                  <a:lnTo>
                    <a:pt x="4262477" y="567992"/>
                  </a:lnTo>
                  <a:lnTo>
                    <a:pt x="4264876" y="567992"/>
                  </a:lnTo>
                  <a:lnTo>
                    <a:pt x="4267275" y="567992"/>
                  </a:lnTo>
                  <a:lnTo>
                    <a:pt x="4269673" y="567992"/>
                  </a:lnTo>
                  <a:lnTo>
                    <a:pt x="4272072" y="567992"/>
                  </a:lnTo>
                  <a:lnTo>
                    <a:pt x="4274471" y="567992"/>
                  </a:lnTo>
                  <a:lnTo>
                    <a:pt x="4276869" y="567992"/>
                  </a:lnTo>
                  <a:lnTo>
                    <a:pt x="4279268" y="567992"/>
                  </a:lnTo>
                  <a:lnTo>
                    <a:pt x="4281667" y="567992"/>
                  </a:lnTo>
                  <a:lnTo>
                    <a:pt x="4284065" y="567992"/>
                  </a:lnTo>
                  <a:lnTo>
                    <a:pt x="4286464" y="567992"/>
                  </a:lnTo>
                  <a:lnTo>
                    <a:pt x="4288863" y="567992"/>
                  </a:lnTo>
                  <a:lnTo>
                    <a:pt x="4291261" y="567992"/>
                  </a:lnTo>
                  <a:lnTo>
                    <a:pt x="4293660" y="567992"/>
                  </a:lnTo>
                  <a:lnTo>
                    <a:pt x="4296059" y="567992"/>
                  </a:lnTo>
                  <a:lnTo>
                    <a:pt x="4298458" y="567992"/>
                  </a:lnTo>
                  <a:lnTo>
                    <a:pt x="4300856" y="567992"/>
                  </a:lnTo>
                  <a:lnTo>
                    <a:pt x="4303255" y="567992"/>
                  </a:lnTo>
                  <a:lnTo>
                    <a:pt x="4305654" y="567992"/>
                  </a:lnTo>
                  <a:lnTo>
                    <a:pt x="4308052" y="567992"/>
                  </a:lnTo>
                  <a:lnTo>
                    <a:pt x="4310451" y="567992"/>
                  </a:lnTo>
                  <a:lnTo>
                    <a:pt x="4312850" y="567992"/>
                  </a:lnTo>
                  <a:lnTo>
                    <a:pt x="4315248" y="567992"/>
                  </a:lnTo>
                  <a:lnTo>
                    <a:pt x="4317647" y="567992"/>
                  </a:lnTo>
                  <a:lnTo>
                    <a:pt x="4320046" y="567992"/>
                  </a:lnTo>
                  <a:lnTo>
                    <a:pt x="4322444" y="567992"/>
                  </a:lnTo>
                  <a:lnTo>
                    <a:pt x="4324843" y="567992"/>
                  </a:lnTo>
                  <a:lnTo>
                    <a:pt x="4327242" y="567992"/>
                  </a:lnTo>
                  <a:lnTo>
                    <a:pt x="4329641" y="567992"/>
                  </a:lnTo>
                  <a:lnTo>
                    <a:pt x="4332039" y="567992"/>
                  </a:lnTo>
                  <a:lnTo>
                    <a:pt x="4334438" y="567992"/>
                  </a:lnTo>
                  <a:lnTo>
                    <a:pt x="4336837" y="567992"/>
                  </a:lnTo>
                  <a:lnTo>
                    <a:pt x="4339235" y="567992"/>
                  </a:lnTo>
                  <a:lnTo>
                    <a:pt x="4341634" y="567992"/>
                  </a:lnTo>
                  <a:lnTo>
                    <a:pt x="4344033" y="567992"/>
                  </a:lnTo>
                  <a:lnTo>
                    <a:pt x="4346431" y="567992"/>
                  </a:lnTo>
                  <a:lnTo>
                    <a:pt x="4348830" y="567992"/>
                  </a:lnTo>
                  <a:lnTo>
                    <a:pt x="4351229" y="567992"/>
                  </a:lnTo>
                  <a:lnTo>
                    <a:pt x="4353627" y="567992"/>
                  </a:lnTo>
                  <a:lnTo>
                    <a:pt x="4356026" y="567992"/>
                  </a:lnTo>
                  <a:lnTo>
                    <a:pt x="4358425" y="567992"/>
                  </a:lnTo>
                  <a:lnTo>
                    <a:pt x="4360824" y="567992"/>
                  </a:lnTo>
                  <a:lnTo>
                    <a:pt x="4363222" y="567992"/>
                  </a:lnTo>
                  <a:lnTo>
                    <a:pt x="4365621" y="567992"/>
                  </a:lnTo>
                  <a:lnTo>
                    <a:pt x="4368020" y="567992"/>
                  </a:lnTo>
                  <a:lnTo>
                    <a:pt x="4370418" y="567992"/>
                  </a:lnTo>
                  <a:lnTo>
                    <a:pt x="4372817" y="567992"/>
                  </a:lnTo>
                  <a:lnTo>
                    <a:pt x="4375216" y="567992"/>
                  </a:lnTo>
                  <a:lnTo>
                    <a:pt x="4377614" y="567992"/>
                  </a:lnTo>
                  <a:lnTo>
                    <a:pt x="4380013" y="567992"/>
                  </a:lnTo>
                  <a:lnTo>
                    <a:pt x="4382412" y="567992"/>
                  </a:lnTo>
                  <a:lnTo>
                    <a:pt x="4384810" y="567992"/>
                  </a:lnTo>
                  <a:lnTo>
                    <a:pt x="4387209" y="567992"/>
                  </a:lnTo>
                  <a:lnTo>
                    <a:pt x="4389608" y="567992"/>
                  </a:lnTo>
                  <a:lnTo>
                    <a:pt x="4392007" y="567992"/>
                  </a:lnTo>
                  <a:lnTo>
                    <a:pt x="4394405" y="567992"/>
                  </a:lnTo>
                  <a:lnTo>
                    <a:pt x="4396804" y="567992"/>
                  </a:lnTo>
                  <a:lnTo>
                    <a:pt x="4399203" y="567992"/>
                  </a:lnTo>
                  <a:lnTo>
                    <a:pt x="4401601" y="567992"/>
                  </a:lnTo>
                  <a:lnTo>
                    <a:pt x="4404000" y="567992"/>
                  </a:lnTo>
                  <a:lnTo>
                    <a:pt x="4406399" y="567992"/>
                  </a:lnTo>
                  <a:lnTo>
                    <a:pt x="4408797" y="567992"/>
                  </a:lnTo>
                  <a:lnTo>
                    <a:pt x="4411196" y="567992"/>
                  </a:lnTo>
                  <a:lnTo>
                    <a:pt x="4413595" y="567992"/>
                  </a:lnTo>
                  <a:lnTo>
                    <a:pt x="4415994" y="567992"/>
                  </a:lnTo>
                  <a:lnTo>
                    <a:pt x="4418392" y="567992"/>
                  </a:lnTo>
                  <a:lnTo>
                    <a:pt x="4420791" y="567992"/>
                  </a:lnTo>
                  <a:lnTo>
                    <a:pt x="4423190" y="567992"/>
                  </a:lnTo>
                  <a:lnTo>
                    <a:pt x="4425588" y="567992"/>
                  </a:lnTo>
                  <a:lnTo>
                    <a:pt x="4427987" y="567992"/>
                  </a:lnTo>
                  <a:lnTo>
                    <a:pt x="4430386" y="567992"/>
                  </a:lnTo>
                  <a:lnTo>
                    <a:pt x="4432784" y="567992"/>
                  </a:lnTo>
                  <a:lnTo>
                    <a:pt x="4435183" y="567992"/>
                  </a:lnTo>
                  <a:lnTo>
                    <a:pt x="4437582" y="567992"/>
                  </a:lnTo>
                  <a:lnTo>
                    <a:pt x="4439980" y="567992"/>
                  </a:lnTo>
                  <a:lnTo>
                    <a:pt x="4442379" y="567992"/>
                  </a:lnTo>
                  <a:lnTo>
                    <a:pt x="4444778" y="567992"/>
                  </a:lnTo>
                  <a:lnTo>
                    <a:pt x="4447177" y="567992"/>
                  </a:lnTo>
                  <a:lnTo>
                    <a:pt x="4449575" y="567992"/>
                  </a:lnTo>
                  <a:lnTo>
                    <a:pt x="4451974" y="567992"/>
                  </a:lnTo>
                  <a:lnTo>
                    <a:pt x="4454373" y="567992"/>
                  </a:lnTo>
                  <a:lnTo>
                    <a:pt x="4456771" y="567992"/>
                  </a:lnTo>
                  <a:lnTo>
                    <a:pt x="4459170" y="567992"/>
                  </a:lnTo>
                  <a:lnTo>
                    <a:pt x="4461569" y="567992"/>
                  </a:lnTo>
                  <a:lnTo>
                    <a:pt x="4463967" y="567992"/>
                  </a:lnTo>
                  <a:lnTo>
                    <a:pt x="4466366" y="567992"/>
                  </a:lnTo>
                  <a:lnTo>
                    <a:pt x="4468765" y="567992"/>
                  </a:lnTo>
                  <a:lnTo>
                    <a:pt x="4471163" y="567992"/>
                  </a:lnTo>
                  <a:lnTo>
                    <a:pt x="4473562" y="567992"/>
                  </a:lnTo>
                  <a:lnTo>
                    <a:pt x="4475961" y="567992"/>
                  </a:lnTo>
                  <a:lnTo>
                    <a:pt x="4478360" y="567992"/>
                  </a:lnTo>
                  <a:lnTo>
                    <a:pt x="4480758" y="567992"/>
                  </a:lnTo>
                  <a:lnTo>
                    <a:pt x="4483157" y="567992"/>
                  </a:lnTo>
                  <a:lnTo>
                    <a:pt x="4485556" y="567992"/>
                  </a:lnTo>
                  <a:lnTo>
                    <a:pt x="4487954" y="567992"/>
                  </a:lnTo>
                  <a:lnTo>
                    <a:pt x="4490353" y="567992"/>
                  </a:lnTo>
                  <a:lnTo>
                    <a:pt x="4492752" y="567992"/>
                  </a:lnTo>
                  <a:lnTo>
                    <a:pt x="4495150" y="567992"/>
                  </a:lnTo>
                  <a:lnTo>
                    <a:pt x="4497549" y="567992"/>
                  </a:lnTo>
                  <a:lnTo>
                    <a:pt x="4499948" y="567992"/>
                  </a:lnTo>
                  <a:lnTo>
                    <a:pt x="4502346" y="567992"/>
                  </a:lnTo>
                  <a:lnTo>
                    <a:pt x="4504745" y="567992"/>
                  </a:lnTo>
                  <a:lnTo>
                    <a:pt x="4507144" y="567992"/>
                  </a:lnTo>
                  <a:lnTo>
                    <a:pt x="4509543" y="567992"/>
                  </a:lnTo>
                  <a:lnTo>
                    <a:pt x="4511941" y="567992"/>
                  </a:lnTo>
                  <a:lnTo>
                    <a:pt x="4514340" y="567992"/>
                  </a:lnTo>
                  <a:lnTo>
                    <a:pt x="4516739" y="567992"/>
                  </a:lnTo>
                  <a:lnTo>
                    <a:pt x="4519137" y="567992"/>
                  </a:lnTo>
                  <a:lnTo>
                    <a:pt x="4521536" y="567992"/>
                  </a:lnTo>
                  <a:lnTo>
                    <a:pt x="4523935" y="567992"/>
                  </a:lnTo>
                  <a:lnTo>
                    <a:pt x="4526333" y="567992"/>
                  </a:lnTo>
                  <a:lnTo>
                    <a:pt x="4528732" y="567992"/>
                  </a:lnTo>
                  <a:lnTo>
                    <a:pt x="4531131" y="567992"/>
                  </a:lnTo>
                  <a:lnTo>
                    <a:pt x="4533529" y="567992"/>
                  </a:lnTo>
                  <a:lnTo>
                    <a:pt x="4535928" y="567992"/>
                  </a:lnTo>
                  <a:lnTo>
                    <a:pt x="4538327" y="567992"/>
                  </a:lnTo>
                  <a:lnTo>
                    <a:pt x="4540726" y="567992"/>
                  </a:lnTo>
                  <a:lnTo>
                    <a:pt x="4543124" y="567992"/>
                  </a:lnTo>
                  <a:lnTo>
                    <a:pt x="4545523" y="567992"/>
                  </a:lnTo>
                  <a:lnTo>
                    <a:pt x="4547922" y="567992"/>
                  </a:lnTo>
                  <a:lnTo>
                    <a:pt x="4550320" y="567992"/>
                  </a:lnTo>
                  <a:lnTo>
                    <a:pt x="4552719" y="567992"/>
                  </a:lnTo>
                  <a:lnTo>
                    <a:pt x="4555118" y="567992"/>
                  </a:lnTo>
                  <a:lnTo>
                    <a:pt x="4557516" y="567992"/>
                  </a:lnTo>
                  <a:lnTo>
                    <a:pt x="4559915" y="567992"/>
                  </a:lnTo>
                  <a:lnTo>
                    <a:pt x="4562314" y="567992"/>
                  </a:lnTo>
                  <a:lnTo>
                    <a:pt x="4564712" y="567992"/>
                  </a:lnTo>
                  <a:lnTo>
                    <a:pt x="4567111" y="567992"/>
                  </a:lnTo>
                  <a:lnTo>
                    <a:pt x="4569510" y="567992"/>
                  </a:lnTo>
                  <a:lnTo>
                    <a:pt x="4571909" y="567992"/>
                  </a:lnTo>
                  <a:lnTo>
                    <a:pt x="4574307" y="567992"/>
                  </a:lnTo>
                  <a:lnTo>
                    <a:pt x="4576706" y="567992"/>
                  </a:lnTo>
                  <a:lnTo>
                    <a:pt x="4579105" y="567992"/>
                  </a:lnTo>
                  <a:lnTo>
                    <a:pt x="4581503" y="567992"/>
                  </a:lnTo>
                  <a:lnTo>
                    <a:pt x="4583902" y="567992"/>
                  </a:lnTo>
                  <a:lnTo>
                    <a:pt x="4586301" y="567992"/>
                  </a:lnTo>
                  <a:lnTo>
                    <a:pt x="4588699" y="567992"/>
                  </a:lnTo>
                  <a:lnTo>
                    <a:pt x="4591098" y="567992"/>
                  </a:lnTo>
                  <a:lnTo>
                    <a:pt x="4593497" y="567992"/>
                  </a:lnTo>
                  <a:lnTo>
                    <a:pt x="4595895" y="567992"/>
                  </a:lnTo>
                  <a:lnTo>
                    <a:pt x="4598294" y="567992"/>
                  </a:lnTo>
                  <a:lnTo>
                    <a:pt x="4600693" y="567992"/>
                  </a:lnTo>
                  <a:lnTo>
                    <a:pt x="4603092" y="567992"/>
                  </a:lnTo>
                  <a:lnTo>
                    <a:pt x="4605490" y="567992"/>
                  </a:lnTo>
                  <a:lnTo>
                    <a:pt x="4607889" y="567992"/>
                  </a:lnTo>
                  <a:lnTo>
                    <a:pt x="4610288" y="567992"/>
                  </a:lnTo>
                  <a:lnTo>
                    <a:pt x="4612686" y="567992"/>
                  </a:lnTo>
                  <a:lnTo>
                    <a:pt x="4615085" y="567992"/>
                  </a:lnTo>
                  <a:lnTo>
                    <a:pt x="4617484" y="567992"/>
                  </a:lnTo>
                  <a:lnTo>
                    <a:pt x="4619882" y="567992"/>
                  </a:lnTo>
                  <a:lnTo>
                    <a:pt x="4622281" y="567992"/>
                  </a:lnTo>
                  <a:lnTo>
                    <a:pt x="4624680" y="567992"/>
                  </a:lnTo>
                  <a:lnTo>
                    <a:pt x="4627078" y="567992"/>
                  </a:lnTo>
                  <a:lnTo>
                    <a:pt x="4629477" y="567992"/>
                  </a:lnTo>
                  <a:lnTo>
                    <a:pt x="4631876" y="567992"/>
                  </a:lnTo>
                  <a:lnTo>
                    <a:pt x="4634275" y="567992"/>
                  </a:lnTo>
                  <a:lnTo>
                    <a:pt x="4636673" y="567992"/>
                  </a:lnTo>
                  <a:lnTo>
                    <a:pt x="4639072" y="567992"/>
                  </a:lnTo>
                  <a:lnTo>
                    <a:pt x="4641471" y="567992"/>
                  </a:lnTo>
                  <a:lnTo>
                    <a:pt x="4643869" y="567992"/>
                  </a:lnTo>
                  <a:lnTo>
                    <a:pt x="4646268" y="567992"/>
                  </a:lnTo>
                  <a:lnTo>
                    <a:pt x="4648667" y="567992"/>
                  </a:lnTo>
                  <a:lnTo>
                    <a:pt x="4651065" y="567992"/>
                  </a:lnTo>
                  <a:lnTo>
                    <a:pt x="4653464" y="567992"/>
                  </a:lnTo>
                  <a:lnTo>
                    <a:pt x="4655863" y="567992"/>
                  </a:lnTo>
                  <a:lnTo>
                    <a:pt x="4658262" y="567992"/>
                  </a:lnTo>
                  <a:lnTo>
                    <a:pt x="4660660" y="567992"/>
                  </a:lnTo>
                  <a:lnTo>
                    <a:pt x="4663059" y="567992"/>
                  </a:lnTo>
                  <a:lnTo>
                    <a:pt x="4665458" y="567992"/>
                  </a:lnTo>
                  <a:lnTo>
                    <a:pt x="4667856" y="567992"/>
                  </a:lnTo>
                </a:path>
              </a:pathLst>
            </a:custGeom>
            <a:ln w="13550" cap="flat">
              <a:solidFill>
                <a:srgbClr val="FF3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7443585" y="4354701"/>
              <a:ext cx="3279013" cy="15589"/>
            </a:xfrm>
            <a:custGeom>
              <a:avLst/>
              <a:pathLst>
                <a:path w="3279013" h="15589">
                  <a:moveTo>
                    <a:pt x="0" y="0"/>
                  </a:moveTo>
                  <a:lnTo>
                    <a:pt x="2398" y="0"/>
                  </a:lnTo>
                  <a:lnTo>
                    <a:pt x="4797" y="0"/>
                  </a:lnTo>
                  <a:lnTo>
                    <a:pt x="7196" y="0"/>
                  </a:lnTo>
                  <a:lnTo>
                    <a:pt x="9594" y="0"/>
                  </a:lnTo>
                  <a:lnTo>
                    <a:pt x="11993" y="0"/>
                  </a:lnTo>
                  <a:lnTo>
                    <a:pt x="14392" y="0"/>
                  </a:lnTo>
                  <a:lnTo>
                    <a:pt x="16790" y="0"/>
                  </a:lnTo>
                  <a:lnTo>
                    <a:pt x="19189" y="0"/>
                  </a:lnTo>
                  <a:lnTo>
                    <a:pt x="21588" y="0"/>
                  </a:lnTo>
                  <a:lnTo>
                    <a:pt x="23986" y="0"/>
                  </a:lnTo>
                  <a:lnTo>
                    <a:pt x="26385" y="0"/>
                  </a:lnTo>
                  <a:lnTo>
                    <a:pt x="28784" y="0"/>
                  </a:lnTo>
                  <a:lnTo>
                    <a:pt x="31183" y="0"/>
                  </a:lnTo>
                  <a:lnTo>
                    <a:pt x="33581" y="0"/>
                  </a:lnTo>
                  <a:lnTo>
                    <a:pt x="35980" y="0"/>
                  </a:lnTo>
                  <a:lnTo>
                    <a:pt x="38379" y="0"/>
                  </a:lnTo>
                  <a:lnTo>
                    <a:pt x="40777" y="0"/>
                  </a:lnTo>
                  <a:lnTo>
                    <a:pt x="43176" y="0"/>
                  </a:lnTo>
                  <a:lnTo>
                    <a:pt x="45575" y="0"/>
                  </a:lnTo>
                  <a:lnTo>
                    <a:pt x="47973" y="0"/>
                  </a:lnTo>
                  <a:lnTo>
                    <a:pt x="50372" y="0"/>
                  </a:lnTo>
                  <a:lnTo>
                    <a:pt x="52771" y="0"/>
                  </a:lnTo>
                  <a:lnTo>
                    <a:pt x="55169" y="0"/>
                  </a:lnTo>
                  <a:lnTo>
                    <a:pt x="57568" y="0"/>
                  </a:lnTo>
                  <a:lnTo>
                    <a:pt x="59967" y="0"/>
                  </a:lnTo>
                  <a:lnTo>
                    <a:pt x="62366" y="0"/>
                  </a:lnTo>
                  <a:lnTo>
                    <a:pt x="64764" y="0"/>
                  </a:lnTo>
                  <a:lnTo>
                    <a:pt x="67163" y="0"/>
                  </a:lnTo>
                  <a:lnTo>
                    <a:pt x="69562" y="0"/>
                  </a:lnTo>
                  <a:lnTo>
                    <a:pt x="71960" y="0"/>
                  </a:lnTo>
                  <a:lnTo>
                    <a:pt x="74359" y="0"/>
                  </a:lnTo>
                  <a:lnTo>
                    <a:pt x="76758" y="0"/>
                  </a:lnTo>
                  <a:lnTo>
                    <a:pt x="79156" y="0"/>
                  </a:lnTo>
                  <a:lnTo>
                    <a:pt x="81555" y="0"/>
                  </a:lnTo>
                  <a:lnTo>
                    <a:pt x="83954" y="0"/>
                  </a:lnTo>
                  <a:lnTo>
                    <a:pt x="86352" y="0"/>
                  </a:lnTo>
                  <a:lnTo>
                    <a:pt x="88751" y="0"/>
                  </a:lnTo>
                  <a:lnTo>
                    <a:pt x="91150" y="0"/>
                  </a:lnTo>
                  <a:lnTo>
                    <a:pt x="93549" y="0"/>
                  </a:lnTo>
                  <a:lnTo>
                    <a:pt x="95947" y="0"/>
                  </a:lnTo>
                  <a:lnTo>
                    <a:pt x="98346" y="0"/>
                  </a:lnTo>
                  <a:lnTo>
                    <a:pt x="100745" y="0"/>
                  </a:lnTo>
                  <a:lnTo>
                    <a:pt x="103143" y="0"/>
                  </a:lnTo>
                  <a:lnTo>
                    <a:pt x="105542" y="0"/>
                  </a:lnTo>
                  <a:lnTo>
                    <a:pt x="107941" y="0"/>
                  </a:lnTo>
                  <a:lnTo>
                    <a:pt x="110339" y="0"/>
                  </a:lnTo>
                  <a:lnTo>
                    <a:pt x="112738" y="0"/>
                  </a:lnTo>
                  <a:lnTo>
                    <a:pt x="115137" y="0"/>
                  </a:lnTo>
                  <a:lnTo>
                    <a:pt x="117535" y="0"/>
                  </a:lnTo>
                  <a:lnTo>
                    <a:pt x="119934" y="0"/>
                  </a:lnTo>
                  <a:lnTo>
                    <a:pt x="122333" y="0"/>
                  </a:lnTo>
                  <a:lnTo>
                    <a:pt x="124732" y="0"/>
                  </a:lnTo>
                  <a:lnTo>
                    <a:pt x="127130" y="0"/>
                  </a:lnTo>
                  <a:lnTo>
                    <a:pt x="129529" y="0"/>
                  </a:lnTo>
                  <a:lnTo>
                    <a:pt x="131928" y="0"/>
                  </a:lnTo>
                  <a:lnTo>
                    <a:pt x="134326" y="0"/>
                  </a:lnTo>
                  <a:lnTo>
                    <a:pt x="136725" y="0"/>
                  </a:lnTo>
                  <a:lnTo>
                    <a:pt x="139124" y="0"/>
                  </a:lnTo>
                  <a:lnTo>
                    <a:pt x="141522" y="0"/>
                  </a:lnTo>
                  <a:lnTo>
                    <a:pt x="143921" y="0"/>
                  </a:lnTo>
                  <a:lnTo>
                    <a:pt x="146320" y="0"/>
                  </a:lnTo>
                  <a:lnTo>
                    <a:pt x="148718" y="0"/>
                  </a:lnTo>
                  <a:lnTo>
                    <a:pt x="151117" y="0"/>
                  </a:lnTo>
                  <a:lnTo>
                    <a:pt x="153516" y="0"/>
                  </a:lnTo>
                  <a:lnTo>
                    <a:pt x="155915" y="0"/>
                  </a:lnTo>
                  <a:lnTo>
                    <a:pt x="158313" y="0"/>
                  </a:lnTo>
                  <a:lnTo>
                    <a:pt x="160712" y="0"/>
                  </a:lnTo>
                  <a:lnTo>
                    <a:pt x="163111" y="0"/>
                  </a:lnTo>
                  <a:lnTo>
                    <a:pt x="165509" y="0"/>
                  </a:lnTo>
                  <a:lnTo>
                    <a:pt x="167908" y="0"/>
                  </a:lnTo>
                  <a:lnTo>
                    <a:pt x="170307" y="0"/>
                  </a:lnTo>
                  <a:lnTo>
                    <a:pt x="172705" y="0"/>
                  </a:lnTo>
                  <a:lnTo>
                    <a:pt x="175104" y="0"/>
                  </a:lnTo>
                  <a:lnTo>
                    <a:pt x="177503" y="0"/>
                  </a:lnTo>
                  <a:lnTo>
                    <a:pt x="179901" y="0"/>
                  </a:lnTo>
                  <a:lnTo>
                    <a:pt x="182300" y="0"/>
                  </a:lnTo>
                  <a:lnTo>
                    <a:pt x="184699" y="0"/>
                  </a:lnTo>
                  <a:lnTo>
                    <a:pt x="187098" y="0"/>
                  </a:lnTo>
                  <a:lnTo>
                    <a:pt x="189496" y="0"/>
                  </a:lnTo>
                  <a:lnTo>
                    <a:pt x="191895" y="0"/>
                  </a:lnTo>
                  <a:lnTo>
                    <a:pt x="194294" y="0"/>
                  </a:lnTo>
                  <a:lnTo>
                    <a:pt x="196692" y="0"/>
                  </a:lnTo>
                  <a:lnTo>
                    <a:pt x="199091" y="0"/>
                  </a:lnTo>
                  <a:lnTo>
                    <a:pt x="201490" y="0"/>
                  </a:lnTo>
                  <a:lnTo>
                    <a:pt x="203888" y="0"/>
                  </a:lnTo>
                  <a:lnTo>
                    <a:pt x="206287" y="0"/>
                  </a:lnTo>
                  <a:lnTo>
                    <a:pt x="208686" y="0"/>
                  </a:lnTo>
                  <a:lnTo>
                    <a:pt x="211084" y="0"/>
                  </a:lnTo>
                  <a:lnTo>
                    <a:pt x="213483" y="0"/>
                  </a:lnTo>
                  <a:lnTo>
                    <a:pt x="215882" y="0"/>
                  </a:lnTo>
                  <a:lnTo>
                    <a:pt x="218281" y="0"/>
                  </a:lnTo>
                  <a:lnTo>
                    <a:pt x="220679" y="0"/>
                  </a:lnTo>
                  <a:lnTo>
                    <a:pt x="223078" y="0"/>
                  </a:lnTo>
                  <a:lnTo>
                    <a:pt x="225477" y="0"/>
                  </a:lnTo>
                  <a:lnTo>
                    <a:pt x="227875" y="0"/>
                  </a:lnTo>
                  <a:lnTo>
                    <a:pt x="230274" y="0"/>
                  </a:lnTo>
                  <a:lnTo>
                    <a:pt x="232673" y="0"/>
                  </a:lnTo>
                  <a:lnTo>
                    <a:pt x="235071" y="0"/>
                  </a:lnTo>
                  <a:lnTo>
                    <a:pt x="237470" y="0"/>
                  </a:lnTo>
                  <a:lnTo>
                    <a:pt x="239869" y="0"/>
                  </a:lnTo>
                  <a:lnTo>
                    <a:pt x="242268" y="0"/>
                  </a:lnTo>
                  <a:lnTo>
                    <a:pt x="244666" y="0"/>
                  </a:lnTo>
                  <a:lnTo>
                    <a:pt x="247065" y="0"/>
                  </a:lnTo>
                  <a:lnTo>
                    <a:pt x="249464" y="0"/>
                  </a:lnTo>
                  <a:lnTo>
                    <a:pt x="251862" y="0"/>
                  </a:lnTo>
                  <a:lnTo>
                    <a:pt x="254261" y="0"/>
                  </a:lnTo>
                  <a:lnTo>
                    <a:pt x="256660" y="0"/>
                  </a:lnTo>
                  <a:lnTo>
                    <a:pt x="259058" y="0"/>
                  </a:lnTo>
                  <a:lnTo>
                    <a:pt x="261457" y="0"/>
                  </a:lnTo>
                  <a:lnTo>
                    <a:pt x="263856" y="0"/>
                  </a:lnTo>
                  <a:lnTo>
                    <a:pt x="266254" y="0"/>
                  </a:lnTo>
                  <a:lnTo>
                    <a:pt x="268653" y="0"/>
                  </a:lnTo>
                  <a:lnTo>
                    <a:pt x="271052" y="0"/>
                  </a:lnTo>
                  <a:lnTo>
                    <a:pt x="273451" y="0"/>
                  </a:lnTo>
                  <a:lnTo>
                    <a:pt x="275849" y="0"/>
                  </a:lnTo>
                  <a:lnTo>
                    <a:pt x="278248" y="0"/>
                  </a:lnTo>
                  <a:lnTo>
                    <a:pt x="280647" y="0"/>
                  </a:lnTo>
                  <a:lnTo>
                    <a:pt x="283045" y="0"/>
                  </a:lnTo>
                  <a:lnTo>
                    <a:pt x="285444" y="0"/>
                  </a:lnTo>
                  <a:lnTo>
                    <a:pt x="287843" y="0"/>
                  </a:lnTo>
                  <a:lnTo>
                    <a:pt x="290241" y="0"/>
                  </a:lnTo>
                  <a:lnTo>
                    <a:pt x="292640" y="0"/>
                  </a:lnTo>
                  <a:lnTo>
                    <a:pt x="295039" y="0"/>
                  </a:lnTo>
                  <a:lnTo>
                    <a:pt x="297437" y="0"/>
                  </a:lnTo>
                  <a:lnTo>
                    <a:pt x="299836" y="0"/>
                  </a:lnTo>
                  <a:lnTo>
                    <a:pt x="302235" y="0"/>
                  </a:lnTo>
                  <a:lnTo>
                    <a:pt x="304634" y="0"/>
                  </a:lnTo>
                  <a:lnTo>
                    <a:pt x="307032" y="0"/>
                  </a:lnTo>
                  <a:lnTo>
                    <a:pt x="309431" y="0"/>
                  </a:lnTo>
                  <a:lnTo>
                    <a:pt x="311830" y="0"/>
                  </a:lnTo>
                  <a:lnTo>
                    <a:pt x="314228" y="0"/>
                  </a:lnTo>
                  <a:lnTo>
                    <a:pt x="316627" y="0"/>
                  </a:lnTo>
                  <a:lnTo>
                    <a:pt x="319026" y="0"/>
                  </a:lnTo>
                  <a:lnTo>
                    <a:pt x="321424" y="0"/>
                  </a:lnTo>
                  <a:lnTo>
                    <a:pt x="323823" y="0"/>
                  </a:lnTo>
                  <a:lnTo>
                    <a:pt x="326222" y="0"/>
                  </a:lnTo>
                  <a:lnTo>
                    <a:pt x="328620" y="0"/>
                  </a:lnTo>
                  <a:lnTo>
                    <a:pt x="331019" y="0"/>
                  </a:lnTo>
                  <a:lnTo>
                    <a:pt x="333418" y="0"/>
                  </a:lnTo>
                  <a:lnTo>
                    <a:pt x="335817" y="0"/>
                  </a:lnTo>
                  <a:lnTo>
                    <a:pt x="338215" y="0"/>
                  </a:lnTo>
                  <a:lnTo>
                    <a:pt x="340614" y="0"/>
                  </a:lnTo>
                  <a:lnTo>
                    <a:pt x="343013" y="0"/>
                  </a:lnTo>
                  <a:lnTo>
                    <a:pt x="345411" y="0"/>
                  </a:lnTo>
                  <a:lnTo>
                    <a:pt x="347810" y="0"/>
                  </a:lnTo>
                  <a:lnTo>
                    <a:pt x="350209" y="0"/>
                  </a:lnTo>
                  <a:lnTo>
                    <a:pt x="352607" y="0"/>
                  </a:lnTo>
                  <a:lnTo>
                    <a:pt x="355006" y="0"/>
                  </a:lnTo>
                  <a:lnTo>
                    <a:pt x="357405" y="0"/>
                  </a:lnTo>
                  <a:lnTo>
                    <a:pt x="359803" y="0"/>
                  </a:lnTo>
                  <a:lnTo>
                    <a:pt x="362202" y="0"/>
                  </a:lnTo>
                  <a:lnTo>
                    <a:pt x="364601" y="0"/>
                  </a:lnTo>
                  <a:lnTo>
                    <a:pt x="367000" y="0"/>
                  </a:lnTo>
                  <a:lnTo>
                    <a:pt x="369398" y="0"/>
                  </a:lnTo>
                  <a:lnTo>
                    <a:pt x="371797" y="0"/>
                  </a:lnTo>
                  <a:lnTo>
                    <a:pt x="374196" y="0"/>
                  </a:lnTo>
                  <a:lnTo>
                    <a:pt x="376594" y="0"/>
                  </a:lnTo>
                  <a:lnTo>
                    <a:pt x="378993" y="0"/>
                  </a:lnTo>
                  <a:lnTo>
                    <a:pt x="381392" y="0"/>
                  </a:lnTo>
                  <a:lnTo>
                    <a:pt x="383790" y="0"/>
                  </a:lnTo>
                  <a:lnTo>
                    <a:pt x="386189" y="0"/>
                  </a:lnTo>
                  <a:lnTo>
                    <a:pt x="388588" y="0"/>
                  </a:lnTo>
                  <a:lnTo>
                    <a:pt x="390986" y="0"/>
                  </a:lnTo>
                  <a:lnTo>
                    <a:pt x="393385" y="0"/>
                  </a:lnTo>
                  <a:lnTo>
                    <a:pt x="395784" y="0"/>
                  </a:lnTo>
                  <a:lnTo>
                    <a:pt x="398183" y="0"/>
                  </a:lnTo>
                  <a:lnTo>
                    <a:pt x="400581" y="0"/>
                  </a:lnTo>
                  <a:lnTo>
                    <a:pt x="402980" y="0"/>
                  </a:lnTo>
                  <a:lnTo>
                    <a:pt x="405379" y="0"/>
                  </a:lnTo>
                  <a:lnTo>
                    <a:pt x="407777" y="0"/>
                  </a:lnTo>
                  <a:lnTo>
                    <a:pt x="410176" y="0"/>
                  </a:lnTo>
                  <a:lnTo>
                    <a:pt x="412575" y="0"/>
                  </a:lnTo>
                  <a:lnTo>
                    <a:pt x="414973" y="0"/>
                  </a:lnTo>
                  <a:lnTo>
                    <a:pt x="417372" y="0"/>
                  </a:lnTo>
                  <a:lnTo>
                    <a:pt x="419771" y="0"/>
                  </a:lnTo>
                  <a:lnTo>
                    <a:pt x="422169" y="0"/>
                  </a:lnTo>
                  <a:lnTo>
                    <a:pt x="424568" y="0"/>
                  </a:lnTo>
                  <a:lnTo>
                    <a:pt x="426967" y="0"/>
                  </a:lnTo>
                  <a:lnTo>
                    <a:pt x="429366" y="0"/>
                  </a:lnTo>
                  <a:lnTo>
                    <a:pt x="431764" y="0"/>
                  </a:lnTo>
                  <a:lnTo>
                    <a:pt x="434163" y="0"/>
                  </a:lnTo>
                  <a:lnTo>
                    <a:pt x="436562" y="0"/>
                  </a:lnTo>
                  <a:lnTo>
                    <a:pt x="438960" y="0"/>
                  </a:lnTo>
                  <a:lnTo>
                    <a:pt x="441359" y="0"/>
                  </a:lnTo>
                  <a:lnTo>
                    <a:pt x="443758" y="0"/>
                  </a:lnTo>
                  <a:lnTo>
                    <a:pt x="446156" y="0"/>
                  </a:lnTo>
                  <a:lnTo>
                    <a:pt x="448555" y="0"/>
                  </a:lnTo>
                  <a:lnTo>
                    <a:pt x="450954" y="0"/>
                  </a:lnTo>
                  <a:lnTo>
                    <a:pt x="453352" y="0"/>
                  </a:lnTo>
                  <a:lnTo>
                    <a:pt x="455751" y="0"/>
                  </a:lnTo>
                  <a:lnTo>
                    <a:pt x="458150" y="0"/>
                  </a:lnTo>
                  <a:lnTo>
                    <a:pt x="460549" y="0"/>
                  </a:lnTo>
                  <a:lnTo>
                    <a:pt x="462947" y="0"/>
                  </a:lnTo>
                  <a:lnTo>
                    <a:pt x="465346" y="0"/>
                  </a:lnTo>
                  <a:lnTo>
                    <a:pt x="467745" y="0"/>
                  </a:lnTo>
                  <a:lnTo>
                    <a:pt x="470143" y="0"/>
                  </a:lnTo>
                  <a:lnTo>
                    <a:pt x="472542" y="0"/>
                  </a:lnTo>
                  <a:lnTo>
                    <a:pt x="474941" y="0"/>
                  </a:lnTo>
                  <a:lnTo>
                    <a:pt x="477339" y="0"/>
                  </a:lnTo>
                  <a:lnTo>
                    <a:pt x="479738" y="0"/>
                  </a:lnTo>
                  <a:lnTo>
                    <a:pt x="482137" y="0"/>
                  </a:lnTo>
                  <a:lnTo>
                    <a:pt x="484536" y="0"/>
                  </a:lnTo>
                  <a:lnTo>
                    <a:pt x="486934" y="0"/>
                  </a:lnTo>
                  <a:lnTo>
                    <a:pt x="489333" y="0"/>
                  </a:lnTo>
                  <a:lnTo>
                    <a:pt x="491732" y="0"/>
                  </a:lnTo>
                  <a:lnTo>
                    <a:pt x="494130" y="0"/>
                  </a:lnTo>
                  <a:lnTo>
                    <a:pt x="496529" y="0"/>
                  </a:lnTo>
                  <a:lnTo>
                    <a:pt x="498928" y="0"/>
                  </a:lnTo>
                  <a:lnTo>
                    <a:pt x="501326" y="0"/>
                  </a:lnTo>
                  <a:lnTo>
                    <a:pt x="503725" y="0"/>
                  </a:lnTo>
                  <a:lnTo>
                    <a:pt x="506124" y="0"/>
                  </a:lnTo>
                  <a:lnTo>
                    <a:pt x="508522" y="0"/>
                  </a:lnTo>
                  <a:lnTo>
                    <a:pt x="510921" y="0"/>
                  </a:lnTo>
                  <a:lnTo>
                    <a:pt x="513320" y="0"/>
                  </a:lnTo>
                  <a:lnTo>
                    <a:pt x="515719" y="0"/>
                  </a:lnTo>
                  <a:lnTo>
                    <a:pt x="518117" y="0"/>
                  </a:lnTo>
                  <a:lnTo>
                    <a:pt x="520516" y="0"/>
                  </a:lnTo>
                  <a:lnTo>
                    <a:pt x="522915" y="0"/>
                  </a:lnTo>
                  <a:lnTo>
                    <a:pt x="525313" y="0"/>
                  </a:lnTo>
                  <a:lnTo>
                    <a:pt x="527712" y="0"/>
                  </a:lnTo>
                  <a:lnTo>
                    <a:pt x="530111" y="0"/>
                  </a:lnTo>
                  <a:lnTo>
                    <a:pt x="532509" y="0"/>
                  </a:lnTo>
                  <a:lnTo>
                    <a:pt x="534908" y="0"/>
                  </a:lnTo>
                  <a:lnTo>
                    <a:pt x="537307" y="0"/>
                  </a:lnTo>
                  <a:lnTo>
                    <a:pt x="539705" y="0"/>
                  </a:lnTo>
                  <a:lnTo>
                    <a:pt x="542104" y="0"/>
                  </a:lnTo>
                  <a:lnTo>
                    <a:pt x="544503" y="0"/>
                  </a:lnTo>
                  <a:lnTo>
                    <a:pt x="546902" y="0"/>
                  </a:lnTo>
                  <a:lnTo>
                    <a:pt x="549300" y="0"/>
                  </a:lnTo>
                  <a:lnTo>
                    <a:pt x="551699" y="0"/>
                  </a:lnTo>
                  <a:lnTo>
                    <a:pt x="554098" y="0"/>
                  </a:lnTo>
                  <a:lnTo>
                    <a:pt x="556496" y="0"/>
                  </a:lnTo>
                  <a:lnTo>
                    <a:pt x="558895" y="0"/>
                  </a:lnTo>
                  <a:lnTo>
                    <a:pt x="561294" y="0"/>
                  </a:lnTo>
                  <a:lnTo>
                    <a:pt x="563692" y="0"/>
                  </a:lnTo>
                  <a:lnTo>
                    <a:pt x="566091" y="0"/>
                  </a:lnTo>
                  <a:lnTo>
                    <a:pt x="568490" y="0"/>
                  </a:lnTo>
                  <a:lnTo>
                    <a:pt x="570888" y="0"/>
                  </a:lnTo>
                  <a:lnTo>
                    <a:pt x="573287" y="0"/>
                  </a:lnTo>
                  <a:lnTo>
                    <a:pt x="575686" y="0"/>
                  </a:lnTo>
                  <a:lnTo>
                    <a:pt x="578085" y="0"/>
                  </a:lnTo>
                  <a:lnTo>
                    <a:pt x="580483" y="0"/>
                  </a:lnTo>
                  <a:lnTo>
                    <a:pt x="582882" y="0"/>
                  </a:lnTo>
                  <a:lnTo>
                    <a:pt x="585281" y="0"/>
                  </a:lnTo>
                  <a:lnTo>
                    <a:pt x="587679" y="0"/>
                  </a:lnTo>
                  <a:lnTo>
                    <a:pt x="590078" y="0"/>
                  </a:lnTo>
                  <a:lnTo>
                    <a:pt x="592477" y="0"/>
                  </a:lnTo>
                  <a:lnTo>
                    <a:pt x="594875" y="0"/>
                  </a:lnTo>
                  <a:lnTo>
                    <a:pt x="597274" y="0"/>
                  </a:lnTo>
                  <a:lnTo>
                    <a:pt x="599673" y="0"/>
                  </a:lnTo>
                  <a:lnTo>
                    <a:pt x="602071" y="0"/>
                  </a:lnTo>
                  <a:lnTo>
                    <a:pt x="604470" y="0"/>
                  </a:lnTo>
                  <a:lnTo>
                    <a:pt x="606869" y="0"/>
                  </a:lnTo>
                  <a:lnTo>
                    <a:pt x="609268" y="0"/>
                  </a:lnTo>
                  <a:lnTo>
                    <a:pt x="611666" y="0"/>
                  </a:lnTo>
                  <a:lnTo>
                    <a:pt x="614065" y="0"/>
                  </a:lnTo>
                  <a:lnTo>
                    <a:pt x="616464" y="0"/>
                  </a:lnTo>
                  <a:lnTo>
                    <a:pt x="618862" y="0"/>
                  </a:lnTo>
                  <a:lnTo>
                    <a:pt x="621261" y="0"/>
                  </a:lnTo>
                  <a:lnTo>
                    <a:pt x="623660" y="0"/>
                  </a:lnTo>
                  <a:lnTo>
                    <a:pt x="626058" y="0"/>
                  </a:lnTo>
                  <a:lnTo>
                    <a:pt x="628457" y="0"/>
                  </a:lnTo>
                  <a:lnTo>
                    <a:pt x="630856" y="0"/>
                  </a:lnTo>
                  <a:lnTo>
                    <a:pt x="633254" y="0"/>
                  </a:lnTo>
                  <a:lnTo>
                    <a:pt x="635653" y="0"/>
                  </a:lnTo>
                  <a:lnTo>
                    <a:pt x="638052" y="0"/>
                  </a:lnTo>
                  <a:lnTo>
                    <a:pt x="640451" y="0"/>
                  </a:lnTo>
                  <a:lnTo>
                    <a:pt x="642849" y="0"/>
                  </a:lnTo>
                  <a:lnTo>
                    <a:pt x="645248" y="0"/>
                  </a:lnTo>
                  <a:lnTo>
                    <a:pt x="647647" y="0"/>
                  </a:lnTo>
                  <a:lnTo>
                    <a:pt x="650045" y="0"/>
                  </a:lnTo>
                  <a:lnTo>
                    <a:pt x="652444" y="0"/>
                  </a:lnTo>
                  <a:lnTo>
                    <a:pt x="654843" y="0"/>
                  </a:lnTo>
                  <a:lnTo>
                    <a:pt x="657241" y="0"/>
                  </a:lnTo>
                  <a:lnTo>
                    <a:pt x="659640" y="0"/>
                  </a:lnTo>
                  <a:lnTo>
                    <a:pt x="662039" y="0"/>
                  </a:lnTo>
                  <a:lnTo>
                    <a:pt x="664437" y="0"/>
                  </a:lnTo>
                  <a:lnTo>
                    <a:pt x="666836" y="0"/>
                  </a:lnTo>
                  <a:lnTo>
                    <a:pt x="669235" y="0"/>
                  </a:lnTo>
                  <a:lnTo>
                    <a:pt x="671634" y="0"/>
                  </a:lnTo>
                  <a:lnTo>
                    <a:pt x="674032" y="0"/>
                  </a:lnTo>
                  <a:lnTo>
                    <a:pt x="676431" y="0"/>
                  </a:lnTo>
                  <a:lnTo>
                    <a:pt x="678830" y="0"/>
                  </a:lnTo>
                  <a:lnTo>
                    <a:pt x="681228" y="0"/>
                  </a:lnTo>
                  <a:lnTo>
                    <a:pt x="683627" y="0"/>
                  </a:lnTo>
                  <a:lnTo>
                    <a:pt x="686026" y="0"/>
                  </a:lnTo>
                  <a:lnTo>
                    <a:pt x="688424" y="0"/>
                  </a:lnTo>
                  <a:lnTo>
                    <a:pt x="690823" y="0"/>
                  </a:lnTo>
                  <a:lnTo>
                    <a:pt x="693222" y="0"/>
                  </a:lnTo>
                  <a:lnTo>
                    <a:pt x="695620" y="0"/>
                  </a:lnTo>
                  <a:lnTo>
                    <a:pt x="698019" y="0"/>
                  </a:lnTo>
                  <a:lnTo>
                    <a:pt x="700418" y="0"/>
                  </a:lnTo>
                  <a:lnTo>
                    <a:pt x="702817" y="0"/>
                  </a:lnTo>
                  <a:lnTo>
                    <a:pt x="705215" y="0"/>
                  </a:lnTo>
                  <a:lnTo>
                    <a:pt x="707614" y="0"/>
                  </a:lnTo>
                  <a:lnTo>
                    <a:pt x="710013" y="0"/>
                  </a:lnTo>
                  <a:lnTo>
                    <a:pt x="712411" y="0"/>
                  </a:lnTo>
                  <a:lnTo>
                    <a:pt x="714810" y="0"/>
                  </a:lnTo>
                  <a:lnTo>
                    <a:pt x="717209" y="0"/>
                  </a:lnTo>
                  <a:lnTo>
                    <a:pt x="719607" y="0"/>
                  </a:lnTo>
                  <a:lnTo>
                    <a:pt x="722006" y="0"/>
                  </a:lnTo>
                  <a:lnTo>
                    <a:pt x="724405" y="0"/>
                  </a:lnTo>
                  <a:lnTo>
                    <a:pt x="726804" y="0"/>
                  </a:lnTo>
                  <a:lnTo>
                    <a:pt x="729202" y="0"/>
                  </a:lnTo>
                  <a:lnTo>
                    <a:pt x="731601" y="0"/>
                  </a:lnTo>
                  <a:lnTo>
                    <a:pt x="734000" y="0"/>
                  </a:lnTo>
                  <a:lnTo>
                    <a:pt x="736398" y="0"/>
                  </a:lnTo>
                  <a:lnTo>
                    <a:pt x="738797" y="0"/>
                  </a:lnTo>
                  <a:lnTo>
                    <a:pt x="741196" y="0"/>
                  </a:lnTo>
                  <a:lnTo>
                    <a:pt x="743594" y="0"/>
                  </a:lnTo>
                  <a:lnTo>
                    <a:pt x="745993" y="0"/>
                  </a:lnTo>
                  <a:lnTo>
                    <a:pt x="748392" y="0"/>
                  </a:lnTo>
                  <a:lnTo>
                    <a:pt x="750790" y="0"/>
                  </a:lnTo>
                  <a:lnTo>
                    <a:pt x="753189" y="0"/>
                  </a:lnTo>
                  <a:lnTo>
                    <a:pt x="755588" y="0"/>
                  </a:lnTo>
                  <a:lnTo>
                    <a:pt x="757987" y="0"/>
                  </a:lnTo>
                  <a:lnTo>
                    <a:pt x="760385" y="0"/>
                  </a:lnTo>
                  <a:lnTo>
                    <a:pt x="762784" y="0"/>
                  </a:lnTo>
                  <a:lnTo>
                    <a:pt x="765183" y="0"/>
                  </a:lnTo>
                  <a:lnTo>
                    <a:pt x="767581" y="0"/>
                  </a:lnTo>
                  <a:lnTo>
                    <a:pt x="769980" y="0"/>
                  </a:lnTo>
                  <a:lnTo>
                    <a:pt x="772379" y="0"/>
                  </a:lnTo>
                  <a:lnTo>
                    <a:pt x="774777" y="0"/>
                  </a:lnTo>
                  <a:lnTo>
                    <a:pt x="777176" y="0"/>
                  </a:lnTo>
                  <a:lnTo>
                    <a:pt x="779575" y="0"/>
                  </a:lnTo>
                  <a:lnTo>
                    <a:pt x="781973" y="0"/>
                  </a:lnTo>
                  <a:lnTo>
                    <a:pt x="784372" y="0"/>
                  </a:lnTo>
                  <a:lnTo>
                    <a:pt x="786771" y="0"/>
                  </a:lnTo>
                  <a:lnTo>
                    <a:pt x="789170" y="0"/>
                  </a:lnTo>
                  <a:lnTo>
                    <a:pt x="791568" y="0"/>
                  </a:lnTo>
                  <a:lnTo>
                    <a:pt x="793967" y="0"/>
                  </a:lnTo>
                  <a:lnTo>
                    <a:pt x="796366" y="0"/>
                  </a:lnTo>
                  <a:lnTo>
                    <a:pt x="798764" y="0"/>
                  </a:lnTo>
                  <a:lnTo>
                    <a:pt x="801163" y="0"/>
                  </a:lnTo>
                  <a:lnTo>
                    <a:pt x="803562" y="0"/>
                  </a:lnTo>
                  <a:lnTo>
                    <a:pt x="805960" y="0"/>
                  </a:lnTo>
                  <a:lnTo>
                    <a:pt x="808359" y="0"/>
                  </a:lnTo>
                  <a:lnTo>
                    <a:pt x="810758" y="0"/>
                  </a:lnTo>
                  <a:lnTo>
                    <a:pt x="813156" y="0"/>
                  </a:lnTo>
                  <a:lnTo>
                    <a:pt x="815555" y="0"/>
                  </a:lnTo>
                  <a:lnTo>
                    <a:pt x="817954" y="0"/>
                  </a:lnTo>
                  <a:lnTo>
                    <a:pt x="820353" y="0"/>
                  </a:lnTo>
                  <a:lnTo>
                    <a:pt x="822751" y="0"/>
                  </a:lnTo>
                  <a:lnTo>
                    <a:pt x="825150" y="0"/>
                  </a:lnTo>
                  <a:lnTo>
                    <a:pt x="827549" y="0"/>
                  </a:lnTo>
                  <a:lnTo>
                    <a:pt x="829947" y="0"/>
                  </a:lnTo>
                  <a:lnTo>
                    <a:pt x="832346" y="0"/>
                  </a:lnTo>
                  <a:lnTo>
                    <a:pt x="834745" y="0"/>
                  </a:lnTo>
                  <a:lnTo>
                    <a:pt x="837143" y="0"/>
                  </a:lnTo>
                  <a:lnTo>
                    <a:pt x="839542" y="0"/>
                  </a:lnTo>
                  <a:lnTo>
                    <a:pt x="841941" y="0"/>
                  </a:lnTo>
                  <a:lnTo>
                    <a:pt x="844339" y="0"/>
                  </a:lnTo>
                  <a:lnTo>
                    <a:pt x="846738" y="0"/>
                  </a:lnTo>
                  <a:lnTo>
                    <a:pt x="849137" y="0"/>
                  </a:lnTo>
                  <a:lnTo>
                    <a:pt x="851536" y="0"/>
                  </a:lnTo>
                  <a:lnTo>
                    <a:pt x="853934" y="0"/>
                  </a:lnTo>
                  <a:lnTo>
                    <a:pt x="856333" y="0"/>
                  </a:lnTo>
                  <a:lnTo>
                    <a:pt x="858732" y="0"/>
                  </a:lnTo>
                  <a:lnTo>
                    <a:pt x="861130" y="0"/>
                  </a:lnTo>
                  <a:lnTo>
                    <a:pt x="863529" y="0"/>
                  </a:lnTo>
                  <a:lnTo>
                    <a:pt x="865928" y="0"/>
                  </a:lnTo>
                  <a:lnTo>
                    <a:pt x="868326" y="0"/>
                  </a:lnTo>
                  <a:lnTo>
                    <a:pt x="870725" y="0"/>
                  </a:lnTo>
                  <a:lnTo>
                    <a:pt x="873124" y="0"/>
                  </a:lnTo>
                  <a:lnTo>
                    <a:pt x="875522" y="0"/>
                  </a:lnTo>
                  <a:lnTo>
                    <a:pt x="877921" y="0"/>
                  </a:lnTo>
                  <a:lnTo>
                    <a:pt x="880320" y="0"/>
                  </a:lnTo>
                  <a:lnTo>
                    <a:pt x="882719" y="0"/>
                  </a:lnTo>
                  <a:lnTo>
                    <a:pt x="885117" y="0"/>
                  </a:lnTo>
                  <a:lnTo>
                    <a:pt x="887516" y="0"/>
                  </a:lnTo>
                  <a:lnTo>
                    <a:pt x="889915" y="0"/>
                  </a:lnTo>
                  <a:lnTo>
                    <a:pt x="892313" y="0"/>
                  </a:lnTo>
                  <a:lnTo>
                    <a:pt x="894712" y="0"/>
                  </a:lnTo>
                  <a:lnTo>
                    <a:pt x="897111" y="0"/>
                  </a:lnTo>
                  <a:lnTo>
                    <a:pt x="899509" y="0"/>
                  </a:lnTo>
                  <a:lnTo>
                    <a:pt x="901908" y="0"/>
                  </a:lnTo>
                  <a:lnTo>
                    <a:pt x="904307" y="0"/>
                  </a:lnTo>
                  <a:lnTo>
                    <a:pt x="906705" y="0"/>
                  </a:lnTo>
                  <a:lnTo>
                    <a:pt x="909104" y="0"/>
                  </a:lnTo>
                  <a:lnTo>
                    <a:pt x="911503" y="0"/>
                  </a:lnTo>
                  <a:lnTo>
                    <a:pt x="913902" y="0"/>
                  </a:lnTo>
                  <a:lnTo>
                    <a:pt x="916300" y="0"/>
                  </a:lnTo>
                  <a:lnTo>
                    <a:pt x="918699" y="0"/>
                  </a:lnTo>
                  <a:lnTo>
                    <a:pt x="921098" y="0"/>
                  </a:lnTo>
                  <a:lnTo>
                    <a:pt x="923496" y="0"/>
                  </a:lnTo>
                  <a:lnTo>
                    <a:pt x="925895" y="0"/>
                  </a:lnTo>
                  <a:lnTo>
                    <a:pt x="928294" y="0"/>
                  </a:lnTo>
                  <a:lnTo>
                    <a:pt x="930692" y="0"/>
                  </a:lnTo>
                  <a:lnTo>
                    <a:pt x="933091" y="0"/>
                  </a:lnTo>
                  <a:lnTo>
                    <a:pt x="935490" y="0"/>
                  </a:lnTo>
                  <a:lnTo>
                    <a:pt x="937889" y="0"/>
                  </a:lnTo>
                  <a:lnTo>
                    <a:pt x="940287" y="0"/>
                  </a:lnTo>
                  <a:lnTo>
                    <a:pt x="942686" y="0"/>
                  </a:lnTo>
                  <a:lnTo>
                    <a:pt x="945085" y="0"/>
                  </a:lnTo>
                  <a:lnTo>
                    <a:pt x="947483" y="0"/>
                  </a:lnTo>
                  <a:lnTo>
                    <a:pt x="949882" y="0"/>
                  </a:lnTo>
                  <a:lnTo>
                    <a:pt x="952281" y="0"/>
                  </a:lnTo>
                  <a:lnTo>
                    <a:pt x="954679" y="0"/>
                  </a:lnTo>
                  <a:lnTo>
                    <a:pt x="957078" y="0"/>
                  </a:lnTo>
                  <a:lnTo>
                    <a:pt x="959477" y="0"/>
                  </a:lnTo>
                  <a:lnTo>
                    <a:pt x="961875" y="0"/>
                  </a:lnTo>
                  <a:lnTo>
                    <a:pt x="964274" y="0"/>
                  </a:lnTo>
                  <a:lnTo>
                    <a:pt x="966673" y="0"/>
                  </a:lnTo>
                  <a:lnTo>
                    <a:pt x="969072" y="0"/>
                  </a:lnTo>
                  <a:lnTo>
                    <a:pt x="971470" y="0"/>
                  </a:lnTo>
                  <a:lnTo>
                    <a:pt x="973869" y="0"/>
                  </a:lnTo>
                  <a:lnTo>
                    <a:pt x="976268" y="0"/>
                  </a:lnTo>
                  <a:lnTo>
                    <a:pt x="978666" y="0"/>
                  </a:lnTo>
                  <a:lnTo>
                    <a:pt x="981065" y="0"/>
                  </a:lnTo>
                  <a:lnTo>
                    <a:pt x="983464" y="0"/>
                  </a:lnTo>
                  <a:lnTo>
                    <a:pt x="985862" y="0"/>
                  </a:lnTo>
                  <a:lnTo>
                    <a:pt x="988261" y="0"/>
                  </a:lnTo>
                  <a:lnTo>
                    <a:pt x="990660" y="0"/>
                  </a:lnTo>
                  <a:lnTo>
                    <a:pt x="993058" y="0"/>
                  </a:lnTo>
                  <a:lnTo>
                    <a:pt x="995457" y="0"/>
                  </a:lnTo>
                  <a:lnTo>
                    <a:pt x="997856" y="0"/>
                  </a:lnTo>
                  <a:lnTo>
                    <a:pt x="1000255" y="0"/>
                  </a:lnTo>
                  <a:lnTo>
                    <a:pt x="1002653" y="0"/>
                  </a:lnTo>
                  <a:lnTo>
                    <a:pt x="1005052" y="0"/>
                  </a:lnTo>
                  <a:lnTo>
                    <a:pt x="1007451" y="0"/>
                  </a:lnTo>
                  <a:lnTo>
                    <a:pt x="1009849" y="0"/>
                  </a:lnTo>
                  <a:lnTo>
                    <a:pt x="1012248" y="0"/>
                  </a:lnTo>
                  <a:lnTo>
                    <a:pt x="1014647" y="0"/>
                  </a:lnTo>
                  <a:lnTo>
                    <a:pt x="1017045" y="0"/>
                  </a:lnTo>
                  <a:lnTo>
                    <a:pt x="1019444" y="0"/>
                  </a:lnTo>
                  <a:lnTo>
                    <a:pt x="1021843" y="0"/>
                  </a:lnTo>
                  <a:lnTo>
                    <a:pt x="1024241" y="0"/>
                  </a:lnTo>
                  <a:lnTo>
                    <a:pt x="1026640" y="0"/>
                  </a:lnTo>
                  <a:lnTo>
                    <a:pt x="1029039" y="0"/>
                  </a:lnTo>
                  <a:lnTo>
                    <a:pt x="1031438" y="0"/>
                  </a:lnTo>
                  <a:lnTo>
                    <a:pt x="1033836" y="0"/>
                  </a:lnTo>
                  <a:lnTo>
                    <a:pt x="1036235" y="0"/>
                  </a:lnTo>
                  <a:lnTo>
                    <a:pt x="1038634" y="0"/>
                  </a:lnTo>
                  <a:lnTo>
                    <a:pt x="1041032" y="0"/>
                  </a:lnTo>
                  <a:lnTo>
                    <a:pt x="1043431" y="0"/>
                  </a:lnTo>
                  <a:lnTo>
                    <a:pt x="1045830" y="0"/>
                  </a:lnTo>
                  <a:lnTo>
                    <a:pt x="1048228" y="0"/>
                  </a:lnTo>
                  <a:lnTo>
                    <a:pt x="1050627" y="0"/>
                  </a:lnTo>
                  <a:lnTo>
                    <a:pt x="1053026" y="0"/>
                  </a:lnTo>
                  <a:lnTo>
                    <a:pt x="1055424" y="0"/>
                  </a:lnTo>
                  <a:lnTo>
                    <a:pt x="1057823" y="0"/>
                  </a:lnTo>
                  <a:lnTo>
                    <a:pt x="1060222" y="0"/>
                  </a:lnTo>
                  <a:lnTo>
                    <a:pt x="1062621" y="0"/>
                  </a:lnTo>
                  <a:lnTo>
                    <a:pt x="1065019" y="0"/>
                  </a:lnTo>
                  <a:lnTo>
                    <a:pt x="1067418" y="0"/>
                  </a:lnTo>
                  <a:lnTo>
                    <a:pt x="1069817" y="0"/>
                  </a:lnTo>
                  <a:lnTo>
                    <a:pt x="1072215" y="0"/>
                  </a:lnTo>
                  <a:lnTo>
                    <a:pt x="1074614" y="0"/>
                  </a:lnTo>
                  <a:lnTo>
                    <a:pt x="1077013" y="0"/>
                  </a:lnTo>
                  <a:lnTo>
                    <a:pt x="1079411" y="0"/>
                  </a:lnTo>
                  <a:lnTo>
                    <a:pt x="1081810" y="0"/>
                  </a:lnTo>
                  <a:lnTo>
                    <a:pt x="1084209" y="0"/>
                  </a:lnTo>
                  <a:lnTo>
                    <a:pt x="1086607" y="0"/>
                  </a:lnTo>
                  <a:lnTo>
                    <a:pt x="1089006" y="0"/>
                  </a:lnTo>
                  <a:lnTo>
                    <a:pt x="1091405" y="0"/>
                  </a:lnTo>
                  <a:lnTo>
                    <a:pt x="1093804" y="0"/>
                  </a:lnTo>
                  <a:lnTo>
                    <a:pt x="1096202" y="0"/>
                  </a:lnTo>
                  <a:lnTo>
                    <a:pt x="1098601" y="0"/>
                  </a:lnTo>
                  <a:lnTo>
                    <a:pt x="1101000" y="0"/>
                  </a:lnTo>
                  <a:lnTo>
                    <a:pt x="1103398" y="0"/>
                  </a:lnTo>
                  <a:lnTo>
                    <a:pt x="1105797" y="0"/>
                  </a:lnTo>
                  <a:lnTo>
                    <a:pt x="1108196" y="0"/>
                  </a:lnTo>
                  <a:lnTo>
                    <a:pt x="1110594" y="0"/>
                  </a:lnTo>
                  <a:lnTo>
                    <a:pt x="1112993" y="0"/>
                  </a:lnTo>
                  <a:lnTo>
                    <a:pt x="1115392" y="0"/>
                  </a:lnTo>
                  <a:lnTo>
                    <a:pt x="1117790" y="0"/>
                  </a:lnTo>
                  <a:lnTo>
                    <a:pt x="1120189" y="0"/>
                  </a:lnTo>
                  <a:lnTo>
                    <a:pt x="1122588" y="0"/>
                  </a:lnTo>
                  <a:lnTo>
                    <a:pt x="1124987" y="0"/>
                  </a:lnTo>
                  <a:lnTo>
                    <a:pt x="1127385" y="0"/>
                  </a:lnTo>
                  <a:lnTo>
                    <a:pt x="1129784" y="0"/>
                  </a:lnTo>
                  <a:lnTo>
                    <a:pt x="1132183" y="0"/>
                  </a:lnTo>
                  <a:lnTo>
                    <a:pt x="1134581" y="0"/>
                  </a:lnTo>
                  <a:lnTo>
                    <a:pt x="1136980" y="0"/>
                  </a:lnTo>
                  <a:lnTo>
                    <a:pt x="1139379" y="0"/>
                  </a:lnTo>
                  <a:lnTo>
                    <a:pt x="1141777" y="0"/>
                  </a:lnTo>
                  <a:lnTo>
                    <a:pt x="1144176" y="0"/>
                  </a:lnTo>
                  <a:lnTo>
                    <a:pt x="1146575" y="0"/>
                  </a:lnTo>
                  <a:lnTo>
                    <a:pt x="1148973" y="0"/>
                  </a:lnTo>
                  <a:lnTo>
                    <a:pt x="1151372" y="0"/>
                  </a:lnTo>
                  <a:lnTo>
                    <a:pt x="1153771" y="0"/>
                  </a:lnTo>
                  <a:lnTo>
                    <a:pt x="1156170" y="0"/>
                  </a:lnTo>
                  <a:lnTo>
                    <a:pt x="1158568" y="0"/>
                  </a:lnTo>
                  <a:lnTo>
                    <a:pt x="1160967" y="0"/>
                  </a:lnTo>
                  <a:lnTo>
                    <a:pt x="1163366" y="0"/>
                  </a:lnTo>
                  <a:lnTo>
                    <a:pt x="1165764" y="0"/>
                  </a:lnTo>
                  <a:lnTo>
                    <a:pt x="1168163" y="0"/>
                  </a:lnTo>
                  <a:lnTo>
                    <a:pt x="1170562" y="0"/>
                  </a:lnTo>
                  <a:lnTo>
                    <a:pt x="1172960" y="0"/>
                  </a:lnTo>
                  <a:lnTo>
                    <a:pt x="1175359" y="0"/>
                  </a:lnTo>
                  <a:lnTo>
                    <a:pt x="1177758" y="0"/>
                  </a:lnTo>
                  <a:lnTo>
                    <a:pt x="1180157" y="0"/>
                  </a:lnTo>
                  <a:lnTo>
                    <a:pt x="1182555" y="0"/>
                  </a:lnTo>
                  <a:lnTo>
                    <a:pt x="1184954" y="0"/>
                  </a:lnTo>
                  <a:lnTo>
                    <a:pt x="1187353" y="0"/>
                  </a:lnTo>
                  <a:lnTo>
                    <a:pt x="1189751" y="0"/>
                  </a:lnTo>
                  <a:lnTo>
                    <a:pt x="1192150" y="0"/>
                  </a:lnTo>
                  <a:lnTo>
                    <a:pt x="1194549" y="0"/>
                  </a:lnTo>
                  <a:lnTo>
                    <a:pt x="1196947" y="0"/>
                  </a:lnTo>
                  <a:lnTo>
                    <a:pt x="1199346" y="0"/>
                  </a:lnTo>
                  <a:lnTo>
                    <a:pt x="1201745" y="0"/>
                  </a:lnTo>
                  <a:lnTo>
                    <a:pt x="1204143" y="0"/>
                  </a:lnTo>
                  <a:lnTo>
                    <a:pt x="1206542" y="0"/>
                  </a:lnTo>
                  <a:lnTo>
                    <a:pt x="1208941" y="0"/>
                  </a:lnTo>
                  <a:lnTo>
                    <a:pt x="1211340" y="0"/>
                  </a:lnTo>
                  <a:lnTo>
                    <a:pt x="1213738" y="0"/>
                  </a:lnTo>
                  <a:lnTo>
                    <a:pt x="1216137" y="0"/>
                  </a:lnTo>
                  <a:lnTo>
                    <a:pt x="1218536" y="0"/>
                  </a:lnTo>
                  <a:lnTo>
                    <a:pt x="1220934" y="0"/>
                  </a:lnTo>
                  <a:lnTo>
                    <a:pt x="1223333" y="0"/>
                  </a:lnTo>
                  <a:lnTo>
                    <a:pt x="1225732" y="0"/>
                  </a:lnTo>
                  <a:lnTo>
                    <a:pt x="1228130" y="0"/>
                  </a:lnTo>
                  <a:lnTo>
                    <a:pt x="1230529" y="0"/>
                  </a:lnTo>
                  <a:lnTo>
                    <a:pt x="1232928" y="0"/>
                  </a:lnTo>
                  <a:lnTo>
                    <a:pt x="1235326" y="0"/>
                  </a:lnTo>
                  <a:lnTo>
                    <a:pt x="1237725" y="0"/>
                  </a:lnTo>
                  <a:lnTo>
                    <a:pt x="1240124" y="0"/>
                  </a:lnTo>
                  <a:lnTo>
                    <a:pt x="1242523" y="0"/>
                  </a:lnTo>
                  <a:lnTo>
                    <a:pt x="1244921" y="0"/>
                  </a:lnTo>
                  <a:lnTo>
                    <a:pt x="1247320" y="0"/>
                  </a:lnTo>
                  <a:lnTo>
                    <a:pt x="1249719" y="0"/>
                  </a:lnTo>
                  <a:lnTo>
                    <a:pt x="1252117" y="0"/>
                  </a:lnTo>
                  <a:lnTo>
                    <a:pt x="1254516" y="0"/>
                  </a:lnTo>
                  <a:lnTo>
                    <a:pt x="1256915" y="0"/>
                  </a:lnTo>
                  <a:lnTo>
                    <a:pt x="1259313" y="0"/>
                  </a:lnTo>
                  <a:lnTo>
                    <a:pt x="1261712" y="0"/>
                  </a:lnTo>
                  <a:lnTo>
                    <a:pt x="1264111" y="0"/>
                  </a:lnTo>
                  <a:lnTo>
                    <a:pt x="1266509" y="0"/>
                  </a:lnTo>
                  <a:lnTo>
                    <a:pt x="1268908" y="0"/>
                  </a:lnTo>
                  <a:lnTo>
                    <a:pt x="1271307" y="0"/>
                  </a:lnTo>
                  <a:lnTo>
                    <a:pt x="1273706" y="0"/>
                  </a:lnTo>
                  <a:lnTo>
                    <a:pt x="1276104" y="0"/>
                  </a:lnTo>
                  <a:lnTo>
                    <a:pt x="1278503" y="0"/>
                  </a:lnTo>
                  <a:lnTo>
                    <a:pt x="1280902" y="0"/>
                  </a:lnTo>
                  <a:lnTo>
                    <a:pt x="1283300" y="0"/>
                  </a:lnTo>
                  <a:lnTo>
                    <a:pt x="1285699" y="0"/>
                  </a:lnTo>
                  <a:lnTo>
                    <a:pt x="1288098" y="0"/>
                  </a:lnTo>
                  <a:lnTo>
                    <a:pt x="1290496" y="0"/>
                  </a:lnTo>
                  <a:lnTo>
                    <a:pt x="1292895" y="0"/>
                  </a:lnTo>
                  <a:lnTo>
                    <a:pt x="1295294" y="0"/>
                  </a:lnTo>
                  <a:lnTo>
                    <a:pt x="1297692" y="0"/>
                  </a:lnTo>
                  <a:lnTo>
                    <a:pt x="1300091" y="0"/>
                  </a:lnTo>
                  <a:lnTo>
                    <a:pt x="1302490" y="0"/>
                  </a:lnTo>
                  <a:lnTo>
                    <a:pt x="1304889" y="0"/>
                  </a:lnTo>
                  <a:lnTo>
                    <a:pt x="1307287" y="0"/>
                  </a:lnTo>
                  <a:lnTo>
                    <a:pt x="1309686" y="0"/>
                  </a:lnTo>
                  <a:lnTo>
                    <a:pt x="1312085" y="0"/>
                  </a:lnTo>
                  <a:lnTo>
                    <a:pt x="1314483" y="0"/>
                  </a:lnTo>
                  <a:lnTo>
                    <a:pt x="1316882" y="0"/>
                  </a:lnTo>
                  <a:lnTo>
                    <a:pt x="1319281" y="0"/>
                  </a:lnTo>
                  <a:lnTo>
                    <a:pt x="1321679" y="0"/>
                  </a:lnTo>
                  <a:lnTo>
                    <a:pt x="1324078" y="0"/>
                  </a:lnTo>
                  <a:lnTo>
                    <a:pt x="1326477" y="0"/>
                  </a:lnTo>
                  <a:lnTo>
                    <a:pt x="1328875" y="0"/>
                  </a:lnTo>
                  <a:lnTo>
                    <a:pt x="1331274" y="0"/>
                  </a:lnTo>
                  <a:lnTo>
                    <a:pt x="1333673" y="0"/>
                  </a:lnTo>
                  <a:lnTo>
                    <a:pt x="1336072" y="0"/>
                  </a:lnTo>
                  <a:lnTo>
                    <a:pt x="1338470" y="0"/>
                  </a:lnTo>
                  <a:lnTo>
                    <a:pt x="1340869" y="0"/>
                  </a:lnTo>
                  <a:lnTo>
                    <a:pt x="1343268" y="0"/>
                  </a:lnTo>
                  <a:lnTo>
                    <a:pt x="1345666" y="0"/>
                  </a:lnTo>
                  <a:lnTo>
                    <a:pt x="1348065" y="0"/>
                  </a:lnTo>
                  <a:lnTo>
                    <a:pt x="1350464" y="0"/>
                  </a:lnTo>
                  <a:lnTo>
                    <a:pt x="1352862" y="0"/>
                  </a:lnTo>
                  <a:lnTo>
                    <a:pt x="1355261" y="0"/>
                  </a:lnTo>
                  <a:lnTo>
                    <a:pt x="1357660" y="0"/>
                  </a:lnTo>
                  <a:lnTo>
                    <a:pt x="1360058" y="0"/>
                  </a:lnTo>
                  <a:lnTo>
                    <a:pt x="1362457" y="0"/>
                  </a:lnTo>
                  <a:lnTo>
                    <a:pt x="1364856" y="0"/>
                  </a:lnTo>
                  <a:lnTo>
                    <a:pt x="1367255" y="0"/>
                  </a:lnTo>
                  <a:lnTo>
                    <a:pt x="1369653" y="0"/>
                  </a:lnTo>
                  <a:lnTo>
                    <a:pt x="1372052" y="0"/>
                  </a:lnTo>
                  <a:lnTo>
                    <a:pt x="1374451" y="0"/>
                  </a:lnTo>
                  <a:lnTo>
                    <a:pt x="1376849" y="0"/>
                  </a:lnTo>
                  <a:lnTo>
                    <a:pt x="1379248" y="0"/>
                  </a:lnTo>
                  <a:lnTo>
                    <a:pt x="1381647" y="0"/>
                  </a:lnTo>
                  <a:lnTo>
                    <a:pt x="1384045" y="0"/>
                  </a:lnTo>
                  <a:lnTo>
                    <a:pt x="1386444" y="0"/>
                  </a:lnTo>
                  <a:lnTo>
                    <a:pt x="1388843" y="0"/>
                  </a:lnTo>
                  <a:lnTo>
                    <a:pt x="1391241" y="0"/>
                  </a:lnTo>
                  <a:lnTo>
                    <a:pt x="1393640" y="0"/>
                  </a:lnTo>
                  <a:lnTo>
                    <a:pt x="1396039" y="0"/>
                  </a:lnTo>
                  <a:lnTo>
                    <a:pt x="1398438" y="0"/>
                  </a:lnTo>
                  <a:lnTo>
                    <a:pt x="1400836" y="0"/>
                  </a:lnTo>
                  <a:lnTo>
                    <a:pt x="1403235" y="0"/>
                  </a:lnTo>
                  <a:lnTo>
                    <a:pt x="1405634" y="0"/>
                  </a:lnTo>
                  <a:lnTo>
                    <a:pt x="1408032" y="0"/>
                  </a:lnTo>
                  <a:lnTo>
                    <a:pt x="1410431" y="0"/>
                  </a:lnTo>
                  <a:lnTo>
                    <a:pt x="1412830" y="0"/>
                  </a:lnTo>
                  <a:lnTo>
                    <a:pt x="1415228" y="0"/>
                  </a:lnTo>
                  <a:lnTo>
                    <a:pt x="1417627" y="0"/>
                  </a:lnTo>
                  <a:lnTo>
                    <a:pt x="1420026" y="0"/>
                  </a:lnTo>
                  <a:lnTo>
                    <a:pt x="1422425" y="0"/>
                  </a:lnTo>
                  <a:lnTo>
                    <a:pt x="1424823" y="0"/>
                  </a:lnTo>
                  <a:lnTo>
                    <a:pt x="1427222" y="0"/>
                  </a:lnTo>
                  <a:lnTo>
                    <a:pt x="1429621" y="0"/>
                  </a:lnTo>
                  <a:lnTo>
                    <a:pt x="1432019" y="0"/>
                  </a:lnTo>
                  <a:lnTo>
                    <a:pt x="1434418" y="0"/>
                  </a:lnTo>
                  <a:lnTo>
                    <a:pt x="1436817" y="0"/>
                  </a:lnTo>
                  <a:lnTo>
                    <a:pt x="1439215" y="0"/>
                  </a:lnTo>
                  <a:lnTo>
                    <a:pt x="1441614" y="0"/>
                  </a:lnTo>
                  <a:lnTo>
                    <a:pt x="1444013" y="0"/>
                  </a:lnTo>
                  <a:lnTo>
                    <a:pt x="1446411" y="0"/>
                  </a:lnTo>
                  <a:lnTo>
                    <a:pt x="1448810" y="0"/>
                  </a:lnTo>
                  <a:lnTo>
                    <a:pt x="1451209" y="0"/>
                  </a:lnTo>
                  <a:lnTo>
                    <a:pt x="1453608" y="0"/>
                  </a:lnTo>
                  <a:lnTo>
                    <a:pt x="1456006" y="0"/>
                  </a:lnTo>
                  <a:lnTo>
                    <a:pt x="1458405" y="0"/>
                  </a:lnTo>
                  <a:lnTo>
                    <a:pt x="1460804" y="0"/>
                  </a:lnTo>
                  <a:lnTo>
                    <a:pt x="1463202" y="0"/>
                  </a:lnTo>
                  <a:lnTo>
                    <a:pt x="1465601" y="0"/>
                  </a:lnTo>
                  <a:lnTo>
                    <a:pt x="1468000" y="0"/>
                  </a:lnTo>
                  <a:lnTo>
                    <a:pt x="1470398" y="0"/>
                  </a:lnTo>
                  <a:lnTo>
                    <a:pt x="1472797" y="0"/>
                  </a:lnTo>
                  <a:lnTo>
                    <a:pt x="1475196" y="0"/>
                  </a:lnTo>
                  <a:lnTo>
                    <a:pt x="1477594" y="0"/>
                  </a:lnTo>
                  <a:lnTo>
                    <a:pt x="1479993" y="0"/>
                  </a:lnTo>
                  <a:lnTo>
                    <a:pt x="1482392" y="0"/>
                  </a:lnTo>
                  <a:lnTo>
                    <a:pt x="1484791" y="0"/>
                  </a:lnTo>
                  <a:lnTo>
                    <a:pt x="1487189" y="0"/>
                  </a:lnTo>
                  <a:lnTo>
                    <a:pt x="1489588" y="0"/>
                  </a:lnTo>
                  <a:lnTo>
                    <a:pt x="1491987" y="0"/>
                  </a:lnTo>
                  <a:lnTo>
                    <a:pt x="1494385" y="0"/>
                  </a:lnTo>
                  <a:lnTo>
                    <a:pt x="1496784" y="0"/>
                  </a:lnTo>
                  <a:lnTo>
                    <a:pt x="1499183" y="0"/>
                  </a:lnTo>
                  <a:lnTo>
                    <a:pt x="1501581" y="0"/>
                  </a:lnTo>
                  <a:lnTo>
                    <a:pt x="1503980" y="0"/>
                  </a:lnTo>
                  <a:lnTo>
                    <a:pt x="1506379" y="0"/>
                  </a:lnTo>
                  <a:lnTo>
                    <a:pt x="1508777" y="0"/>
                  </a:lnTo>
                  <a:lnTo>
                    <a:pt x="1511176" y="0"/>
                  </a:lnTo>
                  <a:lnTo>
                    <a:pt x="1513575" y="0"/>
                  </a:lnTo>
                  <a:lnTo>
                    <a:pt x="1515974" y="0"/>
                  </a:lnTo>
                  <a:lnTo>
                    <a:pt x="1518372" y="0"/>
                  </a:lnTo>
                  <a:lnTo>
                    <a:pt x="1520771" y="0"/>
                  </a:lnTo>
                  <a:lnTo>
                    <a:pt x="1523170" y="0"/>
                  </a:lnTo>
                  <a:lnTo>
                    <a:pt x="1525568" y="0"/>
                  </a:lnTo>
                  <a:lnTo>
                    <a:pt x="1527967" y="0"/>
                  </a:lnTo>
                  <a:lnTo>
                    <a:pt x="1530366" y="0"/>
                  </a:lnTo>
                  <a:lnTo>
                    <a:pt x="1532764" y="0"/>
                  </a:lnTo>
                  <a:lnTo>
                    <a:pt x="1535163" y="0"/>
                  </a:lnTo>
                  <a:lnTo>
                    <a:pt x="1537562" y="0"/>
                  </a:lnTo>
                  <a:lnTo>
                    <a:pt x="1539960" y="0"/>
                  </a:lnTo>
                  <a:lnTo>
                    <a:pt x="1542359" y="0"/>
                  </a:lnTo>
                  <a:lnTo>
                    <a:pt x="1544758" y="0"/>
                  </a:lnTo>
                  <a:lnTo>
                    <a:pt x="1547157" y="0"/>
                  </a:lnTo>
                  <a:lnTo>
                    <a:pt x="1549555" y="0"/>
                  </a:lnTo>
                  <a:lnTo>
                    <a:pt x="1551954" y="0"/>
                  </a:lnTo>
                  <a:lnTo>
                    <a:pt x="1554353" y="0"/>
                  </a:lnTo>
                  <a:lnTo>
                    <a:pt x="1556751" y="0"/>
                  </a:lnTo>
                  <a:lnTo>
                    <a:pt x="1559150" y="0"/>
                  </a:lnTo>
                  <a:lnTo>
                    <a:pt x="1561549" y="0"/>
                  </a:lnTo>
                  <a:lnTo>
                    <a:pt x="1563947" y="0"/>
                  </a:lnTo>
                  <a:lnTo>
                    <a:pt x="1566346" y="0"/>
                  </a:lnTo>
                  <a:lnTo>
                    <a:pt x="1568745" y="0"/>
                  </a:lnTo>
                  <a:lnTo>
                    <a:pt x="1571143" y="0"/>
                  </a:lnTo>
                  <a:lnTo>
                    <a:pt x="1573542" y="0"/>
                  </a:lnTo>
                  <a:lnTo>
                    <a:pt x="1575941" y="0"/>
                  </a:lnTo>
                  <a:lnTo>
                    <a:pt x="1578340" y="0"/>
                  </a:lnTo>
                  <a:lnTo>
                    <a:pt x="1580738" y="0"/>
                  </a:lnTo>
                  <a:lnTo>
                    <a:pt x="1583137" y="0"/>
                  </a:lnTo>
                  <a:lnTo>
                    <a:pt x="1585536" y="0"/>
                  </a:lnTo>
                  <a:lnTo>
                    <a:pt x="1587934" y="0"/>
                  </a:lnTo>
                  <a:lnTo>
                    <a:pt x="1590333" y="0"/>
                  </a:lnTo>
                  <a:lnTo>
                    <a:pt x="1592732" y="0"/>
                  </a:lnTo>
                  <a:lnTo>
                    <a:pt x="1595130" y="0"/>
                  </a:lnTo>
                  <a:lnTo>
                    <a:pt x="1597529" y="0"/>
                  </a:lnTo>
                  <a:lnTo>
                    <a:pt x="1599928" y="0"/>
                  </a:lnTo>
                  <a:lnTo>
                    <a:pt x="1602326" y="0"/>
                  </a:lnTo>
                  <a:lnTo>
                    <a:pt x="1604725" y="0"/>
                  </a:lnTo>
                  <a:lnTo>
                    <a:pt x="1607124" y="0"/>
                  </a:lnTo>
                  <a:lnTo>
                    <a:pt x="1609523" y="0"/>
                  </a:lnTo>
                  <a:lnTo>
                    <a:pt x="1611921" y="0"/>
                  </a:lnTo>
                  <a:lnTo>
                    <a:pt x="1614320" y="0"/>
                  </a:lnTo>
                  <a:lnTo>
                    <a:pt x="1616719" y="0"/>
                  </a:lnTo>
                  <a:lnTo>
                    <a:pt x="1619117" y="0"/>
                  </a:lnTo>
                  <a:lnTo>
                    <a:pt x="1621516" y="0"/>
                  </a:lnTo>
                  <a:lnTo>
                    <a:pt x="1623915" y="0"/>
                  </a:lnTo>
                  <a:lnTo>
                    <a:pt x="1626313" y="0"/>
                  </a:lnTo>
                  <a:lnTo>
                    <a:pt x="1628712" y="0"/>
                  </a:lnTo>
                  <a:lnTo>
                    <a:pt x="1631111" y="0"/>
                  </a:lnTo>
                  <a:lnTo>
                    <a:pt x="1633510" y="0"/>
                  </a:lnTo>
                  <a:lnTo>
                    <a:pt x="1635908" y="0"/>
                  </a:lnTo>
                  <a:lnTo>
                    <a:pt x="1638307" y="0"/>
                  </a:lnTo>
                  <a:lnTo>
                    <a:pt x="1640706" y="0"/>
                  </a:lnTo>
                  <a:lnTo>
                    <a:pt x="1643104" y="0"/>
                  </a:lnTo>
                  <a:lnTo>
                    <a:pt x="1645503" y="0"/>
                  </a:lnTo>
                  <a:lnTo>
                    <a:pt x="1647902" y="0"/>
                  </a:lnTo>
                  <a:lnTo>
                    <a:pt x="1650300" y="0"/>
                  </a:lnTo>
                  <a:lnTo>
                    <a:pt x="1652699" y="0"/>
                  </a:lnTo>
                  <a:lnTo>
                    <a:pt x="1655098" y="0"/>
                  </a:lnTo>
                  <a:lnTo>
                    <a:pt x="1657496" y="0"/>
                  </a:lnTo>
                  <a:lnTo>
                    <a:pt x="1659895" y="0"/>
                  </a:lnTo>
                  <a:lnTo>
                    <a:pt x="1662294" y="0"/>
                  </a:lnTo>
                  <a:lnTo>
                    <a:pt x="1664693" y="0"/>
                  </a:lnTo>
                  <a:lnTo>
                    <a:pt x="1667091" y="0"/>
                  </a:lnTo>
                  <a:lnTo>
                    <a:pt x="1669490" y="0"/>
                  </a:lnTo>
                  <a:lnTo>
                    <a:pt x="1671889" y="0"/>
                  </a:lnTo>
                  <a:lnTo>
                    <a:pt x="1674287" y="0"/>
                  </a:lnTo>
                  <a:lnTo>
                    <a:pt x="1676686" y="0"/>
                  </a:lnTo>
                  <a:lnTo>
                    <a:pt x="1679085" y="0"/>
                  </a:lnTo>
                  <a:lnTo>
                    <a:pt x="1681483" y="0"/>
                  </a:lnTo>
                  <a:lnTo>
                    <a:pt x="1683882" y="0"/>
                  </a:lnTo>
                  <a:lnTo>
                    <a:pt x="1686281" y="0"/>
                  </a:lnTo>
                  <a:lnTo>
                    <a:pt x="1688679" y="0"/>
                  </a:lnTo>
                  <a:lnTo>
                    <a:pt x="1691078" y="0"/>
                  </a:lnTo>
                  <a:lnTo>
                    <a:pt x="1693477" y="0"/>
                  </a:lnTo>
                  <a:lnTo>
                    <a:pt x="1695876" y="0"/>
                  </a:lnTo>
                  <a:lnTo>
                    <a:pt x="1698274" y="0"/>
                  </a:lnTo>
                  <a:lnTo>
                    <a:pt x="1700673" y="0"/>
                  </a:lnTo>
                  <a:lnTo>
                    <a:pt x="1703072" y="0"/>
                  </a:lnTo>
                  <a:lnTo>
                    <a:pt x="1705470" y="0"/>
                  </a:lnTo>
                  <a:lnTo>
                    <a:pt x="1707869" y="0"/>
                  </a:lnTo>
                  <a:lnTo>
                    <a:pt x="1710268" y="0"/>
                  </a:lnTo>
                  <a:lnTo>
                    <a:pt x="1712666" y="0"/>
                  </a:lnTo>
                  <a:lnTo>
                    <a:pt x="1715065" y="0"/>
                  </a:lnTo>
                  <a:lnTo>
                    <a:pt x="1717464" y="0"/>
                  </a:lnTo>
                  <a:lnTo>
                    <a:pt x="1719862" y="0"/>
                  </a:lnTo>
                  <a:lnTo>
                    <a:pt x="1722261" y="0"/>
                  </a:lnTo>
                  <a:lnTo>
                    <a:pt x="1724660" y="0"/>
                  </a:lnTo>
                  <a:lnTo>
                    <a:pt x="1727059" y="0"/>
                  </a:lnTo>
                  <a:lnTo>
                    <a:pt x="1729457" y="0"/>
                  </a:lnTo>
                  <a:lnTo>
                    <a:pt x="1731856" y="0"/>
                  </a:lnTo>
                  <a:lnTo>
                    <a:pt x="1734255" y="0"/>
                  </a:lnTo>
                  <a:lnTo>
                    <a:pt x="1736653" y="0"/>
                  </a:lnTo>
                  <a:lnTo>
                    <a:pt x="1739052" y="0"/>
                  </a:lnTo>
                  <a:lnTo>
                    <a:pt x="1741451" y="0"/>
                  </a:lnTo>
                  <a:lnTo>
                    <a:pt x="1743849" y="0"/>
                  </a:lnTo>
                  <a:lnTo>
                    <a:pt x="1746248" y="0"/>
                  </a:lnTo>
                  <a:lnTo>
                    <a:pt x="1748647" y="0"/>
                  </a:lnTo>
                  <a:lnTo>
                    <a:pt x="1751045" y="0"/>
                  </a:lnTo>
                  <a:lnTo>
                    <a:pt x="1753444" y="0"/>
                  </a:lnTo>
                  <a:lnTo>
                    <a:pt x="1755843" y="0"/>
                  </a:lnTo>
                  <a:lnTo>
                    <a:pt x="1758242" y="0"/>
                  </a:lnTo>
                  <a:lnTo>
                    <a:pt x="1760640" y="0"/>
                  </a:lnTo>
                  <a:lnTo>
                    <a:pt x="1763039" y="0"/>
                  </a:lnTo>
                  <a:lnTo>
                    <a:pt x="1765438" y="0"/>
                  </a:lnTo>
                  <a:lnTo>
                    <a:pt x="1767836" y="0"/>
                  </a:lnTo>
                  <a:lnTo>
                    <a:pt x="1770235" y="0"/>
                  </a:lnTo>
                  <a:lnTo>
                    <a:pt x="1772634" y="0"/>
                  </a:lnTo>
                  <a:lnTo>
                    <a:pt x="1775032" y="0"/>
                  </a:lnTo>
                  <a:lnTo>
                    <a:pt x="1777431" y="0"/>
                  </a:lnTo>
                  <a:lnTo>
                    <a:pt x="1779830" y="0"/>
                  </a:lnTo>
                  <a:lnTo>
                    <a:pt x="1782228" y="0"/>
                  </a:lnTo>
                  <a:lnTo>
                    <a:pt x="1784627" y="0"/>
                  </a:lnTo>
                  <a:lnTo>
                    <a:pt x="1787026" y="0"/>
                  </a:lnTo>
                  <a:lnTo>
                    <a:pt x="1789425" y="0"/>
                  </a:lnTo>
                  <a:lnTo>
                    <a:pt x="1791823" y="0"/>
                  </a:lnTo>
                  <a:lnTo>
                    <a:pt x="1794222" y="0"/>
                  </a:lnTo>
                  <a:lnTo>
                    <a:pt x="1796621" y="0"/>
                  </a:lnTo>
                  <a:lnTo>
                    <a:pt x="1799019" y="0"/>
                  </a:lnTo>
                  <a:lnTo>
                    <a:pt x="1801418" y="0"/>
                  </a:lnTo>
                  <a:lnTo>
                    <a:pt x="1803817" y="0"/>
                  </a:lnTo>
                  <a:lnTo>
                    <a:pt x="1806215" y="0"/>
                  </a:lnTo>
                  <a:lnTo>
                    <a:pt x="1808614" y="0"/>
                  </a:lnTo>
                  <a:lnTo>
                    <a:pt x="1811013" y="0"/>
                  </a:lnTo>
                  <a:lnTo>
                    <a:pt x="1813411" y="0"/>
                  </a:lnTo>
                  <a:lnTo>
                    <a:pt x="1815810" y="0"/>
                  </a:lnTo>
                  <a:lnTo>
                    <a:pt x="1818209" y="0"/>
                  </a:lnTo>
                  <a:lnTo>
                    <a:pt x="1820608" y="0"/>
                  </a:lnTo>
                  <a:lnTo>
                    <a:pt x="1823006" y="0"/>
                  </a:lnTo>
                  <a:lnTo>
                    <a:pt x="1825405" y="0"/>
                  </a:lnTo>
                  <a:lnTo>
                    <a:pt x="1827804" y="0"/>
                  </a:lnTo>
                  <a:lnTo>
                    <a:pt x="1830202" y="0"/>
                  </a:lnTo>
                  <a:lnTo>
                    <a:pt x="1832601" y="0"/>
                  </a:lnTo>
                  <a:lnTo>
                    <a:pt x="1835000" y="0"/>
                  </a:lnTo>
                  <a:lnTo>
                    <a:pt x="1837398" y="0"/>
                  </a:lnTo>
                  <a:lnTo>
                    <a:pt x="1839797" y="0"/>
                  </a:lnTo>
                  <a:lnTo>
                    <a:pt x="1842196" y="0"/>
                  </a:lnTo>
                  <a:lnTo>
                    <a:pt x="1844594" y="0"/>
                  </a:lnTo>
                  <a:lnTo>
                    <a:pt x="1846993" y="0"/>
                  </a:lnTo>
                  <a:lnTo>
                    <a:pt x="1849392" y="0"/>
                  </a:lnTo>
                  <a:lnTo>
                    <a:pt x="1851791" y="0"/>
                  </a:lnTo>
                  <a:lnTo>
                    <a:pt x="1854189" y="0"/>
                  </a:lnTo>
                  <a:lnTo>
                    <a:pt x="1856588" y="0"/>
                  </a:lnTo>
                  <a:lnTo>
                    <a:pt x="1858987" y="0"/>
                  </a:lnTo>
                  <a:lnTo>
                    <a:pt x="1861385" y="0"/>
                  </a:lnTo>
                  <a:lnTo>
                    <a:pt x="1863784" y="0"/>
                  </a:lnTo>
                  <a:lnTo>
                    <a:pt x="1866183" y="0"/>
                  </a:lnTo>
                  <a:lnTo>
                    <a:pt x="1868581" y="0"/>
                  </a:lnTo>
                  <a:lnTo>
                    <a:pt x="1870980" y="0"/>
                  </a:lnTo>
                  <a:lnTo>
                    <a:pt x="1873379" y="0"/>
                  </a:lnTo>
                  <a:lnTo>
                    <a:pt x="1875778" y="0"/>
                  </a:lnTo>
                  <a:lnTo>
                    <a:pt x="1878176" y="0"/>
                  </a:lnTo>
                  <a:lnTo>
                    <a:pt x="1880575" y="0"/>
                  </a:lnTo>
                  <a:lnTo>
                    <a:pt x="1882974" y="0"/>
                  </a:lnTo>
                  <a:lnTo>
                    <a:pt x="1885372" y="0"/>
                  </a:lnTo>
                  <a:lnTo>
                    <a:pt x="1887771" y="0"/>
                  </a:lnTo>
                  <a:lnTo>
                    <a:pt x="1890170" y="0"/>
                  </a:lnTo>
                  <a:lnTo>
                    <a:pt x="1892568" y="0"/>
                  </a:lnTo>
                  <a:lnTo>
                    <a:pt x="1894967" y="0"/>
                  </a:lnTo>
                  <a:lnTo>
                    <a:pt x="1897366" y="0"/>
                  </a:lnTo>
                  <a:lnTo>
                    <a:pt x="1899764" y="0"/>
                  </a:lnTo>
                  <a:lnTo>
                    <a:pt x="1902163" y="0"/>
                  </a:lnTo>
                  <a:lnTo>
                    <a:pt x="1904562" y="0"/>
                  </a:lnTo>
                  <a:lnTo>
                    <a:pt x="1906961" y="0"/>
                  </a:lnTo>
                  <a:lnTo>
                    <a:pt x="1909359" y="0"/>
                  </a:lnTo>
                  <a:lnTo>
                    <a:pt x="1911758" y="0"/>
                  </a:lnTo>
                  <a:lnTo>
                    <a:pt x="1914157" y="0"/>
                  </a:lnTo>
                  <a:lnTo>
                    <a:pt x="1916555" y="0"/>
                  </a:lnTo>
                  <a:lnTo>
                    <a:pt x="1918954" y="0"/>
                  </a:lnTo>
                  <a:lnTo>
                    <a:pt x="1921353" y="0"/>
                  </a:lnTo>
                  <a:lnTo>
                    <a:pt x="1923751" y="0"/>
                  </a:lnTo>
                  <a:lnTo>
                    <a:pt x="1926150" y="0"/>
                  </a:lnTo>
                  <a:lnTo>
                    <a:pt x="1928549" y="0"/>
                  </a:lnTo>
                  <a:lnTo>
                    <a:pt x="1930947" y="0"/>
                  </a:lnTo>
                  <a:lnTo>
                    <a:pt x="1933346" y="0"/>
                  </a:lnTo>
                  <a:lnTo>
                    <a:pt x="1935745" y="0"/>
                  </a:lnTo>
                  <a:lnTo>
                    <a:pt x="1938144" y="0"/>
                  </a:lnTo>
                  <a:lnTo>
                    <a:pt x="1940542" y="0"/>
                  </a:lnTo>
                  <a:lnTo>
                    <a:pt x="1942941" y="0"/>
                  </a:lnTo>
                  <a:lnTo>
                    <a:pt x="1945340" y="0"/>
                  </a:lnTo>
                  <a:lnTo>
                    <a:pt x="1947738" y="0"/>
                  </a:lnTo>
                  <a:lnTo>
                    <a:pt x="1950137" y="0"/>
                  </a:lnTo>
                  <a:lnTo>
                    <a:pt x="1952536" y="0"/>
                  </a:lnTo>
                  <a:lnTo>
                    <a:pt x="1954934" y="0"/>
                  </a:lnTo>
                  <a:lnTo>
                    <a:pt x="1957333" y="0"/>
                  </a:lnTo>
                  <a:lnTo>
                    <a:pt x="1959732" y="0"/>
                  </a:lnTo>
                  <a:lnTo>
                    <a:pt x="1962130" y="0"/>
                  </a:lnTo>
                  <a:lnTo>
                    <a:pt x="1964529" y="0"/>
                  </a:lnTo>
                  <a:lnTo>
                    <a:pt x="1966928" y="0"/>
                  </a:lnTo>
                  <a:lnTo>
                    <a:pt x="1969327" y="0"/>
                  </a:lnTo>
                  <a:lnTo>
                    <a:pt x="1971725" y="0"/>
                  </a:lnTo>
                  <a:lnTo>
                    <a:pt x="1974124" y="0"/>
                  </a:lnTo>
                  <a:lnTo>
                    <a:pt x="1976523" y="0"/>
                  </a:lnTo>
                  <a:lnTo>
                    <a:pt x="1978921" y="0"/>
                  </a:lnTo>
                  <a:lnTo>
                    <a:pt x="1981320" y="0"/>
                  </a:lnTo>
                  <a:lnTo>
                    <a:pt x="1983719" y="0"/>
                  </a:lnTo>
                  <a:lnTo>
                    <a:pt x="1986117" y="0"/>
                  </a:lnTo>
                  <a:lnTo>
                    <a:pt x="1988516" y="0"/>
                  </a:lnTo>
                  <a:lnTo>
                    <a:pt x="1990915" y="0"/>
                  </a:lnTo>
                  <a:lnTo>
                    <a:pt x="1993313" y="0"/>
                  </a:lnTo>
                  <a:lnTo>
                    <a:pt x="1995712" y="0"/>
                  </a:lnTo>
                  <a:lnTo>
                    <a:pt x="1998111" y="0"/>
                  </a:lnTo>
                  <a:lnTo>
                    <a:pt x="2000510" y="0"/>
                  </a:lnTo>
                  <a:lnTo>
                    <a:pt x="2002908" y="0"/>
                  </a:lnTo>
                  <a:lnTo>
                    <a:pt x="2005307" y="0"/>
                  </a:lnTo>
                  <a:lnTo>
                    <a:pt x="2007706" y="0"/>
                  </a:lnTo>
                  <a:lnTo>
                    <a:pt x="2010104" y="0"/>
                  </a:lnTo>
                  <a:lnTo>
                    <a:pt x="2012503" y="0"/>
                  </a:lnTo>
                  <a:lnTo>
                    <a:pt x="2014902" y="0"/>
                  </a:lnTo>
                  <a:lnTo>
                    <a:pt x="2017300" y="0"/>
                  </a:lnTo>
                  <a:lnTo>
                    <a:pt x="2019699" y="0"/>
                  </a:lnTo>
                  <a:lnTo>
                    <a:pt x="2022098" y="0"/>
                  </a:lnTo>
                  <a:lnTo>
                    <a:pt x="2024496" y="0"/>
                  </a:lnTo>
                  <a:lnTo>
                    <a:pt x="2026895" y="0"/>
                  </a:lnTo>
                  <a:lnTo>
                    <a:pt x="2029294" y="0"/>
                  </a:lnTo>
                  <a:lnTo>
                    <a:pt x="2031693" y="0"/>
                  </a:lnTo>
                  <a:lnTo>
                    <a:pt x="2034091" y="0"/>
                  </a:lnTo>
                  <a:lnTo>
                    <a:pt x="2036490" y="0"/>
                  </a:lnTo>
                  <a:lnTo>
                    <a:pt x="2038889" y="0"/>
                  </a:lnTo>
                  <a:lnTo>
                    <a:pt x="2041287" y="0"/>
                  </a:lnTo>
                  <a:lnTo>
                    <a:pt x="2043686" y="0"/>
                  </a:lnTo>
                  <a:lnTo>
                    <a:pt x="2046085" y="0"/>
                  </a:lnTo>
                  <a:lnTo>
                    <a:pt x="2048483" y="0"/>
                  </a:lnTo>
                  <a:lnTo>
                    <a:pt x="2050882" y="0"/>
                  </a:lnTo>
                  <a:lnTo>
                    <a:pt x="2053281" y="0"/>
                  </a:lnTo>
                  <a:lnTo>
                    <a:pt x="2055679" y="0"/>
                  </a:lnTo>
                  <a:lnTo>
                    <a:pt x="2058078" y="0"/>
                  </a:lnTo>
                  <a:lnTo>
                    <a:pt x="2060477" y="0"/>
                  </a:lnTo>
                  <a:lnTo>
                    <a:pt x="2062876" y="0"/>
                  </a:lnTo>
                  <a:lnTo>
                    <a:pt x="2065274" y="0"/>
                  </a:lnTo>
                  <a:lnTo>
                    <a:pt x="2067673" y="0"/>
                  </a:lnTo>
                  <a:lnTo>
                    <a:pt x="2070072" y="0"/>
                  </a:lnTo>
                  <a:lnTo>
                    <a:pt x="2072470" y="0"/>
                  </a:lnTo>
                  <a:lnTo>
                    <a:pt x="2074869" y="0"/>
                  </a:lnTo>
                  <a:lnTo>
                    <a:pt x="2077268" y="0"/>
                  </a:lnTo>
                  <a:lnTo>
                    <a:pt x="2079666" y="0"/>
                  </a:lnTo>
                  <a:lnTo>
                    <a:pt x="2082065" y="0"/>
                  </a:lnTo>
                  <a:lnTo>
                    <a:pt x="2084464" y="0"/>
                  </a:lnTo>
                  <a:lnTo>
                    <a:pt x="2086862" y="0"/>
                  </a:lnTo>
                  <a:lnTo>
                    <a:pt x="2089261" y="0"/>
                  </a:lnTo>
                  <a:lnTo>
                    <a:pt x="2091660" y="0"/>
                  </a:lnTo>
                  <a:lnTo>
                    <a:pt x="2094059" y="0"/>
                  </a:lnTo>
                  <a:lnTo>
                    <a:pt x="2096457" y="0"/>
                  </a:lnTo>
                  <a:lnTo>
                    <a:pt x="2098856" y="0"/>
                  </a:lnTo>
                  <a:lnTo>
                    <a:pt x="2101255" y="0"/>
                  </a:lnTo>
                  <a:lnTo>
                    <a:pt x="2103653" y="0"/>
                  </a:lnTo>
                  <a:lnTo>
                    <a:pt x="2106052" y="0"/>
                  </a:lnTo>
                  <a:lnTo>
                    <a:pt x="2108451" y="0"/>
                  </a:lnTo>
                  <a:lnTo>
                    <a:pt x="2110849" y="0"/>
                  </a:lnTo>
                  <a:lnTo>
                    <a:pt x="2113248" y="0"/>
                  </a:lnTo>
                  <a:lnTo>
                    <a:pt x="2115647" y="15589"/>
                  </a:lnTo>
                  <a:lnTo>
                    <a:pt x="2118046" y="15589"/>
                  </a:lnTo>
                  <a:lnTo>
                    <a:pt x="2120444" y="15589"/>
                  </a:lnTo>
                  <a:lnTo>
                    <a:pt x="2122843" y="15589"/>
                  </a:lnTo>
                  <a:lnTo>
                    <a:pt x="2125242" y="15589"/>
                  </a:lnTo>
                  <a:lnTo>
                    <a:pt x="2127640" y="15589"/>
                  </a:lnTo>
                  <a:lnTo>
                    <a:pt x="2130039" y="15589"/>
                  </a:lnTo>
                  <a:lnTo>
                    <a:pt x="2132438" y="15589"/>
                  </a:lnTo>
                  <a:lnTo>
                    <a:pt x="2134836" y="15589"/>
                  </a:lnTo>
                  <a:lnTo>
                    <a:pt x="2137235" y="15589"/>
                  </a:lnTo>
                  <a:lnTo>
                    <a:pt x="2139634" y="15589"/>
                  </a:lnTo>
                  <a:lnTo>
                    <a:pt x="2142032" y="15589"/>
                  </a:lnTo>
                  <a:lnTo>
                    <a:pt x="2144431" y="15589"/>
                  </a:lnTo>
                  <a:lnTo>
                    <a:pt x="2146830" y="15589"/>
                  </a:lnTo>
                  <a:lnTo>
                    <a:pt x="2149229" y="15589"/>
                  </a:lnTo>
                  <a:lnTo>
                    <a:pt x="2151627" y="15589"/>
                  </a:lnTo>
                  <a:lnTo>
                    <a:pt x="2154026" y="15589"/>
                  </a:lnTo>
                  <a:lnTo>
                    <a:pt x="2156425" y="15589"/>
                  </a:lnTo>
                  <a:lnTo>
                    <a:pt x="2158823" y="15589"/>
                  </a:lnTo>
                  <a:lnTo>
                    <a:pt x="2161222" y="15589"/>
                  </a:lnTo>
                  <a:lnTo>
                    <a:pt x="2163621" y="15589"/>
                  </a:lnTo>
                  <a:lnTo>
                    <a:pt x="2166019" y="15589"/>
                  </a:lnTo>
                  <a:lnTo>
                    <a:pt x="2168418" y="15589"/>
                  </a:lnTo>
                  <a:lnTo>
                    <a:pt x="2170817" y="15589"/>
                  </a:lnTo>
                  <a:lnTo>
                    <a:pt x="2173215" y="15589"/>
                  </a:lnTo>
                  <a:lnTo>
                    <a:pt x="2175614" y="15589"/>
                  </a:lnTo>
                  <a:lnTo>
                    <a:pt x="2178013" y="15589"/>
                  </a:lnTo>
                  <a:lnTo>
                    <a:pt x="2180412" y="15589"/>
                  </a:lnTo>
                  <a:lnTo>
                    <a:pt x="2182810" y="15589"/>
                  </a:lnTo>
                  <a:lnTo>
                    <a:pt x="2185209" y="15589"/>
                  </a:lnTo>
                  <a:lnTo>
                    <a:pt x="2187608" y="15589"/>
                  </a:lnTo>
                  <a:lnTo>
                    <a:pt x="2190006" y="15589"/>
                  </a:lnTo>
                  <a:lnTo>
                    <a:pt x="2192405" y="15589"/>
                  </a:lnTo>
                  <a:lnTo>
                    <a:pt x="2194804" y="15589"/>
                  </a:lnTo>
                  <a:lnTo>
                    <a:pt x="2197202" y="15589"/>
                  </a:lnTo>
                  <a:lnTo>
                    <a:pt x="2199601" y="15589"/>
                  </a:lnTo>
                  <a:lnTo>
                    <a:pt x="2202000" y="15589"/>
                  </a:lnTo>
                  <a:lnTo>
                    <a:pt x="2204398" y="15589"/>
                  </a:lnTo>
                  <a:lnTo>
                    <a:pt x="2206797" y="15589"/>
                  </a:lnTo>
                  <a:lnTo>
                    <a:pt x="2209196" y="15589"/>
                  </a:lnTo>
                  <a:lnTo>
                    <a:pt x="2211595" y="15589"/>
                  </a:lnTo>
                  <a:lnTo>
                    <a:pt x="2213993" y="15589"/>
                  </a:lnTo>
                  <a:lnTo>
                    <a:pt x="2216392" y="15589"/>
                  </a:lnTo>
                  <a:lnTo>
                    <a:pt x="2218791" y="15589"/>
                  </a:lnTo>
                  <a:lnTo>
                    <a:pt x="2221189" y="15589"/>
                  </a:lnTo>
                  <a:lnTo>
                    <a:pt x="2223588" y="15589"/>
                  </a:lnTo>
                  <a:lnTo>
                    <a:pt x="2225987" y="15589"/>
                  </a:lnTo>
                  <a:lnTo>
                    <a:pt x="2228385" y="15589"/>
                  </a:lnTo>
                  <a:lnTo>
                    <a:pt x="2230784" y="15589"/>
                  </a:lnTo>
                  <a:lnTo>
                    <a:pt x="2233183" y="15589"/>
                  </a:lnTo>
                  <a:lnTo>
                    <a:pt x="2235581" y="15589"/>
                  </a:lnTo>
                  <a:lnTo>
                    <a:pt x="2237980" y="15589"/>
                  </a:lnTo>
                  <a:lnTo>
                    <a:pt x="2240379" y="15589"/>
                  </a:lnTo>
                  <a:lnTo>
                    <a:pt x="2242778" y="15589"/>
                  </a:lnTo>
                  <a:lnTo>
                    <a:pt x="2245176" y="15589"/>
                  </a:lnTo>
                  <a:lnTo>
                    <a:pt x="2247575" y="15589"/>
                  </a:lnTo>
                  <a:lnTo>
                    <a:pt x="2249974" y="15589"/>
                  </a:lnTo>
                  <a:lnTo>
                    <a:pt x="2252372" y="15589"/>
                  </a:lnTo>
                  <a:lnTo>
                    <a:pt x="2254771" y="15589"/>
                  </a:lnTo>
                  <a:lnTo>
                    <a:pt x="2257170" y="15589"/>
                  </a:lnTo>
                  <a:lnTo>
                    <a:pt x="2259568" y="15589"/>
                  </a:lnTo>
                  <a:lnTo>
                    <a:pt x="2261967" y="15589"/>
                  </a:lnTo>
                  <a:lnTo>
                    <a:pt x="2264366" y="15589"/>
                  </a:lnTo>
                  <a:lnTo>
                    <a:pt x="2266764" y="15589"/>
                  </a:lnTo>
                  <a:lnTo>
                    <a:pt x="2269163" y="15589"/>
                  </a:lnTo>
                  <a:lnTo>
                    <a:pt x="2271562" y="15589"/>
                  </a:lnTo>
                  <a:lnTo>
                    <a:pt x="2273961" y="15589"/>
                  </a:lnTo>
                  <a:lnTo>
                    <a:pt x="2276359" y="15589"/>
                  </a:lnTo>
                  <a:lnTo>
                    <a:pt x="2278758" y="15589"/>
                  </a:lnTo>
                  <a:lnTo>
                    <a:pt x="2281157" y="15589"/>
                  </a:lnTo>
                  <a:lnTo>
                    <a:pt x="2283555" y="15589"/>
                  </a:lnTo>
                  <a:lnTo>
                    <a:pt x="2285954" y="15589"/>
                  </a:lnTo>
                  <a:lnTo>
                    <a:pt x="2288353" y="15589"/>
                  </a:lnTo>
                  <a:lnTo>
                    <a:pt x="2290751" y="15589"/>
                  </a:lnTo>
                  <a:lnTo>
                    <a:pt x="2293150" y="15589"/>
                  </a:lnTo>
                  <a:lnTo>
                    <a:pt x="2295549" y="15589"/>
                  </a:lnTo>
                  <a:lnTo>
                    <a:pt x="2297947" y="15589"/>
                  </a:lnTo>
                  <a:lnTo>
                    <a:pt x="2300346" y="15589"/>
                  </a:lnTo>
                  <a:lnTo>
                    <a:pt x="2302745" y="15589"/>
                  </a:lnTo>
                  <a:lnTo>
                    <a:pt x="2305144" y="15589"/>
                  </a:lnTo>
                  <a:lnTo>
                    <a:pt x="2307542" y="15589"/>
                  </a:lnTo>
                  <a:lnTo>
                    <a:pt x="2309941" y="15589"/>
                  </a:lnTo>
                  <a:lnTo>
                    <a:pt x="2312340" y="15589"/>
                  </a:lnTo>
                  <a:lnTo>
                    <a:pt x="2314738" y="15589"/>
                  </a:lnTo>
                  <a:lnTo>
                    <a:pt x="2317137" y="15589"/>
                  </a:lnTo>
                  <a:lnTo>
                    <a:pt x="2319536" y="15589"/>
                  </a:lnTo>
                  <a:lnTo>
                    <a:pt x="2321934" y="15589"/>
                  </a:lnTo>
                  <a:lnTo>
                    <a:pt x="2324333" y="15589"/>
                  </a:lnTo>
                  <a:lnTo>
                    <a:pt x="2326732" y="15589"/>
                  </a:lnTo>
                  <a:lnTo>
                    <a:pt x="2329131" y="15589"/>
                  </a:lnTo>
                  <a:lnTo>
                    <a:pt x="2331529" y="15589"/>
                  </a:lnTo>
                  <a:lnTo>
                    <a:pt x="2333928" y="15589"/>
                  </a:lnTo>
                  <a:lnTo>
                    <a:pt x="2336327" y="15589"/>
                  </a:lnTo>
                  <a:lnTo>
                    <a:pt x="2338725" y="15589"/>
                  </a:lnTo>
                  <a:lnTo>
                    <a:pt x="2341124" y="15589"/>
                  </a:lnTo>
                  <a:lnTo>
                    <a:pt x="2343523" y="15589"/>
                  </a:lnTo>
                  <a:lnTo>
                    <a:pt x="2345921" y="15589"/>
                  </a:lnTo>
                  <a:lnTo>
                    <a:pt x="2348320" y="15589"/>
                  </a:lnTo>
                  <a:lnTo>
                    <a:pt x="2350719" y="15589"/>
                  </a:lnTo>
                  <a:lnTo>
                    <a:pt x="2353117" y="15589"/>
                  </a:lnTo>
                  <a:lnTo>
                    <a:pt x="2355516" y="15589"/>
                  </a:lnTo>
                  <a:lnTo>
                    <a:pt x="2357915" y="15589"/>
                  </a:lnTo>
                  <a:lnTo>
                    <a:pt x="2360314" y="15589"/>
                  </a:lnTo>
                  <a:lnTo>
                    <a:pt x="2362712" y="15589"/>
                  </a:lnTo>
                  <a:lnTo>
                    <a:pt x="2365111" y="15589"/>
                  </a:lnTo>
                  <a:lnTo>
                    <a:pt x="2367510" y="15589"/>
                  </a:lnTo>
                  <a:lnTo>
                    <a:pt x="2369908" y="15589"/>
                  </a:lnTo>
                  <a:lnTo>
                    <a:pt x="2372307" y="15589"/>
                  </a:lnTo>
                  <a:lnTo>
                    <a:pt x="2374706" y="15589"/>
                  </a:lnTo>
                  <a:lnTo>
                    <a:pt x="2377104" y="15589"/>
                  </a:lnTo>
                  <a:lnTo>
                    <a:pt x="2379503" y="15589"/>
                  </a:lnTo>
                  <a:lnTo>
                    <a:pt x="2381902" y="15589"/>
                  </a:lnTo>
                  <a:lnTo>
                    <a:pt x="2384300" y="15589"/>
                  </a:lnTo>
                  <a:lnTo>
                    <a:pt x="2386699" y="15589"/>
                  </a:lnTo>
                  <a:lnTo>
                    <a:pt x="2389098" y="15589"/>
                  </a:lnTo>
                  <a:lnTo>
                    <a:pt x="2391497" y="15589"/>
                  </a:lnTo>
                  <a:lnTo>
                    <a:pt x="2393895" y="15589"/>
                  </a:lnTo>
                  <a:lnTo>
                    <a:pt x="2396294" y="15589"/>
                  </a:lnTo>
                  <a:lnTo>
                    <a:pt x="2398693" y="15589"/>
                  </a:lnTo>
                  <a:lnTo>
                    <a:pt x="2401091" y="15589"/>
                  </a:lnTo>
                  <a:lnTo>
                    <a:pt x="2403490" y="15589"/>
                  </a:lnTo>
                  <a:lnTo>
                    <a:pt x="2405889" y="15589"/>
                  </a:lnTo>
                  <a:lnTo>
                    <a:pt x="2408287" y="15589"/>
                  </a:lnTo>
                  <a:lnTo>
                    <a:pt x="2410686" y="15589"/>
                  </a:lnTo>
                  <a:lnTo>
                    <a:pt x="2413085" y="15589"/>
                  </a:lnTo>
                  <a:lnTo>
                    <a:pt x="2415483" y="15589"/>
                  </a:lnTo>
                  <a:lnTo>
                    <a:pt x="2417882" y="15589"/>
                  </a:lnTo>
                  <a:lnTo>
                    <a:pt x="2420281" y="15589"/>
                  </a:lnTo>
                  <a:lnTo>
                    <a:pt x="2422680" y="15589"/>
                  </a:lnTo>
                  <a:lnTo>
                    <a:pt x="2425078" y="15589"/>
                  </a:lnTo>
                  <a:lnTo>
                    <a:pt x="2427477" y="15589"/>
                  </a:lnTo>
                  <a:lnTo>
                    <a:pt x="2429876" y="15589"/>
                  </a:lnTo>
                  <a:lnTo>
                    <a:pt x="2432274" y="15589"/>
                  </a:lnTo>
                  <a:lnTo>
                    <a:pt x="2434673" y="15589"/>
                  </a:lnTo>
                  <a:lnTo>
                    <a:pt x="2437072" y="15589"/>
                  </a:lnTo>
                  <a:lnTo>
                    <a:pt x="2439470" y="15589"/>
                  </a:lnTo>
                  <a:lnTo>
                    <a:pt x="2441869" y="15589"/>
                  </a:lnTo>
                  <a:lnTo>
                    <a:pt x="2444268" y="15589"/>
                  </a:lnTo>
                  <a:lnTo>
                    <a:pt x="2446666" y="15589"/>
                  </a:lnTo>
                  <a:lnTo>
                    <a:pt x="2449065" y="15589"/>
                  </a:lnTo>
                  <a:lnTo>
                    <a:pt x="2451464" y="15589"/>
                  </a:lnTo>
                  <a:lnTo>
                    <a:pt x="2453863" y="15589"/>
                  </a:lnTo>
                  <a:lnTo>
                    <a:pt x="2456261" y="15589"/>
                  </a:lnTo>
                  <a:lnTo>
                    <a:pt x="2458660" y="15589"/>
                  </a:lnTo>
                  <a:lnTo>
                    <a:pt x="2461059" y="15589"/>
                  </a:lnTo>
                  <a:lnTo>
                    <a:pt x="2463457" y="15589"/>
                  </a:lnTo>
                  <a:lnTo>
                    <a:pt x="2465856" y="15589"/>
                  </a:lnTo>
                  <a:lnTo>
                    <a:pt x="2468255" y="15589"/>
                  </a:lnTo>
                  <a:lnTo>
                    <a:pt x="2470653" y="15589"/>
                  </a:lnTo>
                  <a:lnTo>
                    <a:pt x="2473052" y="15589"/>
                  </a:lnTo>
                  <a:lnTo>
                    <a:pt x="2475451" y="15589"/>
                  </a:lnTo>
                  <a:lnTo>
                    <a:pt x="2477849" y="15589"/>
                  </a:lnTo>
                  <a:lnTo>
                    <a:pt x="2480248" y="15589"/>
                  </a:lnTo>
                  <a:lnTo>
                    <a:pt x="2482647" y="15589"/>
                  </a:lnTo>
                  <a:lnTo>
                    <a:pt x="2485046" y="15589"/>
                  </a:lnTo>
                  <a:lnTo>
                    <a:pt x="2487444" y="15589"/>
                  </a:lnTo>
                  <a:lnTo>
                    <a:pt x="2489843" y="15589"/>
                  </a:lnTo>
                  <a:lnTo>
                    <a:pt x="2492242" y="15589"/>
                  </a:lnTo>
                  <a:lnTo>
                    <a:pt x="2494640" y="15589"/>
                  </a:lnTo>
                  <a:lnTo>
                    <a:pt x="2497039" y="15589"/>
                  </a:lnTo>
                  <a:lnTo>
                    <a:pt x="2499438" y="15589"/>
                  </a:lnTo>
                  <a:lnTo>
                    <a:pt x="2501836" y="15589"/>
                  </a:lnTo>
                  <a:lnTo>
                    <a:pt x="2504235" y="15589"/>
                  </a:lnTo>
                  <a:lnTo>
                    <a:pt x="2506634" y="15589"/>
                  </a:lnTo>
                  <a:lnTo>
                    <a:pt x="2509032" y="15589"/>
                  </a:lnTo>
                  <a:lnTo>
                    <a:pt x="2511431" y="15589"/>
                  </a:lnTo>
                  <a:lnTo>
                    <a:pt x="2513830" y="15589"/>
                  </a:lnTo>
                  <a:lnTo>
                    <a:pt x="2516229" y="15589"/>
                  </a:lnTo>
                  <a:lnTo>
                    <a:pt x="2518627" y="15589"/>
                  </a:lnTo>
                  <a:lnTo>
                    <a:pt x="2521026" y="15589"/>
                  </a:lnTo>
                  <a:lnTo>
                    <a:pt x="2523425" y="15589"/>
                  </a:lnTo>
                  <a:lnTo>
                    <a:pt x="2525823" y="15589"/>
                  </a:lnTo>
                  <a:lnTo>
                    <a:pt x="2528222" y="15589"/>
                  </a:lnTo>
                  <a:lnTo>
                    <a:pt x="2530621" y="15589"/>
                  </a:lnTo>
                  <a:lnTo>
                    <a:pt x="2533019" y="15589"/>
                  </a:lnTo>
                  <a:lnTo>
                    <a:pt x="2535418" y="15589"/>
                  </a:lnTo>
                  <a:lnTo>
                    <a:pt x="2537817" y="15589"/>
                  </a:lnTo>
                  <a:lnTo>
                    <a:pt x="2540215" y="15589"/>
                  </a:lnTo>
                  <a:lnTo>
                    <a:pt x="2542614" y="15589"/>
                  </a:lnTo>
                  <a:lnTo>
                    <a:pt x="2545013" y="15589"/>
                  </a:lnTo>
                  <a:lnTo>
                    <a:pt x="2547412" y="15589"/>
                  </a:lnTo>
                  <a:lnTo>
                    <a:pt x="2549810" y="15589"/>
                  </a:lnTo>
                  <a:lnTo>
                    <a:pt x="2552209" y="15589"/>
                  </a:lnTo>
                  <a:lnTo>
                    <a:pt x="2554608" y="15589"/>
                  </a:lnTo>
                  <a:lnTo>
                    <a:pt x="2557006" y="15589"/>
                  </a:lnTo>
                  <a:lnTo>
                    <a:pt x="2559405" y="15589"/>
                  </a:lnTo>
                  <a:lnTo>
                    <a:pt x="2561804" y="15589"/>
                  </a:lnTo>
                  <a:lnTo>
                    <a:pt x="2564202" y="15589"/>
                  </a:lnTo>
                  <a:lnTo>
                    <a:pt x="2566601" y="15589"/>
                  </a:lnTo>
                  <a:lnTo>
                    <a:pt x="2569000" y="15589"/>
                  </a:lnTo>
                  <a:lnTo>
                    <a:pt x="2571399" y="15589"/>
                  </a:lnTo>
                  <a:lnTo>
                    <a:pt x="2573797" y="15589"/>
                  </a:lnTo>
                  <a:lnTo>
                    <a:pt x="2576196" y="15589"/>
                  </a:lnTo>
                  <a:lnTo>
                    <a:pt x="2578595" y="15589"/>
                  </a:lnTo>
                  <a:lnTo>
                    <a:pt x="2580993" y="15589"/>
                  </a:lnTo>
                  <a:lnTo>
                    <a:pt x="2583392" y="15589"/>
                  </a:lnTo>
                  <a:lnTo>
                    <a:pt x="2585791" y="15589"/>
                  </a:lnTo>
                  <a:lnTo>
                    <a:pt x="2588189" y="15589"/>
                  </a:lnTo>
                  <a:lnTo>
                    <a:pt x="2590588" y="15589"/>
                  </a:lnTo>
                  <a:lnTo>
                    <a:pt x="2592987" y="15589"/>
                  </a:lnTo>
                  <a:lnTo>
                    <a:pt x="2595385" y="15589"/>
                  </a:lnTo>
                  <a:lnTo>
                    <a:pt x="2597784" y="15589"/>
                  </a:lnTo>
                  <a:lnTo>
                    <a:pt x="2600183" y="15589"/>
                  </a:lnTo>
                  <a:lnTo>
                    <a:pt x="2602582" y="15589"/>
                  </a:lnTo>
                  <a:lnTo>
                    <a:pt x="2604980" y="15589"/>
                  </a:lnTo>
                  <a:lnTo>
                    <a:pt x="2607379" y="15589"/>
                  </a:lnTo>
                  <a:lnTo>
                    <a:pt x="2609778" y="15589"/>
                  </a:lnTo>
                  <a:lnTo>
                    <a:pt x="2612176" y="15589"/>
                  </a:lnTo>
                  <a:lnTo>
                    <a:pt x="2614575" y="15589"/>
                  </a:lnTo>
                  <a:lnTo>
                    <a:pt x="2616974" y="15589"/>
                  </a:lnTo>
                  <a:lnTo>
                    <a:pt x="2619372" y="15589"/>
                  </a:lnTo>
                  <a:lnTo>
                    <a:pt x="2621771" y="15589"/>
                  </a:lnTo>
                  <a:lnTo>
                    <a:pt x="2624170" y="15589"/>
                  </a:lnTo>
                  <a:lnTo>
                    <a:pt x="2626568" y="15589"/>
                  </a:lnTo>
                  <a:lnTo>
                    <a:pt x="2628967" y="15589"/>
                  </a:lnTo>
                  <a:lnTo>
                    <a:pt x="2631366" y="15589"/>
                  </a:lnTo>
                  <a:lnTo>
                    <a:pt x="2633765" y="15589"/>
                  </a:lnTo>
                  <a:lnTo>
                    <a:pt x="2636163" y="15589"/>
                  </a:lnTo>
                  <a:lnTo>
                    <a:pt x="2638562" y="15589"/>
                  </a:lnTo>
                  <a:lnTo>
                    <a:pt x="2640961" y="15589"/>
                  </a:lnTo>
                  <a:lnTo>
                    <a:pt x="2643359" y="15589"/>
                  </a:lnTo>
                  <a:lnTo>
                    <a:pt x="2645758" y="15589"/>
                  </a:lnTo>
                  <a:lnTo>
                    <a:pt x="2648157" y="15589"/>
                  </a:lnTo>
                  <a:lnTo>
                    <a:pt x="2650555" y="15589"/>
                  </a:lnTo>
                  <a:lnTo>
                    <a:pt x="2652954" y="15589"/>
                  </a:lnTo>
                  <a:lnTo>
                    <a:pt x="2655353" y="15589"/>
                  </a:lnTo>
                  <a:lnTo>
                    <a:pt x="2657751" y="15589"/>
                  </a:lnTo>
                  <a:lnTo>
                    <a:pt x="2660150" y="15589"/>
                  </a:lnTo>
                  <a:lnTo>
                    <a:pt x="2662549" y="15589"/>
                  </a:lnTo>
                  <a:lnTo>
                    <a:pt x="2664948" y="15589"/>
                  </a:lnTo>
                  <a:lnTo>
                    <a:pt x="2667346" y="15589"/>
                  </a:lnTo>
                  <a:lnTo>
                    <a:pt x="2669745" y="15589"/>
                  </a:lnTo>
                  <a:lnTo>
                    <a:pt x="2672144" y="15589"/>
                  </a:lnTo>
                  <a:lnTo>
                    <a:pt x="2674542" y="15589"/>
                  </a:lnTo>
                  <a:lnTo>
                    <a:pt x="2676941" y="15589"/>
                  </a:lnTo>
                  <a:lnTo>
                    <a:pt x="2679340" y="15589"/>
                  </a:lnTo>
                  <a:lnTo>
                    <a:pt x="2681738" y="15589"/>
                  </a:lnTo>
                  <a:lnTo>
                    <a:pt x="2684137" y="15589"/>
                  </a:lnTo>
                  <a:lnTo>
                    <a:pt x="2686536" y="15589"/>
                  </a:lnTo>
                  <a:lnTo>
                    <a:pt x="2688934" y="15589"/>
                  </a:lnTo>
                  <a:lnTo>
                    <a:pt x="2691333" y="15589"/>
                  </a:lnTo>
                  <a:lnTo>
                    <a:pt x="2693732" y="15589"/>
                  </a:lnTo>
                  <a:lnTo>
                    <a:pt x="2696131" y="15589"/>
                  </a:lnTo>
                  <a:lnTo>
                    <a:pt x="2698529" y="15589"/>
                  </a:lnTo>
                  <a:lnTo>
                    <a:pt x="2700928" y="15589"/>
                  </a:lnTo>
                  <a:lnTo>
                    <a:pt x="2703327" y="15589"/>
                  </a:lnTo>
                  <a:lnTo>
                    <a:pt x="2705725" y="15589"/>
                  </a:lnTo>
                  <a:lnTo>
                    <a:pt x="2708124" y="15589"/>
                  </a:lnTo>
                  <a:lnTo>
                    <a:pt x="2710523" y="15589"/>
                  </a:lnTo>
                  <a:lnTo>
                    <a:pt x="2712921" y="15589"/>
                  </a:lnTo>
                  <a:lnTo>
                    <a:pt x="2715320" y="15589"/>
                  </a:lnTo>
                  <a:lnTo>
                    <a:pt x="2717719" y="15589"/>
                  </a:lnTo>
                  <a:lnTo>
                    <a:pt x="2720117" y="15589"/>
                  </a:lnTo>
                  <a:lnTo>
                    <a:pt x="2722516" y="15589"/>
                  </a:lnTo>
                  <a:lnTo>
                    <a:pt x="2724915" y="15589"/>
                  </a:lnTo>
                  <a:lnTo>
                    <a:pt x="2727314" y="15589"/>
                  </a:lnTo>
                  <a:lnTo>
                    <a:pt x="2729712" y="15589"/>
                  </a:lnTo>
                  <a:lnTo>
                    <a:pt x="2732111" y="15589"/>
                  </a:lnTo>
                  <a:lnTo>
                    <a:pt x="2734510" y="15589"/>
                  </a:lnTo>
                  <a:lnTo>
                    <a:pt x="2736908" y="15589"/>
                  </a:lnTo>
                  <a:lnTo>
                    <a:pt x="2739307" y="15589"/>
                  </a:lnTo>
                  <a:lnTo>
                    <a:pt x="2741706" y="15589"/>
                  </a:lnTo>
                  <a:lnTo>
                    <a:pt x="2744104" y="15589"/>
                  </a:lnTo>
                  <a:lnTo>
                    <a:pt x="2746503" y="15589"/>
                  </a:lnTo>
                  <a:lnTo>
                    <a:pt x="2748902" y="15589"/>
                  </a:lnTo>
                  <a:lnTo>
                    <a:pt x="2751300" y="15589"/>
                  </a:lnTo>
                  <a:lnTo>
                    <a:pt x="2753699" y="15589"/>
                  </a:lnTo>
                  <a:lnTo>
                    <a:pt x="2756098" y="15589"/>
                  </a:lnTo>
                  <a:lnTo>
                    <a:pt x="2758497" y="15589"/>
                  </a:lnTo>
                  <a:lnTo>
                    <a:pt x="2760895" y="15589"/>
                  </a:lnTo>
                  <a:lnTo>
                    <a:pt x="2763294" y="15589"/>
                  </a:lnTo>
                  <a:lnTo>
                    <a:pt x="2765693" y="15589"/>
                  </a:lnTo>
                  <a:lnTo>
                    <a:pt x="2768091" y="15589"/>
                  </a:lnTo>
                  <a:lnTo>
                    <a:pt x="2770490" y="15589"/>
                  </a:lnTo>
                  <a:lnTo>
                    <a:pt x="2772889" y="15589"/>
                  </a:lnTo>
                  <a:lnTo>
                    <a:pt x="2775287" y="15589"/>
                  </a:lnTo>
                  <a:lnTo>
                    <a:pt x="2777686" y="15589"/>
                  </a:lnTo>
                  <a:lnTo>
                    <a:pt x="2780085" y="15589"/>
                  </a:lnTo>
                  <a:lnTo>
                    <a:pt x="2782483" y="15589"/>
                  </a:lnTo>
                  <a:lnTo>
                    <a:pt x="2784882" y="15589"/>
                  </a:lnTo>
                  <a:lnTo>
                    <a:pt x="2787281" y="15589"/>
                  </a:lnTo>
                  <a:lnTo>
                    <a:pt x="2789680" y="15589"/>
                  </a:lnTo>
                  <a:lnTo>
                    <a:pt x="2792078" y="15589"/>
                  </a:lnTo>
                  <a:lnTo>
                    <a:pt x="2794477" y="15589"/>
                  </a:lnTo>
                  <a:lnTo>
                    <a:pt x="2796876" y="15589"/>
                  </a:lnTo>
                  <a:lnTo>
                    <a:pt x="2799274" y="15589"/>
                  </a:lnTo>
                  <a:lnTo>
                    <a:pt x="2801673" y="15589"/>
                  </a:lnTo>
                  <a:lnTo>
                    <a:pt x="2804072" y="15589"/>
                  </a:lnTo>
                  <a:lnTo>
                    <a:pt x="2806470" y="15589"/>
                  </a:lnTo>
                  <a:lnTo>
                    <a:pt x="2808869" y="15589"/>
                  </a:lnTo>
                  <a:lnTo>
                    <a:pt x="2811268" y="15589"/>
                  </a:lnTo>
                  <a:lnTo>
                    <a:pt x="2813667" y="15589"/>
                  </a:lnTo>
                  <a:lnTo>
                    <a:pt x="2816065" y="15589"/>
                  </a:lnTo>
                  <a:lnTo>
                    <a:pt x="2818464" y="15589"/>
                  </a:lnTo>
                  <a:lnTo>
                    <a:pt x="2820863" y="15589"/>
                  </a:lnTo>
                  <a:lnTo>
                    <a:pt x="2823261" y="15589"/>
                  </a:lnTo>
                  <a:lnTo>
                    <a:pt x="2825660" y="15589"/>
                  </a:lnTo>
                  <a:lnTo>
                    <a:pt x="2828059" y="15589"/>
                  </a:lnTo>
                  <a:lnTo>
                    <a:pt x="2830457" y="15589"/>
                  </a:lnTo>
                  <a:lnTo>
                    <a:pt x="2832856" y="15589"/>
                  </a:lnTo>
                  <a:lnTo>
                    <a:pt x="2835255" y="15589"/>
                  </a:lnTo>
                  <a:lnTo>
                    <a:pt x="2837653" y="15589"/>
                  </a:lnTo>
                  <a:lnTo>
                    <a:pt x="2840052" y="15589"/>
                  </a:lnTo>
                  <a:lnTo>
                    <a:pt x="2842451" y="15589"/>
                  </a:lnTo>
                  <a:lnTo>
                    <a:pt x="2844850" y="15589"/>
                  </a:lnTo>
                  <a:lnTo>
                    <a:pt x="2847248" y="15589"/>
                  </a:lnTo>
                  <a:lnTo>
                    <a:pt x="2849647" y="15589"/>
                  </a:lnTo>
                  <a:lnTo>
                    <a:pt x="2852046" y="15589"/>
                  </a:lnTo>
                  <a:lnTo>
                    <a:pt x="2854444" y="15589"/>
                  </a:lnTo>
                  <a:lnTo>
                    <a:pt x="2856843" y="15589"/>
                  </a:lnTo>
                  <a:lnTo>
                    <a:pt x="2859242" y="15589"/>
                  </a:lnTo>
                  <a:lnTo>
                    <a:pt x="2861640" y="15589"/>
                  </a:lnTo>
                  <a:lnTo>
                    <a:pt x="2864039" y="15589"/>
                  </a:lnTo>
                  <a:lnTo>
                    <a:pt x="2866438" y="15589"/>
                  </a:lnTo>
                  <a:lnTo>
                    <a:pt x="2868836" y="15589"/>
                  </a:lnTo>
                  <a:lnTo>
                    <a:pt x="2871235" y="15589"/>
                  </a:lnTo>
                  <a:lnTo>
                    <a:pt x="2873634" y="15589"/>
                  </a:lnTo>
                  <a:lnTo>
                    <a:pt x="2876033" y="15589"/>
                  </a:lnTo>
                  <a:lnTo>
                    <a:pt x="2878431" y="15589"/>
                  </a:lnTo>
                  <a:lnTo>
                    <a:pt x="2880830" y="15589"/>
                  </a:lnTo>
                  <a:lnTo>
                    <a:pt x="2883229" y="15589"/>
                  </a:lnTo>
                  <a:lnTo>
                    <a:pt x="2885627" y="15589"/>
                  </a:lnTo>
                  <a:lnTo>
                    <a:pt x="2888026" y="15589"/>
                  </a:lnTo>
                  <a:lnTo>
                    <a:pt x="2890425" y="15589"/>
                  </a:lnTo>
                  <a:lnTo>
                    <a:pt x="2892823" y="15589"/>
                  </a:lnTo>
                  <a:lnTo>
                    <a:pt x="2895222" y="15589"/>
                  </a:lnTo>
                  <a:lnTo>
                    <a:pt x="2897621" y="15589"/>
                  </a:lnTo>
                  <a:lnTo>
                    <a:pt x="2900019" y="15589"/>
                  </a:lnTo>
                  <a:lnTo>
                    <a:pt x="2902418" y="15589"/>
                  </a:lnTo>
                  <a:lnTo>
                    <a:pt x="2904817" y="15589"/>
                  </a:lnTo>
                  <a:lnTo>
                    <a:pt x="2907216" y="15589"/>
                  </a:lnTo>
                  <a:lnTo>
                    <a:pt x="2909614" y="15589"/>
                  </a:lnTo>
                  <a:lnTo>
                    <a:pt x="2912013" y="15589"/>
                  </a:lnTo>
                  <a:lnTo>
                    <a:pt x="2914412" y="15589"/>
                  </a:lnTo>
                  <a:lnTo>
                    <a:pt x="2916810" y="15589"/>
                  </a:lnTo>
                  <a:lnTo>
                    <a:pt x="2919209" y="15589"/>
                  </a:lnTo>
                  <a:lnTo>
                    <a:pt x="2921608" y="15589"/>
                  </a:lnTo>
                  <a:lnTo>
                    <a:pt x="2924006" y="15589"/>
                  </a:lnTo>
                  <a:lnTo>
                    <a:pt x="2926405" y="15589"/>
                  </a:lnTo>
                  <a:lnTo>
                    <a:pt x="2928804" y="15589"/>
                  </a:lnTo>
                  <a:lnTo>
                    <a:pt x="2931202" y="15589"/>
                  </a:lnTo>
                  <a:lnTo>
                    <a:pt x="2933601" y="15589"/>
                  </a:lnTo>
                  <a:lnTo>
                    <a:pt x="2936000" y="15589"/>
                  </a:lnTo>
                  <a:lnTo>
                    <a:pt x="2938399" y="15589"/>
                  </a:lnTo>
                  <a:lnTo>
                    <a:pt x="2940797" y="15589"/>
                  </a:lnTo>
                  <a:lnTo>
                    <a:pt x="2943196" y="15589"/>
                  </a:lnTo>
                  <a:lnTo>
                    <a:pt x="2945595" y="15589"/>
                  </a:lnTo>
                  <a:lnTo>
                    <a:pt x="2947993" y="15589"/>
                  </a:lnTo>
                  <a:lnTo>
                    <a:pt x="2950392" y="15589"/>
                  </a:lnTo>
                  <a:lnTo>
                    <a:pt x="2952791" y="15589"/>
                  </a:lnTo>
                  <a:lnTo>
                    <a:pt x="2955189" y="15589"/>
                  </a:lnTo>
                  <a:lnTo>
                    <a:pt x="2957588" y="15589"/>
                  </a:lnTo>
                  <a:lnTo>
                    <a:pt x="2959987" y="15589"/>
                  </a:lnTo>
                  <a:lnTo>
                    <a:pt x="2962385" y="15589"/>
                  </a:lnTo>
                  <a:lnTo>
                    <a:pt x="2964784" y="15589"/>
                  </a:lnTo>
                  <a:lnTo>
                    <a:pt x="2967183" y="15589"/>
                  </a:lnTo>
                  <a:lnTo>
                    <a:pt x="2969582" y="15589"/>
                  </a:lnTo>
                  <a:lnTo>
                    <a:pt x="2971980" y="15589"/>
                  </a:lnTo>
                  <a:lnTo>
                    <a:pt x="2974379" y="15589"/>
                  </a:lnTo>
                  <a:lnTo>
                    <a:pt x="2976778" y="15589"/>
                  </a:lnTo>
                  <a:lnTo>
                    <a:pt x="2979176" y="15589"/>
                  </a:lnTo>
                  <a:lnTo>
                    <a:pt x="2981575" y="15589"/>
                  </a:lnTo>
                  <a:lnTo>
                    <a:pt x="2983974" y="15589"/>
                  </a:lnTo>
                  <a:lnTo>
                    <a:pt x="2986372" y="15589"/>
                  </a:lnTo>
                  <a:lnTo>
                    <a:pt x="2988771" y="15589"/>
                  </a:lnTo>
                  <a:lnTo>
                    <a:pt x="2991170" y="15589"/>
                  </a:lnTo>
                  <a:lnTo>
                    <a:pt x="2993568" y="15589"/>
                  </a:lnTo>
                  <a:lnTo>
                    <a:pt x="2995967" y="15589"/>
                  </a:lnTo>
                  <a:lnTo>
                    <a:pt x="2998366" y="15589"/>
                  </a:lnTo>
                  <a:lnTo>
                    <a:pt x="3000765" y="15589"/>
                  </a:lnTo>
                  <a:lnTo>
                    <a:pt x="3003163" y="15589"/>
                  </a:lnTo>
                  <a:lnTo>
                    <a:pt x="3005562" y="15589"/>
                  </a:lnTo>
                  <a:lnTo>
                    <a:pt x="3007961" y="15589"/>
                  </a:lnTo>
                  <a:lnTo>
                    <a:pt x="3010359" y="15589"/>
                  </a:lnTo>
                  <a:lnTo>
                    <a:pt x="3012758" y="15589"/>
                  </a:lnTo>
                  <a:lnTo>
                    <a:pt x="3015157" y="15589"/>
                  </a:lnTo>
                  <a:lnTo>
                    <a:pt x="3017555" y="15589"/>
                  </a:lnTo>
                  <a:lnTo>
                    <a:pt x="3019954" y="15589"/>
                  </a:lnTo>
                  <a:lnTo>
                    <a:pt x="3022353" y="15589"/>
                  </a:lnTo>
                  <a:lnTo>
                    <a:pt x="3024752" y="15589"/>
                  </a:lnTo>
                  <a:lnTo>
                    <a:pt x="3027150" y="15589"/>
                  </a:lnTo>
                  <a:lnTo>
                    <a:pt x="3029549" y="15589"/>
                  </a:lnTo>
                  <a:lnTo>
                    <a:pt x="3031948" y="15589"/>
                  </a:lnTo>
                  <a:lnTo>
                    <a:pt x="3034346" y="15589"/>
                  </a:lnTo>
                  <a:lnTo>
                    <a:pt x="3036745" y="15589"/>
                  </a:lnTo>
                  <a:lnTo>
                    <a:pt x="3039144" y="15589"/>
                  </a:lnTo>
                  <a:lnTo>
                    <a:pt x="3041542" y="15589"/>
                  </a:lnTo>
                  <a:lnTo>
                    <a:pt x="3043941" y="15589"/>
                  </a:lnTo>
                  <a:lnTo>
                    <a:pt x="3046340" y="15589"/>
                  </a:lnTo>
                  <a:lnTo>
                    <a:pt x="3048738" y="15589"/>
                  </a:lnTo>
                  <a:lnTo>
                    <a:pt x="3051137" y="15589"/>
                  </a:lnTo>
                  <a:lnTo>
                    <a:pt x="3053536" y="15589"/>
                  </a:lnTo>
                  <a:lnTo>
                    <a:pt x="3055935" y="15589"/>
                  </a:lnTo>
                  <a:lnTo>
                    <a:pt x="3058333" y="15589"/>
                  </a:lnTo>
                  <a:lnTo>
                    <a:pt x="3060732" y="15589"/>
                  </a:lnTo>
                  <a:lnTo>
                    <a:pt x="3063131" y="15589"/>
                  </a:lnTo>
                  <a:lnTo>
                    <a:pt x="3065529" y="15589"/>
                  </a:lnTo>
                  <a:lnTo>
                    <a:pt x="3067928" y="15589"/>
                  </a:lnTo>
                  <a:lnTo>
                    <a:pt x="3070327" y="15589"/>
                  </a:lnTo>
                  <a:lnTo>
                    <a:pt x="3072725" y="15589"/>
                  </a:lnTo>
                  <a:lnTo>
                    <a:pt x="3075124" y="15589"/>
                  </a:lnTo>
                  <a:lnTo>
                    <a:pt x="3077523" y="15589"/>
                  </a:lnTo>
                  <a:lnTo>
                    <a:pt x="3079921" y="15589"/>
                  </a:lnTo>
                  <a:lnTo>
                    <a:pt x="3082320" y="15589"/>
                  </a:lnTo>
                  <a:lnTo>
                    <a:pt x="3084719" y="15589"/>
                  </a:lnTo>
                  <a:lnTo>
                    <a:pt x="3087118" y="15589"/>
                  </a:lnTo>
                  <a:lnTo>
                    <a:pt x="3089516" y="15589"/>
                  </a:lnTo>
                  <a:lnTo>
                    <a:pt x="3091915" y="15589"/>
                  </a:lnTo>
                  <a:lnTo>
                    <a:pt x="3094314" y="15589"/>
                  </a:lnTo>
                  <a:lnTo>
                    <a:pt x="3096712" y="15589"/>
                  </a:lnTo>
                  <a:lnTo>
                    <a:pt x="3099111" y="15589"/>
                  </a:lnTo>
                  <a:lnTo>
                    <a:pt x="3101510" y="15589"/>
                  </a:lnTo>
                  <a:lnTo>
                    <a:pt x="3103908" y="15589"/>
                  </a:lnTo>
                  <a:lnTo>
                    <a:pt x="3106307" y="15589"/>
                  </a:lnTo>
                  <a:lnTo>
                    <a:pt x="3108706" y="15589"/>
                  </a:lnTo>
                  <a:lnTo>
                    <a:pt x="3111104" y="15589"/>
                  </a:lnTo>
                  <a:lnTo>
                    <a:pt x="3113503" y="15589"/>
                  </a:lnTo>
                  <a:lnTo>
                    <a:pt x="3115902" y="15589"/>
                  </a:lnTo>
                  <a:lnTo>
                    <a:pt x="3118301" y="15589"/>
                  </a:lnTo>
                  <a:lnTo>
                    <a:pt x="3120699" y="15589"/>
                  </a:lnTo>
                  <a:lnTo>
                    <a:pt x="3123098" y="15589"/>
                  </a:lnTo>
                  <a:lnTo>
                    <a:pt x="3125497" y="15589"/>
                  </a:lnTo>
                  <a:lnTo>
                    <a:pt x="3127895" y="15589"/>
                  </a:lnTo>
                  <a:lnTo>
                    <a:pt x="3130294" y="15589"/>
                  </a:lnTo>
                  <a:lnTo>
                    <a:pt x="3132693" y="15589"/>
                  </a:lnTo>
                  <a:lnTo>
                    <a:pt x="3135091" y="15589"/>
                  </a:lnTo>
                  <a:lnTo>
                    <a:pt x="3137490" y="15589"/>
                  </a:lnTo>
                  <a:lnTo>
                    <a:pt x="3139889" y="15589"/>
                  </a:lnTo>
                  <a:lnTo>
                    <a:pt x="3142287" y="15589"/>
                  </a:lnTo>
                  <a:lnTo>
                    <a:pt x="3144686" y="15589"/>
                  </a:lnTo>
                  <a:lnTo>
                    <a:pt x="3147085" y="15589"/>
                  </a:lnTo>
                  <a:lnTo>
                    <a:pt x="3149484" y="15589"/>
                  </a:lnTo>
                  <a:lnTo>
                    <a:pt x="3151882" y="15589"/>
                  </a:lnTo>
                  <a:lnTo>
                    <a:pt x="3154281" y="15589"/>
                  </a:lnTo>
                  <a:lnTo>
                    <a:pt x="3156680" y="15589"/>
                  </a:lnTo>
                  <a:lnTo>
                    <a:pt x="3159078" y="15589"/>
                  </a:lnTo>
                  <a:lnTo>
                    <a:pt x="3161477" y="15589"/>
                  </a:lnTo>
                  <a:lnTo>
                    <a:pt x="3163876" y="15589"/>
                  </a:lnTo>
                  <a:lnTo>
                    <a:pt x="3166274" y="15589"/>
                  </a:lnTo>
                  <a:lnTo>
                    <a:pt x="3168673" y="15589"/>
                  </a:lnTo>
                  <a:lnTo>
                    <a:pt x="3171072" y="15589"/>
                  </a:lnTo>
                  <a:lnTo>
                    <a:pt x="3173470" y="15589"/>
                  </a:lnTo>
                  <a:lnTo>
                    <a:pt x="3175869" y="15589"/>
                  </a:lnTo>
                  <a:lnTo>
                    <a:pt x="3178268" y="15589"/>
                  </a:lnTo>
                  <a:lnTo>
                    <a:pt x="3180667" y="15589"/>
                  </a:lnTo>
                  <a:lnTo>
                    <a:pt x="3183065" y="15589"/>
                  </a:lnTo>
                  <a:lnTo>
                    <a:pt x="3185464" y="15589"/>
                  </a:lnTo>
                  <a:lnTo>
                    <a:pt x="3187863" y="15589"/>
                  </a:lnTo>
                  <a:lnTo>
                    <a:pt x="3190261" y="15589"/>
                  </a:lnTo>
                  <a:lnTo>
                    <a:pt x="3192660" y="15589"/>
                  </a:lnTo>
                  <a:lnTo>
                    <a:pt x="3195059" y="15589"/>
                  </a:lnTo>
                  <a:lnTo>
                    <a:pt x="3197457" y="15589"/>
                  </a:lnTo>
                  <a:lnTo>
                    <a:pt x="3199856" y="15589"/>
                  </a:lnTo>
                  <a:lnTo>
                    <a:pt x="3202255" y="15589"/>
                  </a:lnTo>
                  <a:lnTo>
                    <a:pt x="3204653" y="15589"/>
                  </a:lnTo>
                  <a:lnTo>
                    <a:pt x="3207052" y="15589"/>
                  </a:lnTo>
                  <a:lnTo>
                    <a:pt x="3209451" y="15589"/>
                  </a:lnTo>
                  <a:lnTo>
                    <a:pt x="3211850" y="15589"/>
                  </a:lnTo>
                  <a:lnTo>
                    <a:pt x="3214248" y="15589"/>
                  </a:lnTo>
                  <a:lnTo>
                    <a:pt x="3216647" y="15589"/>
                  </a:lnTo>
                  <a:lnTo>
                    <a:pt x="3219046" y="15589"/>
                  </a:lnTo>
                  <a:lnTo>
                    <a:pt x="3221444" y="15589"/>
                  </a:lnTo>
                  <a:lnTo>
                    <a:pt x="3223843" y="15589"/>
                  </a:lnTo>
                  <a:lnTo>
                    <a:pt x="3226242" y="15589"/>
                  </a:lnTo>
                  <a:lnTo>
                    <a:pt x="3228640" y="15589"/>
                  </a:lnTo>
                  <a:lnTo>
                    <a:pt x="3231039" y="15589"/>
                  </a:lnTo>
                  <a:lnTo>
                    <a:pt x="3233438" y="15589"/>
                  </a:lnTo>
                  <a:lnTo>
                    <a:pt x="3235836" y="15589"/>
                  </a:lnTo>
                  <a:lnTo>
                    <a:pt x="3238235" y="15589"/>
                  </a:lnTo>
                  <a:lnTo>
                    <a:pt x="3240634" y="15589"/>
                  </a:lnTo>
                  <a:lnTo>
                    <a:pt x="3243033" y="15589"/>
                  </a:lnTo>
                  <a:lnTo>
                    <a:pt x="3245431" y="15589"/>
                  </a:lnTo>
                  <a:lnTo>
                    <a:pt x="3247830" y="15589"/>
                  </a:lnTo>
                  <a:lnTo>
                    <a:pt x="3250229" y="15589"/>
                  </a:lnTo>
                  <a:lnTo>
                    <a:pt x="3252627" y="15589"/>
                  </a:lnTo>
                  <a:lnTo>
                    <a:pt x="3255026" y="15589"/>
                  </a:lnTo>
                  <a:lnTo>
                    <a:pt x="3257425" y="15589"/>
                  </a:lnTo>
                  <a:lnTo>
                    <a:pt x="3259823" y="15589"/>
                  </a:lnTo>
                  <a:lnTo>
                    <a:pt x="3262222" y="15589"/>
                  </a:lnTo>
                  <a:lnTo>
                    <a:pt x="3264621" y="15589"/>
                  </a:lnTo>
                  <a:lnTo>
                    <a:pt x="3267020" y="15589"/>
                  </a:lnTo>
                  <a:lnTo>
                    <a:pt x="3269418" y="15589"/>
                  </a:lnTo>
                  <a:lnTo>
                    <a:pt x="3271817" y="15589"/>
                  </a:lnTo>
                  <a:lnTo>
                    <a:pt x="3274216" y="15589"/>
                  </a:lnTo>
                  <a:lnTo>
                    <a:pt x="3276614" y="15589"/>
                  </a:lnTo>
                  <a:lnTo>
                    <a:pt x="3279013" y="15589"/>
                  </a:lnTo>
                </a:path>
              </a:pathLst>
            </a:custGeom>
            <a:ln w="13550" cap="flat">
              <a:solidFill>
                <a:srgbClr val="33C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692539" y="6137734"/>
              <a:ext cx="5030059" cy="202782"/>
            </a:xfrm>
            <a:custGeom>
              <a:avLst/>
              <a:pathLst>
                <a:path w="5030059" h="202782">
                  <a:moveTo>
                    <a:pt x="0" y="0"/>
                  </a:moveTo>
                  <a:lnTo>
                    <a:pt x="2398" y="0"/>
                  </a:lnTo>
                  <a:lnTo>
                    <a:pt x="4797" y="0"/>
                  </a:lnTo>
                  <a:lnTo>
                    <a:pt x="7196" y="0"/>
                  </a:lnTo>
                  <a:lnTo>
                    <a:pt x="9594" y="0"/>
                  </a:lnTo>
                  <a:lnTo>
                    <a:pt x="11993" y="0"/>
                  </a:lnTo>
                  <a:lnTo>
                    <a:pt x="14392" y="0"/>
                  </a:lnTo>
                  <a:lnTo>
                    <a:pt x="16790" y="0"/>
                  </a:lnTo>
                  <a:lnTo>
                    <a:pt x="19189" y="0"/>
                  </a:lnTo>
                  <a:lnTo>
                    <a:pt x="21588" y="0"/>
                  </a:lnTo>
                  <a:lnTo>
                    <a:pt x="23986" y="0"/>
                  </a:lnTo>
                  <a:lnTo>
                    <a:pt x="26385" y="0"/>
                  </a:lnTo>
                  <a:lnTo>
                    <a:pt x="28784" y="0"/>
                  </a:lnTo>
                  <a:lnTo>
                    <a:pt x="31183" y="0"/>
                  </a:lnTo>
                  <a:lnTo>
                    <a:pt x="33581" y="0"/>
                  </a:lnTo>
                  <a:lnTo>
                    <a:pt x="35980" y="0"/>
                  </a:lnTo>
                  <a:lnTo>
                    <a:pt x="38379" y="0"/>
                  </a:lnTo>
                  <a:lnTo>
                    <a:pt x="40777" y="0"/>
                  </a:lnTo>
                  <a:lnTo>
                    <a:pt x="43176" y="0"/>
                  </a:lnTo>
                  <a:lnTo>
                    <a:pt x="45575" y="0"/>
                  </a:lnTo>
                  <a:lnTo>
                    <a:pt x="47973" y="0"/>
                  </a:lnTo>
                  <a:lnTo>
                    <a:pt x="50372" y="0"/>
                  </a:lnTo>
                  <a:lnTo>
                    <a:pt x="52771" y="0"/>
                  </a:lnTo>
                  <a:lnTo>
                    <a:pt x="55169" y="0"/>
                  </a:lnTo>
                  <a:lnTo>
                    <a:pt x="57568" y="0"/>
                  </a:lnTo>
                  <a:lnTo>
                    <a:pt x="59967" y="0"/>
                  </a:lnTo>
                  <a:lnTo>
                    <a:pt x="62366" y="0"/>
                  </a:lnTo>
                  <a:lnTo>
                    <a:pt x="64764" y="0"/>
                  </a:lnTo>
                  <a:lnTo>
                    <a:pt x="67163" y="0"/>
                  </a:lnTo>
                  <a:lnTo>
                    <a:pt x="69562" y="0"/>
                  </a:lnTo>
                  <a:lnTo>
                    <a:pt x="71960" y="0"/>
                  </a:lnTo>
                  <a:lnTo>
                    <a:pt x="74359" y="0"/>
                  </a:lnTo>
                  <a:lnTo>
                    <a:pt x="76758" y="0"/>
                  </a:lnTo>
                  <a:lnTo>
                    <a:pt x="79156" y="0"/>
                  </a:lnTo>
                  <a:lnTo>
                    <a:pt x="81555" y="0"/>
                  </a:lnTo>
                  <a:lnTo>
                    <a:pt x="83954" y="0"/>
                  </a:lnTo>
                  <a:lnTo>
                    <a:pt x="86352" y="0"/>
                  </a:lnTo>
                  <a:lnTo>
                    <a:pt x="88751" y="0"/>
                  </a:lnTo>
                  <a:lnTo>
                    <a:pt x="91150" y="0"/>
                  </a:lnTo>
                  <a:lnTo>
                    <a:pt x="93549" y="0"/>
                  </a:lnTo>
                  <a:lnTo>
                    <a:pt x="95947" y="0"/>
                  </a:lnTo>
                  <a:lnTo>
                    <a:pt x="98346" y="0"/>
                  </a:lnTo>
                  <a:lnTo>
                    <a:pt x="100745" y="0"/>
                  </a:lnTo>
                  <a:lnTo>
                    <a:pt x="103143" y="0"/>
                  </a:lnTo>
                  <a:lnTo>
                    <a:pt x="105542" y="0"/>
                  </a:lnTo>
                  <a:lnTo>
                    <a:pt x="107941" y="0"/>
                  </a:lnTo>
                  <a:lnTo>
                    <a:pt x="110339" y="0"/>
                  </a:lnTo>
                  <a:lnTo>
                    <a:pt x="112738" y="0"/>
                  </a:lnTo>
                  <a:lnTo>
                    <a:pt x="115137" y="0"/>
                  </a:lnTo>
                  <a:lnTo>
                    <a:pt x="117535" y="0"/>
                  </a:lnTo>
                  <a:lnTo>
                    <a:pt x="119934" y="0"/>
                  </a:lnTo>
                  <a:lnTo>
                    <a:pt x="122333" y="0"/>
                  </a:lnTo>
                  <a:lnTo>
                    <a:pt x="124732" y="0"/>
                  </a:lnTo>
                  <a:lnTo>
                    <a:pt x="127130" y="0"/>
                  </a:lnTo>
                  <a:lnTo>
                    <a:pt x="129529" y="0"/>
                  </a:lnTo>
                  <a:lnTo>
                    <a:pt x="131928" y="0"/>
                  </a:lnTo>
                  <a:lnTo>
                    <a:pt x="134326" y="0"/>
                  </a:lnTo>
                  <a:lnTo>
                    <a:pt x="136725" y="0"/>
                  </a:lnTo>
                  <a:lnTo>
                    <a:pt x="139124" y="0"/>
                  </a:lnTo>
                  <a:lnTo>
                    <a:pt x="141522" y="0"/>
                  </a:lnTo>
                  <a:lnTo>
                    <a:pt x="143921" y="0"/>
                  </a:lnTo>
                  <a:lnTo>
                    <a:pt x="146320" y="0"/>
                  </a:lnTo>
                  <a:lnTo>
                    <a:pt x="148718" y="0"/>
                  </a:lnTo>
                  <a:lnTo>
                    <a:pt x="151117" y="0"/>
                  </a:lnTo>
                  <a:lnTo>
                    <a:pt x="153516" y="0"/>
                  </a:lnTo>
                  <a:lnTo>
                    <a:pt x="155915" y="0"/>
                  </a:lnTo>
                  <a:lnTo>
                    <a:pt x="158313" y="0"/>
                  </a:lnTo>
                  <a:lnTo>
                    <a:pt x="160712" y="0"/>
                  </a:lnTo>
                  <a:lnTo>
                    <a:pt x="163111" y="0"/>
                  </a:lnTo>
                  <a:lnTo>
                    <a:pt x="165509" y="0"/>
                  </a:lnTo>
                  <a:lnTo>
                    <a:pt x="167908" y="0"/>
                  </a:lnTo>
                  <a:lnTo>
                    <a:pt x="170307" y="0"/>
                  </a:lnTo>
                  <a:lnTo>
                    <a:pt x="172705" y="0"/>
                  </a:lnTo>
                  <a:lnTo>
                    <a:pt x="175104" y="0"/>
                  </a:lnTo>
                  <a:lnTo>
                    <a:pt x="177503" y="0"/>
                  </a:lnTo>
                  <a:lnTo>
                    <a:pt x="179901" y="0"/>
                  </a:lnTo>
                  <a:lnTo>
                    <a:pt x="182300" y="0"/>
                  </a:lnTo>
                  <a:lnTo>
                    <a:pt x="184699" y="0"/>
                  </a:lnTo>
                  <a:lnTo>
                    <a:pt x="187098" y="0"/>
                  </a:lnTo>
                  <a:lnTo>
                    <a:pt x="189496" y="0"/>
                  </a:lnTo>
                  <a:lnTo>
                    <a:pt x="191895" y="0"/>
                  </a:lnTo>
                  <a:lnTo>
                    <a:pt x="194294" y="0"/>
                  </a:lnTo>
                  <a:lnTo>
                    <a:pt x="196692" y="0"/>
                  </a:lnTo>
                  <a:lnTo>
                    <a:pt x="199091" y="0"/>
                  </a:lnTo>
                  <a:lnTo>
                    <a:pt x="201490" y="0"/>
                  </a:lnTo>
                  <a:lnTo>
                    <a:pt x="203888" y="0"/>
                  </a:lnTo>
                  <a:lnTo>
                    <a:pt x="206287" y="0"/>
                  </a:lnTo>
                  <a:lnTo>
                    <a:pt x="208686" y="0"/>
                  </a:lnTo>
                  <a:lnTo>
                    <a:pt x="211084" y="0"/>
                  </a:lnTo>
                  <a:lnTo>
                    <a:pt x="213483" y="0"/>
                  </a:lnTo>
                  <a:lnTo>
                    <a:pt x="215882" y="0"/>
                  </a:lnTo>
                  <a:lnTo>
                    <a:pt x="218281" y="0"/>
                  </a:lnTo>
                  <a:lnTo>
                    <a:pt x="220679" y="0"/>
                  </a:lnTo>
                  <a:lnTo>
                    <a:pt x="223078" y="0"/>
                  </a:lnTo>
                  <a:lnTo>
                    <a:pt x="225477" y="0"/>
                  </a:lnTo>
                  <a:lnTo>
                    <a:pt x="227875" y="0"/>
                  </a:lnTo>
                  <a:lnTo>
                    <a:pt x="230274" y="0"/>
                  </a:lnTo>
                  <a:lnTo>
                    <a:pt x="232673" y="0"/>
                  </a:lnTo>
                  <a:lnTo>
                    <a:pt x="235071" y="0"/>
                  </a:lnTo>
                  <a:lnTo>
                    <a:pt x="237470" y="0"/>
                  </a:lnTo>
                  <a:lnTo>
                    <a:pt x="239869" y="0"/>
                  </a:lnTo>
                  <a:lnTo>
                    <a:pt x="242268" y="0"/>
                  </a:lnTo>
                  <a:lnTo>
                    <a:pt x="244666" y="0"/>
                  </a:lnTo>
                  <a:lnTo>
                    <a:pt x="247065" y="0"/>
                  </a:lnTo>
                  <a:lnTo>
                    <a:pt x="249464" y="0"/>
                  </a:lnTo>
                  <a:lnTo>
                    <a:pt x="251862" y="0"/>
                  </a:lnTo>
                  <a:lnTo>
                    <a:pt x="254261" y="0"/>
                  </a:lnTo>
                  <a:lnTo>
                    <a:pt x="256660" y="0"/>
                  </a:lnTo>
                  <a:lnTo>
                    <a:pt x="259058" y="0"/>
                  </a:lnTo>
                  <a:lnTo>
                    <a:pt x="261457" y="0"/>
                  </a:lnTo>
                  <a:lnTo>
                    <a:pt x="263856" y="0"/>
                  </a:lnTo>
                  <a:lnTo>
                    <a:pt x="266254" y="0"/>
                  </a:lnTo>
                  <a:lnTo>
                    <a:pt x="268653" y="0"/>
                  </a:lnTo>
                  <a:lnTo>
                    <a:pt x="271052" y="0"/>
                  </a:lnTo>
                  <a:lnTo>
                    <a:pt x="273451" y="0"/>
                  </a:lnTo>
                  <a:lnTo>
                    <a:pt x="275849" y="0"/>
                  </a:lnTo>
                  <a:lnTo>
                    <a:pt x="278248" y="0"/>
                  </a:lnTo>
                  <a:lnTo>
                    <a:pt x="280647" y="0"/>
                  </a:lnTo>
                  <a:lnTo>
                    <a:pt x="283045" y="0"/>
                  </a:lnTo>
                  <a:lnTo>
                    <a:pt x="285444" y="0"/>
                  </a:lnTo>
                  <a:lnTo>
                    <a:pt x="287843" y="0"/>
                  </a:lnTo>
                  <a:lnTo>
                    <a:pt x="290241" y="0"/>
                  </a:lnTo>
                  <a:lnTo>
                    <a:pt x="292640" y="0"/>
                  </a:lnTo>
                  <a:lnTo>
                    <a:pt x="295039" y="0"/>
                  </a:lnTo>
                  <a:lnTo>
                    <a:pt x="297437" y="0"/>
                  </a:lnTo>
                  <a:lnTo>
                    <a:pt x="299836" y="0"/>
                  </a:lnTo>
                  <a:lnTo>
                    <a:pt x="302235" y="0"/>
                  </a:lnTo>
                  <a:lnTo>
                    <a:pt x="304634" y="0"/>
                  </a:lnTo>
                  <a:lnTo>
                    <a:pt x="307032" y="0"/>
                  </a:lnTo>
                  <a:lnTo>
                    <a:pt x="309431" y="0"/>
                  </a:lnTo>
                  <a:lnTo>
                    <a:pt x="311830" y="0"/>
                  </a:lnTo>
                  <a:lnTo>
                    <a:pt x="314228" y="0"/>
                  </a:lnTo>
                  <a:lnTo>
                    <a:pt x="316627" y="0"/>
                  </a:lnTo>
                  <a:lnTo>
                    <a:pt x="319026" y="0"/>
                  </a:lnTo>
                  <a:lnTo>
                    <a:pt x="321424" y="0"/>
                  </a:lnTo>
                  <a:lnTo>
                    <a:pt x="323823" y="0"/>
                  </a:lnTo>
                  <a:lnTo>
                    <a:pt x="326222" y="0"/>
                  </a:lnTo>
                  <a:lnTo>
                    <a:pt x="328620" y="0"/>
                  </a:lnTo>
                  <a:lnTo>
                    <a:pt x="331019" y="0"/>
                  </a:lnTo>
                  <a:lnTo>
                    <a:pt x="333418" y="0"/>
                  </a:lnTo>
                  <a:lnTo>
                    <a:pt x="335817" y="0"/>
                  </a:lnTo>
                  <a:lnTo>
                    <a:pt x="338215" y="0"/>
                  </a:lnTo>
                  <a:lnTo>
                    <a:pt x="340614" y="0"/>
                  </a:lnTo>
                  <a:lnTo>
                    <a:pt x="343013" y="0"/>
                  </a:lnTo>
                  <a:lnTo>
                    <a:pt x="345411" y="0"/>
                  </a:lnTo>
                  <a:lnTo>
                    <a:pt x="347810" y="0"/>
                  </a:lnTo>
                  <a:lnTo>
                    <a:pt x="350209" y="0"/>
                  </a:lnTo>
                  <a:lnTo>
                    <a:pt x="352607" y="0"/>
                  </a:lnTo>
                  <a:lnTo>
                    <a:pt x="355006" y="0"/>
                  </a:lnTo>
                  <a:lnTo>
                    <a:pt x="357405" y="0"/>
                  </a:lnTo>
                  <a:lnTo>
                    <a:pt x="359803" y="0"/>
                  </a:lnTo>
                  <a:lnTo>
                    <a:pt x="362202" y="202782"/>
                  </a:lnTo>
                  <a:lnTo>
                    <a:pt x="364601" y="202782"/>
                  </a:lnTo>
                  <a:lnTo>
                    <a:pt x="367000" y="202782"/>
                  </a:lnTo>
                  <a:lnTo>
                    <a:pt x="369398" y="202782"/>
                  </a:lnTo>
                  <a:lnTo>
                    <a:pt x="371797" y="202782"/>
                  </a:lnTo>
                  <a:lnTo>
                    <a:pt x="374196" y="202782"/>
                  </a:lnTo>
                  <a:lnTo>
                    <a:pt x="376594" y="202782"/>
                  </a:lnTo>
                  <a:lnTo>
                    <a:pt x="378993" y="202782"/>
                  </a:lnTo>
                  <a:lnTo>
                    <a:pt x="381392" y="202782"/>
                  </a:lnTo>
                  <a:lnTo>
                    <a:pt x="383790" y="202782"/>
                  </a:lnTo>
                  <a:lnTo>
                    <a:pt x="386189" y="202782"/>
                  </a:lnTo>
                  <a:lnTo>
                    <a:pt x="388588" y="202782"/>
                  </a:lnTo>
                  <a:lnTo>
                    <a:pt x="390986" y="202782"/>
                  </a:lnTo>
                  <a:lnTo>
                    <a:pt x="393385" y="202782"/>
                  </a:lnTo>
                  <a:lnTo>
                    <a:pt x="395784" y="202782"/>
                  </a:lnTo>
                  <a:lnTo>
                    <a:pt x="398183" y="202782"/>
                  </a:lnTo>
                  <a:lnTo>
                    <a:pt x="400581" y="202782"/>
                  </a:lnTo>
                  <a:lnTo>
                    <a:pt x="402980" y="202782"/>
                  </a:lnTo>
                  <a:lnTo>
                    <a:pt x="405379" y="202782"/>
                  </a:lnTo>
                  <a:lnTo>
                    <a:pt x="407777" y="202782"/>
                  </a:lnTo>
                  <a:lnTo>
                    <a:pt x="410176" y="202782"/>
                  </a:lnTo>
                  <a:lnTo>
                    <a:pt x="412575" y="202782"/>
                  </a:lnTo>
                  <a:lnTo>
                    <a:pt x="414973" y="202782"/>
                  </a:lnTo>
                  <a:lnTo>
                    <a:pt x="417372" y="202782"/>
                  </a:lnTo>
                  <a:lnTo>
                    <a:pt x="419771" y="202782"/>
                  </a:lnTo>
                  <a:lnTo>
                    <a:pt x="422169" y="202782"/>
                  </a:lnTo>
                  <a:lnTo>
                    <a:pt x="424568" y="202782"/>
                  </a:lnTo>
                  <a:lnTo>
                    <a:pt x="426967" y="202782"/>
                  </a:lnTo>
                  <a:lnTo>
                    <a:pt x="429366" y="202782"/>
                  </a:lnTo>
                  <a:lnTo>
                    <a:pt x="431764" y="202782"/>
                  </a:lnTo>
                  <a:lnTo>
                    <a:pt x="434163" y="202782"/>
                  </a:lnTo>
                  <a:lnTo>
                    <a:pt x="436562" y="202782"/>
                  </a:lnTo>
                  <a:lnTo>
                    <a:pt x="438960" y="202782"/>
                  </a:lnTo>
                  <a:lnTo>
                    <a:pt x="441359" y="202782"/>
                  </a:lnTo>
                  <a:lnTo>
                    <a:pt x="443758" y="202782"/>
                  </a:lnTo>
                  <a:lnTo>
                    <a:pt x="446156" y="202782"/>
                  </a:lnTo>
                  <a:lnTo>
                    <a:pt x="448555" y="202782"/>
                  </a:lnTo>
                  <a:lnTo>
                    <a:pt x="450954" y="202782"/>
                  </a:lnTo>
                  <a:lnTo>
                    <a:pt x="453352" y="202782"/>
                  </a:lnTo>
                  <a:lnTo>
                    <a:pt x="455751" y="202782"/>
                  </a:lnTo>
                  <a:lnTo>
                    <a:pt x="458150" y="202782"/>
                  </a:lnTo>
                  <a:lnTo>
                    <a:pt x="460549" y="202782"/>
                  </a:lnTo>
                  <a:lnTo>
                    <a:pt x="462947" y="202782"/>
                  </a:lnTo>
                  <a:lnTo>
                    <a:pt x="465346" y="202782"/>
                  </a:lnTo>
                  <a:lnTo>
                    <a:pt x="467745" y="202782"/>
                  </a:lnTo>
                  <a:lnTo>
                    <a:pt x="470143" y="202782"/>
                  </a:lnTo>
                  <a:lnTo>
                    <a:pt x="472542" y="202782"/>
                  </a:lnTo>
                  <a:lnTo>
                    <a:pt x="474941" y="202782"/>
                  </a:lnTo>
                  <a:lnTo>
                    <a:pt x="477339" y="202782"/>
                  </a:lnTo>
                  <a:lnTo>
                    <a:pt x="479738" y="202782"/>
                  </a:lnTo>
                  <a:lnTo>
                    <a:pt x="482137" y="202782"/>
                  </a:lnTo>
                  <a:lnTo>
                    <a:pt x="484536" y="202782"/>
                  </a:lnTo>
                  <a:lnTo>
                    <a:pt x="486934" y="202782"/>
                  </a:lnTo>
                  <a:lnTo>
                    <a:pt x="489333" y="202782"/>
                  </a:lnTo>
                  <a:lnTo>
                    <a:pt x="491732" y="202782"/>
                  </a:lnTo>
                  <a:lnTo>
                    <a:pt x="494130" y="202782"/>
                  </a:lnTo>
                  <a:lnTo>
                    <a:pt x="496529" y="202782"/>
                  </a:lnTo>
                  <a:lnTo>
                    <a:pt x="498928" y="202782"/>
                  </a:lnTo>
                  <a:lnTo>
                    <a:pt x="501326" y="202782"/>
                  </a:lnTo>
                  <a:lnTo>
                    <a:pt x="503725" y="202782"/>
                  </a:lnTo>
                  <a:lnTo>
                    <a:pt x="506124" y="202782"/>
                  </a:lnTo>
                  <a:lnTo>
                    <a:pt x="508522" y="202782"/>
                  </a:lnTo>
                  <a:lnTo>
                    <a:pt x="510921" y="202782"/>
                  </a:lnTo>
                  <a:lnTo>
                    <a:pt x="513320" y="202782"/>
                  </a:lnTo>
                  <a:lnTo>
                    <a:pt x="515719" y="202782"/>
                  </a:lnTo>
                  <a:lnTo>
                    <a:pt x="518117" y="202782"/>
                  </a:lnTo>
                  <a:lnTo>
                    <a:pt x="520516" y="202782"/>
                  </a:lnTo>
                  <a:lnTo>
                    <a:pt x="522915" y="202782"/>
                  </a:lnTo>
                  <a:lnTo>
                    <a:pt x="525313" y="202782"/>
                  </a:lnTo>
                  <a:lnTo>
                    <a:pt x="527712" y="202782"/>
                  </a:lnTo>
                  <a:lnTo>
                    <a:pt x="530111" y="202782"/>
                  </a:lnTo>
                  <a:lnTo>
                    <a:pt x="532509" y="202782"/>
                  </a:lnTo>
                  <a:lnTo>
                    <a:pt x="534908" y="202782"/>
                  </a:lnTo>
                  <a:lnTo>
                    <a:pt x="537307" y="202782"/>
                  </a:lnTo>
                  <a:lnTo>
                    <a:pt x="539705" y="202782"/>
                  </a:lnTo>
                  <a:lnTo>
                    <a:pt x="542104" y="202782"/>
                  </a:lnTo>
                  <a:lnTo>
                    <a:pt x="544503" y="202782"/>
                  </a:lnTo>
                  <a:lnTo>
                    <a:pt x="546902" y="202782"/>
                  </a:lnTo>
                  <a:lnTo>
                    <a:pt x="549300" y="202782"/>
                  </a:lnTo>
                  <a:lnTo>
                    <a:pt x="551699" y="202782"/>
                  </a:lnTo>
                  <a:lnTo>
                    <a:pt x="554098" y="202782"/>
                  </a:lnTo>
                  <a:lnTo>
                    <a:pt x="556496" y="202782"/>
                  </a:lnTo>
                  <a:lnTo>
                    <a:pt x="558895" y="202782"/>
                  </a:lnTo>
                  <a:lnTo>
                    <a:pt x="561294" y="202782"/>
                  </a:lnTo>
                  <a:lnTo>
                    <a:pt x="563692" y="202782"/>
                  </a:lnTo>
                  <a:lnTo>
                    <a:pt x="566091" y="202782"/>
                  </a:lnTo>
                  <a:lnTo>
                    <a:pt x="568490" y="202782"/>
                  </a:lnTo>
                  <a:lnTo>
                    <a:pt x="570888" y="202782"/>
                  </a:lnTo>
                  <a:lnTo>
                    <a:pt x="573287" y="202782"/>
                  </a:lnTo>
                  <a:lnTo>
                    <a:pt x="575686" y="202782"/>
                  </a:lnTo>
                  <a:lnTo>
                    <a:pt x="578085" y="202782"/>
                  </a:lnTo>
                  <a:lnTo>
                    <a:pt x="580483" y="202782"/>
                  </a:lnTo>
                  <a:lnTo>
                    <a:pt x="582882" y="202782"/>
                  </a:lnTo>
                  <a:lnTo>
                    <a:pt x="585281" y="202782"/>
                  </a:lnTo>
                  <a:lnTo>
                    <a:pt x="587679" y="202782"/>
                  </a:lnTo>
                  <a:lnTo>
                    <a:pt x="590078" y="202782"/>
                  </a:lnTo>
                  <a:lnTo>
                    <a:pt x="592477" y="202782"/>
                  </a:lnTo>
                  <a:lnTo>
                    <a:pt x="594875" y="202782"/>
                  </a:lnTo>
                  <a:lnTo>
                    <a:pt x="597274" y="202782"/>
                  </a:lnTo>
                  <a:lnTo>
                    <a:pt x="599673" y="202782"/>
                  </a:lnTo>
                  <a:lnTo>
                    <a:pt x="602071" y="202782"/>
                  </a:lnTo>
                  <a:lnTo>
                    <a:pt x="604470" y="202782"/>
                  </a:lnTo>
                  <a:lnTo>
                    <a:pt x="606869" y="202782"/>
                  </a:lnTo>
                  <a:lnTo>
                    <a:pt x="609268" y="202782"/>
                  </a:lnTo>
                  <a:lnTo>
                    <a:pt x="611666" y="202782"/>
                  </a:lnTo>
                  <a:lnTo>
                    <a:pt x="614065" y="202782"/>
                  </a:lnTo>
                  <a:lnTo>
                    <a:pt x="616464" y="202782"/>
                  </a:lnTo>
                  <a:lnTo>
                    <a:pt x="618862" y="202782"/>
                  </a:lnTo>
                  <a:lnTo>
                    <a:pt x="621261" y="202782"/>
                  </a:lnTo>
                  <a:lnTo>
                    <a:pt x="623660" y="202782"/>
                  </a:lnTo>
                  <a:lnTo>
                    <a:pt x="626058" y="202782"/>
                  </a:lnTo>
                  <a:lnTo>
                    <a:pt x="628457" y="202782"/>
                  </a:lnTo>
                  <a:lnTo>
                    <a:pt x="630856" y="202782"/>
                  </a:lnTo>
                  <a:lnTo>
                    <a:pt x="633254" y="202782"/>
                  </a:lnTo>
                  <a:lnTo>
                    <a:pt x="635653" y="202782"/>
                  </a:lnTo>
                  <a:lnTo>
                    <a:pt x="638052" y="202782"/>
                  </a:lnTo>
                  <a:lnTo>
                    <a:pt x="640451" y="202782"/>
                  </a:lnTo>
                  <a:lnTo>
                    <a:pt x="642849" y="202782"/>
                  </a:lnTo>
                  <a:lnTo>
                    <a:pt x="645248" y="202782"/>
                  </a:lnTo>
                  <a:lnTo>
                    <a:pt x="647647" y="202782"/>
                  </a:lnTo>
                  <a:lnTo>
                    <a:pt x="650045" y="202782"/>
                  </a:lnTo>
                  <a:lnTo>
                    <a:pt x="652444" y="202782"/>
                  </a:lnTo>
                  <a:lnTo>
                    <a:pt x="654843" y="202782"/>
                  </a:lnTo>
                  <a:lnTo>
                    <a:pt x="657241" y="202782"/>
                  </a:lnTo>
                  <a:lnTo>
                    <a:pt x="659640" y="202782"/>
                  </a:lnTo>
                  <a:lnTo>
                    <a:pt x="662039" y="202782"/>
                  </a:lnTo>
                  <a:lnTo>
                    <a:pt x="664437" y="202782"/>
                  </a:lnTo>
                  <a:lnTo>
                    <a:pt x="666836" y="202782"/>
                  </a:lnTo>
                  <a:lnTo>
                    <a:pt x="669235" y="202782"/>
                  </a:lnTo>
                  <a:lnTo>
                    <a:pt x="671634" y="202782"/>
                  </a:lnTo>
                  <a:lnTo>
                    <a:pt x="674032" y="202782"/>
                  </a:lnTo>
                  <a:lnTo>
                    <a:pt x="676431" y="202782"/>
                  </a:lnTo>
                  <a:lnTo>
                    <a:pt x="678830" y="202782"/>
                  </a:lnTo>
                  <a:lnTo>
                    <a:pt x="681228" y="202782"/>
                  </a:lnTo>
                  <a:lnTo>
                    <a:pt x="683627" y="202782"/>
                  </a:lnTo>
                  <a:lnTo>
                    <a:pt x="686026" y="202782"/>
                  </a:lnTo>
                  <a:lnTo>
                    <a:pt x="688424" y="202782"/>
                  </a:lnTo>
                  <a:lnTo>
                    <a:pt x="690823" y="202782"/>
                  </a:lnTo>
                  <a:lnTo>
                    <a:pt x="693222" y="202782"/>
                  </a:lnTo>
                  <a:lnTo>
                    <a:pt x="695620" y="202782"/>
                  </a:lnTo>
                  <a:lnTo>
                    <a:pt x="698019" y="202782"/>
                  </a:lnTo>
                  <a:lnTo>
                    <a:pt x="700418" y="202782"/>
                  </a:lnTo>
                  <a:lnTo>
                    <a:pt x="702817" y="202782"/>
                  </a:lnTo>
                  <a:lnTo>
                    <a:pt x="705215" y="202782"/>
                  </a:lnTo>
                  <a:lnTo>
                    <a:pt x="707614" y="202782"/>
                  </a:lnTo>
                  <a:lnTo>
                    <a:pt x="710013" y="202782"/>
                  </a:lnTo>
                  <a:lnTo>
                    <a:pt x="712411" y="202782"/>
                  </a:lnTo>
                  <a:lnTo>
                    <a:pt x="714810" y="202782"/>
                  </a:lnTo>
                  <a:lnTo>
                    <a:pt x="717209" y="202782"/>
                  </a:lnTo>
                  <a:lnTo>
                    <a:pt x="719607" y="202782"/>
                  </a:lnTo>
                  <a:lnTo>
                    <a:pt x="722006" y="202782"/>
                  </a:lnTo>
                  <a:lnTo>
                    <a:pt x="724405" y="202782"/>
                  </a:lnTo>
                  <a:lnTo>
                    <a:pt x="726804" y="202782"/>
                  </a:lnTo>
                  <a:lnTo>
                    <a:pt x="729202" y="202782"/>
                  </a:lnTo>
                  <a:lnTo>
                    <a:pt x="731601" y="202782"/>
                  </a:lnTo>
                  <a:lnTo>
                    <a:pt x="734000" y="202782"/>
                  </a:lnTo>
                  <a:lnTo>
                    <a:pt x="736398" y="202782"/>
                  </a:lnTo>
                  <a:lnTo>
                    <a:pt x="738797" y="202782"/>
                  </a:lnTo>
                  <a:lnTo>
                    <a:pt x="741196" y="202782"/>
                  </a:lnTo>
                  <a:lnTo>
                    <a:pt x="743594" y="202782"/>
                  </a:lnTo>
                  <a:lnTo>
                    <a:pt x="745993" y="202782"/>
                  </a:lnTo>
                  <a:lnTo>
                    <a:pt x="748392" y="202782"/>
                  </a:lnTo>
                  <a:lnTo>
                    <a:pt x="750790" y="202782"/>
                  </a:lnTo>
                  <a:lnTo>
                    <a:pt x="753189" y="202782"/>
                  </a:lnTo>
                  <a:lnTo>
                    <a:pt x="755588" y="202782"/>
                  </a:lnTo>
                  <a:lnTo>
                    <a:pt x="757987" y="202782"/>
                  </a:lnTo>
                  <a:lnTo>
                    <a:pt x="760385" y="202782"/>
                  </a:lnTo>
                  <a:lnTo>
                    <a:pt x="762784" y="202782"/>
                  </a:lnTo>
                  <a:lnTo>
                    <a:pt x="765183" y="202782"/>
                  </a:lnTo>
                  <a:lnTo>
                    <a:pt x="767581" y="202782"/>
                  </a:lnTo>
                  <a:lnTo>
                    <a:pt x="769980" y="202782"/>
                  </a:lnTo>
                  <a:lnTo>
                    <a:pt x="772379" y="202782"/>
                  </a:lnTo>
                  <a:lnTo>
                    <a:pt x="774777" y="202782"/>
                  </a:lnTo>
                  <a:lnTo>
                    <a:pt x="777176" y="202782"/>
                  </a:lnTo>
                  <a:lnTo>
                    <a:pt x="779575" y="202782"/>
                  </a:lnTo>
                  <a:lnTo>
                    <a:pt x="781973" y="202782"/>
                  </a:lnTo>
                  <a:lnTo>
                    <a:pt x="784372" y="202782"/>
                  </a:lnTo>
                  <a:lnTo>
                    <a:pt x="786771" y="202782"/>
                  </a:lnTo>
                  <a:lnTo>
                    <a:pt x="789170" y="202782"/>
                  </a:lnTo>
                  <a:lnTo>
                    <a:pt x="791568" y="202782"/>
                  </a:lnTo>
                  <a:lnTo>
                    <a:pt x="793967" y="202782"/>
                  </a:lnTo>
                  <a:lnTo>
                    <a:pt x="796366" y="202782"/>
                  </a:lnTo>
                  <a:lnTo>
                    <a:pt x="798764" y="202782"/>
                  </a:lnTo>
                  <a:lnTo>
                    <a:pt x="801163" y="202782"/>
                  </a:lnTo>
                  <a:lnTo>
                    <a:pt x="803562" y="202782"/>
                  </a:lnTo>
                  <a:lnTo>
                    <a:pt x="805960" y="202782"/>
                  </a:lnTo>
                  <a:lnTo>
                    <a:pt x="808359" y="202782"/>
                  </a:lnTo>
                  <a:lnTo>
                    <a:pt x="810758" y="202782"/>
                  </a:lnTo>
                  <a:lnTo>
                    <a:pt x="813156" y="202782"/>
                  </a:lnTo>
                  <a:lnTo>
                    <a:pt x="815555" y="202782"/>
                  </a:lnTo>
                  <a:lnTo>
                    <a:pt x="817954" y="202782"/>
                  </a:lnTo>
                  <a:lnTo>
                    <a:pt x="820353" y="202782"/>
                  </a:lnTo>
                  <a:lnTo>
                    <a:pt x="822751" y="202782"/>
                  </a:lnTo>
                  <a:lnTo>
                    <a:pt x="825150" y="202782"/>
                  </a:lnTo>
                  <a:lnTo>
                    <a:pt x="827549" y="202782"/>
                  </a:lnTo>
                  <a:lnTo>
                    <a:pt x="829947" y="202782"/>
                  </a:lnTo>
                  <a:lnTo>
                    <a:pt x="832346" y="202782"/>
                  </a:lnTo>
                  <a:lnTo>
                    <a:pt x="834745" y="202782"/>
                  </a:lnTo>
                  <a:lnTo>
                    <a:pt x="837143" y="202782"/>
                  </a:lnTo>
                  <a:lnTo>
                    <a:pt x="839542" y="202782"/>
                  </a:lnTo>
                  <a:lnTo>
                    <a:pt x="841941" y="202782"/>
                  </a:lnTo>
                  <a:lnTo>
                    <a:pt x="844339" y="202782"/>
                  </a:lnTo>
                  <a:lnTo>
                    <a:pt x="846738" y="202782"/>
                  </a:lnTo>
                  <a:lnTo>
                    <a:pt x="849137" y="202782"/>
                  </a:lnTo>
                  <a:lnTo>
                    <a:pt x="851536" y="202782"/>
                  </a:lnTo>
                  <a:lnTo>
                    <a:pt x="853934" y="202782"/>
                  </a:lnTo>
                  <a:lnTo>
                    <a:pt x="856333" y="202782"/>
                  </a:lnTo>
                  <a:lnTo>
                    <a:pt x="858732" y="202782"/>
                  </a:lnTo>
                  <a:lnTo>
                    <a:pt x="861130" y="202782"/>
                  </a:lnTo>
                  <a:lnTo>
                    <a:pt x="863529" y="202782"/>
                  </a:lnTo>
                  <a:lnTo>
                    <a:pt x="865928" y="202782"/>
                  </a:lnTo>
                  <a:lnTo>
                    <a:pt x="868326" y="202782"/>
                  </a:lnTo>
                  <a:lnTo>
                    <a:pt x="870725" y="202782"/>
                  </a:lnTo>
                  <a:lnTo>
                    <a:pt x="873124" y="202782"/>
                  </a:lnTo>
                  <a:lnTo>
                    <a:pt x="875522" y="202782"/>
                  </a:lnTo>
                  <a:lnTo>
                    <a:pt x="877921" y="202782"/>
                  </a:lnTo>
                  <a:lnTo>
                    <a:pt x="880320" y="202782"/>
                  </a:lnTo>
                  <a:lnTo>
                    <a:pt x="882719" y="202782"/>
                  </a:lnTo>
                  <a:lnTo>
                    <a:pt x="885117" y="202782"/>
                  </a:lnTo>
                  <a:lnTo>
                    <a:pt x="887516" y="202782"/>
                  </a:lnTo>
                  <a:lnTo>
                    <a:pt x="889915" y="202782"/>
                  </a:lnTo>
                  <a:lnTo>
                    <a:pt x="892313" y="202782"/>
                  </a:lnTo>
                  <a:lnTo>
                    <a:pt x="894712" y="202782"/>
                  </a:lnTo>
                  <a:lnTo>
                    <a:pt x="897111" y="202782"/>
                  </a:lnTo>
                  <a:lnTo>
                    <a:pt x="899509" y="202782"/>
                  </a:lnTo>
                  <a:lnTo>
                    <a:pt x="901908" y="202782"/>
                  </a:lnTo>
                  <a:lnTo>
                    <a:pt x="904307" y="202782"/>
                  </a:lnTo>
                  <a:lnTo>
                    <a:pt x="906705" y="202782"/>
                  </a:lnTo>
                  <a:lnTo>
                    <a:pt x="909104" y="202782"/>
                  </a:lnTo>
                  <a:lnTo>
                    <a:pt x="911503" y="202782"/>
                  </a:lnTo>
                  <a:lnTo>
                    <a:pt x="913902" y="202782"/>
                  </a:lnTo>
                  <a:lnTo>
                    <a:pt x="916300" y="202782"/>
                  </a:lnTo>
                  <a:lnTo>
                    <a:pt x="918699" y="202782"/>
                  </a:lnTo>
                  <a:lnTo>
                    <a:pt x="921098" y="202782"/>
                  </a:lnTo>
                  <a:lnTo>
                    <a:pt x="923496" y="202782"/>
                  </a:lnTo>
                  <a:lnTo>
                    <a:pt x="925895" y="202782"/>
                  </a:lnTo>
                  <a:lnTo>
                    <a:pt x="928294" y="202782"/>
                  </a:lnTo>
                  <a:lnTo>
                    <a:pt x="930692" y="202782"/>
                  </a:lnTo>
                  <a:lnTo>
                    <a:pt x="933091" y="202782"/>
                  </a:lnTo>
                  <a:lnTo>
                    <a:pt x="935490" y="202782"/>
                  </a:lnTo>
                  <a:lnTo>
                    <a:pt x="937889" y="202782"/>
                  </a:lnTo>
                  <a:lnTo>
                    <a:pt x="940287" y="202782"/>
                  </a:lnTo>
                  <a:lnTo>
                    <a:pt x="942686" y="202782"/>
                  </a:lnTo>
                  <a:lnTo>
                    <a:pt x="945085" y="202782"/>
                  </a:lnTo>
                  <a:lnTo>
                    <a:pt x="947483" y="202782"/>
                  </a:lnTo>
                  <a:lnTo>
                    <a:pt x="949882" y="202782"/>
                  </a:lnTo>
                  <a:lnTo>
                    <a:pt x="952281" y="202782"/>
                  </a:lnTo>
                  <a:lnTo>
                    <a:pt x="954679" y="202782"/>
                  </a:lnTo>
                  <a:lnTo>
                    <a:pt x="957078" y="202782"/>
                  </a:lnTo>
                  <a:lnTo>
                    <a:pt x="959477" y="202782"/>
                  </a:lnTo>
                  <a:lnTo>
                    <a:pt x="961875" y="202782"/>
                  </a:lnTo>
                  <a:lnTo>
                    <a:pt x="964274" y="202782"/>
                  </a:lnTo>
                  <a:lnTo>
                    <a:pt x="966673" y="202782"/>
                  </a:lnTo>
                  <a:lnTo>
                    <a:pt x="969072" y="202782"/>
                  </a:lnTo>
                  <a:lnTo>
                    <a:pt x="971470" y="202782"/>
                  </a:lnTo>
                  <a:lnTo>
                    <a:pt x="973869" y="202782"/>
                  </a:lnTo>
                  <a:lnTo>
                    <a:pt x="976268" y="202782"/>
                  </a:lnTo>
                  <a:lnTo>
                    <a:pt x="978666" y="202782"/>
                  </a:lnTo>
                  <a:lnTo>
                    <a:pt x="981065" y="202782"/>
                  </a:lnTo>
                  <a:lnTo>
                    <a:pt x="983464" y="202782"/>
                  </a:lnTo>
                  <a:lnTo>
                    <a:pt x="985862" y="202782"/>
                  </a:lnTo>
                  <a:lnTo>
                    <a:pt x="988261" y="202782"/>
                  </a:lnTo>
                  <a:lnTo>
                    <a:pt x="990660" y="202782"/>
                  </a:lnTo>
                  <a:lnTo>
                    <a:pt x="993058" y="202782"/>
                  </a:lnTo>
                  <a:lnTo>
                    <a:pt x="995457" y="202782"/>
                  </a:lnTo>
                  <a:lnTo>
                    <a:pt x="997856" y="202782"/>
                  </a:lnTo>
                  <a:lnTo>
                    <a:pt x="1000255" y="202782"/>
                  </a:lnTo>
                  <a:lnTo>
                    <a:pt x="1002653" y="202782"/>
                  </a:lnTo>
                  <a:lnTo>
                    <a:pt x="1005052" y="202782"/>
                  </a:lnTo>
                  <a:lnTo>
                    <a:pt x="1007451" y="202782"/>
                  </a:lnTo>
                  <a:lnTo>
                    <a:pt x="1009849" y="202782"/>
                  </a:lnTo>
                  <a:lnTo>
                    <a:pt x="1012248" y="202782"/>
                  </a:lnTo>
                  <a:lnTo>
                    <a:pt x="1014647" y="202782"/>
                  </a:lnTo>
                  <a:lnTo>
                    <a:pt x="1017045" y="202782"/>
                  </a:lnTo>
                  <a:lnTo>
                    <a:pt x="1019444" y="202782"/>
                  </a:lnTo>
                  <a:lnTo>
                    <a:pt x="1021843" y="202782"/>
                  </a:lnTo>
                  <a:lnTo>
                    <a:pt x="1024241" y="202782"/>
                  </a:lnTo>
                  <a:lnTo>
                    <a:pt x="1026640" y="202782"/>
                  </a:lnTo>
                  <a:lnTo>
                    <a:pt x="1029039" y="202782"/>
                  </a:lnTo>
                  <a:lnTo>
                    <a:pt x="1031438" y="202782"/>
                  </a:lnTo>
                  <a:lnTo>
                    <a:pt x="1033836" y="202782"/>
                  </a:lnTo>
                  <a:lnTo>
                    <a:pt x="1036235" y="202782"/>
                  </a:lnTo>
                  <a:lnTo>
                    <a:pt x="1038634" y="202782"/>
                  </a:lnTo>
                  <a:lnTo>
                    <a:pt x="1041032" y="202782"/>
                  </a:lnTo>
                  <a:lnTo>
                    <a:pt x="1043431" y="202782"/>
                  </a:lnTo>
                  <a:lnTo>
                    <a:pt x="1045830" y="202782"/>
                  </a:lnTo>
                  <a:lnTo>
                    <a:pt x="1048228" y="202782"/>
                  </a:lnTo>
                  <a:lnTo>
                    <a:pt x="1050627" y="202782"/>
                  </a:lnTo>
                  <a:lnTo>
                    <a:pt x="1053026" y="202782"/>
                  </a:lnTo>
                  <a:lnTo>
                    <a:pt x="1055424" y="202782"/>
                  </a:lnTo>
                  <a:lnTo>
                    <a:pt x="1057823" y="202782"/>
                  </a:lnTo>
                  <a:lnTo>
                    <a:pt x="1060222" y="202782"/>
                  </a:lnTo>
                  <a:lnTo>
                    <a:pt x="1062621" y="202782"/>
                  </a:lnTo>
                  <a:lnTo>
                    <a:pt x="1065019" y="202782"/>
                  </a:lnTo>
                  <a:lnTo>
                    <a:pt x="1067418" y="202782"/>
                  </a:lnTo>
                  <a:lnTo>
                    <a:pt x="1069817" y="202782"/>
                  </a:lnTo>
                  <a:lnTo>
                    <a:pt x="1072215" y="202782"/>
                  </a:lnTo>
                  <a:lnTo>
                    <a:pt x="1074614" y="202782"/>
                  </a:lnTo>
                  <a:lnTo>
                    <a:pt x="1077013" y="202782"/>
                  </a:lnTo>
                  <a:lnTo>
                    <a:pt x="1079411" y="202782"/>
                  </a:lnTo>
                  <a:lnTo>
                    <a:pt x="1081810" y="202782"/>
                  </a:lnTo>
                  <a:lnTo>
                    <a:pt x="1084209" y="202782"/>
                  </a:lnTo>
                  <a:lnTo>
                    <a:pt x="1086607" y="202782"/>
                  </a:lnTo>
                  <a:lnTo>
                    <a:pt x="1089006" y="202782"/>
                  </a:lnTo>
                  <a:lnTo>
                    <a:pt x="1091405" y="202782"/>
                  </a:lnTo>
                  <a:lnTo>
                    <a:pt x="1093804" y="202782"/>
                  </a:lnTo>
                  <a:lnTo>
                    <a:pt x="1096202" y="202782"/>
                  </a:lnTo>
                  <a:lnTo>
                    <a:pt x="1098601" y="202782"/>
                  </a:lnTo>
                  <a:lnTo>
                    <a:pt x="1101000" y="202782"/>
                  </a:lnTo>
                  <a:lnTo>
                    <a:pt x="1103398" y="202782"/>
                  </a:lnTo>
                  <a:lnTo>
                    <a:pt x="1105797" y="202782"/>
                  </a:lnTo>
                  <a:lnTo>
                    <a:pt x="1108196" y="202782"/>
                  </a:lnTo>
                  <a:lnTo>
                    <a:pt x="1110594" y="202782"/>
                  </a:lnTo>
                  <a:lnTo>
                    <a:pt x="1112993" y="202782"/>
                  </a:lnTo>
                  <a:lnTo>
                    <a:pt x="1115392" y="202782"/>
                  </a:lnTo>
                  <a:lnTo>
                    <a:pt x="1117790" y="202782"/>
                  </a:lnTo>
                  <a:lnTo>
                    <a:pt x="1120189" y="202782"/>
                  </a:lnTo>
                  <a:lnTo>
                    <a:pt x="1122588" y="202782"/>
                  </a:lnTo>
                  <a:lnTo>
                    <a:pt x="1124987" y="202782"/>
                  </a:lnTo>
                  <a:lnTo>
                    <a:pt x="1127385" y="202782"/>
                  </a:lnTo>
                  <a:lnTo>
                    <a:pt x="1129784" y="202782"/>
                  </a:lnTo>
                  <a:lnTo>
                    <a:pt x="1132183" y="202782"/>
                  </a:lnTo>
                  <a:lnTo>
                    <a:pt x="1134581" y="202782"/>
                  </a:lnTo>
                  <a:lnTo>
                    <a:pt x="1136980" y="202782"/>
                  </a:lnTo>
                  <a:lnTo>
                    <a:pt x="1139379" y="202782"/>
                  </a:lnTo>
                  <a:lnTo>
                    <a:pt x="1141777" y="202782"/>
                  </a:lnTo>
                  <a:lnTo>
                    <a:pt x="1144176" y="202782"/>
                  </a:lnTo>
                  <a:lnTo>
                    <a:pt x="1146575" y="202782"/>
                  </a:lnTo>
                  <a:lnTo>
                    <a:pt x="1148973" y="202782"/>
                  </a:lnTo>
                  <a:lnTo>
                    <a:pt x="1151372" y="202782"/>
                  </a:lnTo>
                  <a:lnTo>
                    <a:pt x="1153771" y="202782"/>
                  </a:lnTo>
                  <a:lnTo>
                    <a:pt x="1156170" y="202782"/>
                  </a:lnTo>
                  <a:lnTo>
                    <a:pt x="1158568" y="202782"/>
                  </a:lnTo>
                  <a:lnTo>
                    <a:pt x="1160967" y="202782"/>
                  </a:lnTo>
                  <a:lnTo>
                    <a:pt x="1163366" y="202782"/>
                  </a:lnTo>
                  <a:lnTo>
                    <a:pt x="1165764" y="202782"/>
                  </a:lnTo>
                  <a:lnTo>
                    <a:pt x="1168163" y="202782"/>
                  </a:lnTo>
                  <a:lnTo>
                    <a:pt x="1170562" y="202782"/>
                  </a:lnTo>
                  <a:lnTo>
                    <a:pt x="1172960" y="202782"/>
                  </a:lnTo>
                  <a:lnTo>
                    <a:pt x="1175359" y="202782"/>
                  </a:lnTo>
                  <a:lnTo>
                    <a:pt x="1177758" y="202782"/>
                  </a:lnTo>
                  <a:lnTo>
                    <a:pt x="1180157" y="202782"/>
                  </a:lnTo>
                  <a:lnTo>
                    <a:pt x="1182555" y="202782"/>
                  </a:lnTo>
                  <a:lnTo>
                    <a:pt x="1184954" y="202782"/>
                  </a:lnTo>
                  <a:lnTo>
                    <a:pt x="1187353" y="202782"/>
                  </a:lnTo>
                  <a:lnTo>
                    <a:pt x="1189751" y="202782"/>
                  </a:lnTo>
                  <a:lnTo>
                    <a:pt x="1192150" y="202782"/>
                  </a:lnTo>
                  <a:lnTo>
                    <a:pt x="1194549" y="202782"/>
                  </a:lnTo>
                  <a:lnTo>
                    <a:pt x="1196947" y="202782"/>
                  </a:lnTo>
                  <a:lnTo>
                    <a:pt x="1199346" y="202782"/>
                  </a:lnTo>
                  <a:lnTo>
                    <a:pt x="1201745" y="202782"/>
                  </a:lnTo>
                  <a:lnTo>
                    <a:pt x="1204143" y="202782"/>
                  </a:lnTo>
                  <a:lnTo>
                    <a:pt x="1206542" y="202782"/>
                  </a:lnTo>
                  <a:lnTo>
                    <a:pt x="1208941" y="202782"/>
                  </a:lnTo>
                  <a:lnTo>
                    <a:pt x="1211340" y="202782"/>
                  </a:lnTo>
                  <a:lnTo>
                    <a:pt x="1213738" y="202782"/>
                  </a:lnTo>
                  <a:lnTo>
                    <a:pt x="1216137" y="202782"/>
                  </a:lnTo>
                  <a:lnTo>
                    <a:pt x="1218536" y="202782"/>
                  </a:lnTo>
                  <a:lnTo>
                    <a:pt x="1220934" y="202782"/>
                  </a:lnTo>
                  <a:lnTo>
                    <a:pt x="1223333" y="202782"/>
                  </a:lnTo>
                  <a:lnTo>
                    <a:pt x="1225732" y="202782"/>
                  </a:lnTo>
                  <a:lnTo>
                    <a:pt x="1228130" y="202782"/>
                  </a:lnTo>
                  <a:lnTo>
                    <a:pt x="1230529" y="202782"/>
                  </a:lnTo>
                  <a:lnTo>
                    <a:pt x="1232928" y="202782"/>
                  </a:lnTo>
                  <a:lnTo>
                    <a:pt x="1235326" y="202782"/>
                  </a:lnTo>
                  <a:lnTo>
                    <a:pt x="1237725" y="202782"/>
                  </a:lnTo>
                  <a:lnTo>
                    <a:pt x="1240124" y="202782"/>
                  </a:lnTo>
                  <a:lnTo>
                    <a:pt x="1242523" y="202782"/>
                  </a:lnTo>
                  <a:lnTo>
                    <a:pt x="1244921" y="202782"/>
                  </a:lnTo>
                  <a:lnTo>
                    <a:pt x="1247320" y="202782"/>
                  </a:lnTo>
                  <a:lnTo>
                    <a:pt x="1249719" y="202782"/>
                  </a:lnTo>
                  <a:lnTo>
                    <a:pt x="1252117" y="202782"/>
                  </a:lnTo>
                  <a:lnTo>
                    <a:pt x="1254516" y="202782"/>
                  </a:lnTo>
                  <a:lnTo>
                    <a:pt x="1256915" y="202782"/>
                  </a:lnTo>
                  <a:lnTo>
                    <a:pt x="1259313" y="202782"/>
                  </a:lnTo>
                  <a:lnTo>
                    <a:pt x="1261712" y="202782"/>
                  </a:lnTo>
                  <a:lnTo>
                    <a:pt x="1264111" y="202782"/>
                  </a:lnTo>
                  <a:lnTo>
                    <a:pt x="1266509" y="202782"/>
                  </a:lnTo>
                  <a:lnTo>
                    <a:pt x="1268908" y="202782"/>
                  </a:lnTo>
                  <a:lnTo>
                    <a:pt x="1271307" y="202782"/>
                  </a:lnTo>
                  <a:lnTo>
                    <a:pt x="1273706" y="202782"/>
                  </a:lnTo>
                  <a:lnTo>
                    <a:pt x="1276104" y="202782"/>
                  </a:lnTo>
                  <a:lnTo>
                    <a:pt x="1278503" y="202782"/>
                  </a:lnTo>
                  <a:lnTo>
                    <a:pt x="1280902" y="202782"/>
                  </a:lnTo>
                  <a:lnTo>
                    <a:pt x="1283300" y="202782"/>
                  </a:lnTo>
                  <a:lnTo>
                    <a:pt x="1285699" y="202782"/>
                  </a:lnTo>
                  <a:lnTo>
                    <a:pt x="1288098" y="202782"/>
                  </a:lnTo>
                  <a:lnTo>
                    <a:pt x="1290496" y="202782"/>
                  </a:lnTo>
                  <a:lnTo>
                    <a:pt x="1292895" y="202782"/>
                  </a:lnTo>
                  <a:lnTo>
                    <a:pt x="1295294" y="202782"/>
                  </a:lnTo>
                  <a:lnTo>
                    <a:pt x="1297692" y="202782"/>
                  </a:lnTo>
                  <a:lnTo>
                    <a:pt x="1300091" y="202782"/>
                  </a:lnTo>
                  <a:lnTo>
                    <a:pt x="1302490" y="202782"/>
                  </a:lnTo>
                  <a:lnTo>
                    <a:pt x="1304889" y="202782"/>
                  </a:lnTo>
                  <a:lnTo>
                    <a:pt x="1307287" y="202782"/>
                  </a:lnTo>
                  <a:lnTo>
                    <a:pt x="1309686" y="202782"/>
                  </a:lnTo>
                  <a:lnTo>
                    <a:pt x="1312085" y="202782"/>
                  </a:lnTo>
                  <a:lnTo>
                    <a:pt x="1314483" y="202782"/>
                  </a:lnTo>
                  <a:lnTo>
                    <a:pt x="1316882" y="202782"/>
                  </a:lnTo>
                  <a:lnTo>
                    <a:pt x="1319281" y="202782"/>
                  </a:lnTo>
                  <a:lnTo>
                    <a:pt x="1321679" y="202782"/>
                  </a:lnTo>
                  <a:lnTo>
                    <a:pt x="1324078" y="202782"/>
                  </a:lnTo>
                  <a:lnTo>
                    <a:pt x="1326477" y="202782"/>
                  </a:lnTo>
                  <a:lnTo>
                    <a:pt x="1328875" y="202782"/>
                  </a:lnTo>
                  <a:lnTo>
                    <a:pt x="1331274" y="202782"/>
                  </a:lnTo>
                  <a:lnTo>
                    <a:pt x="1333673" y="202782"/>
                  </a:lnTo>
                  <a:lnTo>
                    <a:pt x="1336072" y="202782"/>
                  </a:lnTo>
                  <a:lnTo>
                    <a:pt x="1338470" y="202782"/>
                  </a:lnTo>
                  <a:lnTo>
                    <a:pt x="1340869" y="202782"/>
                  </a:lnTo>
                  <a:lnTo>
                    <a:pt x="1343268" y="202782"/>
                  </a:lnTo>
                  <a:lnTo>
                    <a:pt x="1345666" y="202782"/>
                  </a:lnTo>
                  <a:lnTo>
                    <a:pt x="1348065" y="202782"/>
                  </a:lnTo>
                  <a:lnTo>
                    <a:pt x="1350464" y="202782"/>
                  </a:lnTo>
                  <a:lnTo>
                    <a:pt x="1352862" y="202782"/>
                  </a:lnTo>
                  <a:lnTo>
                    <a:pt x="1355261" y="202782"/>
                  </a:lnTo>
                  <a:lnTo>
                    <a:pt x="1357660" y="202782"/>
                  </a:lnTo>
                  <a:lnTo>
                    <a:pt x="1360058" y="202782"/>
                  </a:lnTo>
                  <a:lnTo>
                    <a:pt x="1362457" y="202782"/>
                  </a:lnTo>
                  <a:lnTo>
                    <a:pt x="1364856" y="202782"/>
                  </a:lnTo>
                  <a:lnTo>
                    <a:pt x="1367255" y="202782"/>
                  </a:lnTo>
                  <a:lnTo>
                    <a:pt x="1369653" y="202782"/>
                  </a:lnTo>
                  <a:lnTo>
                    <a:pt x="1372052" y="202782"/>
                  </a:lnTo>
                  <a:lnTo>
                    <a:pt x="1374451" y="202782"/>
                  </a:lnTo>
                  <a:lnTo>
                    <a:pt x="1376849" y="202782"/>
                  </a:lnTo>
                  <a:lnTo>
                    <a:pt x="1379248" y="202782"/>
                  </a:lnTo>
                  <a:lnTo>
                    <a:pt x="1381647" y="202782"/>
                  </a:lnTo>
                  <a:lnTo>
                    <a:pt x="1384045" y="202782"/>
                  </a:lnTo>
                  <a:lnTo>
                    <a:pt x="1386444" y="202782"/>
                  </a:lnTo>
                  <a:lnTo>
                    <a:pt x="1388843" y="202782"/>
                  </a:lnTo>
                  <a:lnTo>
                    <a:pt x="1391241" y="202782"/>
                  </a:lnTo>
                  <a:lnTo>
                    <a:pt x="1393640" y="202782"/>
                  </a:lnTo>
                  <a:lnTo>
                    <a:pt x="1396039" y="202782"/>
                  </a:lnTo>
                  <a:lnTo>
                    <a:pt x="1398438" y="202782"/>
                  </a:lnTo>
                  <a:lnTo>
                    <a:pt x="1400836" y="202782"/>
                  </a:lnTo>
                  <a:lnTo>
                    <a:pt x="1403235" y="202782"/>
                  </a:lnTo>
                  <a:lnTo>
                    <a:pt x="1405634" y="202782"/>
                  </a:lnTo>
                  <a:lnTo>
                    <a:pt x="1408032" y="202782"/>
                  </a:lnTo>
                  <a:lnTo>
                    <a:pt x="1410431" y="202782"/>
                  </a:lnTo>
                  <a:lnTo>
                    <a:pt x="1412830" y="202782"/>
                  </a:lnTo>
                  <a:lnTo>
                    <a:pt x="1415228" y="202782"/>
                  </a:lnTo>
                  <a:lnTo>
                    <a:pt x="1417627" y="202782"/>
                  </a:lnTo>
                  <a:lnTo>
                    <a:pt x="1420026" y="202782"/>
                  </a:lnTo>
                  <a:lnTo>
                    <a:pt x="1422425" y="202782"/>
                  </a:lnTo>
                  <a:lnTo>
                    <a:pt x="1424823" y="202782"/>
                  </a:lnTo>
                  <a:lnTo>
                    <a:pt x="1427222" y="202782"/>
                  </a:lnTo>
                  <a:lnTo>
                    <a:pt x="1429621" y="202782"/>
                  </a:lnTo>
                  <a:lnTo>
                    <a:pt x="1432019" y="202782"/>
                  </a:lnTo>
                  <a:lnTo>
                    <a:pt x="1434418" y="202782"/>
                  </a:lnTo>
                  <a:lnTo>
                    <a:pt x="1436817" y="202782"/>
                  </a:lnTo>
                  <a:lnTo>
                    <a:pt x="1439215" y="202782"/>
                  </a:lnTo>
                  <a:lnTo>
                    <a:pt x="1441614" y="202782"/>
                  </a:lnTo>
                  <a:lnTo>
                    <a:pt x="1444013" y="202782"/>
                  </a:lnTo>
                  <a:lnTo>
                    <a:pt x="1446411" y="202782"/>
                  </a:lnTo>
                  <a:lnTo>
                    <a:pt x="1448810" y="202782"/>
                  </a:lnTo>
                  <a:lnTo>
                    <a:pt x="1451209" y="202782"/>
                  </a:lnTo>
                  <a:lnTo>
                    <a:pt x="1453608" y="202782"/>
                  </a:lnTo>
                  <a:lnTo>
                    <a:pt x="1456006" y="202782"/>
                  </a:lnTo>
                  <a:lnTo>
                    <a:pt x="1458405" y="202782"/>
                  </a:lnTo>
                  <a:lnTo>
                    <a:pt x="1460804" y="202782"/>
                  </a:lnTo>
                  <a:lnTo>
                    <a:pt x="1463202" y="202782"/>
                  </a:lnTo>
                  <a:lnTo>
                    <a:pt x="1465601" y="202782"/>
                  </a:lnTo>
                  <a:lnTo>
                    <a:pt x="1468000" y="202782"/>
                  </a:lnTo>
                  <a:lnTo>
                    <a:pt x="1470398" y="202782"/>
                  </a:lnTo>
                  <a:lnTo>
                    <a:pt x="1472797" y="202782"/>
                  </a:lnTo>
                  <a:lnTo>
                    <a:pt x="1475196" y="202782"/>
                  </a:lnTo>
                  <a:lnTo>
                    <a:pt x="1477594" y="202782"/>
                  </a:lnTo>
                  <a:lnTo>
                    <a:pt x="1479993" y="202782"/>
                  </a:lnTo>
                  <a:lnTo>
                    <a:pt x="1482392" y="202782"/>
                  </a:lnTo>
                  <a:lnTo>
                    <a:pt x="1484791" y="202782"/>
                  </a:lnTo>
                  <a:lnTo>
                    <a:pt x="1487189" y="202782"/>
                  </a:lnTo>
                  <a:lnTo>
                    <a:pt x="1489588" y="202782"/>
                  </a:lnTo>
                  <a:lnTo>
                    <a:pt x="1491987" y="202782"/>
                  </a:lnTo>
                  <a:lnTo>
                    <a:pt x="1494385" y="202782"/>
                  </a:lnTo>
                  <a:lnTo>
                    <a:pt x="1496784" y="202782"/>
                  </a:lnTo>
                  <a:lnTo>
                    <a:pt x="1499183" y="202782"/>
                  </a:lnTo>
                  <a:lnTo>
                    <a:pt x="1501581" y="202782"/>
                  </a:lnTo>
                  <a:lnTo>
                    <a:pt x="1503980" y="202782"/>
                  </a:lnTo>
                  <a:lnTo>
                    <a:pt x="1506379" y="202782"/>
                  </a:lnTo>
                  <a:lnTo>
                    <a:pt x="1508777" y="202782"/>
                  </a:lnTo>
                  <a:lnTo>
                    <a:pt x="1511176" y="202782"/>
                  </a:lnTo>
                  <a:lnTo>
                    <a:pt x="1513575" y="202782"/>
                  </a:lnTo>
                  <a:lnTo>
                    <a:pt x="1515974" y="202782"/>
                  </a:lnTo>
                  <a:lnTo>
                    <a:pt x="1518372" y="202782"/>
                  </a:lnTo>
                  <a:lnTo>
                    <a:pt x="1520771" y="202782"/>
                  </a:lnTo>
                  <a:lnTo>
                    <a:pt x="1523170" y="202782"/>
                  </a:lnTo>
                  <a:lnTo>
                    <a:pt x="1525568" y="202782"/>
                  </a:lnTo>
                  <a:lnTo>
                    <a:pt x="1527967" y="202782"/>
                  </a:lnTo>
                  <a:lnTo>
                    <a:pt x="1530366" y="202782"/>
                  </a:lnTo>
                  <a:lnTo>
                    <a:pt x="1532764" y="202782"/>
                  </a:lnTo>
                  <a:lnTo>
                    <a:pt x="1535163" y="202782"/>
                  </a:lnTo>
                  <a:lnTo>
                    <a:pt x="1537562" y="202782"/>
                  </a:lnTo>
                  <a:lnTo>
                    <a:pt x="1539960" y="202782"/>
                  </a:lnTo>
                  <a:lnTo>
                    <a:pt x="1542359" y="202782"/>
                  </a:lnTo>
                  <a:lnTo>
                    <a:pt x="1544758" y="202782"/>
                  </a:lnTo>
                  <a:lnTo>
                    <a:pt x="1547157" y="202782"/>
                  </a:lnTo>
                  <a:lnTo>
                    <a:pt x="1549555" y="202782"/>
                  </a:lnTo>
                  <a:lnTo>
                    <a:pt x="1551954" y="202782"/>
                  </a:lnTo>
                  <a:lnTo>
                    <a:pt x="1554353" y="202782"/>
                  </a:lnTo>
                  <a:lnTo>
                    <a:pt x="1556751" y="202782"/>
                  </a:lnTo>
                  <a:lnTo>
                    <a:pt x="1559150" y="202782"/>
                  </a:lnTo>
                  <a:lnTo>
                    <a:pt x="1561549" y="202782"/>
                  </a:lnTo>
                  <a:lnTo>
                    <a:pt x="1563947" y="202782"/>
                  </a:lnTo>
                  <a:lnTo>
                    <a:pt x="1566346" y="202782"/>
                  </a:lnTo>
                  <a:lnTo>
                    <a:pt x="1568745" y="202782"/>
                  </a:lnTo>
                  <a:lnTo>
                    <a:pt x="1571143" y="202782"/>
                  </a:lnTo>
                  <a:lnTo>
                    <a:pt x="1573542" y="202782"/>
                  </a:lnTo>
                  <a:lnTo>
                    <a:pt x="1575941" y="202782"/>
                  </a:lnTo>
                  <a:lnTo>
                    <a:pt x="1578340" y="202782"/>
                  </a:lnTo>
                  <a:lnTo>
                    <a:pt x="1580738" y="202782"/>
                  </a:lnTo>
                  <a:lnTo>
                    <a:pt x="1583137" y="202782"/>
                  </a:lnTo>
                  <a:lnTo>
                    <a:pt x="1585536" y="202782"/>
                  </a:lnTo>
                  <a:lnTo>
                    <a:pt x="1587934" y="202782"/>
                  </a:lnTo>
                  <a:lnTo>
                    <a:pt x="1590333" y="202782"/>
                  </a:lnTo>
                  <a:lnTo>
                    <a:pt x="1592732" y="202782"/>
                  </a:lnTo>
                  <a:lnTo>
                    <a:pt x="1595130" y="202782"/>
                  </a:lnTo>
                  <a:lnTo>
                    <a:pt x="1597529" y="202782"/>
                  </a:lnTo>
                  <a:lnTo>
                    <a:pt x="1599928" y="202782"/>
                  </a:lnTo>
                  <a:lnTo>
                    <a:pt x="1602326" y="202782"/>
                  </a:lnTo>
                  <a:lnTo>
                    <a:pt x="1604725" y="202782"/>
                  </a:lnTo>
                  <a:lnTo>
                    <a:pt x="1607124" y="202782"/>
                  </a:lnTo>
                  <a:lnTo>
                    <a:pt x="1609523" y="202782"/>
                  </a:lnTo>
                  <a:lnTo>
                    <a:pt x="1611921" y="202782"/>
                  </a:lnTo>
                  <a:lnTo>
                    <a:pt x="1614320" y="202782"/>
                  </a:lnTo>
                  <a:lnTo>
                    <a:pt x="1616719" y="202782"/>
                  </a:lnTo>
                  <a:lnTo>
                    <a:pt x="1619117" y="202782"/>
                  </a:lnTo>
                  <a:lnTo>
                    <a:pt x="1621516" y="202782"/>
                  </a:lnTo>
                  <a:lnTo>
                    <a:pt x="1623915" y="202782"/>
                  </a:lnTo>
                  <a:lnTo>
                    <a:pt x="1626313" y="202782"/>
                  </a:lnTo>
                  <a:lnTo>
                    <a:pt x="1628712" y="202782"/>
                  </a:lnTo>
                  <a:lnTo>
                    <a:pt x="1631111" y="202782"/>
                  </a:lnTo>
                  <a:lnTo>
                    <a:pt x="1633510" y="202782"/>
                  </a:lnTo>
                  <a:lnTo>
                    <a:pt x="1635908" y="202782"/>
                  </a:lnTo>
                  <a:lnTo>
                    <a:pt x="1638307" y="202782"/>
                  </a:lnTo>
                  <a:lnTo>
                    <a:pt x="1640706" y="202782"/>
                  </a:lnTo>
                  <a:lnTo>
                    <a:pt x="1643104" y="202782"/>
                  </a:lnTo>
                  <a:lnTo>
                    <a:pt x="1645503" y="202782"/>
                  </a:lnTo>
                  <a:lnTo>
                    <a:pt x="1647902" y="202782"/>
                  </a:lnTo>
                  <a:lnTo>
                    <a:pt x="1650300" y="202782"/>
                  </a:lnTo>
                  <a:lnTo>
                    <a:pt x="1652699" y="202782"/>
                  </a:lnTo>
                  <a:lnTo>
                    <a:pt x="1655098" y="202782"/>
                  </a:lnTo>
                  <a:lnTo>
                    <a:pt x="1657496" y="202782"/>
                  </a:lnTo>
                  <a:lnTo>
                    <a:pt x="1659895" y="202782"/>
                  </a:lnTo>
                  <a:lnTo>
                    <a:pt x="1662294" y="202782"/>
                  </a:lnTo>
                  <a:lnTo>
                    <a:pt x="1664693" y="202782"/>
                  </a:lnTo>
                  <a:lnTo>
                    <a:pt x="1667091" y="202782"/>
                  </a:lnTo>
                  <a:lnTo>
                    <a:pt x="1669490" y="202782"/>
                  </a:lnTo>
                  <a:lnTo>
                    <a:pt x="1671889" y="202782"/>
                  </a:lnTo>
                  <a:lnTo>
                    <a:pt x="1674287" y="202782"/>
                  </a:lnTo>
                  <a:lnTo>
                    <a:pt x="1676686" y="202782"/>
                  </a:lnTo>
                  <a:lnTo>
                    <a:pt x="1679085" y="175512"/>
                  </a:lnTo>
                  <a:lnTo>
                    <a:pt x="1681483" y="175512"/>
                  </a:lnTo>
                  <a:lnTo>
                    <a:pt x="1683882" y="175512"/>
                  </a:lnTo>
                  <a:lnTo>
                    <a:pt x="1686281" y="175512"/>
                  </a:lnTo>
                  <a:lnTo>
                    <a:pt x="1688679" y="175512"/>
                  </a:lnTo>
                  <a:lnTo>
                    <a:pt x="1691078" y="175512"/>
                  </a:lnTo>
                  <a:lnTo>
                    <a:pt x="1693477" y="175512"/>
                  </a:lnTo>
                  <a:lnTo>
                    <a:pt x="1695876" y="175512"/>
                  </a:lnTo>
                  <a:lnTo>
                    <a:pt x="1698274" y="175512"/>
                  </a:lnTo>
                  <a:lnTo>
                    <a:pt x="1700673" y="175512"/>
                  </a:lnTo>
                  <a:lnTo>
                    <a:pt x="1703072" y="175512"/>
                  </a:lnTo>
                  <a:lnTo>
                    <a:pt x="1705470" y="175512"/>
                  </a:lnTo>
                  <a:lnTo>
                    <a:pt x="1707869" y="175512"/>
                  </a:lnTo>
                  <a:lnTo>
                    <a:pt x="1710268" y="175512"/>
                  </a:lnTo>
                  <a:lnTo>
                    <a:pt x="1712666" y="175512"/>
                  </a:lnTo>
                  <a:lnTo>
                    <a:pt x="1715065" y="175512"/>
                  </a:lnTo>
                  <a:lnTo>
                    <a:pt x="1717464" y="175512"/>
                  </a:lnTo>
                  <a:lnTo>
                    <a:pt x="1719862" y="175512"/>
                  </a:lnTo>
                  <a:lnTo>
                    <a:pt x="1722261" y="175512"/>
                  </a:lnTo>
                  <a:lnTo>
                    <a:pt x="1724660" y="175512"/>
                  </a:lnTo>
                  <a:lnTo>
                    <a:pt x="1727059" y="175512"/>
                  </a:lnTo>
                  <a:lnTo>
                    <a:pt x="1729457" y="175512"/>
                  </a:lnTo>
                  <a:lnTo>
                    <a:pt x="1731856" y="175512"/>
                  </a:lnTo>
                  <a:lnTo>
                    <a:pt x="1734255" y="175512"/>
                  </a:lnTo>
                  <a:lnTo>
                    <a:pt x="1736653" y="175512"/>
                  </a:lnTo>
                  <a:lnTo>
                    <a:pt x="1739052" y="175512"/>
                  </a:lnTo>
                  <a:lnTo>
                    <a:pt x="1741451" y="175512"/>
                  </a:lnTo>
                  <a:lnTo>
                    <a:pt x="1743849" y="175512"/>
                  </a:lnTo>
                  <a:lnTo>
                    <a:pt x="1746248" y="175512"/>
                  </a:lnTo>
                  <a:lnTo>
                    <a:pt x="1748647" y="175512"/>
                  </a:lnTo>
                  <a:lnTo>
                    <a:pt x="1751045" y="175512"/>
                  </a:lnTo>
                  <a:lnTo>
                    <a:pt x="1753444" y="175512"/>
                  </a:lnTo>
                  <a:lnTo>
                    <a:pt x="1755843" y="175512"/>
                  </a:lnTo>
                  <a:lnTo>
                    <a:pt x="1758242" y="175512"/>
                  </a:lnTo>
                  <a:lnTo>
                    <a:pt x="1760640" y="175512"/>
                  </a:lnTo>
                  <a:lnTo>
                    <a:pt x="1763039" y="175512"/>
                  </a:lnTo>
                  <a:lnTo>
                    <a:pt x="1765438" y="175512"/>
                  </a:lnTo>
                  <a:lnTo>
                    <a:pt x="1767836" y="175512"/>
                  </a:lnTo>
                  <a:lnTo>
                    <a:pt x="1770235" y="175512"/>
                  </a:lnTo>
                  <a:lnTo>
                    <a:pt x="1772634" y="175512"/>
                  </a:lnTo>
                  <a:lnTo>
                    <a:pt x="1775032" y="175512"/>
                  </a:lnTo>
                  <a:lnTo>
                    <a:pt x="1777431" y="175512"/>
                  </a:lnTo>
                  <a:lnTo>
                    <a:pt x="1779830" y="175512"/>
                  </a:lnTo>
                  <a:lnTo>
                    <a:pt x="1782228" y="175512"/>
                  </a:lnTo>
                  <a:lnTo>
                    <a:pt x="1784627" y="175512"/>
                  </a:lnTo>
                  <a:lnTo>
                    <a:pt x="1787026" y="175512"/>
                  </a:lnTo>
                  <a:lnTo>
                    <a:pt x="1789425" y="175512"/>
                  </a:lnTo>
                  <a:lnTo>
                    <a:pt x="1791823" y="175512"/>
                  </a:lnTo>
                  <a:lnTo>
                    <a:pt x="1794222" y="175512"/>
                  </a:lnTo>
                  <a:lnTo>
                    <a:pt x="1796621" y="175512"/>
                  </a:lnTo>
                  <a:lnTo>
                    <a:pt x="1799019" y="175512"/>
                  </a:lnTo>
                  <a:lnTo>
                    <a:pt x="1801418" y="175512"/>
                  </a:lnTo>
                  <a:lnTo>
                    <a:pt x="1803817" y="175512"/>
                  </a:lnTo>
                  <a:lnTo>
                    <a:pt x="1806215" y="175512"/>
                  </a:lnTo>
                  <a:lnTo>
                    <a:pt x="1808614" y="175512"/>
                  </a:lnTo>
                  <a:lnTo>
                    <a:pt x="1811013" y="175512"/>
                  </a:lnTo>
                  <a:lnTo>
                    <a:pt x="1813411" y="175512"/>
                  </a:lnTo>
                  <a:lnTo>
                    <a:pt x="1815810" y="175512"/>
                  </a:lnTo>
                  <a:lnTo>
                    <a:pt x="1818209" y="175512"/>
                  </a:lnTo>
                  <a:lnTo>
                    <a:pt x="1820608" y="175512"/>
                  </a:lnTo>
                  <a:lnTo>
                    <a:pt x="1823006" y="175512"/>
                  </a:lnTo>
                  <a:lnTo>
                    <a:pt x="1825405" y="175512"/>
                  </a:lnTo>
                  <a:lnTo>
                    <a:pt x="1827804" y="175512"/>
                  </a:lnTo>
                  <a:lnTo>
                    <a:pt x="1830202" y="175512"/>
                  </a:lnTo>
                  <a:lnTo>
                    <a:pt x="1832601" y="175512"/>
                  </a:lnTo>
                  <a:lnTo>
                    <a:pt x="1835000" y="175512"/>
                  </a:lnTo>
                  <a:lnTo>
                    <a:pt x="1837398" y="175512"/>
                  </a:lnTo>
                  <a:lnTo>
                    <a:pt x="1839797" y="175512"/>
                  </a:lnTo>
                  <a:lnTo>
                    <a:pt x="1842196" y="175512"/>
                  </a:lnTo>
                  <a:lnTo>
                    <a:pt x="1844594" y="175512"/>
                  </a:lnTo>
                  <a:lnTo>
                    <a:pt x="1846993" y="175512"/>
                  </a:lnTo>
                  <a:lnTo>
                    <a:pt x="1849392" y="175512"/>
                  </a:lnTo>
                  <a:lnTo>
                    <a:pt x="1851791" y="175512"/>
                  </a:lnTo>
                  <a:lnTo>
                    <a:pt x="1854189" y="175512"/>
                  </a:lnTo>
                  <a:lnTo>
                    <a:pt x="1856588" y="175512"/>
                  </a:lnTo>
                  <a:lnTo>
                    <a:pt x="1858987" y="175512"/>
                  </a:lnTo>
                  <a:lnTo>
                    <a:pt x="1861385" y="175512"/>
                  </a:lnTo>
                  <a:lnTo>
                    <a:pt x="1863784" y="175512"/>
                  </a:lnTo>
                  <a:lnTo>
                    <a:pt x="1866183" y="175512"/>
                  </a:lnTo>
                  <a:lnTo>
                    <a:pt x="1868581" y="175512"/>
                  </a:lnTo>
                  <a:lnTo>
                    <a:pt x="1870980" y="175512"/>
                  </a:lnTo>
                  <a:lnTo>
                    <a:pt x="1873379" y="175512"/>
                  </a:lnTo>
                  <a:lnTo>
                    <a:pt x="1875778" y="175512"/>
                  </a:lnTo>
                  <a:lnTo>
                    <a:pt x="1878176" y="175512"/>
                  </a:lnTo>
                  <a:lnTo>
                    <a:pt x="1880575" y="175512"/>
                  </a:lnTo>
                  <a:lnTo>
                    <a:pt x="1882974" y="175512"/>
                  </a:lnTo>
                  <a:lnTo>
                    <a:pt x="1885372" y="175512"/>
                  </a:lnTo>
                  <a:lnTo>
                    <a:pt x="1887771" y="175512"/>
                  </a:lnTo>
                  <a:lnTo>
                    <a:pt x="1890170" y="175512"/>
                  </a:lnTo>
                  <a:lnTo>
                    <a:pt x="1892568" y="175512"/>
                  </a:lnTo>
                  <a:lnTo>
                    <a:pt x="1894967" y="175512"/>
                  </a:lnTo>
                  <a:lnTo>
                    <a:pt x="1897366" y="175512"/>
                  </a:lnTo>
                  <a:lnTo>
                    <a:pt x="1899764" y="175512"/>
                  </a:lnTo>
                  <a:lnTo>
                    <a:pt x="1902163" y="175512"/>
                  </a:lnTo>
                  <a:lnTo>
                    <a:pt x="1904562" y="175512"/>
                  </a:lnTo>
                  <a:lnTo>
                    <a:pt x="1906961" y="175512"/>
                  </a:lnTo>
                  <a:lnTo>
                    <a:pt x="1909359" y="175512"/>
                  </a:lnTo>
                  <a:lnTo>
                    <a:pt x="1911758" y="175512"/>
                  </a:lnTo>
                  <a:lnTo>
                    <a:pt x="1914157" y="175512"/>
                  </a:lnTo>
                  <a:lnTo>
                    <a:pt x="1916555" y="175512"/>
                  </a:lnTo>
                  <a:lnTo>
                    <a:pt x="1918954" y="175512"/>
                  </a:lnTo>
                  <a:lnTo>
                    <a:pt x="1921353" y="175512"/>
                  </a:lnTo>
                  <a:lnTo>
                    <a:pt x="1923751" y="175512"/>
                  </a:lnTo>
                  <a:lnTo>
                    <a:pt x="1926150" y="175512"/>
                  </a:lnTo>
                  <a:lnTo>
                    <a:pt x="1928549" y="175512"/>
                  </a:lnTo>
                  <a:lnTo>
                    <a:pt x="1930947" y="175512"/>
                  </a:lnTo>
                  <a:lnTo>
                    <a:pt x="1933346" y="175512"/>
                  </a:lnTo>
                  <a:lnTo>
                    <a:pt x="1935745" y="175512"/>
                  </a:lnTo>
                  <a:lnTo>
                    <a:pt x="1938144" y="175512"/>
                  </a:lnTo>
                  <a:lnTo>
                    <a:pt x="1940542" y="175512"/>
                  </a:lnTo>
                  <a:lnTo>
                    <a:pt x="1942941" y="175512"/>
                  </a:lnTo>
                  <a:lnTo>
                    <a:pt x="1945340" y="175512"/>
                  </a:lnTo>
                  <a:lnTo>
                    <a:pt x="1947738" y="175512"/>
                  </a:lnTo>
                  <a:lnTo>
                    <a:pt x="1950137" y="175512"/>
                  </a:lnTo>
                  <a:lnTo>
                    <a:pt x="1952536" y="175512"/>
                  </a:lnTo>
                  <a:lnTo>
                    <a:pt x="1954934" y="175512"/>
                  </a:lnTo>
                  <a:lnTo>
                    <a:pt x="1957333" y="175512"/>
                  </a:lnTo>
                  <a:lnTo>
                    <a:pt x="1959732" y="175512"/>
                  </a:lnTo>
                  <a:lnTo>
                    <a:pt x="1962130" y="175512"/>
                  </a:lnTo>
                  <a:lnTo>
                    <a:pt x="1964529" y="175512"/>
                  </a:lnTo>
                  <a:lnTo>
                    <a:pt x="1966928" y="175512"/>
                  </a:lnTo>
                  <a:lnTo>
                    <a:pt x="1969327" y="175512"/>
                  </a:lnTo>
                  <a:lnTo>
                    <a:pt x="1971725" y="175512"/>
                  </a:lnTo>
                  <a:lnTo>
                    <a:pt x="1974124" y="175512"/>
                  </a:lnTo>
                  <a:lnTo>
                    <a:pt x="1976523" y="175512"/>
                  </a:lnTo>
                  <a:lnTo>
                    <a:pt x="1978921" y="175512"/>
                  </a:lnTo>
                  <a:lnTo>
                    <a:pt x="1981320" y="175512"/>
                  </a:lnTo>
                  <a:lnTo>
                    <a:pt x="1983719" y="175512"/>
                  </a:lnTo>
                  <a:lnTo>
                    <a:pt x="1986117" y="175512"/>
                  </a:lnTo>
                  <a:lnTo>
                    <a:pt x="1988516" y="175512"/>
                  </a:lnTo>
                  <a:lnTo>
                    <a:pt x="1990915" y="175512"/>
                  </a:lnTo>
                  <a:lnTo>
                    <a:pt x="1993313" y="175512"/>
                  </a:lnTo>
                  <a:lnTo>
                    <a:pt x="1995712" y="175512"/>
                  </a:lnTo>
                  <a:lnTo>
                    <a:pt x="1998111" y="175512"/>
                  </a:lnTo>
                  <a:lnTo>
                    <a:pt x="2000510" y="175512"/>
                  </a:lnTo>
                  <a:lnTo>
                    <a:pt x="2002908" y="175512"/>
                  </a:lnTo>
                  <a:lnTo>
                    <a:pt x="2005307" y="175512"/>
                  </a:lnTo>
                  <a:lnTo>
                    <a:pt x="2007706" y="175512"/>
                  </a:lnTo>
                  <a:lnTo>
                    <a:pt x="2010104" y="175512"/>
                  </a:lnTo>
                  <a:lnTo>
                    <a:pt x="2012503" y="175512"/>
                  </a:lnTo>
                  <a:lnTo>
                    <a:pt x="2014902" y="175512"/>
                  </a:lnTo>
                  <a:lnTo>
                    <a:pt x="2017300" y="175512"/>
                  </a:lnTo>
                  <a:lnTo>
                    <a:pt x="2019699" y="175512"/>
                  </a:lnTo>
                  <a:lnTo>
                    <a:pt x="2022098" y="175512"/>
                  </a:lnTo>
                  <a:lnTo>
                    <a:pt x="2024496" y="175512"/>
                  </a:lnTo>
                  <a:lnTo>
                    <a:pt x="2026895" y="175512"/>
                  </a:lnTo>
                  <a:lnTo>
                    <a:pt x="2029294" y="175512"/>
                  </a:lnTo>
                  <a:lnTo>
                    <a:pt x="2031693" y="175512"/>
                  </a:lnTo>
                  <a:lnTo>
                    <a:pt x="2034091" y="175512"/>
                  </a:lnTo>
                  <a:lnTo>
                    <a:pt x="2036490" y="175512"/>
                  </a:lnTo>
                  <a:lnTo>
                    <a:pt x="2038889" y="175512"/>
                  </a:lnTo>
                  <a:lnTo>
                    <a:pt x="2041287" y="175512"/>
                  </a:lnTo>
                  <a:lnTo>
                    <a:pt x="2043686" y="175512"/>
                  </a:lnTo>
                  <a:lnTo>
                    <a:pt x="2046085" y="175512"/>
                  </a:lnTo>
                  <a:lnTo>
                    <a:pt x="2048483" y="175512"/>
                  </a:lnTo>
                  <a:lnTo>
                    <a:pt x="2050882" y="175512"/>
                  </a:lnTo>
                  <a:lnTo>
                    <a:pt x="2053281" y="175512"/>
                  </a:lnTo>
                  <a:lnTo>
                    <a:pt x="2055679" y="175512"/>
                  </a:lnTo>
                  <a:lnTo>
                    <a:pt x="2058078" y="175512"/>
                  </a:lnTo>
                  <a:lnTo>
                    <a:pt x="2060477" y="175512"/>
                  </a:lnTo>
                  <a:lnTo>
                    <a:pt x="2062876" y="175512"/>
                  </a:lnTo>
                  <a:lnTo>
                    <a:pt x="2065274" y="175512"/>
                  </a:lnTo>
                  <a:lnTo>
                    <a:pt x="2067673" y="175512"/>
                  </a:lnTo>
                  <a:lnTo>
                    <a:pt x="2070072" y="175512"/>
                  </a:lnTo>
                  <a:lnTo>
                    <a:pt x="2072470" y="175512"/>
                  </a:lnTo>
                  <a:lnTo>
                    <a:pt x="2074869" y="175512"/>
                  </a:lnTo>
                  <a:lnTo>
                    <a:pt x="2077268" y="175512"/>
                  </a:lnTo>
                  <a:lnTo>
                    <a:pt x="2079666" y="175512"/>
                  </a:lnTo>
                  <a:lnTo>
                    <a:pt x="2082065" y="175512"/>
                  </a:lnTo>
                  <a:lnTo>
                    <a:pt x="2084464" y="175512"/>
                  </a:lnTo>
                  <a:lnTo>
                    <a:pt x="2086862" y="175512"/>
                  </a:lnTo>
                  <a:lnTo>
                    <a:pt x="2089261" y="175512"/>
                  </a:lnTo>
                  <a:lnTo>
                    <a:pt x="2091660" y="175512"/>
                  </a:lnTo>
                  <a:lnTo>
                    <a:pt x="2094059" y="175512"/>
                  </a:lnTo>
                  <a:lnTo>
                    <a:pt x="2096457" y="175512"/>
                  </a:lnTo>
                  <a:lnTo>
                    <a:pt x="2098856" y="175512"/>
                  </a:lnTo>
                  <a:lnTo>
                    <a:pt x="2101255" y="175512"/>
                  </a:lnTo>
                  <a:lnTo>
                    <a:pt x="2103653" y="175512"/>
                  </a:lnTo>
                  <a:lnTo>
                    <a:pt x="2106052" y="175512"/>
                  </a:lnTo>
                  <a:lnTo>
                    <a:pt x="2108451" y="175512"/>
                  </a:lnTo>
                  <a:lnTo>
                    <a:pt x="2110849" y="175512"/>
                  </a:lnTo>
                  <a:lnTo>
                    <a:pt x="2113248" y="175512"/>
                  </a:lnTo>
                  <a:lnTo>
                    <a:pt x="2115647" y="175792"/>
                  </a:lnTo>
                  <a:lnTo>
                    <a:pt x="2118046" y="175792"/>
                  </a:lnTo>
                  <a:lnTo>
                    <a:pt x="2120444" y="175792"/>
                  </a:lnTo>
                  <a:lnTo>
                    <a:pt x="2122843" y="175792"/>
                  </a:lnTo>
                  <a:lnTo>
                    <a:pt x="2125242" y="175792"/>
                  </a:lnTo>
                  <a:lnTo>
                    <a:pt x="2127640" y="175792"/>
                  </a:lnTo>
                  <a:lnTo>
                    <a:pt x="2130039" y="175792"/>
                  </a:lnTo>
                  <a:lnTo>
                    <a:pt x="2132438" y="175792"/>
                  </a:lnTo>
                  <a:lnTo>
                    <a:pt x="2134836" y="175792"/>
                  </a:lnTo>
                  <a:lnTo>
                    <a:pt x="2137235" y="175792"/>
                  </a:lnTo>
                  <a:lnTo>
                    <a:pt x="2139634" y="175792"/>
                  </a:lnTo>
                  <a:lnTo>
                    <a:pt x="2142032" y="175792"/>
                  </a:lnTo>
                  <a:lnTo>
                    <a:pt x="2144431" y="175792"/>
                  </a:lnTo>
                  <a:lnTo>
                    <a:pt x="2146830" y="175792"/>
                  </a:lnTo>
                  <a:lnTo>
                    <a:pt x="2149229" y="175792"/>
                  </a:lnTo>
                  <a:lnTo>
                    <a:pt x="2151627" y="175792"/>
                  </a:lnTo>
                  <a:lnTo>
                    <a:pt x="2154026" y="175792"/>
                  </a:lnTo>
                  <a:lnTo>
                    <a:pt x="2156425" y="175792"/>
                  </a:lnTo>
                  <a:lnTo>
                    <a:pt x="2158823" y="175792"/>
                  </a:lnTo>
                  <a:lnTo>
                    <a:pt x="2161222" y="175792"/>
                  </a:lnTo>
                  <a:lnTo>
                    <a:pt x="2163621" y="175792"/>
                  </a:lnTo>
                  <a:lnTo>
                    <a:pt x="2166019" y="175792"/>
                  </a:lnTo>
                  <a:lnTo>
                    <a:pt x="2168418" y="175792"/>
                  </a:lnTo>
                  <a:lnTo>
                    <a:pt x="2170817" y="175792"/>
                  </a:lnTo>
                  <a:lnTo>
                    <a:pt x="2173215" y="175792"/>
                  </a:lnTo>
                  <a:lnTo>
                    <a:pt x="2175614" y="175792"/>
                  </a:lnTo>
                  <a:lnTo>
                    <a:pt x="2178013" y="175792"/>
                  </a:lnTo>
                  <a:lnTo>
                    <a:pt x="2180412" y="175792"/>
                  </a:lnTo>
                  <a:lnTo>
                    <a:pt x="2182810" y="175792"/>
                  </a:lnTo>
                  <a:lnTo>
                    <a:pt x="2185209" y="175792"/>
                  </a:lnTo>
                  <a:lnTo>
                    <a:pt x="2187608" y="175792"/>
                  </a:lnTo>
                  <a:lnTo>
                    <a:pt x="2190006" y="175792"/>
                  </a:lnTo>
                  <a:lnTo>
                    <a:pt x="2192405" y="175792"/>
                  </a:lnTo>
                  <a:lnTo>
                    <a:pt x="2194804" y="175792"/>
                  </a:lnTo>
                  <a:lnTo>
                    <a:pt x="2197202" y="175792"/>
                  </a:lnTo>
                  <a:lnTo>
                    <a:pt x="2199601" y="175792"/>
                  </a:lnTo>
                  <a:lnTo>
                    <a:pt x="2202000" y="175792"/>
                  </a:lnTo>
                  <a:lnTo>
                    <a:pt x="2204398" y="175792"/>
                  </a:lnTo>
                  <a:lnTo>
                    <a:pt x="2206797" y="175792"/>
                  </a:lnTo>
                  <a:lnTo>
                    <a:pt x="2209196" y="175792"/>
                  </a:lnTo>
                  <a:lnTo>
                    <a:pt x="2211595" y="175792"/>
                  </a:lnTo>
                  <a:lnTo>
                    <a:pt x="2213993" y="175792"/>
                  </a:lnTo>
                  <a:lnTo>
                    <a:pt x="2216392" y="175792"/>
                  </a:lnTo>
                  <a:lnTo>
                    <a:pt x="2218791" y="175792"/>
                  </a:lnTo>
                  <a:lnTo>
                    <a:pt x="2221189" y="175792"/>
                  </a:lnTo>
                  <a:lnTo>
                    <a:pt x="2223588" y="175792"/>
                  </a:lnTo>
                  <a:lnTo>
                    <a:pt x="2225987" y="175792"/>
                  </a:lnTo>
                  <a:lnTo>
                    <a:pt x="2228385" y="175792"/>
                  </a:lnTo>
                  <a:lnTo>
                    <a:pt x="2230784" y="175792"/>
                  </a:lnTo>
                  <a:lnTo>
                    <a:pt x="2233183" y="175792"/>
                  </a:lnTo>
                  <a:lnTo>
                    <a:pt x="2235581" y="175792"/>
                  </a:lnTo>
                  <a:lnTo>
                    <a:pt x="2237980" y="175792"/>
                  </a:lnTo>
                  <a:lnTo>
                    <a:pt x="2240379" y="175792"/>
                  </a:lnTo>
                  <a:lnTo>
                    <a:pt x="2242778" y="175792"/>
                  </a:lnTo>
                  <a:lnTo>
                    <a:pt x="2245176" y="175792"/>
                  </a:lnTo>
                  <a:lnTo>
                    <a:pt x="2247575" y="175792"/>
                  </a:lnTo>
                  <a:lnTo>
                    <a:pt x="2249974" y="175792"/>
                  </a:lnTo>
                  <a:lnTo>
                    <a:pt x="2252372" y="175792"/>
                  </a:lnTo>
                  <a:lnTo>
                    <a:pt x="2254771" y="175792"/>
                  </a:lnTo>
                  <a:lnTo>
                    <a:pt x="2257170" y="175792"/>
                  </a:lnTo>
                  <a:lnTo>
                    <a:pt x="2259568" y="175792"/>
                  </a:lnTo>
                  <a:lnTo>
                    <a:pt x="2261967" y="175792"/>
                  </a:lnTo>
                  <a:lnTo>
                    <a:pt x="2264366" y="175792"/>
                  </a:lnTo>
                  <a:lnTo>
                    <a:pt x="2266764" y="175792"/>
                  </a:lnTo>
                  <a:lnTo>
                    <a:pt x="2269163" y="175792"/>
                  </a:lnTo>
                  <a:lnTo>
                    <a:pt x="2271562" y="175792"/>
                  </a:lnTo>
                  <a:lnTo>
                    <a:pt x="2273961" y="175792"/>
                  </a:lnTo>
                  <a:lnTo>
                    <a:pt x="2276359" y="175792"/>
                  </a:lnTo>
                  <a:lnTo>
                    <a:pt x="2278758" y="175792"/>
                  </a:lnTo>
                  <a:lnTo>
                    <a:pt x="2281157" y="175792"/>
                  </a:lnTo>
                  <a:lnTo>
                    <a:pt x="2283555" y="175792"/>
                  </a:lnTo>
                  <a:lnTo>
                    <a:pt x="2285954" y="175792"/>
                  </a:lnTo>
                  <a:lnTo>
                    <a:pt x="2288353" y="175792"/>
                  </a:lnTo>
                  <a:lnTo>
                    <a:pt x="2290751" y="175792"/>
                  </a:lnTo>
                  <a:lnTo>
                    <a:pt x="2293150" y="175792"/>
                  </a:lnTo>
                  <a:lnTo>
                    <a:pt x="2295549" y="175792"/>
                  </a:lnTo>
                  <a:lnTo>
                    <a:pt x="2297947" y="175792"/>
                  </a:lnTo>
                  <a:lnTo>
                    <a:pt x="2300346" y="175792"/>
                  </a:lnTo>
                  <a:lnTo>
                    <a:pt x="2302745" y="175792"/>
                  </a:lnTo>
                  <a:lnTo>
                    <a:pt x="2305144" y="175792"/>
                  </a:lnTo>
                  <a:lnTo>
                    <a:pt x="2307542" y="175792"/>
                  </a:lnTo>
                  <a:lnTo>
                    <a:pt x="2309941" y="175792"/>
                  </a:lnTo>
                  <a:lnTo>
                    <a:pt x="2312340" y="175792"/>
                  </a:lnTo>
                  <a:lnTo>
                    <a:pt x="2314738" y="175792"/>
                  </a:lnTo>
                  <a:lnTo>
                    <a:pt x="2317137" y="175792"/>
                  </a:lnTo>
                  <a:lnTo>
                    <a:pt x="2319536" y="175792"/>
                  </a:lnTo>
                  <a:lnTo>
                    <a:pt x="2321934" y="175792"/>
                  </a:lnTo>
                  <a:lnTo>
                    <a:pt x="2324333" y="175792"/>
                  </a:lnTo>
                  <a:lnTo>
                    <a:pt x="2326732" y="175792"/>
                  </a:lnTo>
                  <a:lnTo>
                    <a:pt x="2329131" y="175792"/>
                  </a:lnTo>
                  <a:lnTo>
                    <a:pt x="2331529" y="175792"/>
                  </a:lnTo>
                  <a:lnTo>
                    <a:pt x="2333928" y="175792"/>
                  </a:lnTo>
                  <a:lnTo>
                    <a:pt x="2336327" y="175792"/>
                  </a:lnTo>
                  <a:lnTo>
                    <a:pt x="2338725" y="175792"/>
                  </a:lnTo>
                  <a:lnTo>
                    <a:pt x="2341124" y="175792"/>
                  </a:lnTo>
                  <a:lnTo>
                    <a:pt x="2343523" y="175792"/>
                  </a:lnTo>
                  <a:lnTo>
                    <a:pt x="2345921" y="175792"/>
                  </a:lnTo>
                  <a:lnTo>
                    <a:pt x="2348320" y="175792"/>
                  </a:lnTo>
                  <a:lnTo>
                    <a:pt x="2350719" y="175792"/>
                  </a:lnTo>
                  <a:lnTo>
                    <a:pt x="2353117" y="175792"/>
                  </a:lnTo>
                  <a:lnTo>
                    <a:pt x="2355516" y="175792"/>
                  </a:lnTo>
                  <a:lnTo>
                    <a:pt x="2357915" y="175792"/>
                  </a:lnTo>
                  <a:lnTo>
                    <a:pt x="2360314" y="175792"/>
                  </a:lnTo>
                  <a:lnTo>
                    <a:pt x="2362712" y="175792"/>
                  </a:lnTo>
                  <a:lnTo>
                    <a:pt x="2365111" y="175792"/>
                  </a:lnTo>
                  <a:lnTo>
                    <a:pt x="2367510" y="175792"/>
                  </a:lnTo>
                  <a:lnTo>
                    <a:pt x="2369908" y="175792"/>
                  </a:lnTo>
                  <a:lnTo>
                    <a:pt x="2372307" y="175792"/>
                  </a:lnTo>
                  <a:lnTo>
                    <a:pt x="2374706" y="175792"/>
                  </a:lnTo>
                  <a:lnTo>
                    <a:pt x="2377104" y="175792"/>
                  </a:lnTo>
                  <a:lnTo>
                    <a:pt x="2379503" y="175792"/>
                  </a:lnTo>
                  <a:lnTo>
                    <a:pt x="2381902" y="175792"/>
                  </a:lnTo>
                  <a:lnTo>
                    <a:pt x="2384300" y="175792"/>
                  </a:lnTo>
                  <a:lnTo>
                    <a:pt x="2386699" y="175792"/>
                  </a:lnTo>
                  <a:lnTo>
                    <a:pt x="2389098" y="175792"/>
                  </a:lnTo>
                  <a:lnTo>
                    <a:pt x="2391497" y="175792"/>
                  </a:lnTo>
                  <a:lnTo>
                    <a:pt x="2393895" y="175792"/>
                  </a:lnTo>
                  <a:lnTo>
                    <a:pt x="2396294" y="175792"/>
                  </a:lnTo>
                  <a:lnTo>
                    <a:pt x="2398693" y="175792"/>
                  </a:lnTo>
                  <a:lnTo>
                    <a:pt x="2401091" y="175792"/>
                  </a:lnTo>
                  <a:lnTo>
                    <a:pt x="2403490" y="175792"/>
                  </a:lnTo>
                  <a:lnTo>
                    <a:pt x="2405889" y="175792"/>
                  </a:lnTo>
                  <a:lnTo>
                    <a:pt x="2408287" y="175792"/>
                  </a:lnTo>
                  <a:lnTo>
                    <a:pt x="2410686" y="175792"/>
                  </a:lnTo>
                  <a:lnTo>
                    <a:pt x="2413085" y="175792"/>
                  </a:lnTo>
                  <a:lnTo>
                    <a:pt x="2415483" y="175792"/>
                  </a:lnTo>
                  <a:lnTo>
                    <a:pt x="2417882" y="175792"/>
                  </a:lnTo>
                  <a:lnTo>
                    <a:pt x="2420281" y="175792"/>
                  </a:lnTo>
                  <a:lnTo>
                    <a:pt x="2422680" y="175792"/>
                  </a:lnTo>
                  <a:lnTo>
                    <a:pt x="2425078" y="175792"/>
                  </a:lnTo>
                  <a:lnTo>
                    <a:pt x="2427477" y="175792"/>
                  </a:lnTo>
                  <a:lnTo>
                    <a:pt x="2429876" y="175792"/>
                  </a:lnTo>
                  <a:lnTo>
                    <a:pt x="2432274" y="175792"/>
                  </a:lnTo>
                  <a:lnTo>
                    <a:pt x="2434673" y="175792"/>
                  </a:lnTo>
                  <a:lnTo>
                    <a:pt x="2437072" y="175792"/>
                  </a:lnTo>
                  <a:lnTo>
                    <a:pt x="2439470" y="175792"/>
                  </a:lnTo>
                  <a:lnTo>
                    <a:pt x="2441869" y="175792"/>
                  </a:lnTo>
                  <a:lnTo>
                    <a:pt x="2444268" y="175792"/>
                  </a:lnTo>
                  <a:lnTo>
                    <a:pt x="2446666" y="175792"/>
                  </a:lnTo>
                  <a:lnTo>
                    <a:pt x="2449065" y="175792"/>
                  </a:lnTo>
                  <a:lnTo>
                    <a:pt x="2451464" y="175792"/>
                  </a:lnTo>
                  <a:lnTo>
                    <a:pt x="2453863" y="175792"/>
                  </a:lnTo>
                  <a:lnTo>
                    <a:pt x="2456261" y="175792"/>
                  </a:lnTo>
                  <a:lnTo>
                    <a:pt x="2458660" y="175792"/>
                  </a:lnTo>
                  <a:lnTo>
                    <a:pt x="2461059" y="175792"/>
                  </a:lnTo>
                  <a:lnTo>
                    <a:pt x="2463457" y="175792"/>
                  </a:lnTo>
                  <a:lnTo>
                    <a:pt x="2465856" y="175792"/>
                  </a:lnTo>
                  <a:lnTo>
                    <a:pt x="2468255" y="175792"/>
                  </a:lnTo>
                  <a:lnTo>
                    <a:pt x="2470653" y="175792"/>
                  </a:lnTo>
                  <a:lnTo>
                    <a:pt x="2473052" y="175792"/>
                  </a:lnTo>
                  <a:lnTo>
                    <a:pt x="2475451" y="175792"/>
                  </a:lnTo>
                  <a:lnTo>
                    <a:pt x="2477849" y="175792"/>
                  </a:lnTo>
                  <a:lnTo>
                    <a:pt x="2480248" y="175792"/>
                  </a:lnTo>
                  <a:lnTo>
                    <a:pt x="2482647" y="175792"/>
                  </a:lnTo>
                  <a:lnTo>
                    <a:pt x="2485046" y="175792"/>
                  </a:lnTo>
                  <a:lnTo>
                    <a:pt x="2487444" y="175792"/>
                  </a:lnTo>
                  <a:lnTo>
                    <a:pt x="2489843" y="175792"/>
                  </a:lnTo>
                  <a:lnTo>
                    <a:pt x="2492242" y="175792"/>
                  </a:lnTo>
                  <a:lnTo>
                    <a:pt x="2494640" y="175792"/>
                  </a:lnTo>
                  <a:lnTo>
                    <a:pt x="2497039" y="175792"/>
                  </a:lnTo>
                  <a:lnTo>
                    <a:pt x="2499438" y="175792"/>
                  </a:lnTo>
                  <a:lnTo>
                    <a:pt x="2501836" y="175792"/>
                  </a:lnTo>
                  <a:lnTo>
                    <a:pt x="2504235" y="175792"/>
                  </a:lnTo>
                  <a:lnTo>
                    <a:pt x="2506634" y="175792"/>
                  </a:lnTo>
                  <a:lnTo>
                    <a:pt x="2509032" y="175792"/>
                  </a:lnTo>
                  <a:lnTo>
                    <a:pt x="2511431" y="175792"/>
                  </a:lnTo>
                  <a:lnTo>
                    <a:pt x="2513830" y="175792"/>
                  </a:lnTo>
                  <a:lnTo>
                    <a:pt x="2516229" y="175792"/>
                  </a:lnTo>
                  <a:lnTo>
                    <a:pt x="2518627" y="175792"/>
                  </a:lnTo>
                  <a:lnTo>
                    <a:pt x="2521026" y="175792"/>
                  </a:lnTo>
                  <a:lnTo>
                    <a:pt x="2523425" y="175792"/>
                  </a:lnTo>
                  <a:lnTo>
                    <a:pt x="2525823" y="175792"/>
                  </a:lnTo>
                  <a:lnTo>
                    <a:pt x="2528222" y="175792"/>
                  </a:lnTo>
                  <a:lnTo>
                    <a:pt x="2530621" y="175792"/>
                  </a:lnTo>
                  <a:lnTo>
                    <a:pt x="2533019" y="175792"/>
                  </a:lnTo>
                  <a:lnTo>
                    <a:pt x="2535418" y="175792"/>
                  </a:lnTo>
                  <a:lnTo>
                    <a:pt x="2537817" y="175792"/>
                  </a:lnTo>
                  <a:lnTo>
                    <a:pt x="2540215" y="175792"/>
                  </a:lnTo>
                  <a:lnTo>
                    <a:pt x="2542614" y="175792"/>
                  </a:lnTo>
                  <a:lnTo>
                    <a:pt x="2545013" y="175792"/>
                  </a:lnTo>
                  <a:lnTo>
                    <a:pt x="2547412" y="175792"/>
                  </a:lnTo>
                  <a:lnTo>
                    <a:pt x="2549810" y="175792"/>
                  </a:lnTo>
                  <a:lnTo>
                    <a:pt x="2552209" y="175792"/>
                  </a:lnTo>
                  <a:lnTo>
                    <a:pt x="2554608" y="175792"/>
                  </a:lnTo>
                  <a:lnTo>
                    <a:pt x="2557006" y="175792"/>
                  </a:lnTo>
                  <a:lnTo>
                    <a:pt x="2559405" y="175792"/>
                  </a:lnTo>
                  <a:lnTo>
                    <a:pt x="2561804" y="175792"/>
                  </a:lnTo>
                  <a:lnTo>
                    <a:pt x="2564202" y="175792"/>
                  </a:lnTo>
                  <a:lnTo>
                    <a:pt x="2566601" y="175792"/>
                  </a:lnTo>
                  <a:lnTo>
                    <a:pt x="2569000" y="175792"/>
                  </a:lnTo>
                  <a:lnTo>
                    <a:pt x="2571399" y="175792"/>
                  </a:lnTo>
                  <a:lnTo>
                    <a:pt x="2573797" y="175792"/>
                  </a:lnTo>
                  <a:lnTo>
                    <a:pt x="2576196" y="175792"/>
                  </a:lnTo>
                  <a:lnTo>
                    <a:pt x="2578595" y="175792"/>
                  </a:lnTo>
                  <a:lnTo>
                    <a:pt x="2580993" y="175792"/>
                  </a:lnTo>
                  <a:lnTo>
                    <a:pt x="2583392" y="175792"/>
                  </a:lnTo>
                  <a:lnTo>
                    <a:pt x="2585791" y="175792"/>
                  </a:lnTo>
                  <a:lnTo>
                    <a:pt x="2588189" y="175792"/>
                  </a:lnTo>
                  <a:lnTo>
                    <a:pt x="2590588" y="175792"/>
                  </a:lnTo>
                  <a:lnTo>
                    <a:pt x="2592987" y="175792"/>
                  </a:lnTo>
                  <a:lnTo>
                    <a:pt x="2595385" y="175792"/>
                  </a:lnTo>
                  <a:lnTo>
                    <a:pt x="2597784" y="175792"/>
                  </a:lnTo>
                  <a:lnTo>
                    <a:pt x="2600183" y="175792"/>
                  </a:lnTo>
                  <a:lnTo>
                    <a:pt x="2602582" y="175792"/>
                  </a:lnTo>
                  <a:lnTo>
                    <a:pt x="2604980" y="175792"/>
                  </a:lnTo>
                  <a:lnTo>
                    <a:pt x="2607379" y="175792"/>
                  </a:lnTo>
                  <a:lnTo>
                    <a:pt x="2609778" y="175792"/>
                  </a:lnTo>
                  <a:lnTo>
                    <a:pt x="2612176" y="175792"/>
                  </a:lnTo>
                  <a:lnTo>
                    <a:pt x="2614575" y="175792"/>
                  </a:lnTo>
                  <a:lnTo>
                    <a:pt x="2616974" y="175792"/>
                  </a:lnTo>
                  <a:lnTo>
                    <a:pt x="2619372" y="175792"/>
                  </a:lnTo>
                  <a:lnTo>
                    <a:pt x="2621771" y="175792"/>
                  </a:lnTo>
                  <a:lnTo>
                    <a:pt x="2624170" y="175792"/>
                  </a:lnTo>
                  <a:lnTo>
                    <a:pt x="2626568" y="175792"/>
                  </a:lnTo>
                  <a:lnTo>
                    <a:pt x="2628967" y="175792"/>
                  </a:lnTo>
                  <a:lnTo>
                    <a:pt x="2631366" y="175792"/>
                  </a:lnTo>
                  <a:lnTo>
                    <a:pt x="2633765" y="175792"/>
                  </a:lnTo>
                  <a:lnTo>
                    <a:pt x="2636163" y="175792"/>
                  </a:lnTo>
                  <a:lnTo>
                    <a:pt x="2638562" y="175792"/>
                  </a:lnTo>
                  <a:lnTo>
                    <a:pt x="2640961" y="175792"/>
                  </a:lnTo>
                  <a:lnTo>
                    <a:pt x="2643359" y="175792"/>
                  </a:lnTo>
                  <a:lnTo>
                    <a:pt x="2645758" y="175792"/>
                  </a:lnTo>
                  <a:lnTo>
                    <a:pt x="2648157" y="175792"/>
                  </a:lnTo>
                  <a:lnTo>
                    <a:pt x="2650555" y="175792"/>
                  </a:lnTo>
                  <a:lnTo>
                    <a:pt x="2652954" y="175792"/>
                  </a:lnTo>
                  <a:lnTo>
                    <a:pt x="2655353" y="175792"/>
                  </a:lnTo>
                  <a:lnTo>
                    <a:pt x="2657751" y="175792"/>
                  </a:lnTo>
                  <a:lnTo>
                    <a:pt x="2660150" y="175792"/>
                  </a:lnTo>
                  <a:lnTo>
                    <a:pt x="2662549" y="175792"/>
                  </a:lnTo>
                  <a:lnTo>
                    <a:pt x="2664948" y="175792"/>
                  </a:lnTo>
                  <a:lnTo>
                    <a:pt x="2667346" y="175792"/>
                  </a:lnTo>
                  <a:lnTo>
                    <a:pt x="2669745" y="175792"/>
                  </a:lnTo>
                  <a:lnTo>
                    <a:pt x="2672144" y="175792"/>
                  </a:lnTo>
                  <a:lnTo>
                    <a:pt x="2674542" y="175792"/>
                  </a:lnTo>
                  <a:lnTo>
                    <a:pt x="2676941" y="175792"/>
                  </a:lnTo>
                  <a:lnTo>
                    <a:pt x="2679340" y="175792"/>
                  </a:lnTo>
                  <a:lnTo>
                    <a:pt x="2681738" y="175792"/>
                  </a:lnTo>
                  <a:lnTo>
                    <a:pt x="2684137" y="175792"/>
                  </a:lnTo>
                  <a:lnTo>
                    <a:pt x="2686536" y="175792"/>
                  </a:lnTo>
                  <a:lnTo>
                    <a:pt x="2688934" y="175792"/>
                  </a:lnTo>
                  <a:lnTo>
                    <a:pt x="2691333" y="175792"/>
                  </a:lnTo>
                  <a:lnTo>
                    <a:pt x="2693732" y="175792"/>
                  </a:lnTo>
                  <a:lnTo>
                    <a:pt x="2696131" y="175792"/>
                  </a:lnTo>
                  <a:lnTo>
                    <a:pt x="2698529" y="175792"/>
                  </a:lnTo>
                  <a:lnTo>
                    <a:pt x="2700928" y="175792"/>
                  </a:lnTo>
                  <a:lnTo>
                    <a:pt x="2703327" y="175792"/>
                  </a:lnTo>
                  <a:lnTo>
                    <a:pt x="2705725" y="175792"/>
                  </a:lnTo>
                  <a:lnTo>
                    <a:pt x="2708124" y="175792"/>
                  </a:lnTo>
                  <a:lnTo>
                    <a:pt x="2710523" y="175792"/>
                  </a:lnTo>
                  <a:lnTo>
                    <a:pt x="2712921" y="175792"/>
                  </a:lnTo>
                  <a:lnTo>
                    <a:pt x="2715320" y="175792"/>
                  </a:lnTo>
                  <a:lnTo>
                    <a:pt x="2717719" y="175792"/>
                  </a:lnTo>
                  <a:lnTo>
                    <a:pt x="2720117" y="175792"/>
                  </a:lnTo>
                  <a:lnTo>
                    <a:pt x="2722516" y="175792"/>
                  </a:lnTo>
                  <a:lnTo>
                    <a:pt x="2724915" y="175792"/>
                  </a:lnTo>
                  <a:lnTo>
                    <a:pt x="2727314" y="175792"/>
                  </a:lnTo>
                  <a:lnTo>
                    <a:pt x="2729712" y="175792"/>
                  </a:lnTo>
                  <a:lnTo>
                    <a:pt x="2732111" y="175792"/>
                  </a:lnTo>
                  <a:lnTo>
                    <a:pt x="2734510" y="175792"/>
                  </a:lnTo>
                  <a:lnTo>
                    <a:pt x="2736908" y="175792"/>
                  </a:lnTo>
                  <a:lnTo>
                    <a:pt x="2739307" y="175792"/>
                  </a:lnTo>
                  <a:lnTo>
                    <a:pt x="2741706" y="175792"/>
                  </a:lnTo>
                  <a:lnTo>
                    <a:pt x="2744104" y="175792"/>
                  </a:lnTo>
                  <a:lnTo>
                    <a:pt x="2746503" y="175792"/>
                  </a:lnTo>
                  <a:lnTo>
                    <a:pt x="2748902" y="175792"/>
                  </a:lnTo>
                  <a:lnTo>
                    <a:pt x="2751300" y="175792"/>
                  </a:lnTo>
                  <a:lnTo>
                    <a:pt x="2753699" y="175792"/>
                  </a:lnTo>
                  <a:lnTo>
                    <a:pt x="2756098" y="175792"/>
                  </a:lnTo>
                  <a:lnTo>
                    <a:pt x="2758497" y="175792"/>
                  </a:lnTo>
                  <a:lnTo>
                    <a:pt x="2760895" y="175792"/>
                  </a:lnTo>
                  <a:lnTo>
                    <a:pt x="2763294" y="175792"/>
                  </a:lnTo>
                  <a:lnTo>
                    <a:pt x="2765693" y="175792"/>
                  </a:lnTo>
                  <a:lnTo>
                    <a:pt x="2768091" y="175792"/>
                  </a:lnTo>
                  <a:lnTo>
                    <a:pt x="2770490" y="175792"/>
                  </a:lnTo>
                  <a:lnTo>
                    <a:pt x="2772889" y="175792"/>
                  </a:lnTo>
                  <a:lnTo>
                    <a:pt x="2775287" y="175792"/>
                  </a:lnTo>
                  <a:lnTo>
                    <a:pt x="2777686" y="175792"/>
                  </a:lnTo>
                  <a:lnTo>
                    <a:pt x="2780085" y="175792"/>
                  </a:lnTo>
                  <a:lnTo>
                    <a:pt x="2782483" y="175792"/>
                  </a:lnTo>
                  <a:lnTo>
                    <a:pt x="2784882" y="175792"/>
                  </a:lnTo>
                  <a:lnTo>
                    <a:pt x="2787281" y="175792"/>
                  </a:lnTo>
                  <a:lnTo>
                    <a:pt x="2789680" y="175792"/>
                  </a:lnTo>
                  <a:lnTo>
                    <a:pt x="2792078" y="175792"/>
                  </a:lnTo>
                  <a:lnTo>
                    <a:pt x="2794477" y="175792"/>
                  </a:lnTo>
                  <a:lnTo>
                    <a:pt x="2796876" y="175792"/>
                  </a:lnTo>
                  <a:lnTo>
                    <a:pt x="2799274" y="175792"/>
                  </a:lnTo>
                  <a:lnTo>
                    <a:pt x="2801673" y="175792"/>
                  </a:lnTo>
                  <a:lnTo>
                    <a:pt x="2804072" y="175792"/>
                  </a:lnTo>
                  <a:lnTo>
                    <a:pt x="2806470" y="175792"/>
                  </a:lnTo>
                  <a:lnTo>
                    <a:pt x="2808869" y="175792"/>
                  </a:lnTo>
                  <a:lnTo>
                    <a:pt x="2811268" y="175792"/>
                  </a:lnTo>
                  <a:lnTo>
                    <a:pt x="2813667" y="175792"/>
                  </a:lnTo>
                  <a:lnTo>
                    <a:pt x="2816065" y="175792"/>
                  </a:lnTo>
                  <a:lnTo>
                    <a:pt x="2818464" y="175792"/>
                  </a:lnTo>
                  <a:lnTo>
                    <a:pt x="2820863" y="175792"/>
                  </a:lnTo>
                  <a:lnTo>
                    <a:pt x="2823261" y="175792"/>
                  </a:lnTo>
                  <a:lnTo>
                    <a:pt x="2825660" y="175792"/>
                  </a:lnTo>
                  <a:lnTo>
                    <a:pt x="2828059" y="175792"/>
                  </a:lnTo>
                  <a:lnTo>
                    <a:pt x="2830457" y="175792"/>
                  </a:lnTo>
                  <a:lnTo>
                    <a:pt x="2832856" y="175792"/>
                  </a:lnTo>
                  <a:lnTo>
                    <a:pt x="2835255" y="175792"/>
                  </a:lnTo>
                  <a:lnTo>
                    <a:pt x="2837653" y="175792"/>
                  </a:lnTo>
                  <a:lnTo>
                    <a:pt x="2840052" y="175792"/>
                  </a:lnTo>
                  <a:lnTo>
                    <a:pt x="2842451" y="175792"/>
                  </a:lnTo>
                  <a:lnTo>
                    <a:pt x="2844850" y="175792"/>
                  </a:lnTo>
                  <a:lnTo>
                    <a:pt x="2847248" y="175792"/>
                  </a:lnTo>
                  <a:lnTo>
                    <a:pt x="2849647" y="175792"/>
                  </a:lnTo>
                  <a:lnTo>
                    <a:pt x="2852046" y="175792"/>
                  </a:lnTo>
                  <a:lnTo>
                    <a:pt x="2854444" y="175792"/>
                  </a:lnTo>
                  <a:lnTo>
                    <a:pt x="2856843" y="175792"/>
                  </a:lnTo>
                  <a:lnTo>
                    <a:pt x="2859242" y="175792"/>
                  </a:lnTo>
                  <a:lnTo>
                    <a:pt x="2861640" y="175792"/>
                  </a:lnTo>
                  <a:lnTo>
                    <a:pt x="2864039" y="175792"/>
                  </a:lnTo>
                  <a:lnTo>
                    <a:pt x="2866438" y="175792"/>
                  </a:lnTo>
                  <a:lnTo>
                    <a:pt x="2868836" y="175792"/>
                  </a:lnTo>
                  <a:lnTo>
                    <a:pt x="2871235" y="175792"/>
                  </a:lnTo>
                  <a:lnTo>
                    <a:pt x="2873634" y="175792"/>
                  </a:lnTo>
                  <a:lnTo>
                    <a:pt x="2876033" y="175792"/>
                  </a:lnTo>
                  <a:lnTo>
                    <a:pt x="2878431" y="175792"/>
                  </a:lnTo>
                  <a:lnTo>
                    <a:pt x="2880830" y="175792"/>
                  </a:lnTo>
                  <a:lnTo>
                    <a:pt x="2883229" y="175792"/>
                  </a:lnTo>
                  <a:lnTo>
                    <a:pt x="2885627" y="175792"/>
                  </a:lnTo>
                  <a:lnTo>
                    <a:pt x="2888026" y="175792"/>
                  </a:lnTo>
                  <a:lnTo>
                    <a:pt x="2890425" y="175792"/>
                  </a:lnTo>
                  <a:lnTo>
                    <a:pt x="2892823" y="175792"/>
                  </a:lnTo>
                  <a:lnTo>
                    <a:pt x="2895222" y="175792"/>
                  </a:lnTo>
                  <a:lnTo>
                    <a:pt x="2897621" y="175792"/>
                  </a:lnTo>
                  <a:lnTo>
                    <a:pt x="2900019" y="175792"/>
                  </a:lnTo>
                  <a:lnTo>
                    <a:pt x="2902418" y="175792"/>
                  </a:lnTo>
                  <a:lnTo>
                    <a:pt x="2904817" y="175792"/>
                  </a:lnTo>
                  <a:lnTo>
                    <a:pt x="2907216" y="175792"/>
                  </a:lnTo>
                  <a:lnTo>
                    <a:pt x="2909614" y="175792"/>
                  </a:lnTo>
                  <a:lnTo>
                    <a:pt x="2912013" y="175792"/>
                  </a:lnTo>
                  <a:lnTo>
                    <a:pt x="2914412" y="175792"/>
                  </a:lnTo>
                  <a:lnTo>
                    <a:pt x="2916810" y="175792"/>
                  </a:lnTo>
                  <a:lnTo>
                    <a:pt x="2919209" y="175792"/>
                  </a:lnTo>
                  <a:lnTo>
                    <a:pt x="2921608" y="175792"/>
                  </a:lnTo>
                  <a:lnTo>
                    <a:pt x="2924006" y="175792"/>
                  </a:lnTo>
                  <a:lnTo>
                    <a:pt x="2926405" y="175792"/>
                  </a:lnTo>
                  <a:lnTo>
                    <a:pt x="2928804" y="175792"/>
                  </a:lnTo>
                  <a:lnTo>
                    <a:pt x="2931202" y="175792"/>
                  </a:lnTo>
                  <a:lnTo>
                    <a:pt x="2933601" y="175792"/>
                  </a:lnTo>
                  <a:lnTo>
                    <a:pt x="2936000" y="175792"/>
                  </a:lnTo>
                  <a:lnTo>
                    <a:pt x="2938399" y="175792"/>
                  </a:lnTo>
                  <a:lnTo>
                    <a:pt x="2940797" y="175792"/>
                  </a:lnTo>
                  <a:lnTo>
                    <a:pt x="2943196" y="175792"/>
                  </a:lnTo>
                  <a:lnTo>
                    <a:pt x="2945595" y="175792"/>
                  </a:lnTo>
                  <a:lnTo>
                    <a:pt x="2947993" y="175792"/>
                  </a:lnTo>
                  <a:lnTo>
                    <a:pt x="2950392" y="175792"/>
                  </a:lnTo>
                  <a:lnTo>
                    <a:pt x="2952791" y="175792"/>
                  </a:lnTo>
                  <a:lnTo>
                    <a:pt x="2955189" y="175792"/>
                  </a:lnTo>
                  <a:lnTo>
                    <a:pt x="2957588" y="175792"/>
                  </a:lnTo>
                  <a:lnTo>
                    <a:pt x="2959987" y="175792"/>
                  </a:lnTo>
                  <a:lnTo>
                    <a:pt x="2962385" y="175792"/>
                  </a:lnTo>
                  <a:lnTo>
                    <a:pt x="2964784" y="175792"/>
                  </a:lnTo>
                  <a:lnTo>
                    <a:pt x="2967183" y="175792"/>
                  </a:lnTo>
                  <a:lnTo>
                    <a:pt x="2969582" y="175792"/>
                  </a:lnTo>
                  <a:lnTo>
                    <a:pt x="2971980" y="175792"/>
                  </a:lnTo>
                  <a:lnTo>
                    <a:pt x="2974379" y="175792"/>
                  </a:lnTo>
                  <a:lnTo>
                    <a:pt x="2976778" y="175792"/>
                  </a:lnTo>
                  <a:lnTo>
                    <a:pt x="2979176" y="175792"/>
                  </a:lnTo>
                  <a:lnTo>
                    <a:pt x="2981575" y="175792"/>
                  </a:lnTo>
                  <a:lnTo>
                    <a:pt x="2983974" y="175792"/>
                  </a:lnTo>
                  <a:lnTo>
                    <a:pt x="2986372" y="175792"/>
                  </a:lnTo>
                  <a:lnTo>
                    <a:pt x="2988771" y="175792"/>
                  </a:lnTo>
                  <a:lnTo>
                    <a:pt x="2991170" y="175792"/>
                  </a:lnTo>
                  <a:lnTo>
                    <a:pt x="2993568" y="175792"/>
                  </a:lnTo>
                  <a:lnTo>
                    <a:pt x="2995967" y="175792"/>
                  </a:lnTo>
                  <a:lnTo>
                    <a:pt x="2998366" y="175792"/>
                  </a:lnTo>
                  <a:lnTo>
                    <a:pt x="3000765" y="175792"/>
                  </a:lnTo>
                  <a:lnTo>
                    <a:pt x="3003163" y="175792"/>
                  </a:lnTo>
                  <a:lnTo>
                    <a:pt x="3005562" y="175792"/>
                  </a:lnTo>
                  <a:lnTo>
                    <a:pt x="3007961" y="175792"/>
                  </a:lnTo>
                  <a:lnTo>
                    <a:pt x="3010359" y="175792"/>
                  </a:lnTo>
                  <a:lnTo>
                    <a:pt x="3012758" y="175792"/>
                  </a:lnTo>
                  <a:lnTo>
                    <a:pt x="3015157" y="175792"/>
                  </a:lnTo>
                  <a:lnTo>
                    <a:pt x="3017555" y="175792"/>
                  </a:lnTo>
                  <a:lnTo>
                    <a:pt x="3019954" y="175792"/>
                  </a:lnTo>
                  <a:lnTo>
                    <a:pt x="3022353" y="175792"/>
                  </a:lnTo>
                  <a:lnTo>
                    <a:pt x="3024752" y="175792"/>
                  </a:lnTo>
                  <a:lnTo>
                    <a:pt x="3027150" y="175792"/>
                  </a:lnTo>
                  <a:lnTo>
                    <a:pt x="3029549" y="175792"/>
                  </a:lnTo>
                  <a:lnTo>
                    <a:pt x="3031948" y="175792"/>
                  </a:lnTo>
                  <a:lnTo>
                    <a:pt x="3034346" y="175792"/>
                  </a:lnTo>
                  <a:lnTo>
                    <a:pt x="3036745" y="175792"/>
                  </a:lnTo>
                  <a:lnTo>
                    <a:pt x="3039144" y="175792"/>
                  </a:lnTo>
                  <a:lnTo>
                    <a:pt x="3041542" y="175792"/>
                  </a:lnTo>
                  <a:lnTo>
                    <a:pt x="3043941" y="175792"/>
                  </a:lnTo>
                  <a:lnTo>
                    <a:pt x="3046340" y="175792"/>
                  </a:lnTo>
                  <a:lnTo>
                    <a:pt x="3048738" y="175792"/>
                  </a:lnTo>
                  <a:lnTo>
                    <a:pt x="3051137" y="175792"/>
                  </a:lnTo>
                  <a:lnTo>
                    <a:pt x="3053536" y="175792"/>
                  </a:lnTo>
                  <a:lnTo>
                    <a:pt x="3055935" y="175792"/>
                  </a:lnTo>
                  <a:lnTo>
                    <a:pt x="3058333" y="175792"/>
                  </a:lnTo>
                  <a:lnTo>
                    <a:pt x="3060732" y="175792"/>
                  </a:lnTo>
                  <a:lnTo>
                    <a:pt x="3063131" y="175792"/>
                  </a:lnTo>
                  <a:lnTo>
                    <a:pt x="3065529" y="175792"/>
                  </a:lnTo>
                  <a:lnTo>
                    <a:pt x="3067928" y="175792"/>
                  </a:lnTo>
                  <a:lnTo>
                    <a:pt x="3070327" y="175792"/>
                  </a:lnTo>
                  <a:lnTo>
                    <a:pt x="3072725" y="175792"/>
                  </a:lnTo>
                  <a:lnTo>
                    <a:pt x="3075124" y="175792"/>
                  </a:lnTo>
                  <a:lnTo>
                    <a:pt x="3077523" y="175792"/>
                  </a:lnTo>
                  <a:lnTo>
                    <a:pt x="3079921" y="175792"/>
                  </a:lnTo>
                  <a:lnTo>
                    <a:pt x="3082320" y="175792"/>
                  </a:lnTo>
                  <a:lnTo>
                    <a:pt x="3084719" y="175792"/>
                  </a:lnTo>
                  <a:lnTo>
                    <a:pt x="3087118" y="175792"/>
                  </a:lnTo>
                  <a:lnTo>
                    <a:pt x="3089516" y="175792"/>
                  </a:lnTo>
                  <a:lnTo>
                    <a:pt x="3091915" y="175792"/>
                  </a:lnTo>
                  <a:lnTo>
                    <a:pt x="3094314" y="175792"/>
                  </a:lnTo>
                  <a:lnTo>
                    <a:pt x="3096712" y="175792"/>
                  </a:lnTo>
                  <a:lnTo>
                    <a:pt x="3099111" y="175792"/>
                  </a:lnTo>
                  <a:lnTo>
                    <a:pt x="3101510" y="175792"/>
                  </a:lnTo>
                  <a:lnTo>
                    <a:pt x="3103908" y="175792"/>
                  </a:lnTo>
                  <a:lnTo>
                    <a:pt x="3106307" y="175792"/>
                  </a:lnTo>
                  <a:lnTo>
                    <a:pt x="3108706" y="175792"/>
                  </a:lnTo>
                  <a:lnTo>
                    <a:pt x="3111104" y="175792"/>
                  </a:lnTo>
                  <a:lnTo>
                    <a:pt x="3113503" y="175792"/>
                  </a:lnTo>
                  <a:lnTo>
                    <a:pt x="3115902" y="175792"/>
                  </a:lnTo>
                  <a:lnTo>
                    <a:pt x="3118301" y="175792"/>
                  </a:lnTo>
                  <a:lnTo>
                    <a:pt x="3120699" y="175792"/>
                  </a:lnTo>
                  <a:lnTo>
                    <a:pt x="3123098" y="175792"/>
                  </a:lnTo>
                  <a:lnTo>
                    <a:pt x="3125497" y="175792"/>
                  </a:lnTo>
                  <a:lnTo>
                    <a:pt x="3127895" y="175792"/>
                  </a:lnTo>
                  <a:lnTo>
                    <a:pt x="3130294" y="175792"/>
                  </a:lnTo>
                  <a:lnTo>
                    <a:pt x="3132693" y="175792"/>
                  </a:lnTo>
                  <a:lnTo>
                    <a:pt x="3135091" y="175792"/>
                  </a:lnTo>
                  <a:lnTo>
                    <a:pt x="3137490" y="175792"/>
                  </a:lnTo>
                  <a:lnTo>
                    <a:pt x="3139889" y="175792"/>
                  </a:lnTo>
                  <a:lnTo>
                    <a:pt x="3142287" y="175792"/>
                  </a:lnTo>
                  <a:lnTo>
                    <a:pt x="3144686" y="175792"/>
                  </a:lnTo>
                  <a:lnTo>
                    <a:pt x="3147085" y="175792"/>
                  </a:lnTo>
                  <a:lnTo>
                    <a:pt x="3149484" y="175792"/>
                  </a:lnTo>
                  <a:lnTo>
                    <a:pt x="3151882" y="175792"/>
                  </a:lnTo>
                  <a:lnTo>
                    <a:pt x="3154281" y="175792"/>
                  </a:lnTo>
                  <a:lnTo>
                    <a:pt x="3156680" y="175792"/>
                  </a:lnTo>
                  <a:lnTo>
                    <a:pt x="3159078" y="175792"/>
                  </a:lnTo>
                  <a:lnTo>
                    <a:pt x="3161477" y="175792"/>
                  </a:lnTo>
                  <a:lnTo>
                    <a:pt x="3163876" y="175792"/>
                  </a:lnTo>
                  <a:lnTo>
                    <a:pt x="3166274" y="175792"/>
                  </a:lnTo>
                  <a:lnTo>
                    <a:pt x="3168673" y="175792"/>
                  </a:lnTo>
                  <a:lnTo>
                    <a:pt x="3171072" y="175792"/>
                  </a:lnTo>
                  <a:lnTo>
                    <a:pt x="3173470" y="175792"/>
                  </a:lnTo>
                  <a:lnTo>
                    <a:pt x="3175869" y="175792"/>
                  </a:lnTo>
                  <a:lnTo>
                    <a:pt x="3178268" y="175792"/>
                  </a:lnTo>
                  <a:lnTo>
                    <a:pt x="3180667" y="175792"/>
                  </a:lnTo>
                  <a:lnTo>
                    <a:pt x="3183065" y="175792"/>
                  </a:lnTo>
                  <a:lnTo>
                    <a:pt x="3185464" y="175792"/>
                  </a:lnTo>
                  <a:lnTo>
                    <a:pt x="3187863" y="175792"/>
                  </a:lnTo>
                  <a:lnTo>
                    <a:pt x="3190261" y="175792"/>
                  </a:lnTo>
                  <a:lnTo>
                    <a:pt x="3192660" y="175792"/>
                  </a:lnTo>
                  <a:lnTo>
                    <a:pt x="3195059" y="175792"/>
                  </a:lnTo>
                  <a:lnTo>
                    <a:pt x="3197457" y="175792"/>
                  </a:lnTo>
                  <a:lnTo>
                    <a:pt x="3199856" y="175792"/>
                  </a:lnTo>
                  <a:lnTo>
                    <a:pt x="3202255" y="175792"/>
                  </a:lnTo>
                  <a:lnTo>
                    <a:pt x="3204653" y="175792"/>
                  </a:lnTo>
                  <a:lnTo>
                    <a:pt x="3207052" y="175792"/>
                  </a:lnTo>
                  <a:lnTo>
                    <a:pt x="3209451" y="175792"/>
                  </a:lnTo>
                  <a:lnTo>
                    <a:pt x="3211850" y="175792"/>
                  </a:lnTo>
                  <a:lnTo>
                    <a:pt x="3214248" y="175792"/>
                  </a:lnTo>
                  <a:lnTo>
                    <a:pt x="3216647" y="175792"/>
                  </a:lnTo>
                  <a:lnTo>
                    <a:pt x="3219046" y="175792"/>
                  </a:lnTo>
                  <a:lnTo>
                    <a:pt x="3221444" y="175792"/>
                  </a:lnTo>
                  <a:lnTo>
                    <a:pt x="3223843" y="175792"/>
                  </a:lnTo>
                  <a:lnTo>
                    <a:pt x="3226242" y="175792"/>
                  </a:lnTo>
                  <a:lnTo>
                    <a:pt x="3228640" y="175792"/>
                  </a:lnTo>
                  <a:lnTo>
                    <a:pt x="3231039" y="175792"/>
                  </a:lnTo>
                  <a:lnTo>
                    <a:pt x="3233438" y="175792"/>
                  </a:lnTo>
                  <a:lnTo>
                    <a:pt x="3235836" y="175792"/>
                  </a:lnTo>
                  <a:lnTo>
                    <a:pt x="3238235" y="175792"/>
                  </a:lnTo>
                  <a:lnTo>
                    <a:pt x="3240634" y="175792"/>
                  </a:lnTo>
                  <a:lnTo>
                    <a:pt x="3243033" y="175792"/>
                  </a:lnTo>
                  <a:lnTo>
                    <a:pt x="3245431" y="175792"/>
                  </a:lnTo>
                  <a:lnTo>
                    <a:pt x="3247830" y="175792"/>
                  </a:lnTo>
                  <a:lnTo>
                    <a:pt x="3250229" y="175792"/>
                  </a:lnTo>
                  <a:lnTo>
                    <a:pt x="3252627" y="175792"/>
                  </a:lnTo>
                  <a:lnTo>
                    <a:pt x="3255026" y="175792"/>
                  </a:lnTo>
                  <a:lnTo>
                    <a:pt x="3257425" y="175792"/>
                  </a:lnTo>
                  <a:lnTo>
                    <a:pt x="3259823" y="175792"/>
                  </a:lnTo>
                  <a:lnTo>
                    <a:pt x="3262222" y="175792"/>
                  </a:lnTo>
                  <a:lnTo>
                    <a:pt x="3264621" y="175792"/>
                  </a:lnTo>
                  <a:lnTo>
                    <a:pt x="3267020" y="175792"/>
                  </a:lnTo>
                  <a:lnTo>
                    <a:pt x="3269418" y="175792"/>
                  </a:lnTo>
                  <a:lnTo>
                    <a:pt x="3271817" y="175792"/>
                  </a:lnTo>
                  <a:lnTo>
                    <a:pt x="3274216" y="175792"/>
                  </a:lnTo>
                  <a:lnTo>
                    <a:pt x="3276614" y="175792"/>
                  </a:lnTo>
                  <a:lnTo>
                    <a:pt x="3279013" y="175792"/>
                  </a:lnTo>
                  <a:lnTo>
                    <a:pt x="3281412" y="175792"/>
                  </a:lnTo>
                  <a:lnTo>
                    <a:pt x="3283810" y="175792"/>
                  </a:lnTo>
                  <a:lnTo>
                    <a:pt x="3286209" y="175792"/>
                  </a:lnTo>
                  <a:lnTo>
                    <a:pt x="3288608" y="175792"/>
                  </a:lnTo>
                  <a:lnTo>
                    <a:pt x="3291006" y="175792"/>
                  </a:lnTo>
                  <a:lnTo>
                    <a:pt x="3293405" y="175792"/>
                  </a:lnTo>
                  <a:lnTo>
                    <a:pt x="3295804" y="175792"/>
                  </a:lnTo>
                  <a:lnTo>
                    <a:pt x="3298203" y="175792"/>
                  </a:lnTo>
                  <a:lnTo>
                    <a:pt x="3300601" y="175792"/>
                  </a:lnTo>
                  <a:lnTo>
                    <a:pt x="3303000" y="175792"/>
                  </a:lnTo>
                  <a:lnTo>
                    <a:pt x="3305399" y="175792"/>
                  </a:lnTo>
                  <a:lnTo>
                    <a:pt x="3307797" y="175792"/>
                  </a:lnTo>
                  <a:lnTo>
                    <a:pt x="3310196" y="175792"/>
                  </a:lnTo>
                  <a:lnTo>
                    <a:pt x="3312595" y="175792"/>
                  </a:lnTo>
                  <a:lnTo>
                    <a:pt x="3314993" y="175792"/>
                  </a:lnTo>
                  <a:lnTo>
                    <a:pt x="3317392" y="175792"/>
                  </a:lnTo>
                  <a:lnTo>
                    <a:pt x="3319791" y="175792"/>
                  </a:lnTo>
                  <a:lnTo>
                    <a:pt x="3322189" y="175792"/>
                  </a:lnTo>
                  <a:lnTo>
                    <a:pt x="3324588" y="175792"/>
                  </a:lnTo>
                  <a:lnTo>
                    <a:pt x="3326987" y="175792"/>
                  </a:lnTo>
                  <a:lnTo>
                    <a:pt x="3329386" y="175792"/>
                  </a:lnTo>
                  <a:lnTo>
                    <a:pt x="3331784" y="175792"/>
                  </a:lnTo>
                  <a:lnTo>
                    <a:pt x="3334183" y="175792"/>
                  </a:lnTo>
                  <a:lnTo>
                    <a:pt x="3336582" y="175792"/>
                  </a:lnTo>
                  <a:lnTo>
                    <a:pt x="3338980" y="175792"/>
                  </a:lnTo>
                  <a:lnTo>
                    <a:pt x="3341379" y="175792"/>
                  </a:lnTo>
                  <a:lnTo>
                    <a:pt x="3343778" y="175792"/>
                  </a:lnTo>
                  <a:lnTo>
                    <a:pt x="3346176" y="175792"/>
                  </a:lnTo>
                  <a:lnTo>
                    <a:pt x="3348575" y="175792"/>
                  </a:lnTo>
                  <a:lnTo>
                    <a:pt x="3350974" y="175792"/>
                  </a:lnTo>
                  <a:lnTo>
                    <a:pt x="3353372" y="175792"/>
                  </a:lnTo>
                  <a:lnTo>
                    <a:pt x="3355771" y="175792"/>
                  </a:lnTo>
                  <a:lnTo>
                    <a:pt x="3358170" y="175792"/>
                  </a:lnTo>
                  <a:lnTo>
                    <a:pt x="3360569" y="175792"/>
                  </a:lnTo>
                  <a:lnTo>
                    <a:pt x="3362967" y="175792"/>
                  </a:lnTo>
                  <a:lnTo>
                    <a:pt x="3365366" y="175792"/>
                  </a:lnTo>
                  <a:lnTo>
                    <a:pt x="3367765" y="175792"/>
                  </a:lnTo>
                  <a:lnTo>
                    <a:pt x="3370163" y="175792"/>
                  </a:lnTo>
                  <a:lnTo>
                    <a:pt x="3372562" y="175792"/>
                  </a:lnTo>
                  <a:lnTo>
                    <a:pt x="3374961" y="175792"/>
                  </a:lnTo>
                  <a:lnTo>
                    <a:pt x="3377359" y="175792"/>
                  </a:lnTo>
                  <a:lnTo>
                    <a:pt x="3379758" y="175792"/>
                  </a:lnTo>
                  <a:lnTo>
                    <a:pt x="3382157" y="175792"/>
                  </a:lnTo>
                  <a:lnTo>
                    <a:pt x="3384555" y="175792"/>
                  </a:lnTo>
                  <a:lnTo>
                    <a:pt x="3386954" y="175792"/>
                  </a:lnTo>
                  <a:lnTo>
                    <a:pt x="3389353" y="175792"/>
                  </a:lnTo>
                  <a:lnTo>
                    <a:pt x="3391752" y="175792"/>
                  </a:lnTo>
                  <a:lnTo>
                    <a:pt x="3394150" y="175792"/>
                  </a:lnTo>
                  <a:lnTo>
                    <a:pt x="3396549" y="175792"/>
                  </a:lnTo>
                  <a:lnTo>
                    <a:pt x="3398948" y="175792"/>
                  </a:lnTo>
                  <a:lnTo>
                    <a:pt x="3401346" y="175792"/>
                  </a:lnTo>
                  <a:lnTo>
                    <a:pt x="3403745" y="175792"/>
                  </a:lnTo>
                  <a:lnTo>
                    <a:pt x="3406144" y="175792"/>
                  </a:lnTo>
                  <a:lnTo>
                    <a:pt x="3408542" y="175792"/>
                  </a:lnTo>
                  <a:lnTo>
                    <a:pt x="3410941" y="175792"/>
                  </a:lnTo>
                  <a:lnTo>
                    <a:pt x="3413340" y="175792"/>
                  </a:lnTo>
                  <a:lnTo>
                    <a:pt x="3415738" y="175792"/>
                  </a:lnTo>
                  <a:lnTo>
                    <a:pt x="3418137" y="175792"/>
                  </a:lnTo>
                  <a:lnTo>
                    <a:pt x="3420536" y="175792"/>
                  </a:lnTo>
                  <a:lnTo>
                    <a:pt x="3422935" y="175792"/>
                  </a:lnTo>
                  <a:lnTo>
                    <a:pt x="3425333" y="175792"/>
                  </a:lnTo>
                  <a:lnTo>
                    <a:pt x="3427732" y="175792"/>
                  </a:lnTo>
                  <a:lnTo>
                    <a:pt x="3430131" y="175792"/>
                  </a:lnTo>
                  <a:lnTo>
                    <a:pt x="3432529" y="175792"/>
                  </a:lnTo>
                  <a:lnTo>
                    <a:pt x="3434928" y="175792"/>
                  </a:lnTo>
                  <a:lnTo>
                    <a:pt x="3437327" y="175792"/>
                  </a:lnTo>
                  <a:lnTo>
                    <a:pt x="3439725" y="175792"/>
                  </a:lnTo>
                  <a:lnTo>
                    <a:pt x="3442124" y="175792"/>
                  </a:lnTo>
                  <a:lnTo>
                    <a:pt x="3444523" y="175792"/>
                  </a:lnTo>
                  <a:lnTo>
                    <a:pt x="3446921" y="175792"/>
                  </a:lnTo>
                  <a:lnTo>
                    <a:pt x="3449320" y="175792"/>
                  </a:lnTo>
                  <a:lnTo>
                    <a:pt x="3451719" y="175792"/>
                  </a:lnTo>
                  <a:lnTo>
                    <a:pt x="3454118" y="175792"/>
                  </a:lnTo>
                  <a:lnTo>
                    <a:pt x="3456516" y="175792"/>
                  </a:lnTo>
                  <a:lnTo>
                    <a:pt x="3458915" y="175792"/>
                  </a:lnTo>
                  <a:lnTo>
                    <a:pt x="3461314" y="175792"/>
                  </a:lnTo>
                  <a:lnTo>
                    <a:pt x="3463712" y="175792"/>
                  </a:lnTo>
                  <a:lnTo>
                    <a:pt x="3466111" y="175792"/>
                  </a:lnTo>
                  <a:lnTo>
                    <a:pt x="3468510" y="175792"/>
                  </a:lnTo>
                  <a:lnTo>
                    <a:pt x="3470908" y="175792"/>
                  </a:lnTo>
                  <a:lnTo>
                    <a:pt x="3473307" y="175792"/>
                  </a:lnTo>
                  <a:lnTo>
                    <a:pt x="3475706" y="175792"/>
                  </a:lnTo>
                  <a:lnTo>
                    <a:pt x="3478104" y="175792"/>
                  </a:lnTo>
                  <a:lnTo>
                    <a:pt x="3480503" y="175792"/>
                  </a:lnTo>
                  <a:lnTo>
                    <a:pt x="3482902" y="175792"/>
                  </a:lnTo>
                  <a:lnTo>
                    <a:pt x="3485301" y="175792"/>
                  </a:lnTo>
                  <a:lnTo>
                    <a:pt x="3487699" y="175792"/>
                  </a:lnTo>
                  <a:lnTo>
                    <a:pt x="3490098" y="175792"/>
                  </a:lnTo>
                  <a:lnTo>
                    <a:pt x="3492497" y="175792"/>
                  </a:lnTo>
                  <a:lnTo>
                    <a:pt x="3494895" y="175792"/>
                  </a:lnTo>
                  <a:lnTo>
                    <a:pt x="3497294" y="175792"/>
                  </a:lnTo>
                  <a:lnTo>
                    <a:pt x="3499693" y="175792"/>
                  </a:lnTo>
                  <a:lnTo>
                    <a:pt x="3502091" y="175792"/>
                  </a:lnTo>
                  <a:lnTo>
                    <a:pt x="3504490" y="175792"/>
                  </a:lnTo>
                  <a:lnTo>
                    <a:pt x="3506889" y="175792"/>
                  </a:lnTo>
                  <a:lnTo>
                    <a:pt x="3509288" y="175792"/>
                  </a:lnTo>
                  <a:lnTo>
                    <a:pt x="3511686" y="175792"/>
                  </a:lnTo>
                  <a:lnTo>
                    <a:pt x="3514085" y="175792"/>
                  </a:lnTo>
                  <a:lnTo>
                    <a:pt x="3516484" y="175792"/>
                  </a:lnTo>
                  <a:lnTo>
                    <a:pt x="3518882" y="175792"/>
                  </a:lnTo>
                  <a:lnTo>
                    <a:pt x="3521281" y="175792"/>
                  </a:lnTo>
                  <a:lnTo>
                    <a:pt x="3523680" y="175792"/>
                  </a:lnTo>
                  <a:lnTo>
                    <a:pt x="3526078" y="175792"/>
                  </a:lnTo>
                  <a:lnTo>
                    <a:pt x="3528477" y="175792"/>
                  </a:lnTo>
                  <a:lnTo>
                    <a:pt x="3530876" y="175792"/>
                  </a:lnTo>
                  <a:lnTo>
                    <a:pt x="3533274" y="175792"/>
                  </a:lnTo>
                  <a:lnTo>
                    <a:pt x="3535673" y="175792"/>
                  </a:lnTo>
                  <a:lnTo>
                    <a:pt x="3538072" y="175792"/>
                  </a:lnTo>
                  <a:lnTo>
                    <a:pt x="3540471" y="175792"/>
                  </a:lnTo>
                  <a:lnTo>
                    <a:pt x="3542869" y="175792"/>
                  </a:lnTo>
                  <a:lnTo>
                    <a:pt x="3545268" y="175792"/>
                  </a:lnTo>
                  <a:lnTo>
                    <a:pt x="3547667" y="175792"/>
                  </a:lnTo>
                  <a:lnTo>
                    <a:pt x="3550065" y="175792"/>
                  </a:lnTo>
                  <a:lnTo>
                    <a:pt x="3552464" y="175792"/>
                  </a:lnTo>
                  <a:lnTo>
                    <a:pt x="3554863" y="175792"/>
                  </a:lnTo>
                  <a:lnTo>
                    <a:pt x="3557261" y="175792"/>
                  </a:lnTo>
                  <a:lnTo>
                    <a:pt x="3559660" y="175792"/>
                  </a:lnTo>
                  <a:lnTo>
                    <a:pt x="3562059" y="175792"/>
                  </a:lnTo>
                  <a:lnTo>
                    <a:pt x="3564457" y="175792"/>
                  </a:lnTo>
                  <a:lnTo>
                    <a:pt x="3566856" y="175792"/>
                  </a:lnTo>
                  <a:lnTo>
                    <a:pt x="3569255" y="175792"/>
                  </a:lnTo>
                  <a:lnTo>
                    <a:pt x="3571654" y="175792"/>
                  </a:lnTo>
                  <a:lnTo>
                    <a:pt x="3574052" y="175792"/>
                  </a:lnTo>
                  <a:lnTo>
                    <a:pt x="3576451" y="175792"/>
                  </a:lnTo>
                  <a:lnTo>
                    <a:pt x="3578850" y="175792"/>
                  </a:lnTo>
                  <a:lnTo>
                    <a:pt x="3581248" y="175792"/>
                  </a:lnTo>
                  <a:lnTo>
                    <a:pt x="3583647" y="175792"/>
                  </a:lnTo>
                  <a:lnTo>
                    <a:pt x="3586046" y="175792"/>
                  </a:lnTo>
                  <a:lnTo>
                    <a:pt x="3588444" y="175792"/>
                  </a:lnTo>
                  <a:lnTo>
                    <a:pt x="3590843" y="175792"/>
                  </a:lnTo>
                  <a:lnTo>
                    <a:pt x="3593242" y="175792"/>
                  </a:lnTo>
                  <a:lnTo>
                    <a:pt x="3595640" y="175792"/>
                  </a:lnTo>
                  <a:lnTo>
                    <a:pt x="3598039" y="175792"/>
                  </a:lnTo>
                  <a:lnTo>
                    <a:pt x="3600438" y="175792"/>
                  </a:lnTo>
                  <a:lnTo>
                    <a:pt x="3602837" y="175792"/>
                  </a:lnTo>
                  <a:lnTo>
                    <a:pt x="3605235" y="175792"/>
                  </a:lnTo>
                  <a:lnTo>
                    <a:pt x="3607634" y="175792"/>
                  </a:lnTo>
                  <a:lnTo>
                    <a:pt x="3610033" y="175792"/>
                  </a:lnTo>
                  <a:lnTo>
                    <a:pt x="3612431" y="175792"/>
                  </a:lnTo>
                  <a:lnTo>
                    <a:pt x="3614830" y="175792"/>
                  </a:lnTo>
                  <a:lnTo>
                    <a:pt x="3617229" y="175792"/>
                  </a:lnTo>
                  <a:lnTo>
                    <a:pt x="3619627" y="175792"/>
                  </a:lnTo>
                  <a:lnTo>
                    <a:pt x="3622026" y="175792"/>
                  </a:lnTo>
                  <a:lnTo>
                    <a:pt x="3624425" y="175792"/>
                  </a:lnTo>
                  <a:lnTo>
                    <a:pt x="3626823" y="175792"/>
                  </a:lnTo>
                  <a:lnTo>
                    <a:pt x="3629222" y="175792"/>
                  </a:lnTo>
                  <a:lnTo>
                    <a:pt x="3631621" y="175792"/>
                  </a:lnTo>
                  <a:lnTo>
                    <a:pt x="3634020" y="175792"/>
                  </a:lnTo>
                  <a:lnTo>
                    <a:pt x="3636418" y="175792"/>
                  </a:lnTo>
                  <a:lnTo>
                    <a:pt x="3638817" y="175792"/>
                  </a:lnTo>
                  <a:lnTo>
                    <a:pt x="3641216" y="175792"/>
                  </a:lnTo>
                  <a:lnTo>
                    <a:pt x="3643614" y="175792"/>
                  </a:lnTo>
                  <a:lnTo>
                    <a:pt x="3646013" y="175792"/>
                  </a:lnTo>
                  <a:lnTo>
                    <a:pt x="3648412" y="175792"/>
                  </a:lnTo>
                  <a:lnTo>
                    <a:pt x="3650810" y="175792"/>
                  </a:lnTo>
                  <a:lnTo>
                    <a:pt x="3653209" y="175792"/>
                  </a:lnTo>
                  <a:lnTo>
                    <a:pt x="3655608" y="175792"/>
                  </a:lnTo>
                  <a:lnTo>
                    <a:pt x="3658006" y="175792"/>
                  </a:lnTo>
                  <a:lnTo>
                    <a:pt x="3660405" y="175792"/>
                  </a:lnTo>
                  <a:lnTo>
                    <a:pt x="3662804" y="175792"/>
                  </a:lnTo>
                  <a:lnTo>
                    <a:pt x="3665203" y="175792"/>
                  </a:lnTo>
                  <a:lnTo>
                    <a:pt x="3667601" y="175792"/>
                  </a:lnTo>
                  <a:lnTo>
                    <a:pt x="3670000" y="175792"/>
                  </a:lnTo>
                  <a:lnTo>
                    <a:pt x="3672399" y="175792"/>
                  </a:lnTo>
                  <a:lnTo>
                    <a:pt x="3674797" y="175792"/>
                  </a:lnTo>
                  <a:lnTo>
                    <a:pt x="3677196" y="175792"/>
                  </a:lnTo>
                  <a:lnTo>
                    <a:pt x="3679595" y="175792"/>
                  </a:lnTo>
                  <a:lnTo>
                    <a:pt x="3681993" y="175792"/>
                  </a:lnTo>
                  <a:lnTo>
                    <a:pt x="3684392" y="175792"/>
                  </a:lnTo>
                  <a:lnTo>
                    <a:pt x="3686791" y="175792"/>
                  </a:lnTo>
                  <a:lnTo>
                    <a:pt x="3689189" y="175792"/>
                  </a:lnTo>
                  <a:lnTo>
                    <a:pt x="3691588" y="175792"/>
                  </a:lnTo>
                  <a:lnTo>
                    <a:pt x="3693987" y="175792"/>
                  </a:lnTo>
                  <a:lnTo>
                    <a:pt x="3696386" y="175792"/>
                  </a:lnTo>
                  <a:lnTo>
                    <a:pt x="3698784" y="175792"/>
                  </a:lnTo>
                  <a:lnTo>
                    <a:pt x="3701183" y="175792"/>
                  </a:lnTo>
                  <a:lnTo>
                    <a:pt x="3703582" y="175792"/>
                  </a:lnTo>
                  <a:lnTo>
                    <a:pt x="3705980" y="175792"/>
                  </a:lnTo>
                  <a:lnTo>
                    <a:pt x="3708379" y="175792"/>
                  </a:lnTo>
                  <a:lnTo>
                    <a:pt x="3710778" y="175792"/>
                  </a:lnTo>
                  <a:lnTo>
                    <a:pt x="3713176" y="175792"/>
                  </a:lnTo>
                  <a:lnTo>
                    <a:pt x="3715575" y="175792"/>
                  </a:lnTo>
                  <a:lnTo>
                    <a:pt x="3717974" y="175792"/>
                  </a:lnTo>
                  <a:lnTo>
                    <a:pt x="3720373" y="175792"/>
                  </a:lnTo>
                  <a:lnTo>
                    <a:pt x="3722771" y="175792"/>
                  </a:lnTo>
                  <a:lnTo>
                    <a:pt x="3725170" y="175792"/>
                  </a:lnTo>
                  <a:lnTo>
                    <a:pt x="3727569" y="175792"/>
                  </a:lnTo>
                  <a:lnTo>
                    <a:pt x="3729967" y="175792"/>
                  </a:lnTo>
                  <a:lnTo>
                    <a:pt x="3732366" y="175792"/>
                  </a:lnTo>
                  <a:lnTo>
                    <a:pt x="3734765" y="175792"/>
                  </a:lnTo>
                  <a:lnTo>
                    <a:pt x="3737163" y="175792"/>
                  </a:lnTo>
                  <a:lnTo>
                    <a:pt x="3739562" y="175792"/>
                  </a:lnTo>
                  <a:lnTo>
                    <a:pt x="3741961" y="175792"/>
                  </a:lnTo>
                  <a:lnTo>
                    <a:pt x="3744359" y="175792"/>
                  </a:lnTo>
                  <a:lnTo>
                    <a:pt x="3746758" y="175792"/>
                  </a:lnTo>
                  <a:lnTo>
                    <a:pt x="3749157" y="175792"/>
                  </a:lnTo>
                  <a:lnTo>
                    <a:pt x="3751556" y="175792"/>
                  </a:lnTo>
                  <a:lnTo>
                    <a:pt x="3753954" y="175792"/>
                  </a:lnTo>
                  <a:lnTo>
                    <a:pt x="3756353" y="175792"/>
                  </a:lnTo>
                  <a:lnTo>
                    <a:pt x="3758752" y="175792"/>
                  </a:lnTo>
                  <a:lnTo>
                    <a:pt x="3761150" y="175792"/>
                  </a:lnTo>
                  <a:lnTo>
                    <a:pt x="3763549" y="175792"/>
                  </a:lnTo>
                  <a:lnTo>
                    <a:pt x="3765948" y="175792"/>
                  </a:lnTo>
                  <a:lnTo>
                    <a:pt x="3768346" y="175792"/>
                  </a:lnTo>
                  <a:lnTo>
                    <a:pt x="3770745" y="175792"/>
                  </a:lnTo>
                  <a:lnTo>
                    <a:pt x="3773144" y="175792"/>
                  </a:lnTo>
                  <a:lnTo>
                    <a:pt x="3775542" y="175792"/>
                  </a:lnTo>
                  <a:lnTo>
                    <a:pt x="3777941" y="175792"/>
                  </a:lnTo>
                  <a:lnTo>
                    <a:pt x="3780340" y="175792"/>
                  </a:lnTo>
                  <a:lnTo>
                    <a:pt x="3782739" y="175792"/>
                  </a:lnTo>
                  <a:lnTo>
                    <a:pt x="3785137" y="175792"/>
                  </a:lnTo>
                  <a:lnTo>
                    <a:pt x="3787536" y="175792"/>
                  </a:lnTo>
                  <a:lnTo>
                    <a:pt x="3789935" y="175792"/>
                  </a:lnTo>
                  <a:lnTo>
                    <a:pt x="3792333" y="175792"/>
                  </a:lnTo>
                  <a:lnTo>
                    <a:pt x="3794732" y="175792"/>
                  </a:lnTo>
                  <a:lnTo>
                    <a:pt x="3797131" y="175792"/>
                  </a:lnTo>
                  <a:lnTo>
                    <a:pt x="3799529" y="175792"/>
                  </a:lnTo>
                  <a:lnTo>
                    <a:pt x="3801928" y="175792"/>
                  </a:lnTo>
                  <a:lnTo>
                    <a:pt x="3804327" y="175792"/>
                  </a:lnTo>
                  <a:lnTo>
                    <a:pt x="3806725" y="175792"/>
                  </a:lnTo>
                  <a:lnTo>
                    <a:pt x="3809124" y="175792"/>
                  </a:lnTo>
                  <a:lnTo>
                    <a:pt x="3811523" y="175792"/>
                  </a:lnTo>
                  <a:lnTo>
                    <a:pt x="3813922" y="175792"/>
                  </a:lnTo>
                  <a:lnTo>
                    <a:pt x="3816320" y="175792"/>
                  </a:lnTo>
                  <a:lnTo>
                    <a:pt x="3818719" y="175792"/>
                  </a:lnTo>
                  <a:lnTo>
                    <a:pt x="3821118" y="175792"/>
                  </a:lnTo>
                  <a:lnTo>
                    <a:pt x="3823516" y="175792"/>
                  </a:lnTo>
                  <a:lnTo>
                    <a:pt x="3825915" y="175792"/>
                  </a:lnTo>
                  <a:lnTo>
                    <a:pt x="3828314" y="175792"/>
                  </a:lnTo>
                  <a:lnTo>
                    <a:pt x="3830712" y="175792"/>
                  </a:lnTo>
                  <a:lnTo>
                    <a:pt x="3833111" y="175792"/>
                  </a:lnTo>
                  <a:lnTo>
                    <a:pt x="3835510" y="175792"/>
                  </a:lnTo>
                  <a:lnTo>
                    <a:pt x="3837908" y="175792"/>
                  </a:lnTo>
                  <a:lnTo>
                    <a:pt x="3840307" y="175792"/>
                  </a:lnTo>
                  <a:lnTo>
                    <a:pt x="3842706" y="175792"/>
                  </a:lnTo>
                  <a:lnTo>
                    <a:pt x="3845105" y="175792"/>
                  </a:lnTo>
                  <a:lnTo>
                    <a:pt x="3847503" y="175792"/>
                  </a:lnTo>
                  <a:lnTo>
                    <a:pt x="3849902" y="175792"/>
                  </a:lnTo>
                  <a:lnTo>
                    <a:pt x="3852301" y="175792"/>
                  </a:lnTo>
                  <a:lnTo>
                    <a:pt x="3854699" y="175792"/>
                  </a:lnTo>
                  <a:lnTo>
                    <a:pt x="3857098" y="175792"/>
                  </a:lnTo>
                  <a:lnTo>
                    <a:pt x="3859497" y="175792"/>
                  </a:lnTo>
                  <a:lnTo>
                    <a:pt x="3861895" y="175792"/>
                  </a:lnTo>
                  <a:lnTo>
                    <a:pt x="3864294" y="175792"/>
                  </a:lnTo>
                  <a:lnTo>
                    <a:pt x="3866693" y="179700"/>
                  </a:lnTo>
                  <a:lnTo>
                    <a:pt x="3869091" y="179700"/>
                  </a:lnTo>
                  <a:lnTo>
                    <a:pt x="3871490" y="179700"/>
                  </a:lnTo>
                  <a:lnTo>
                    <a:pt x="3873889" y="179700"/>
                  </a:lnTo>
                  <a:lnTo>
                    <a:pt x="3876288" y="179700"/>
                  </a:lnTo>
                  <a:lnTo>
                    <a:pt x="3878686" y="179700"/>
                  </a:lnTo>
                  <a:lnTo>
                    <a:pt x="3881085" y="179700"/>
                  </a:lnTo>
                  <a:lnTo>
                    <a:pt x="3883484" y="179700"/>
                  </a:lnTo>
                  <a:lnTo>
                    <a:pt x="3885882" y="179700"/>
                  </a:lnTo>
                  <a:lnTo>
                    <a:pt x="3888281" y="179700"/>
                  </a:lnTo>
                  <a:lnTo>
                    <a:pt x="3890680" y="179700"/>
                  </a:lnTo>
                  <a:lnTo>
                    <a:pt x="3893078" y="179700"/>
                  </a:lnTo>
                  <a:lnTo>
                    <a:pt x="3895477" y="179700"/>
                  </a:lnTo>
                  <a:lnTo>
                    <a:pt x="3897876" y="179700"/>
                  </a:lnTo>
                  <a:lnTo>
                    <a:pt x="3900274" y="179700"/>
                  </a:lnTo>
                  <a:lnTo>
                    <a:pt x="3902673" y="179700"/>
                  </a:lnTo>
                  <a:lnTo>
                    <a:pt x="3905072" y="179700"/>
                  </a:lnTo>
                  <a:lnTo>
                    <a:pt x="3907471" y="179700"/>
                  </a:lnTo>
                  <a:lnTo>
                    <a:pt x="3909869" y="179700"/>
                  </a:lnTo>
                  <a:lnTo>
                    <a:pt x="3912268" y="179700"/>
                  </a:lnTo>
                  <a:lnTo>
                    <a:pt x="3914667" y="179700"/>
                  </a:lnTo>
                  <a:lnTo>
                    <a:pt x="3917065" y="179700"/>
                  </a:lnTo>
                  <a:lnTo>
                    <a:pt x="3919464" y="179700"/>
                  </a:lnTo>
                  <a:lnTo>
                    <a:pt x="3921863" y="179700"/>
                  </a:lnTo>
                  <a:lnTo>
                    <a:pt x="3924261" y="179700"/>
                  </a:lnTo>
                  <a:lnTo>
                    <a:pt x="3926660" y="179700"/>
                  </a:lnTo>
                  <a:lnTo>
                    <a:pt x="3929059" y="179700"/>
                  </a:lnTo>
                  <a:lnTo>
                    <a:pt x="3931457" y="179700"/>
                  </a:lnTo>
                  <a:lnTo>
                    <a:pt x="3933856" y="179700"/>
                  </a:lnTo>
                  <a:lnTo>
                    <a:pt x="3936255" y="179700"/>
                  </a:lnTo>
                  <a:lnTo>
                    <a:pt x="3938654" y="179700"/>
                  </a:lnTo>
                  <a:lnTo>
                    <a:pt x="3941052" y="179700"/>
                  </a:lnTo>
                  <a:lnTo>
                    <a:pt x="3943451" y="179700"/>
                  </a:lnTo>
                  <a:lnTo>
                    <a:pt x="3945850" y="179700"/>
                  </a:lnTo>
                  <a:lnTo>
                    <a:pt x="3948248" y="179700"/>
                  </a:lnTo>
                  <a:lnTo>
                    <a:pt x="3950647" y="179700"/>
                  </a:lnTo>
                  <a:lnTo>
                    <a:pt x="3953046" y="179700"/>
                  </a:lnTo>
                  <a:lnTo>
                    <a:pt x="3955444" y="179700"/>
                  </a:lnTo>
                  <a:lnTo>
                    <a:pt x="3957843" y="179700"/>
                  </a:lnTo>
                  <a:lnTo>
                    <a:pt x="3960242" y="179700"/>
                  </a:lnTo>
                  <a:lnTo>
                    <a:pt x="3962641" y="179700"/>
                  </a:lnTo>
                  <a:lnTo>
                    <a:pt x="3965039" y="179700"/>
                  </a:lnTo>
                  <a:lnTo>
                    <a:pt x="3967438" y="179700"/>
                  </a:lnTo>
                  <a:lnTo>
                    <a:pt x="3969837" y="179700"/>
                  </a:lnTo>
                  <a:lnTo>
                    <a:pt x="3972235" y="179700"/>
                  </a:lnTo>
                  <a:lnTo>
                    <a:pt x="3974634" y="179700"/>
                  </a:lnTo>
                  <a:lnTo>
                    <a:pt x="3977033" y="179700"/>
                  </a:lnTo>
                  <a:lnTo>
                    <a:pt x="3979431" y="179700"/>
                  </a:lnTo>
                  <a:lnTo>
                    <a:pt x="3981830" y="179700"/>
                  </a:lnTo>
                  <a:lnTo>
                    <a:pt x="3984229" y="179700"/>
                  </a:lnTo>
                  <a:lnTo>
                    <a:pt x="3986627" y="179700"/>
                  </a:lnTo>
                  <a:lnTo>
                    <a:pt x="3989026" y="179700"/>
                  </a:lnTo>
                  <a:lnTo>
                    <a:pt x="3991425" y="179700"/>
                  </a:lnTo>
                  <a:lnTo>
                    <a:pt x="3993824" y="179700"/>
                  </a:lnTo>
                  <a:lnTo>
                    <a:pt x="3996222" y="179700"/>
                  </a:lnTo>
                  <a:lnTo>
                    <a:pt x="3998621" y="179700"/>
                  </a:lnTo>
                  <a:lnTo>
                    <a:pt x="4001020" y="179700"/>
                  </a:lnTo>
                  <a:lnTo>
                    <a:pt x="4003418" y="179700"/>
                  </a:lnTo>
                  <a:lnTo>
                    <a:pt x="4005817" y="179700"/>
                  </a:lnTo>
                  <a:lnTo>
                    <a:pt x="4008216" y="179700"/>
                  </a:lnTo>
                  <a:lnTo>
                    <a:pt x="4010614" y="179700"/>
                  </a:lnTo>
                  <a:lnTo>
                    <a:pt x="4013013" y="179700"/>
                  </a:lnTo>
                  <a:lnTo>
                    <a:pt x="4015412" y="179700"/>
                  </a:lnTo>
                  <a:lnTo>
                    <a:pt x="4017810" y="179700"/>
                  </a:lnTo>
                  <a:lnTo>
                    <a:pt x="4020209" y="179700"/>
                  </a:lnTo>
                  <a:lnTo>
                    <a:pt x="4022608" y="179700"/>
                  </a:lnTo>
                  <a:lnTo>
                    <a:pt x="4025007" y="179700"/>
                  </a:lnTo>
                  <a:lnTo>
                    <a:pt x="4027405" y="179700"/>
                  </a:lnTo>
                  <a:lnTo>
                    <a:pt x="4029804" y="179700"/>
                  </a:lnTo>
                  <a:lnTo>
                    <a:pt x="4032203" y="179700"/>
                  </a:lnTo>
                  <a:lnTo>
                    <a:pt x="4034601" y="179700"/>
                  </a:lnTo>
                  <a:lnTo>
                    <a:pt x="4037000" y="179700"/>
                  </a:lnTo>
                  <a:lnTo>
                    <a:pt x="4039399" y="179700"/>
                  </a:lnTo>
                  <a:lnTo>
                    <a:pt x="4041797" y="179700"/>
                  </a:lnTo>
                  <a:lnTo>
                    <a:pt x="4044196" y="179700"/>
                  </a:lnTo>
                  <a:lnTo>
                    <a:pt x="4046595" y="179700"/>
                  </a:lnTo>
                  <a:lnTo>
                    <a:pt x="4048993" y="179700"/>
                  </a:lnTo>
                  <a:lnTo>
                    <a:pt x="4051392" y="179700"/>
                  </a:lnTo>
                  <a:lnTo>
                    <a:pt x="4053791" y="179700"/>
                  </a:lnTo>
                  <a:lnTo>
                    <a:pt x="4056190" y="179700"/>
                  </a:lnTo>
                  <a:lnTo>
                    <a:pt x="4058588" y="179700"/>
                  </a:lnTo>
                  <a:lnTo>
                    <a:pt x="4060987" y="179700"/>
                  </a:lnTo>
                  <a:lnTo>
                    <a:pt x="4063386" y="179700"/>
                  </a:lnTo>
                  <a:lnTo>
                    <a:pt x="4065784" y="179700"/>
                  </a:lnTo>
                  <a:lnTo>
                    <a:pt x="4068183" y="179700"/>
                  </a:lnTo>
                  <a:lnTo>
                    <a:pt x="4070582" y="179700"/>
                  </a:lnTo>
                  <a:lnTo>
                    <a:pt x="4072980" y="179700"/>
                  </a:lnTo>
                  <a:lnTo>
                    <a:pt x="4075379" y="179700"/>
                  </a:lnTo>
                  <a:lnTo>
                    <a:pt x="4077778" y="179700"/>
                  </a:lnTo>
                  <a:lnTo>
                    <a:pt x="4080176" y="179700"/>
                  </a:lnTo>
                  <a:lnTo>
                    <a:pt x="4082575" y="179700"/>
                  </a:lnTo>
                  <a:lnTo>
                    <a:pt x="4084974" y="179700"/>
                  </a:lnTo>
                  <a:lnTo>
                    <a:pt x="4087373" y="179700"/>
                  </a:lnTo>
                  <a:lnTo>
                    <a:pt x="4089771" y="179700"/>
                  </a:lnTo>
                  <a:lnTo>
                    <a:pt x="4092170" y="179700"/>
                  </a:lnTo>
                  <a:lnTo>
                    <a:pt x="4094569" y="179700"/>
                  </a:lnTo>
                  <a:lnTo>
                    <a:pt x="4096967" y="179700"/>
                  </a:lnTo>
                  <a:lnTo>
                    <a:pt x="4099366" y="179700"/>
                  </a:lnTo>
                  <a:lnTo>
                    <a:pt x="4101765" y="179700"/>
                  </a:lnTo>
                  <a:lnTo>
                    <a:pt x="4104163" y="179700"/>
                  </a:lnTo>
                  <a:lnTo>
                    <a:pt x="4106562" y="179700"/>
                  </a:lnTo>
                  <a:lnTo>
                    <a:pt x="4108961" y="179700"/>
                  </a:lnTo>
                  <a:lnTo>
                    <a:pt x="4111359" y="179700"/>
                  </a:lnTo>
                  <a:lnTo>
                    <a:pt x="4113758" y="179700"/>
                  </a:lnTo>
                  <a:lnTo>
                    <a:pt x="4116157" y="179700"/>
                  </a:lnTo>
                  <a:lnTo>
                    <a:pt x="4118556" y="179700"/>
                  </a:lnTo>
                  <a:lnTo>
                    <a:pt x="4120954" y="179700"/>
                  </a:lnTo>
                  <a:lnTo>
                    <a:pt x="4123353" y="179700"/>
                  </a:lnTo>
                  <a:lnTo>
                    <a:pt x="4125752" y="179700"/>
                  </a:lnTo>
                  <a:lnTo>
                    <a:pt x="4128150" y="179700"/>
                  </a:lnTo>
                  <a:lnTo>
                    <a:pt x="4130549" y="179700"/>
                  </a:lnTo>
                  <a:lnTo>
                    <a:pt x="4132948" y="179700"/>
                  </a:lnTo>
                  <a:lnTo>
                    <a:pt x="4135346" y="179700"/>
                  </a:lnTo>
                  <a:lnTo>
                    <a:pt x="4137745" y="179700"/>
                  </a:lnTo>
                  <a:lnTo>
                    <a:pt x="4140144" y="179700"/>
                  </a:lnTo>
                  <a:lnTo>
                    <a:pt x="4142542" y="179700"/>
                  </a:lnTo>
                  <a:lnTo>
                    <a:pt x="4144941" y="179700"/>
                  </a:lnTo>
                  <a:lnTo>
                    <a:pt x="4147340" y="179700"/>
                  </a:lnTo>
                  <a:lnTo>
                    <a:pt x="4149739" y="179700"/>
                  </a:lnTo>
                  <a:lnTo>
                    <a:pt x="4152137" y="179700"/>
                  </a:lnTo>
                  <a:lnTo>
                    <a:pt x="4154536" y="179700"/>
                  </a:lnTo>
                  <a:lnTo>
                    <a:pt x="4156935" y="179700"/>
                  </a:lnTo>
                  <a:lnTo>
                    <a:pt x="4159333" y="179700"/>
                  </a:lnTo>
                  <a:lnTo>
                    <a:pt x="4161732" y="179700"/>
                  </a:lnTo>
                  <a:lnTo>
                    <a:pt x="4164131" y="179700"/>
                  </a:lnTo>
                  <a:lnTo>
                    <a:pt x="4166529" y="179700"/>
                  </a:lnTo>
                  <a:lnTo>
                    <a:pt x="4168928" y="179700"/>
                  </a:lnTo>
                  <a:lnTo>
                    <a:pt x="4171327" y="179700"/>
                  </a:lnTo>
                  <a:lnTo>
                    <a:pt x="4173725" y="179700"/>
                  </a:lnTo>
                  <a:lnTo>
                    <a:pt x="4176124" y="179700"/>
                  </a:lnTo>
                  <a:lnTo>
                    <a:pt x="4178523" y="179700"/>
                  </a:lnTo>
                  <a:lnTo>
                    <a:pt x="4180922" y="179700"/>
                  </a:lnTo>
                  <a:lnTo>
                    <a:pt x="4183320" y="179700"/>
                  </a:lnTo>
                  <a:lnTo>
                    <a:pt x="4185719" y="179700"/>
                  </a:lnTo>
                  <a:lnTo>
                    <a:pt x="4188118" y="179700"/>
                  </a:lnTo>
                  <a:lnTo>
                    <a:pt x="4190516" y="179700"/>
                  </a:lnTo>
                  <a:lnTo>
                    <a:pt x="4192915" y="179700"/>
                  </a:lnTo>
                  <a:lnTo>
                    <a:pt x="4195314" y="179700"/>
                  </a:lnTo>
                  <a:lnTo>
                    <a:pt x="4197712" y="179700"/>
                  </a:lnTo>
                  <a:lnTo>
                    <a:pt x="4200111" y="179700"/>
                  </a:lnTo>
                  <a:lnTo>
                    <a:pt x="4202510" y="179700"/>
                  </a:lnTo>
                  <a:lnTo>
                    <a:pt x="4204909" y="179700"/>
                  </a:lnTo>
                  <a:lnTo>
                    <a:pt x="4207307" y="179700"/>
                  </a:lnTo>
                  <a:lnTo>
                    <a:pt x="4209706" y="179700"/>
                  </a:lnTo>
                  <a:lnTo>
                    <a:pt x="4212105" y="179700"/>
                  </a:lnTo>
                  <a:lnTo>
                    <a:pt x="4214503" y="179700"/>
                  </a:lnTo>
                  <a:lnTo>
                    <a:pt x="4216902" y="179700"/>
                  </a:lnTo>
                  <a:lnTo>
                    <a:pt x="4219301" y="179700"/>
                  </a:lnTo>
                  <a:lnTo>
                    <a:pt x="4221699" y="179700"/>
                  </a:lnTo>
                  <a:lnTo>
                    <a:pt x="4224098" y="179700"/>
                  </a:lnTo>
                  <a:lnTo>
                    <a:pt x="4226497" y="179700"/>
                  </a:lnTo>
                  <a:lnTo>
                    <a:pt x="4228895" y="179700"/>
                  </a:lnTo>
                  <a:lnTo>
                    <a:pt x="4231294" y="179700"/>
                  </a:lnTo>
                  <a:lnTo>
                    <a:pt x="4233693" y="179700"/>
                  </a:lnTo>
                  <a:lnTo>
                    <a:pt x="4236092" y="179700"/>
                  </a:lnTo>
                  <a:lnTo>
                    <a:pt x="4238490" y="179700"/>
                  </a:lnTo>
                  <a:lnTo>
                    <a:pt x="4240889" y="179700"/>
                  </a:lnTo>
                  <a:lnTo>
                    <a:pt x="4243288" y="179700"/>
                  </a:lnTo>
                  <a:lnTo>
                    <a:pt x="4245686" y="179700"/>
                  </a:lnTo>
                  <a:lnTo>
                    <a:pt x="4248085" y="179700"/>
                  </a:lnTo>
                  <a:lnTo>
                    <a:pt x="4250484" y="179700"/>
                  </a:lnTo>
                  <a:lnTo>
                    <a:pt x="4252882" y="179700"/>
                  </a:lnTo>
                  <a:lnTo>
                    <a:pt x="4255281" y="179700"/>
                  </a:lnTo>
                  <a:lnTo>
                    <a:pt x="4257680" y="179700"/>
                  </a:lnTo>
                  <a:lnTo>
                    <a:pt x="4260078" y="179700"/>
                  </a:lnTo>
                  <a:lnTo>
                    <a:pt x="4262477" y="179700"/>
                  </a:lnTo>
                  <a:lnTo>
                    <a:pt x="4264876" y="179700"/>
                  </a:lnTo>
                  <a:lnTo>
                    <a:pt x="4267275" y="179700"/>
                  </a:lnTo>
                  <a:lnTo>
                    <a:pt x="4269673" y="179700"/>
                  </a:lnTo>
                  <a:lnTo>
                    <a:pt x="4272072" y="179700"/>
                  </a:lnTo>
                  <a:lnTo>
                    <a:pt x="4274471" y="179700"/>
                  </a:lnTo>
                  <a:lnTo>
                    <a:pt x="4276869" y="179700"/>
                  </a:lnTo>
                  <a:lnTo>
                    <a:pt x="4279268" y="179700"/>
                  </a:lnTo>
                  <a:lnTo>
                    <a:pt x="4281667" y="179700"/>
                  </a:lnTo>
                  <a:lnTo>
                    <a:pt x="4284065" y="179700"/>
                  </a:lnTo>
                  <a:lnTo>
                    <a:pt x="4286464" y="179700"/>
                  </a:lnTo>
                  <a:lnTo>
                    <a:pt x="4288863" y="179700"/>
                  </a:lnTo>
                  <a:lnTo>
                    <a:pt x="4291261" y="179700"/>
                  </a:lnTo>
                  <a:lnTo>
                    <a:pt x="4293660" y="179700"/>
                  </a:lnTo>
                  <a:lnTo>
                    <a:pt x="4296059" y="179700"/>
                  </a:lnTo>
                  <a:lnTo>
                    <a:pt x="4298458" y="179700"/>
                  </a:lnTo>
                  <a:lnTo>
                    <a:pt x="4300856" y="179700"/>
                  </a:lnTo>
                  <a:lnTo>
                    <a:pt x="4303255" y="179700"/>
                  </a:lnTo>
                  <a:lnTo>
                    <a:pt x="4305654" y="179700"/>
                  </a:lnTo>
                  <a:lnTo>
                    <a:pt x="4308052" y="179700"/>
                  </a:lnTo>
                  <a:lnTo>
                    <a:pt x="4310451" y="179700"/>
                  </a:lnTo>
                  <a:lnTo>
                    <a:pt x="4312850" y="179700"/>
                  </a:lnTo>
                  <a:lnTo>
                    <a:pt x="4315248" y="179700"/>
                  </a:lnTo>
                  <a:lnTo>
                    <a:pt x="4317647" y="179700"/>
                  </a:lnTo>
                  <a:lnTo>
                    <a:pt x="4320046" y="179700"/>
                  </a:lnTo>
                  <a:lnTo>
                    <a:pt x="4322444" y="179700"/>
                  </a:lnTo>
                  <a:lnTo>
                    <a:pt x="4324843" y="179700"/>
                  </a:lnTo>
                  <a:lnTo>
                    <a:pt x="4327242" y="179700"/>
                  </a:lnTo>
                  <a:lnTo>
                    <a:pt x="4329641" y="179700"/>
                  </a:lnTo>
                  <a:lnTo>
                    <a:pt x="4332039" y="179700"/>
                  </a:lnTo>
                  <a:lnTo>
                    <a:pt x="4334438" y="179700"/>
                  </a:lnTo>
                  <a:lnTo>
                    <a:pt x="4336837" y="179700"/>
                  </a:lnTo>
                  <a:lnTo>
                    <a:pt x="4339235" y="179700"/>
                  </a:lnTo>
                  <a:lnTo>
                    <a:pt x="4341634" y="179700"/>
                  </a:lnTo>
                  <a:lnTo>
                    <a:pt x="4344033" y="179700"/>
                  </a:lnTo>
                  <a:lnTo>
                    <a:pt x="4346431" y="179700"/>
                  </a:lnTo>
                  <a:lnTo>
                    <a:pt x="4348830" y="179700"/>
                  </a:lnTo>
                  <a:lnTo>
                    <a:pt x="4351229" y="179700"/>
                  </a:lnTo>
                  <a:lnTo>
                    <a:pt x="4353627" y="179700"/>
                  </a:lnTo>
                  <a:lnTo>
                    <a:pt x="4356026" y="179700"/>
                  </a:lnTo>
                  <a:lnTo>
                    <a:pt x="4358425" y="179700"/>
                  </a:lnTo>
                  <a:lnTo>
                    <a:pt x="4360824" y="179700"/>
                  </a:lnTo>
                  <a:lnTo>
                    <a:pt x="4363222" y="179700"/>
                  </a:lnTo>
                  <a:lnTo>
                    <a:pt x="4365621" y="179700"/>
                  </a:lnTo>
                  <a:lnTo>
                    <a:pt x="4368020" y="179700"/>
                  </a:lnTo>
                  <a:lnTo>
                    <a:pt x="4370418" y="179700"/>
                  </a:lnTo>
                  <a:lnTo>
                    <a:pt x="4372817" y="179700"/>
                  </a:lnTo>
                  <a:lnTo>
                    <a:pt x="4375216" y="179700"/>
                  </a:lnTo>
                  <a:lnTo>
                    <a:pt x="4377614" y="179700"/>
                  </a:lnTo>
                  <a:lnTo>
                    <a:pt x="4380013" y="179700"/>
                  </a:lnTo>
                  <a:lnTo>
                    <a:pt x="4382412" y="179700"/>
                  </a:lnTo>
                  <a:lnTo>
                    <a:pt x="4384810" y="179700"/>
                  </a:lnTo>
                  <a:lnTo>
                    <a:pt x="4387209" y="179700"/>
                  </a:lnTo>
                  <a:lnTo>
                    <a:pt x="4389608" y="179700"/>
                  </a:lnTo>
                  <a:lnTo>
                    <a:pt x="4392007" y="179700"/>
                  </a:lnTo>
                  <a:lnTo>
                    <a:pt x="4394405" y="179700"/>
                  </a:lnTo>
                  <a:lnTo>
                    <a:pt x="4396804" y="179700"/>
                  </a:lnTo>
                  <a:lnTo>
                    <a:pt x="4399203" y="179700"/>
                  </a:lnTo>
                  <a:lnTo>
                    <a:pt x="4401601" y="179700"/>
                  </a:lnTo>
                  <a:lnTo>
                    <a:pt x="4404000" y="179700"/>
                  </a:lnTo>
                  <a:lnTo>
                    <a:pt x="4406399" y="179700"/>
                  </a:lnTo>
                  <a:lnTo>
                    <a:pt x="4408797" y="179700"/>
                  </a:lnTo>
                  <a:lnTo>
                    <a:pt x="4411196" y="179700"/>
                  </a:lnTo>
                  <a:lnTo>
                    <a:pt x="4413595" y="179700"/>
                  </a:lnTo>
                  <a:lnTo>
                    <a:pt x="4415994" y="179700"/>
                  </a:lnTo>
                  <a:lnTo>
                    <a:pt x="4418392" y="179700"/>
                  </a:lnTo>
                  <a:lnTo>
                    <a:pt x="4420791" y="179700"/>
                  </a:lnTo>
                  <a:lnTo>
                    <a:pt x="4423190" y="179700"/>
                  </a:lnTo>
                  <a:lnTo>
                    <a:pt x="4425588" y="179700"/>
                  </a:lnTo>
                  <a:lnTo>
                    <a:pt x="4427987" y="179700"/>
                  </a:lnTo>
                  <a:lnTo>
                    <a:pt x="4430386" y="179700"/>
                  </a:lnTo>
                  <a:lnTo>
                    <a:pt x="4432784" y="179700"/>
                  </a:lnTo>
                  <a:lnTo>
                    <a:pt x="4435183" y="179700"/>
                  </a:lnTo>
                  <a:lnTo>
                    <a:pt x="4437582" y="179700"/>
                  </a:lnTo>
                  <a:lnTo>
                    <a:pt x="4439980" y="179700"/>
                  </a:lnTo>
                  <a:lnTo>
                    <a:pt x="4442379" y="179700"/>
                  </a:lnTo>
                  <a:lnTo>
                    <a:pt x="4444778" y="179700"/>
                  </a:lnTo>
                  <a:lnTo>
                    <a:pt x="4447177" y="179700"/>
                  </a:lnTo>
                  <a:lnTo>
                    <a:pt x="4449575" y="179700"/>
                  </a:lnTo>
                  <a:lnTo>
                    <a:pt x="4451974" y="179700"/>
                  </a:lnTo>
                  <a:lnTo>
                    <a:pt x="4454373" y="179700"/>
                  </a:lnTo>
                  <a:lnTo>
                    <a:pt x="4456771" y="179700"/>
                  </a:lnTo>
                  <a:lnTo>
                    <a:pt x="4459170" y="179700"/>
                  </a:lnTo>
                  <a:lnTo>
                    <a:pt x="4461569" y="179700"/>
                  </a:lnTo>
                  <a:lnTo>
                    <a:pt x="4463967" y="179700"/>
                  </a:lnTo>
                  <a:lnTo>
                    <a:pt x="4466366" y="179700"/>
                  </a:lnTo>
                  <a:lnTo>
                    <a:pt x="4468765" y="179700"/>
                  </a:lnTo>
                  <a:lnTo>
                    <a:pt x="4471163" y="179700"/>
                  </a:lnTo>
                  <a:lnTo>
                    <a:pt x="4473562" y="179700"/>
                  </a:lnTo>
                  <a:lnTo>
                    <a:pt x="4475961" y="179700"/>
                  </a:lnTo>
                  <a:lnTo>
                    <a:pt x="4478360" y="179700"/>
                  </a:lnTo>
                  <a:lnTo>
                    <a:pt x="4480758" y="179700"/>
                  </a:lnTo>
                  <a:lnTo>
                    <a:pt x="4483157" y="179700"/>
                  </a:lnTo>
                  <a:lnTo>
                    <a:pt x="4485556" y="179700"/>
                  </a:lnTo>
                  <a:lnTo>
                    <a:pt x="4487954" y="179700"/>
                  </a:lnTo>
                  <a:lnTo>
                    <a:pt x="4490353" y="179700"/>
                  </a:lnTo>
                  <a:lnTo>
                    <a:pt x="4492752" y="179700"/>
                  </a:lnTo>
                  <a:lnTo>
                    <a:pt x="4495150" y="179700"/>
                  </a:lnTo>
                  <a:lnTo>
                    <a:pt x="4497549" y="179700"/>
                  </a:lnTo>
                  <a:lnTo>
                    <a:pt x="4499948" y="179700"/>
                  </a:lnTo>
                  <a:lnTo>
                    <a:pt x="4502346" y="179700"/>
                  </a:lnTo>
                  <a:lnTo>
                    <a:pt x="4504745" y="179700"/>
                  </a:lnTo>
                  <a:lnTo>
                    <a:pt x="4507144" y="179700"/>
                  </a:lnTo>
                  <a:lnTo>
                    <a:pt x="4509543" y="179700"/>
                  </a:lnTo>
                  <a:lnTo>
                    <a:pt x="4511941" y="179700"/>
                  </a:lnTo>
                  <a:lnTo>
                    <a:pt x="4514340" y="179700"/>
                  </a:lnTo>
                  <a:lnTo>
                    <a:pt x="4516739" y="179700"/>
                  </a:lnTo>
                  <a:lnTo>
                    <a:pt x="4519137" y="179700"/>
                  </a:lnTo>
                  <a:lnTo>
                    <a:pt x="4521536" y="179700"/>
                  </a:lnTo>
                  <a:lnTo>
                    <a:pt x="4523935" y="179700"/>
                  </a:lnTo>
                  <a:lnTo>
                    <a:pt x="4526333" y="179700"/>
                  </a:lnTo>
                  <a:lnTo>
                    <a:pt x="4528732" y="179700"/>
                  </a:lnTo>
                  <a:lnTo>
                    <a:pt x="4531131" y="179700"/>
                  </a:lnTo>
                  <a:lnTo>
                    <a:pt x="4533529" y="179700"/>
                  </a:lnTo>
                  <a:lnTo>
                    <a:pt x="4535928" y="179700"/>
                  </a:lnTo>
                  <a:lnTo>
                    <a:pt x="4538327" y="179700"/>
                  </a:lnTo>
                  <a:lnTo>
                    <a:pt x="4540726" y="179700"/>
                  </a:lnTo>
                  <a:lnTo>
                    <a:pt x="4543124" y="179700"/>
                  </a:lnTo>
                  <a:lnTo>
                    <a:pt x="4545523" y="179700"/>
                  </a:lnTo>
                  <a:lnTo>
                    <a:pt x="4547922" y="179700"/>
                  </a:lnTo>
                  <a:lnTo>
                    <a:pt x="4550320" y="179700"/>
                  </a:lnTo>
                  <a:lnTo>
                    <a:pt x="4552719" y="179700"/>
                  </a:lnTo>
                  <a:lnTo>
                    <a:pt x="4555118" y="179700"/>
                  </a:lnTo>
                  <a:lnTo>
                    <a:pt x="4557516" y="179700"/>
                  </a:lnTo>
                  <a:lnTo>
                    <a:pt x="4559915" y="179700"/>
                  </a:lnTo>
                  <a:lnTo>
                    <a:pt x="4562314" y="179700"/>
                  </a:lnTo>
                  <a:lnTo>
                    <a:pt x="4564712" y="179700"/>
                  </a:lnTo>
                  <a:lnTo>
                    <a:pt x="4567111" y="179700"/>
                  </a:lnTo>
                  <a:lnTo>
                    <a:pt x="4569510" y="179700"/>
                  </a:lnTo>
                  <a:lnTo>
                    <a:pt x="4571909" y="179700"/>
                  </a:lnTo>
                  <a:lnTo>
                    <a:pt x="4574307" y="179700"/>
                  </a:lnTo>
                  <a:lnTo>
                    <a:pt x="4576706" y="179700"/>
                  </a:lnTo>
                  <a:lnTo>
                    <a:pt x="4579105" y="179700"/>
                  </a:lnTo>
                  <a:lnTo>
                    <a:pt x="4581503" y="179700"/>
                  </a:lnTo>
                  <a:lnTo>
                    <a:pt x="4583902" y="179700"/>
                  </a:lnTo>
                  <a:lnTo>
                    <a:pt x="4586301" y="179700"/>
                  </a:lnTo>
                  <a:lnTo>
                    <a:pt x="4588699" y="179700"/>
                  </a:lnTo>
                  <a:lnTo>
                    <a:pt x="4591098" y="179700"/>
                  </a:lnTo>
                  <a:lnTo>
                    <a:pt x="4593497" y="179700"/>
                  </a:lnTo>
                  <a:lnTo>
                    <a:pt x="4595895" y="179700"/>
                  </a:lnTo>
                  <a:lnTo>
                    <a:pt x="4598294" y="179700"/>
                  </a:lnTo>
                  <a:lnTo>
                    <a:pt x="4600693" y="179700"/>
                  </a:lnTo>
                  <a:lnTo>
                    <a:pt x="4603092" y="179700"/>
                  </a:lnTo>
                  <a:lnTo>
                    <a:pt x="4605490" y="179700"/>
                  </a:lnTo>
                  <a:lnTo>
                    <a:pt x="4607889" y="179700"/>
                  </a:lnTo>
                  <a:lnTo>
                    <a:pt x="4610288" y="179700"/>
                  </a:lnTo>
                  <a:lnTo>
                    <a:pt x="4612686" y="179700"/>
                  </a:lnTo>
                  <a:lnTo>
                    <a:pt x="4615085" y="179700"/>
                  </a:lnTo>
                  <a:lnTo>
                    <a:pt x="4617484" y="179700"/>
                  </a:lnTo>
                  <a:lnTo>
                    <a:pt x="4619882" y="179700"/>
                  </a:lnTo>
                  <a:lnTo>
                    <a:pt x="4622281" y="179700"/>
                  </a:lnTo>
                  <a:lnTo>
                    <a:pt x="4624680" y="179700"/>
                  </a:lnTo>
                  <a:lnTo>
                    <a:pt x="4627078" y="179700"/>
                  </a:lnTo>
                  <a:lnTo>
                    <a:pt x="4629477" y="179700"/>
                  </a:lnTo>
                  <a:lnTo>
                    <a:pt x="4631876" y="179700"/>
                  </a:lnTo>
                  <a:lnTo>
                    <a:pt x="4634275" y="179700"/>
                  </a:lnTo>
                  <a:lnTo>
                    <a:pt x="4636673" y="179700"/>
                  </a:lnTo>
                  <a:lnTo>
                    <a:pt x="4639072" y="179700"/>
                  </a:lnTo>
                  <a:lnTo>
                    <a:pt x="4641471" y="179700"/>
                  </a:lnTo>
                  <a:lnTo>
                    <a:pt x="4643869" y="179700"/>
                  </a:lnTo>
                  <a:lnTo>
                    <a:pt x="4646268" y="179700"/>
                  </a:lnTo>
                  <a:lnTo>
                    <a:pt x="4648667" y="179700"/>
                  </a:lnTo>
                  <a:lnTo>
                    <a:pt x="4651065" y="179700"/>
                  </a:lnTo>
                  <a:lnTo>
                    <a:pt x="4653464" y="179700"/>
                  </a:lnTo>
                  <a:lnTo>
                    <a:pt x="4655863" y="179700"/>
                  </a:lnTo>
                  <a:lnTo>
                    <a:pt x="4658262" y="179700"/>
                  </a:lnTo>
                  <a:lnTo>
                    <a:pt x="4660660" y="179700"/>
                  </a:lnTo>
                  <a:lnTo>
                    <a:pt x="4663059" y="179700"/>
                  </a:lnTo>
                  <a:lnTo>
                    <a:pt x="4665458" y="179700"/>
                  </a:lnTo>
                  <a:lnTo>
                    <a:pt x="4667856" y="179700"/>
                  </a:lnTo>
                  <a:lnTo>
                    <a:pt x="4670255" y="179700"/>
                  </a:lnTo>
                  <a:lnTo>
                    <a:pt x="4672654" y="179700"/>
                  </a:lnTo>
                  <a:lnTo>
                    <a:pt x="4675052" y="179700"/>
                  </a:lnTo>
                  <a:lnTo>
                    <a:pt x="4677451" y="179700"/>
                  </a:lnTo>
                  <a:lnTo>
                    <a:pt x="4679850" y="179700"/>
                  </a:lnTo>
                  <a:lnTo>
                    <a:pt x="4682248" y="179700"/>
                  </a:lnTo>
                  <a:lnTo>
                    <a:pt x="4684647" y="179700"/>
                  </a:lnTo>
                  <a:lnTo>
                    <a:pt x="4687046" y="179700"/>
                  </a:lnTo>
                  <a:lnTo>
                    <a:pt x="4689445" y="179700"/>
                  </a:lnTo>
                  <a:lnTo>
                    <a:pt x="4691843" y="179700"/>
                  </a:lnTo>
                  <a:lnTo>
                    <a:pt x="4694242" y="179700"/>
                  </a:lnTo>
                  <a:lnTo>
                    <a:pt x="4696641" y="179700"/>
                  </a:lnTo>
                  <a:lnTo>
                    <a:pt x="4699039" y="179700"/>
                  </a:lnTo>
                  <a:lnTo>
                    <a:pt x="4701438" y="179700"/>
                  </a:lnTo>
                  <a:lnTo>
                    <a:pt x="4703837" y="179700"/>
                  </a:lnTo>
                  <a:lnTo>
                    <a:pt x="4706235" y="179700"/>
                  </a:lnTo>
                  <a:lnTo>
                    <a:pt x="4708634" y="179700"/>
                  </a:lnTo>
                  <a:lnTo>
                    <a:pt x="4711033" y="179700"/>
                  </a:lnTo>
                  <a:lnTo>
                    <a:pt x="4713431" y="179700"/>
                  </a:lnTo>
                  <a:lnTo>
                    <a:pt x="4715830" y="179700"/>
                  </a:lnTo>
                  <a:lnTo>
                    <a:pt x="4718229" y="179700"/>
                  </a:lnTo>
                  <a:lnTo>
                    <a:pt x="4720628" y="179700"/>
                  </a:lnTo>
                  <a:lnTo>
                    <a:pt x="4723026" y="179700"/>
                  </a:lnTo>
                  <a:lnTo>
                    <a:pt x="4725425" y="179700"/>
                  </a:lnTo>
                  <a:lnTo>
                    <a:pt x="4727824" y="179700"/>
                  </a:lnTo>
                  <a:lnTo>
                    <a:pt x="4730222" y="179700"/>
                  </a:lnTo>
                  <a:lnTo>
                    <a:pt x="4732621" y="179700"/>
                  </a:lnTo>
                  <a:lnTo>
                    <a:pt x="4735020" y="179700"/>
                  </a:lnTo>
                  <a:lnTo>
                    <a:pt x="4737418" y="179700"/>
                  </a:lnTo>
                  <a:lnTo>
                    <a:pt x="4739817" y="179700"/>
                  </a:lnTo>
                  <a:lnTo>
                    <a:pt x="4742216" y="179887"/>
                  </a:lnTo>
                  <a:lnTo>
                    <a:pt x="4744614" y="179887"/>
                  </a:lnTo>
                  <a:lnTo>
                    <a:pt x="4747013" y="179887"/>
                  </a:lnTo>
                  <a:lnTo>
                    <a:pt x="4749412" y="179887"/>
                  </a:lnTo>
                  <a:lnTo>
                    <a:pt x="4751811" y="179887"/>
                  </a:lnTo>
                  <a:lnTo>
                    <a:pt x="4754209" y="179887"/>
                  </a:lnTo>
                  <a:lnTo>
                    <a:pt x="4756608" y="179887"/>
                  </a:lnTo>
                  <a:lnTo>
                    <a:pt x="4759007" y="179887"/>
                  </a:lnTo>
                  <a:lnTo>
                    <a:pt x="4761405" y="179887"/>
                  </a:lnTo>
                  <a:lnTo>
                    <a:pt x="4763804" y="179887"/>
                  </a:lnTo>
                  <a:lnTo>
                    <a:pt x="4766203" y="179887"/>
                  </a:lnTo>
                  <a:lnTo>
                    <a:pt x="4768601" y="179887"/>
                  </a:lnTo>
                  <a:lnTo>
                    <a:pt x="4771000" y="179887"/>
                  </a:lnTo>
                  <a:lnTo>
                    <a:pt x="4773399" y="179887"/>
                  </a:lnTo>
                  <a:lnTo>
                    <a:pt x="4775797" y="179887"/>
                  </a:lnTo>
                  <a:lnTo>
                    <a:pt x="4778196" y="179887"/>
                  </a:lnTo>
                  <a:lnTo>
                    <a:pt x="4780595" y="179887"/>
                  </a:lnTo>
                  <a:lnTo>
                    <a:pt x="4782994" y="179887"/>
                  </a:lnTo>
                  <a:lnTo>
                    <a:pt x="4785392" y="179887"/>
                  </a:lnTo>
                  <a:lnTo>
                    <a:pt x="4787791" y="179887"/>
                  </a:lnTo>
                  <a:lnTo>
                    <a:pt x="4790190" y="179887"/>
                  </a:lnTo>
                  <a:lnTo>
                    <a:pt x="4792588" y="179887"/>
                  </a:lnTo>
                  <a:lnTo>
                    <a:pt x="4794987" y="179887"/>
                  </a:lnTo>
                  <a:lnTo>
                    <a:pt x="4797386" y="179887"/>
                  </a:lnTo>
                  <a:lnTo>
                    <a:pt x="4799784" y="179887"/>
                  </a:lnTo>
                  <a:lnTo>
                    <a:pt x="4802183" y="179887"/>
                  </a:lnTo>
                  <a:lnTo>
                    <a:pt x="4804582" y="179887"/>
                  </a:lnTo>
                  <a:lnTo>
                    <a:pt x="4806980" y="179887"/>
                  </a:lnTo>
                  <a:lnTo>
                    <a:pt x="4809379" y="179887"/>
                  </a:lnTo>
                  <a:lnTo>
                    <a:pt x="4811778" y="179887"/>
                  </a:lnTo>
                  <a:lnTo>
                    <a:pt x="4814177" y="179887"/>
                  </a:lnTo>
                  <a:lnTo>
                    <a:pt x="4816575" y="179887"/>
                  </a:lnTo>
                  <a:lnTo>
                    <a:pt x="4818974" y="179887"/>
                  </a:lnTo>
                  <a:lnTo>
                    <a:pt x="4821373" y="179887"/>
                  </a:lnTo>
                  <a:lnTo>
                    <a:pt x="4823771" y="179887"/>
                  </a:lnTo>
                  <a:lnTo>
                    <a:pt x="4826170" y="179887"/>
                  </a:lnTo>
                  <a:lnTo>
                    <a:pt x="4828569" y="179887"/>
                  </a:lnTo>
                  <a:lnTo>
                    <a:pt x="4830967" y="179887"/>
                  </a:lnTo>
                  <a:lnTo>
                    <a:pt x="4833366" y="179887"/>
                  </a:lnTo>
                  <a:lnTo>
                    <a:pt x="4835765" y="179887"/>
                  </a:lnTo>
                  <a:lnTo>
                    <a:pt x="4838163" y="179887"/>
                  </a:lnTo>
                  <a:lnTo>
                    <a:pt x="4840562" y="179887"/>
                  </a:lnTo>
                  <a:lnTo>
                    <a:pt x="4842961" y="179887"/>
                  </a:lnTo>
                  <a:lnTo>
                    <a:pt x="4845360" y="179887"/>
                  </a:lnTo>
                  <a:lnTo>
                    <a:pt x="4847758" y="179887"/>
                  </a:lnTo>
                  <a:lnTo>
                    <a:pt x="4850157" y="179887"/>
                  </a:lnTo>
                  <a:lnTo>
                    <a:pt x="4852556" y="179887"/>
                  </a:lnTo>
                  <a:lnTo>
                    <a:pt x="4854954" y="179887"/>
                  </a:lnTo>
                  <a:lnTo>
                    <a:pt x="4857353" y="179887"/>
                  </a:lnTo>
                  <a:lnTo>
                    <a:pt x="4859752" y="179887"/>
                  </a:lnTo>
                  <a:lnTo>
                    <a:pt x="4862150" y="179887"/>
                  </a:lnTo>
                  <a:lnTo>
                    <a:pt x="4864549" y="179887"/>
                  </a:lnTo>
                  <a:lnTo>
                    <a:pt x="4866948" y="179887"/>
                  </a:lnTo>
                  <a:lnTo>
                    <a:pt x="4869346" y="179887"/>
                  </a:lnTo>
                  <a:lnTo>
                    <a:pt x="4871745" y="179887"/>
                  </a:lnTo>
                  <a:lnTo>
                    <a:pt x="4874144" y="179887"/>
                  </a:lnTo>
                  <a:lnTo>
                    <a:pt x="4876543" y="179887"/>
                  </a:lnTo>
                  <a:lnTo>
                    <a:pt x="4878941" y="179887"/>
                  </a:lnTo>
                  <a:lnTo>
                    <a:pt x="4881340" y="179887"/>
                  </a:lnTo>
                  <a:lnTo>
                    <a:pt x="4883739" y="179887"/>
                  </a:lnTo>
                  <a:lnTo>
                    <a:pt x="4886137" y="179887"/>
                  </a:lnTo>
                  <a:lnTo>
                    <a:pt x="4888536" y="179887"/>
                  </a:lnTo>
                  <a:lnTo>
                    <a:pt x="4890935" y="179887"/>
                  </a:lnTo>
                  <a:lnTo>
                    <a:pt x="4893333" y="179887"/>
                  </a:lnTo>
                  <a:lnTo>
                    <a:pt x="4895732" y="179887"/>
                  </a:lnTo>
                  <a:lnTo>
                    <a:pt x="4898131" y="179887"/>
                  </a:lnTo>
                  <a:lnTo>
                    <a:pt x="4900530" y="179887"/>
                  </a:lnTo>
                  <a:lnTo>
                    <a:pt x="4902928" y="179887"/>
                  </a:lnTo>
                  <a:lnTo>
                    <a:pt x="4905327" y="179887"/>
                  </a:lnTo>
                  <a:lnTo>
                    <a:pt x="4907726" y="179887"/>
                  </a:lnTo>
                  <a:lnTo>
                    <a:pt x="4910124" y="179887"/>
                  </a:lnTo>
                  <a:lnTo>
                    <a:pt x="4912523" y="179887"/>
                  </a:lnTo>
                  <a:lnTo>
                    <a:pt x="4914922" y="179887"/>
                  </a:lnTo>
                  <a:lnTo>
                    <a:pt x="4917320" y="179887"/>
                  </a:lnTo>
                  <a:lnTo>
                    <a:pt x="4919719" y="179887"/>
                  </a:lnTo>
                  <a:lnTo>
                    <a:pt x="4922118" y="179887"/>
                  </a:lnTo>
                  <a:lnTo>
                    <a:pt x="4924516" y="179887"/>
                  </a:lnTo>
                  <a:lnTo>
                    <a:pt x="4926915" y="179887"/>
                  </a:lnTo>
                  <a:lnTo>
                    <a:pt x="4929314" y="179887"/>
                  </a:lnTo>
                  <a:lnTo>
                    <a:pt x="4931713" y="179887"/>
                  </a:lnTo>
                  <a:lnTo>
                    <a:pt x="4934111" y="179887"/>
                  </a:lnTo>
                  <a:lnTo>
                    <a:pt x="4936510" y="179887"/>
                  </a:lnTo>
                  <a:lnTo>
                    <a:pt x="4938909" y="179887"/>
                  </a:lnTo>
                  <a:lnTo>
                    <a:pt x="4941307" y="179887"/>
                  </a:lnTo>
                  <a:lnTo>
                    <a:pt x="4943706" y="179887"/>
                  </a:lnTo>
                  <a:lnTo>
                    <a:pt x="4946105" y="179887"/>
                  </a:lnTo>
                  <a:lnTo>
                    <a:pt x="4948503" y="179887"/>
                  </a:lnTo>
                  <a:lnTo>
                    <a:pt x="4950902" y="179887"/>
                  </a:lnTo>
                  <a:lnTo>
                    <a:pt x="4953301" y="179887"/>
                  </a:lnTo>
                  <a:lnTo>
                    <a:pt x="4955699" y="179887"/>
                  </a:lnTo>
                  <a:lnTo>
                    <a:pt x="4958098" y="179887"/>
                  </a:lnTo>
                  <a:lnTo>
                    <a:pt x="4960497" y="179887"/>
                  </a:lnTo>
                  <a:lnTo>
                    <a:pt x="4962896" y="179887"/>
                  </a:lnTo>
                  <a:lnTo>
                    <a:pt x="4965294" y="179887"/>
                  </a:lnTo>
                  <a:lnTo>
                    <a:pt x="4967693" y="179887"/>
                  </a:lnTo>
                  <a:lnTo>
                    <a:pt x="4970092" y="179887"/>
                  </a:lnTo>
                  <a:lnTo>
                    <a:pt x="4972490" y="179887"/>
                  </a:lnTo>
                  <a:lnTo>
                    <a:pt x="4974889" y="179887"/>
                  </a:lnTo>
                  <a:lnTo>
                    <a:pt x="4977288" y="179887"/>
                  </a:lnTo>
                  <a:lnTo>
                    <a:pt x="4979686" y="179887"/>
                  </a:lnTo>
                  <a:lnTo>
                    <a:pt x="4982085" y="179887"/>
                  </a:lnTo>
                  <a:lnTo>
                    <a:pt x="4984484" y="179887"/>
                  </a:lnTo>
                  <a:lnTo>
                    <a:pt x="4986882" y="179887"/>
                  </a:lnTo>
                  <a:lnTo>
                    <a:pt x="4989281" y="179887"/>
                  </a:lnTo>
                  <a:lnTo>
                    <a:pt x="4991680" y="179887"/>
                  </a:lnTo>
                  <a:lnTo>
                    <a:pt x="4994079" y="179887"/>
                  </a:lnTo>
                  <a:lnTo>
                    <a:pt x="4996477" y="179887"/>
                  </a:lnTo>
                  <a:lnTo>
                    <a:pt x="4998876" y="179887"/>
                  </a:lnTo>
                  <a:lnTo>
                    <a:pt x="5001275" y="179887"/>
                  </a:lnTo>
                  <a:lnTo>
                    <a:pt x="5003673" y="179887"/>
                  </a:lnTo>
                  <a:lnTo>
                    <a:pt x="5006072" y="179887"/>
                  </a:lnTo>
                  <a:lnTo>
                    <a:pt x="5008471" y="179887"/>
                  </a:lnTo>
                  <a:lnTo>
                    <a:pt x="5010869" y="179887"/>
                  </a:lnTo>
                  <a:lnTo>
                    <a:pt x="5013268" y="179887"/>
                  </a:lnTo>
                  <a:lnTo>
                    <a:pt x="5015667" y="179887"/>
                  </a:lnTo>
                  <a:lnTo>
                    <a:pt x="5018065" y="179887"/>
                  </a:lnTo>
                  <a:lnTo>
                    <a:pt x="5020464" y="179887"/>
                  </a:lnTo>
                  <a:lnTo>
                    <a:pt x="5022863" y="179887"/>
                  </a:lnTo>
                  <a:lnTo>
                    <a:pt x="5025262" y="179887"/>
                  </a:lnTo>
                  <a:lnTo>
                    <a:pt x="5027660" y="179887"/>
                  </a:lnTo>
                  <a:lnTo>
                    <a:pt x="5030059" y="179887"/>
                  </a:lnTo>
                </a:path>
              </a:pathLst>
            </a:custGeom>
            <a:ln w="13550" cap="flat">
              <a:solidFill>
                <a:srgbClr val="FF99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9197029" y="6279292"/>
              <a:ext cx="1525568" cy="233487"/>
            </a:xfrm>
            <a:custGeom>
              <a:avLst/>
              <a:pathLst>
                <a:path w="1525568" h="233487">
                  <a:moveTo>
                    <a:pt x="0" y="0"/>
                  </a:moveTo>
                  <a:lnTo>
                    <a:pt x="2398" y="0"/>
                  </a:lnTo>
                  <a:lnTo>
                    <a:pt x="4797" y="0"/>
                  </a:lnTo>
                  <a:lnTo>
                    <a:pt x="7196" y="0"/>
                  </a:lnTo>
                  <a:lnTo>
                    <a:pt x="9594" y="0"/>
                  </a:lnTo>
                  <a:lnTo>
                    <a:pt x="11993" y="0"/>
                  </a:lnTo>
                  <a:lnTo>
                    <a:pt x="14392" y="0"/>
                  </a:lnTo>
                  <a:lnTo>
                    <a:pt x="16790" y="0"/>
                  </a:lnTo>
                  <a:lnTo>
                    <a:pt x="19189" y="0"/>
                  </a:lnTo>
                  <a:lnTo>
                    <a:pt x="21588" y="0"/>
                  </a:lnTo>
                  <a:lnTo>
                    <a:pt x="23986" y="0"/>
                  </a:lnTo>
                  <a:lnTo>
                    <a:pt x="26385" y="0"/>
                  </a:lnTo>
                  <a:lnTo>
                    <a:pt x="28784" y="0"/>
                  </a:lnTo>
                  <a:lnTo>
                    <a:pt x="31183" y="0"/>
                  </a:lnTo>
                  <a:lnTo>
                    <a:pt x="33581" y="0"/>
                  </a:lnTo>
                  <a:lnTo>
                    <a:pt x="35980" y="0"/>
                  </a:lnTo>
                  <a:lnTo>
                    <a:pt x="38379" y="0"/>
                  </a:lnTo>
                  <a:lnTo>
                    <a:pt x="40777" y="0"/>
                  </a:lnTo>
                  <a:lnTo>
                    <a:pt x="43176" y="0"/>
                  </a:lnTo>
                  <a:lnTo>
                    <a:pt x="45575" y="0"/>
                  </a:lnTo>
                  <a:lnTo>
                    <a:pt x="47973" y="0"/>
                  </a:lnTo>
                  <a:lnTo>
                    <a:pt x="50372" y="0"/>
                  </a:lnTo>
                  <a:lnTo>
                    <a:pt x="52771" y="0"/>
                  </a:lnTo>
                  <a:lnTo>
                    <a:pt x="55169" y="0"/>
                  </a:lnTo>
                  <a:lnTo>
                    <a:pt x="57568" y="0"/>
                  </a:lnTo>
                  <a:lnTo>
                    <a:pt x="59967" y="0"/>
                  </a:lnTo>
                  <a:lnTo>
                    <a:pt x="62366" y="0"/>
                  </a:lnTo>
                  <a:lnTo>
                    <a:pt x="64764" y="0"/>
                  </a:lnTo>
                  <a:lnTo>
                    <a:pt x="67163" y="0"/>
                  </a:lnTo>
                  <a:lnTo>
                    <a:pt x="69562" y="0"/>
                  </a:lnTo>
                  <a:lnTo>
                    <a:pt x="71960" y="0"/>
                  </a:lnTo>
                  <a:lnTo>
                    <a:pt x="74359" y="0"/>
                  </a:lnTo>
                  <a:lnTo>
                    <a:pt x="76758" y="0"/>
                  </a:lnTo>
                  <a:lnTo>
                    <a:pt x="79156" y="0"/>
                  </a:lnTo>
                  <a:lnTo>
                    <a:pt x="81555" y="0"/>
                  </a:lnTo>
                  <a:lnTo>
                    <a:pt x="83954" y="0"/>
                  </a:lnTo>
                  <a:lnTo>
                    <a:pt x="86352" y="0"/>
                  </a:lnTo>
                  <a:lnTo>
                    <a:pt x="88751" y="0"/>
                  </a:lnTo>
                  <a:lnTo>
                    <a:pt x="91150" y="0"/>
                  </a:lnTo>
                  <a:lnTo>
                    <a:pt x="93549" y="0"/>
                  </a:lnTo>
                  <a:lnTo>
                    <a:pt x="95947" y="0"/>
                  </a:lnTo>
                  <a:lnTo>
                    <a:pt x="98346" y="0"/>
                  </a:lnTo>
                  <a:lnTo>
                    <a:pt x="100745" y="0"/>
                  </a:lnTo>
                  <a:lnTo>
                    <a:pt x="103143" y="0"/>
                  </a:lnTo>
                  <a:lnTo>
                    <a:pt x="105542" y="0"/>
                  </a:lnTo>
                  <a:lnTo>
                    <a:pt x="107941" y="0"/>
                  </a:lnTo>
                  <a:lnTo>
                    <a:pt x="110339" y="0"/>
                  </a:lnTo>
                  <a:lnTo>
                    <a:pt x="112738" y="0"/>
                  </a:lnTo>
                  <a:lnTo>
                    <a:pt x="115137" y="0"/>
                  </a:lnTo>
                  <a:lnTo>
                    <a:pt x="117535" y="0"/>
                  </a:lnTo>
                  <a:lnTo>
                    <a:pt x="119934" y="0"/>
                  </a:lnTo>
                  <a:lnTo>
                    <a:pt x="122333" y="0"/>
                  </a:lnTo>
                  <a:lnTo>
                    <a:pt x="124732" y="0"/>
                  </a:lnTo>
                  <a:lnTo>
                    <a:pt x="127130" y="0"/>
                  </a:lnTo>
                  <a:lnTo>
                    <a:pt x="129529" y="0"/>
                  </a:lnTo>
                  <a:lnTo>
                    <a:pt x="131928" y="0"/>
                  </a:lnTo>
                  <a:lnTo>
                    <a:pt x="134326" y="0"/>
                  </a:lnTo>
                  <a:lnTo>
                    <a:pt x="136725" y="0"/>
                  </a:lnTo>
                  <a:lnTo>
                    <a:pt x="139124" y="0"/>
                  </a:lnTo>
                  <a:lnTo>
                    <a:pt x="141522" y="0"/>
                  </a:lnTo>
                  <a:lnTo>
                    <a:pt x="143921" y="0"/>
                  </a:lnTo>
                  <a:lnTo>
                    <a:pt x="146320" y="0"/>
                  </a:lnTo>
                  <a:lnTo>
                    <a:pt x="148718" y="0"/>
                  </a:lnTo>
                  <a:lnTo>
                    <a:pt x="151117" y="0"/>
                  </a:lnTo>
                  <a:lnTo>
                    <a:pt x="153516" y="0"/>
                  </a:lnTo>
                  <a:lnTo>
                    <a:pt x="155915" y="0"/>
                  </a:lnTo>
                  <a:lnTo>
                    <a:pt x="158313" y="0"/>
                  </a:lnTo>
                  <a:lnTo>
                    <a:pt x="160712" y="0"/>
                  </a:lnTo>
                  <a:lnTo>
                    <a:pt x="163111" y="0"/>
                  </a:lnTo>
                  <a:lnTo>
                    <a:pt x="165509" y="0"/>
                  </a:lnTo>
                  <a:lnTo>
                    <a:pt x="167908" y="0"/>
                  </a:lnTo>
                  <a:lnTo>
                    <a:pt x="170307" y="0"/>
                  </a:lnTo>
                  <a:lnTo>
                    <a:pt x="172705" y="0"/>
                  </a:lnTo>
                  <a:lnTo>
                    <a:pt x="175104" y="0"/>
                  </a:lnTo>
                  <a:lnTo>
                    <a:pt x="177503" y="0"/>
                  </a:lnTo>
                  <a:lnTo>
                    <a:pt x="179901" y="0"/>
                  </a:lnTo>
                  <a:lnTo>
                    <a:pt x="182300" y="0"/>
                  </a:lnTo>
                  <a:lnTo>
                    <a:pt x="184699" y="0"/>
                  </a:lnTo>
                  <a:lnTo>
                    <a:pt x="187098" y="0"/>
                  </a:lnTo>
                  <a:lnTo>
                    <a:pt x="189496" y="0"/>
                  </a:lnTo>
                  <a:lnTo>
                    <a:pt x="191895" y="0"/>
                  </a:lnTo>
                  <a:lnTo>
                    <a:pt x="194294" y="0"/>
                  </a:lnTo>
                  <a:lnTo>
                    <a:pt x="196692" y="0"/>
                  </a:lnTo>
                  <a:lnTo>
                    <a:pt x="199091" y="0"/>
                  </a:lnTo>
                  <a:lnTo>
                    <a:pt x="201490" y="0"/>
                  </a:lnTo>
                  <a:lnTo>
                    <a:pt x="203888" y="0"/>
                  </a:lnTo>
                  <a:lnTo>
                    <a:pt x="206287" y="0"/>
                  </a:lnTo>
                  <a:lnTo>
                    <a:pt x="208686" y="0"/>
                  </a:lnTo>
                  <a:lnTo>
                    <a:pt x="211084" y="0"/>
                  </a:lnTo>
                  <a:lnTo>
                    <a:pt x="213483" y="0"/>
                  </a:lnTo>
                  <a:lnTo>
                    <a:pt x="215882" y="0"/>
                  </a:lnTo>
                  <a:lnTo>
                    <a:pt x="218281" y="0"/>
                  </a:lnTo>
                  <a:lnTo>
                    <a:pt x="220679" y="0"/>
                  </a:lnTo>
                  <a:lnTo>
                    <a:pt x="223078" y="0"/>
                  </a:lnTo>
                  <a:lnTo>
                    <a:pt x="225477" y="0"/>
                  </a:lnTo>
                  <a:lnTo>
                    <a:pt x="227875" y="0"/>
                  </a:lnTo>
                  <a:lnTo>
                    <a:pt x="230274" y="0"/>
                  </a:lnTo>
                  <a:lnTo>
                    <a:pt x="232673" y="0"/>
                  </a:lnTo>
                  <a:lnTo>
                    <a:pt x="235071" y="0"/>
                  </a:lnTo>
                  <a:lnTo>
                    <a:pt x="237470" y="0"/>
                  </a:lnTo>
                  <a:lnTo>
                    <a:pt x="239869" y="0"/>
                  </a:lnTo>
                  <a:lnTo>
                    <a:pt x="242268" y="0"/>
                  </a:lnTo>
                  <a:lnTo>
                    <a:pt x="244666" y="0"/>
                  </a:lnTo>
                  <a:lnTo>
                    <a:pt x="247065" y="0"/>
                  </a:lnTo>
                  <a:lnTo>
                    <a:pt x="249464" y="0"/>
                  </a:lnTo>
                  <a:lnTo>
                    <a:pt x="251862" y="0"/>
                  </a:lnTo>
                  <a:lnTo>
                    <a:pt x="254261" y="0"/>
                  </a:lnTo>
                  <a:lnTo>
                    <a:pt x="256660" y="0"/>
                  </a:lnTo>
                  <a:lnTo>
                    <a:pt x="259058" y="0"/>
                  </a:lnTo>
                  <a:lnTo>
                    <a:pt x="261457" y="0"/>
                  </a:lnTo>
                  <a:lnTo>
                    <a:pt x="263856" y="0"/>
                  </a:lnTo>
                  <a:lnTo>
                    <a:pt x="266254" y="0"/>
                  </a:lnTo>
                  <a:lnTo>
                    <a:pt x="268653" y="0"/>
                  </a:lnTo>
                  <a:lnTo>
                    <a:pt x="271052" y="0"/>
                  </a:lnTo>
                  <a:lnTo>
                    <a:pt x="273451" y="0"/>
                  </a:lnTo>
                  <a:lnTo>
                    <a:pt x="275849" y="0"/>
                  </a:lnTo>
                  <a:lnTo>
                    <a:pt x="278248" y="0"/>
                  </a:lnTo>
                  <a:lnTo>
                    <a:pt x="280647" y="0"/>
                  </a:lnTo>
                  <a:lnTo>
                    <a:pt x="283045" y="0"/>
                  </a:lnTo>
                  <a:lnTo>
                    <a:pt x="285444" y="0"/>
                  </a:lnTo>
                  <a:lnTo>
                    <a:pt x="287843" y="0"/>
                  </a:lnTo>
                  <a:lnTo>
                    <a:pt x="290241" y="0"/>
                  </a:lnTo>
                  <a:lnTo>
                    <a:pt x="292640" y="0"/>
                  </a:lnTo>
                  <a:lnTo>
                    <a:pt x="295039" y="0"/>
                  </a:lnTo>
                  <a:lnTo>
                    <a:pt x="297437" y="0"/>
                  </a:lnTo>
                  <a:lnTo>
                    <a:pt x="299836" y="0"/>
                  </a:lnTo>
                  <a:lnTo>
                    <a:pt x="302235" y="0"/>
                  </a:lnTo>
                  <a:lnTo>
                    <a:pt x="304634" y="0"/>
                  </a:lnTo>
                  <a:lnTo>
                    <a:pt x="307032" y="0"/>
                  </a:lnTo>
                  <a:lnTo>
                    <a:pt x="309431" y="0"/>
                  </a:lnTo>
                  <a:lnTo>
                    <a:pt x="311830" y="0"/>
                  </a:lnTo>
                  <a:lnTo>
                    <a:pt x="314228" y="0"/>
                  </a:lnTo>
                  <a:lnTo>
                    <a:pt x="316627" y="0"/>
                  </a:lnTo>
                  <a:lnTo>
                    <a:pt x="319026" y="0"/>
                  </a:lnTo>
                  <a:lnTo>
                    <a:pt x="321424" y="0"/>
                  </a:lnTo>
                  <a:lnTo>
                    <a:pt x="323823" y="0"/>
                  </a:lnTo>
                  <a:lnTo>
                    <a:pt x="326222" y="0"/>
                  </a:lnTo>
                  <a:lnTo>
                    <a:pt x="328620" y="0"/>
                  </a:lnTo>
                  <a:lnTo>
                    <a:pt x="331019" y="0"/>
                  </a:lnTo>
                  <a:lnTo>
                    <a:pt x="333418" y="0"/>
                  </a:lnTo>
                  <a:lnTo>
                    <a:pt x="335817" y="0"/>
                  </a:lnTo>
                  <a:lnTo>
                    <a:pt x="338215" y="0"/>
                  </a:lnTo>
                  <a:lnTo>
                    <a:pt x="340614" y="0"/>
                  </a:lnTo>
                  <a:lnTo>
                    <a:pt x="343013" y="0"/>
                  </a:lnTo>
                  <a:lnTo>
                    <a:pt x="345411" y="0"/>
                  </a:lnTo>
                  <a:lnTo>
                    <a:pt x="347810" y="0"/>
                  </a:lnTo>
                  <a:lnTo>
                    <a:pt x="350209" y="0"/>
                  </a:lnTo>
                  <a:lnTo>
                    <a:pt x="352607" y="0"/>
                  </a:lnTo>
                  <a:lnTo>
                    <a:pt x="355006" y="0"/>
                  </a:lnTo>
                  <a:lnTo>
                    <a:pt x="357405" y="0"/>
                  </a:lnTo>
                  <a:lnTo>
                    <a:pt x="359803" y="0"/>
                  </a:lnTo>
                  <a:lnTo>
                    <a:pt x="362202" y="233487"/>
                  </a:lnTo>
                  <a:lnTo>
                    <a:pt x="364601" y="233487"/>
                  </a:lnTo>
                  <a:lnTo>
                    <a:pt x="367000" y="233487"/>
                  </a:lnTo>
                  <a:lnTo>
                    <a:pt x="369398" y="233487"/>
                  </a:lnTo>
                  <a:lnTo>
                    <a:pt x="371797" y="233487"/>
                  </a:lnTo>
                  <a:lnTo>
                    <a:pt x="374196" y="233487"/>
                  </a:lnTo>
                  <a:lnTo>
                    <a:pt x="376594" y="233487"/>
                  </a:lnTo>
                  <a:lnTo>
                    <a:pt x="378993" y="233487"/>
                  </a:lnTo>
                  <a:lnTo>
                    <a:pt x="381392" y="233487"/>
                  </a:lnTo>
                  <a:lnTo>
                    <a:pt x="383790" y="233487"/>
                  </a:lnTo>
                  <a:lnTo>
                    <a:pt x="386189" y="233487"/>
                  </a:lnTo>
                  <a:lnTo>
                    <a:pt x="388588" y="233487"/>
                  </a:lnTo>
                  <a:lnTo>
                    <a:pt x="390986" y="233487"/>
                  </a:lnTo>
                  <a:lnTo>
                    <a:pt x="393385" y="233487"/>
                  </a:lnTo>
                  <a:lnTo>
                    <a:pt x="395784" y="233487"/>
                  </a:lnTo>
                  <a:lnTo>
                    <a:pt x="398183" y="233487"/>
                  </a:lnTo>
                  <a:lnTo>
                    <a:pt x="400581" y="233487"/>
                  </a:lnTo>
                  <a:lnTo>
                    <a:pt x="402980" y="233487"/>
                  </a:lnTo>
                  <a:lnTo>
                    <a:pt x="405379" y="233487"/>
                  </a:lnTo>
                  <a:lnTo>
                    <a:pt x="407777" y="233487"/>
                  </a:lnTo>
                  <a:lnTo>
                    <a:pt x="410176" y="233487"/>
                  </a:lnTo>
                  <a:lnTo>
                    <a:pt x="412575" y="233487"/>
                  </a:lnTo>
                  <a:lnTo>
                    <a:pt x="414973" y="233487"/>
                  </a:lnTo>
                  <a:lnTo>
                    <a:pt x="417372" y="233487"/>
                  </a:lnTo>
                  <a:lnTo>
                    <a:pt x="419771" y="233487"/>
                  </a:lnTo>
                  <a:lnTo>
                    <a:pt x="422169" y="233487"/>
                  </a:lnTo>
                  <a:lnTo>
                    <a:pt x="424568" y="233487"/>
                  </a:lnTo>
                  <a:lnTo>
                    <a:pt x="426967" y="233487"/>
                  </a:lnTo>
                  <a:lnTo>
                    <a:pt x="429366" y="233487"/>
                  </a:lnTo>
                  <a:lnTo>
                    <a:pt x="431764" y="233487"/>
                  </a:lnTo>
                  <a:lnTo>
                    <a:pt x="434163" y="233487"/>
                  </a:lnTo>
                  <a:lnTo>
                    <a:pt x="436562" y="233487"/>
                  </a:lnTo>
                  <a:lnTo>
                    <a:pt x="438960" y="233487"/>
                  </a:lnTo>
                  <a:lnTo>
                    <a:pt x="441359" y="233487"/>
                  </a:lnTo>
                  <a:lnTo>
                    <a:pt x="443758" y="233487"/>
                  </a:lnTo>
                  <a:lnTo>
                    <a:pt x="446156" y="233487"/>
                  </a:lnTo>
                  <a:lnTo>
                    <a:pt x="448555" y="233487"/>
                  </a:lnTo>
                  <a:lnTo>
                    <a:pt x="450954" y="233487"/>
                  </a:lnTo>
                  <a:lnTo>
                    <a:pt x="453352" y="233487"/>
                  </a:lnTo>
                  <a:lnTo>
                    <a:pt x="455751" y="233487"/>
                  </a:lnTo>
                  <a:lnTo>
                    <a:pt x="458150" y="233487"/>
                  </a:lnTo>
                  <a:lnTo>
                    <a:pt x="460549" y="233487"/>
                  </a:lnTo>
                  <a:lnTo>
                    <a:pt x="462947" y="233487"/>
                  </a:lnTo>
                  <a:lnTo>
                    <a:pt x="465346" y="233487"/>
                  </a:lnTo>
                  <a:lnTo>
                    <a:pt x="467745" y="233487"/>
                  </a:lnTo>
                  <a:lnTo>
                    <a:pt x="470143" y="233487"/>
                  </a:lnTo>
                  <a:lnTo>
                    <a:pt x="472542" y="233487"/>
                  </a:lnTo>
                  <a:lnTo>
                    <a:pt x="474941" y="233487"/>
                  </a:lnTo>
                  <a:lnTo>
                    <a:pt x="477339" y="233487"/>
                  </a:lnTo>
                  <a:lnTo>
                    <a:pt x="479738" y="233487"/>
                  </a:lnTo>
                  <a:lnTo>
                    <a:pt x="482137" y="233487"/>
                  </a:lnTo>
                  <a:lnTo>
                    <a:pt x="484536" y="233487"/>
                  </a:lnTo>
                  <a:lnTo>
                    <a:pt x="486934" y="233487"/>
                  </a:lnTo>
                  <a:lnTo>
                    <a:pt x="489333" y="233487"/>
                  </a:lnTo>
                  <a:lnTo>
                    <a:pt x="491732" y="233487"/>
                  </a:lnTo>
                  <a:lnTo>
                    <a:pt x="494130" y="233487"/>
                  </a:lnTo>
                  <a:lnTo>
                    <a:pt x="496529" y="233487"/>
                  </a:lnTo>
                  <a:lnTo>
                    <a:pt x="498928" y="233487"/>
                  </a:lnTo>
                  <a:lnTo>
                    <a:pt x="501326" y="233487"/>
                  </a:lnTo>
                  <a:lnTo>
                    <a:pt x="503725" y="233487"/>
                  </a:lnTo>
                  <a:lnTo>
                    <a:pt x="506124" y="233487"/>
                  </a:lnTo>
                  <a:lnTo>
                    <a:pt x="508522" y="233487"/>
                  </a:lnTo>
                  <a:lnTo>
                    <a:pt x="510921" y="233487"/>
                  </a:lnTo>
                  <a:lnTo>
                    <a:pt x="513320" y="233487"/>
                  </a:lnTo>
                  <a:lnTo>
                    <a:pt x="515719" y="233487"/>
                  </a:lnTo>
                  <a:lnTo>
                    <a:pt x="518117" y="233487"/>
                  </a:lnTo>
                  <a:lnTo>
                    <a:pt x="520516" y="233487"/>
                  </a:lnTo>
                  <a:lnTo>
                    <a:pt x="522915" y="233487"/>
                  </a:lnTo>
                  <a:lnTo>
                    <a:pt x="525313" y="233487"/>
                  </a:lnTo>
                  <a:lnTo>
                    <a:pt x="527712" y="233487"/>
                  </a:lnTo>
                  <a:lnTo>
                    <a:pt x="530111" y="233487"/>
                  </a:lnTo>
                  <a:lnTo>
                    <a:pt x="532509" y="233487"/>
                  </a:lnTo>
                  <a:lnTo>
                    <a:pt x="534908" y="233487"/>
                  </a:lnTo>
                  <a:lnTo>
                    <a:pt x="537307" y="233487"/>
                  </a:lnTo>
                  <a:lnTo>
                    <a:pt x="539705" y="233487"/>
                  </a:lnTo>
                  <a:lnTo>
                    <a:pt x="542104" y="233487"/>
                  </a:lnTo>
                  <a:lnTo>
                    <a:pt x="544503" y="233487"/>
                  </a:lnTo>
                  <a:lnTo>
                    <a:pt x="546902" y="233487"/>
                  </a:lnTo>
                  <a:lnTo>
                    <a:pt x="549300" y="233487"/>
                  </a:lnTo>
                  <a:lnTo>
                    <a:pt x="551699" y="233487"/>
                  </a:lnTo>
                  <a:lnTo>
                    <a:pt x="554098" y="233487"/>
                  </a:lnTo>
                  <a:lnTo>
                    <a:pt x="556496" y="233487"/>
                  </a:lnTo>
                  <a:lnTo>
                    <a:pt x="558895" y="233487"/>
                  </a:lnTo>
                  <a:lnTo>
                    <a:pt x="561294" y="233487"/>
                  </a:lnTo>
                  <a:lnTo>
                    <a:pt x="563692" y="233487"/>
                  </a:lnTo>
                  <a:lnTo>
                    <a:pt x="566091" y="233487"/>
                  </a:lnTo>
                  <a:lnTo>
                    <a:pt x="568490" y="233487"/>
                  </a:lnTo>
                  <a:lnTo>
                    <a:pt x="570888" y="233487"/>
                  </a:lnTo>
                  <a:lnTo>
                    <a:pt x="573287" y="233487"/>
                  </a:lnTo>
                  <a:lnTo>
                    <a:pt x="575686" y="233487"/>
                  </a:lnTo>
                  <a:lnTo>
                    <a:pt x="578085" y="233487"/>
                  </a:lnTo>
                  <a:lnTo>
                    <a:pt x="580483" y="233487"/>
                  </a:lnTo>
                  <a:lnTo>
                    <a:pt x="582882" y="233487"/>
                  </a:lnTo>
                  <a:lnTo>
                    <a:pt x="585281" y="233487"/>
                  </a:lnTo>
                  <a:lnTo>
                    <a:pt x="587679" y="233487"/>
                  </a:lnTo>
                  <a:lnTo>
                    <a:pt x="590078" y="233487"/>
                  </a:lnTo>
                  <a:lnTo>
                    <a:pt x="592477" y="233487"/>
                  </a:lnTo>
                  <a:lnTo>
                    <a:pt x="594875" y="233487"/>
                  </a:lnTo>
                  <a:lnTo>
                    <a:pt x="597274" y="233487"/>
                  </a:lnTo>
                  <a:lnTo>
                    <a:pt x="599673" y="233487"/>
                  </a:lnTo>
                  <a:lnTo>
                    <a:pt x="602071" y="233487"/>
                  </a:lnTo>
                  <a:lnTo>
                    <a:pt x="604470" y="233487"/>
                  </a:lnTo>
                  <a:lnTo>
                    <a:pt x="606869" y="233487"/>
                  </a:lnTo>
                  <a:lnTo>
                    <a:pt x="609268" y="233487"/>
                  </a:lnTo>
                  <a:lnTo>
                    <a:pt x="611666" y="233487"/>
                  </a:lnTo>
                  <a:lnTo>
                    <a:pt x="614065" y="233487"/>
                  </a:lnTo>
                  <a:lnTo>
                    <a:pt x="616464" y="233487"/>
                  </a:lnTo>
                  <a:lnTo>
                    <a:pt x="618862" y="233487"/>
                  </a:lnTo>
                  <a:lnTo>
                    <a:pt x="621261" y="233487"/>
                  </a:lnTo>
                  <a:lnTo>
                    <a:pt x="623660" y="233487"/>
                  </a:lnTo>
                  <a:lnTo>
                    <a:pt x="626058" y="233487"/>
                  </a:lnTo>
                  <a:lnTo>
                    <a:pt x="628457" y="233487"/>
                  </a:lnTo>
                  <a:lnTo>
                    <a:pt x="630856" y="233487"/>
                  </a:lnTo>
                  <a:lnTo>
                    <a:pt x="633254" y="233487"/>
                  </a:lnTo>
                  <a:lnTo>
                    <a:pt x="635653" y="233487"/>
                  </a:lnTo>
                  <a:lnTo>
                    <a:pt x="638052" y="233487"/>
                  </a:lnTo>
                  <a:lnTo>
                    <a:pt x="640451" y="233487"/>
                  </a:lnTo>
                  <a:lnTo>
                    <a:pt x="642849" y="233487"/>
                  </a:lnTo>
                  <a:lnTo>
                    <a:pt x="645248" y="233487"/>
                  </a:lnTo>
                  <a:lnTo>
                    <a:pt x="647647" y="233487"/>
                  </a:lnTo>
                  <a:lnTo>
                    <a:pt x="650045" y="233487"/>
                  </a:lnTo>
                  <a:lnTo>
                    <a:pt x="652444" y="233487"/>
                  </a:lnTo>
                  <a:lnTo>
                    <a:pt x="654843" y="233487"/>
                  </a:lnTo>
                  <a:lnTo>
                    <a:pt x="657241" y="233487"/>
                  </a:lnTo>
                  <a:lnTo>
                    <a:pt x="659640" y="233487"/>
                  </a:lnTo>
                  <a:lnTo>
                    <a:pt x="662039" y="233487"/>
                  </a:lnTo>
                  <a:lnTo>
                    <a:pt x="664437" y="233487"/>
                  </a:lnTo>
                  <a:lnTo>
                    <a:pt x="666836" y="233487"/>
                  </a:lnTo>
                  <a:lnTo>
                    <a:pt x="669235" y="233487"/>
                  </a:lnTo>
                  <a:lnTo>
                    <a:pt x="671634" y="233487"/>
                  </a:lnTo>
                  <a:lnTo>
                    <a:pt x="674032" y="233487"/>
                  </a:lnTo>
                  <a:lnTo>
                    <a:pt x="676431" y="233487"/>
                  </a:lnTo>
                  <a:lnTo>
                    <a:pt x="678830" y="233487"/>
                  </a:lnTo>
                  <a:lnTo>
                    <a:pt x="681228" y="233487"/>
                  </a:lnTo>
                  <a:lnTo>
                    <a:pt x="683627" y="233487"/>
                  </a:lnTo>
                  <a:lnTo>
                    <a:pt x="686026" y="233487"/>
                  </a:lnTo>
                  <a:lnTo>
                    <a:pt x="688424" y="233487"/>
                  </a:lnTo>
                  <a:lnTo>
                    <a:pt x="690823" y="233487"/>
                  </a:lnTo>
                  <a:lnTo>
                    <a:pt x="693222" y="233487"/>
                  </a:lnTo>
                  <a:lnTo>
                    <a:pt x="695620" y="233487"/>
                  </a:lnTo>
                  <a:lnTo>
                    <a:pt x="698019" y="233487"/>
                  </a:lnTo>
                  <a:lnTo>
                    <a:pt x="700418" y="233487"/>
                  </a:lnTo>
                  <a:lnTo>
                    <a:pt x="702817" y="233487"/>
                  </a:lnTo>
                  <a:lnTo>
                    <a:pt x="705215" y="233487"/>
                  </a:lnTo>
                  <a:lnTo>
                    <a:pt x="707614" y="233487"/>
                  </a:lnTo>
                  <a:lnTo>
                    <a:pt x="710013" y="233487"/>
                  </a:lnTo>
                  <a:lnTo>
                    <a:pt x="712411" y="233487"/>
                  </a:lnTo>
                  <a:lnTo>
                    <a:pt x="714810" y="233487"/>
                  </a:lnTo>
                  <a:lnTo>
                    <a:pt x="717209" y="233487"/>
                  </a:lnTo>
                  <a:lnTo>
                    <a:pt x="719607" y="233487"/>
                  </a:lnTo>
                  <a:lnTo>
                    <a:pt x="722006" y="233487"/>
                  </a:lnTo>
                  <a:lnTo>
                    <a:pt x="724405" y="233487"/>
                  </a:lnTo>
                  <a:lnTo>
                    <a:pt x="726804" y="233487"/>
                  </a:lnTo>
                  <a:lnTo>
                    <a:pt x="729202" y="233487"/>
                  </a:lnTo>
                  <a:lnTo>
                    <a:pt x="731601" y="233487"/>
                  </a:lnTo>
                  <a:lnTo>
                    <a:pt x="734000" y="233487"/>
                  </a:lnTo>
                  <a:lnTo>
                    <a:pt x="736398" y="233487"/>
                  </a:lnTo>
                  <a:lnTo>
                    <a:pt x="738797" y="233487"/>
                  </a:lnTo>
                  <a:lnTo>
                    <a:pt x="741196" y="233487"/>
                  </a:lnTo>
                  <a:lnTo>
                    <a:pt x="743594" y="233487"/>
                  </a:lnTo>
                  <a:lnTo>
                    <a:pt x="745993" y="233487"/>
                  </a:lnTo>
                  <a:lnTo>
                    <a:pt x="748392" y="233487"/>
                  </a:lnTo>
                  <a:lnTo>
                    <a:pt x="750790" y="233487"/>
                  </a:lnTo>
                  <a:lnTo>
                    <a:pt x="753189" y="233487"/>
                  </a:lnTo>
                  <a:lnTo>
                    <a:pt x="755588" y="233487"/>
                  </a:lnTo>
                  <a:lnTo>
                    <a:pt x="757987" y="233487"/>
                  </a:lnTo>
                  <a:lnTo>
                    <a:pt x="760385" y="233487"/>
                  </a:lnTo>
                  <a:lnTo>
                    <a:pt x="762784" y="233487"/>
                  </a:lnTo>
                  <a:lnTo>
                    <a:pt x="765183" y="233487"/>
                  </a:lnTo>
                  <a:lnTo>
                    <a:pt x="767581" y="233487"/>
                  </a:lnTo>
                  <a:lnTo>
                    <a:pt x="769980" y="233487"/>
                  </a:lnTo>
                  <a:lnTo>
                    <a:pt x="772379" y="233487"/>
                  </a:lnTo>
                  <a:lnTo>
                    <a:pt x="774777" y="233487"/>
                  </a:lnTo>
                  <a:lnTo>
                    <a:pt x="777176" y="233487"/>
                  </a:lnTo>
                  <a:lnTo>
                    <a:pt x="779575" y="233487"/>
                  </a:lnTo>
                  <a:lnTo>
                    <a:pt x="781973" y="233487"/>
                  </a:lnTo>
                  <a:lnTo>
                    <a:pt x="784372" y="233487"/>
                  </a:lnTo>
                  <a:lnTo>
                    <a:pt x="786771" y="233487"/>
                  </a:lnTo>
                  <a:lnTo>
                    <a:pt x="789170" y="233487"/>
                  </a:lnTo>
                  <a:lnTo>
                    <a:pt x="791568" y="233487"/>
                  </a:lnTo>
                  <a:lnTo>
                    <a:pt x="793967" y="233487"/>
                  </a:lnTo>
                  <a:lnTo>
                    <a:pt x="796366" y="233487"/>
                  </a:lnTo>
                  <a:lnTo>
                    <a:pt x="798764" y="233487"/>
                  </a:lnTo>
                  <a:lnTo>
                    <a:pt x="801163" y="233487"/>
                  </a:lnTo>
                  <a:lnTo>
                    <a:pt x="803562" y="233487"/>
                  </a:lnTo>
                  <a:lnTo>
                    <a:pt x="805960" y="233487"/>
                  </a:lnTo>
                  <a:lnTo>
                    <a:pt x="808359" y="233487"/>
                  </a:lnTo>
                  <a:lnTo>
                    <a:pt x="810758" y="233487"/>
                  </a:lnTo>
                  <a:lnTo>
                    <a:pt x="813156" y="233487"/>
                  </a:lnTo>
                  <a:lnTo>
                    <a:pt x="815555" y="233487"/>
                  </a:lnTo>
                  <a:lnTo>
                    <a:pt x="817954" y="233487"/>
                  </a:lnTo>
                  <a:lnTo>
                    <a:pt x="820353" y="233487"/>
                  </a:lnTo>
                  <a:lnTo>
                    <a:pt x="822751" y="233487"/>
                  </a:lnTo>
                  <a:lnTo>
                    <a:pt x="825150" y="233487"/>
                  </a:lnTo>
                  <a:lnTo>
                    <a:pt x="827549" y="233487"/>
                  </a:lnTo>
                  <a:lnTo>
                    <a:pt x="829947" y="233487"/>
                  </a:lnTo>
                  <a:lnTo>
                    <a:pt x="832346" y="233487"/>
                  </a:lnTo>
                  <a:lnTo>
                    <a:pt x="834745" y="233487"/>
                  </a:lnTo>
                  <a:lnTo>
                    <a:pt x="837143" y="233487"/>
                  </a:lnTo>
                  <a:lnTo>
                    <a:pt x="839542" y="233487"/>
                  </a:lnTo>
                  <a:lnTo>
                    <a:pt x="841941" y="233487"/>
                  </a:lnTo>
                  <a:lnTo>
                    <a:pt x="844339" y="233487"/>
                  </a:lnTo>
                  <a:lnTo>
                    <a:pt x="846738" y="233487"/>
                  </a:lnTo>
                  <a:lnTo>
                    <a:pt x="849137" y="233487"/>
                  </a:lnTo>
                  <a:lnTo>
                    <a:pt x="851536" y="233487"/>
                  </a:lnTo>
                  <a:lnTo>
                    <a:pt x="853934" y="233487"/>
                  </a:lnTo>
                  <a:lnTo>
                    <a:pt x="856333" y="233487"/>
                  </a:lnTo>
                  <a:lnTo>
                    <a:pt x="858732" y="233487"/>
                  </a:lnTo>
                  <a:lnTo>
                    <a:pt x="861130" y="233487"/>
                  </a:lnTo>
                  <a:lnTo>
                    <a:pt x="863529" y="233487"/>
                  </a:lnTo>
                  <a:lnTo>
                    <a:pt x="865928" y="233487"/>
                  </a:lnTo>
                  <a:lnTo>
                    <a:pt x="868326" y="233487"/>
                  </a:lnTo>
                  <a:lnTo>
                    <a:pt x="870725" y="233487"/>
                  </a:lnTo>
                  <a:lnTo>
                    <a:pt x="873124" y="233487"/>
                  </a:lnTo>
                  <a:lnTo>
                    <a:pt x="875522" y="233487"/>
                  </a:lnTo>
                  <a:lnTo>
                    <a:pt x="877921" y="233487"/>
                  </a:lnTo>
                  <a:lnTo>
                    <a:pt x="880320" y="233487"/>
                  </a:lnTo>
                  <a:lnTo>
                    <a:pt x="882719" y="233487"/>
                  </a:lnTo>
                  <a:lnTo>
                    <a:pt x="885117" y="233487"/>
                  </a:lnTo>
                  <a:lnTo>
                    <a:pt x="887516" y="233487"/>
                  </a:lnTo>
                  <a:lnTo>
                    <a:pt x="889915" y="233487"/>
                  </a:lnTo>
                  <a:lnTo>
                    <a:pt x="892313" y="233487"/>
                  </a:lnTo>
                  <a:lnTo>
                    <a:pt x="894712" y="233487"/>
                  </a:lnTo>
                  <a:lnTo>
                    <a:pt x="897111" y="233487"/>
                  </a:lnTo>
                  <a:lnTo>
                    <a:pt x="899509" y="233487"/>
                  </a:lnTo>
                  <a:lnTo>
                    <a:pt x="901908" y="233487"/>
                  </a:lnTo>
                  <a:lnTo>
                    <a:pt x="904307" y="233487"/>
                  </a:lnTo>
                  <a:lnTo>
                    <a:pt x="906705" y="233487"/>
                  </a:lnTo>
                  <a:lnTo>
                    <a:pt x="909104" y="233487"/>
                  </a:lnTo>
                  <a:lnTo>
                    <a:pt x="911503" y="233487"/>
                  </a:lnTo>
                  <a:lnTo>
                    <a:pt x="913902" y="233487"/>
                  </a:lnTo>
                  <a:lnTo>
                    <a:pt x="916300" y="233487"/>
                  </a:lnTo>
                  <a:lnTo>
                    <a:pt x="918699" y="233487"/>
                  </a:lnTo>
                  <a:lnTo>
                    <a:pt x="921098" y="233487"/>
                  </a:lnTo>
                  <a:lnTo>
                    <a:pt x="923496" y="233487"/>
                  </a:lnTo>
                  <a:lnTo>
                    <a:pt x="925895" y="233487"/>
                  </a:lnTo>
                  <a:lnTo>
                    <a:pt x="928294" y="233487"/>
                  </a:lnTo>
                  <a:lnTo>
                    <a:pt x="930692" y="233487"/>
                  </a:lnTo>
                  <a:lnTo>
                    <a:pt x="933091" y="233487"/>
                  </a:lnTo>
                  <a:lnTo>
                    <a:pt x="935490" y="233487"/>
                  </a:lnTo>
                  <a:lnTo>
                    <a:pt x="937889" y="233487"/>
                  </a:lnTo>
                  <a:lnTo>
                    <a:pt x="940287" y="233487"/>
                  </a:lnTo>
                  <a:lnTo>
                    <a:pt x="942686" y="233487"/>
                  </a:lnTo>
                  <a:lnTo>
                    <a:pt x="945085" y="233487"/>
                  </a:lnTo>
                  <a:lnTo>
                    <a:pt x="947483" y="233487"/>
                  </a:lnTo>
                  <a:lnTo>
                    <a:pt x="949882" y="233487"/>
                  </a:lnTo>
                  <a:lnTo>
                    <a:pt x="952281" y="233487"/>
                  </a:lnTo>
                  <a:lnTo>
                    <a:pt x="954679" y="233487"/>
                  </a:lnTo>
                  <a:lnTo>
                    <a:pt x="957078" y="233487"/>
                  </a:lnTo>
                  <a:lnTo>
                    <a:pt x="959477" y="233487"/>
                  </a:lnTo>
                  <a:lnTo>
                    <a:pt x="961875" y="233487"/>
                  </a:lnTo>
                  <a:lnTo>
                    <a:pt x="964274" y="233487"/>
                  </a:lnTo>
                  <a:lnTo>
                    <a:pt x="966673" y="233487"/>
                  </a:lnTo>
                  <a:lnTo>
                    <a:pt x="969072" y="233487"/>
                  </a:lnTo>
                  <a:lnTo>
                    <a:pt x="971470" y="233487"/>
                  </a:lnTo>
                  <a:lnTo>
                    <a:pt x="973869" y="233487"/>
                  </a:lnTo>
                  <a:lnTo>
                    <a:pt x="976268" y="233487"/>
                  </a:lnTo>
                  <a:lnTo>
                    <a:pt x="978666" y="233487"/>
                  </a:lnTo>
                  <a:lnTo>
                    <a:pt x="981065" y="233487"/>
                  </a:lnTo>
                  <a:lnTo>
                    <a:pt x="983464" y="233487"/>
                  </a:lnTo>
                  <a:lnTo>
                    <a:pt x="985862" y="233487"/>
                  </a:lnTo>
                  <a:lnTo>
                    <a:pt x="988261" y="233487"/>
                  </a:lnTo>
                  <a:lnTo>
                    <a:pt x="990660" y="233487"/>
                  </a:lnTo>
                  <a:lnTo>
                    <a:pt x="993058" y="233487"/>
                  </a:lnTo>
                  <a:lnTo>
                    <a:pt x="995457" y="233487"/>
                  </a:lnTo>
                  <a:lnTo>
                    <a:pt x="997856" y="233487"/>
                  </a:lnTo>
                  <a:lnTo>
                    <a:pt x="1000255" y="233487"/>
                  </a:lnTo>
                  <a:lnTo>
                    <a:pt x="1002653" y="233487"/>
                  </a:lnTo>
                  <a:lnTo>
                    <a:pt x="1005052" y="233487"/>
                  </a:lnTo>
                  <a:lnTo>
                    <a:pt x="1007451" y="233487"/>
                  </a:lnTo>
                  <a:lnTo>
                    <a:pt x="1009849" y="233487"/>
                  </a:lnTo>
                  <a:lnTo>
                    <a:pt x="1012248" y="233487"/>
                  </a:lnTo>
                  <a:lnTo>
                    <a:pt x="1014647" y="233487"/>
                  </a:lnTo>
                  <a:lnTo>
                    <a:pt x="1017045" y="233487"/>
                  </a:lnTo>
                  <a:lnTo>
                    <a:pt x="1019444" y="233487"/>
                  </a:lnTo>
                  <a:lnTo>
                    <a:pt x="1021843" y="233487"/>
                  </a:lnTo>
                  <a:lnTo>
                    <a:pt x="1024241" y="233487"/>
                  </a:lnTo>
                  <a:lnTo>
                    <a:pt x="1026640" y="233487"/>
                  </a:lnTo>
                  <a:lnTo>
                    <a:pt x="1029039" y="233487"/>
                  </a:lnTo>
                  <a:lnTo>
                    <a:pt x="1031438" y="233487"/>
                  </a:lnTo>
                  <a:lnTo>
                    <a:pt x="1033836" y="233487"/>
                  </a:lnTo>
                  <a:lnTo>
                    <a:pt x="1036235" y="233487"/>
                  </a:lnTo>
                  <a:lnTo>
                    <a:pt x="1038634" y="233487"/>
                  </a:lnTo>
                  <a:lnTo>
                    <a:pt x="1041032" y="233487"/>
                  </a:lnTo>
                  <a:lnTo>
                    <a:pt x="1043431" y="233487"/>
                  </a:lnTo>
                  <a:lnTo>
                    <a:pt x="1045830" y="233487"/>
                  </a:lnTo>
                  <a:lnTo>
                    <a:pt x="1048228" y="233487"/>
                  </a:lnTo>
                  <a:lnTo>
                    <a:pt x="1050627" y="233487"/>
                  </a:lnTo>
                  <a:lnTo>
                    <a:pt x="1053026" y="233487"/>
                  </a:lnTo>
                  <a:lnTo>
                    <a:pt x="1055424" y="233487"/>
                  </a:lnTo>
                  <a:lnTo>
                    <a:pt x="1057823" y="233487"/>
                  </a:lnTo>
                  <a:lnTo>
                    <a:pt x="1060222" y="233487"/>
                  </a:lnTo>
                  <a:lnTo>
                    <a:pt x="1062621" y="233487"/>
                  </a:lnTo>
                  <a:lnTo>
                    <a:pt x="1065019" y="233487"/>
                  </a:lnTo>
                  <a:lnTo>
                    <a:pt x="1067418" y="233487"/>
                  </a:lnTo>
                  <a:lnTo>
                    <a:pt x="1069817" y="233487"/>
                  </a:lnTo>
                  <a:lnTo>
                    <a:pt x="1072215" y="233487"/>
                  </a:lnTo>
                  <a:lnTo>
                    <a:pt x="1074614" y="233487"/>
                  </a:lnTo>
                  <a:lnTo>
                    <a:pt x="1077013" y="233487"/>
                  </a:lnTo>
                  <a:lnTo>
                    <a:pt x="1079411" y="233487"/>
                  </a:lnTo>
                  <a:lnTo>
                    <a:pt x="1081810" y="233487"/>
                  </a:lnTo>
                  <a:lnTo>
                    <a:pt x="1084209" y="233487"/>
                  </a:lnTo>
                  <a:lnTo>
                    <a:pt x="1086607" y="233487"/>
                  </a:lnTo>
                  <a:lnTo>
                    <a:pt x="1089006" y="233487"/>
                  </a:lnTo>
                  <a:lnTo>
                    <a:pt x="1091405" y="233487"/>
                  </a:lnTo>
                  <a:lnTo>
                    <a:pt x="1093804" y="233487"/>
                  </a:lnTo>
                  <a:lnTo>
                    <a:pt x="1096202" y="233487"/>
                  </a:lnTo>
                  <a:lnTo>
                    <a:pt x="1098601" y="233487"/>
                  </a:lnTo>
                  <a:lnTo>
                    <a:pt x="1101000" y="233487"/>
                  </a:lnTo>
                  <a:lnTo>
                    <a:pt x="1103398" y="233487"/>
                  </a:lnTo>
                  <a:lnTo>
                    <a:pt x="1105797" y="233487"/>
                  </a:lnTo>
                  <a:lnTo>
                    <a:pt x="1108196" y="233487"/>
                  </a:lnTo>
                  <a:lnTo>
                    <a:pt x="1110594" y="233487"/>
                  </a:lnTo>
                  <a:lnTo>
                    <a:pt x="1112993" y="233487"/>
                  </a:lnTo>
                  <a:lnTo>
                    <a:pt x="1115392" y="233487"/>
                  </a:lnTo>
                  <a:lnTo>
                    <a:pt x="1117790" y="233487"/>
                  </a:lnTo>
                  <a:lnTo>
                    <a:pt x="1120189" y="233487"/>
                  </a:lnTo>
                  <a:lnTo>
                    <a:pt x="1122588" y="233487"/>
                  </a:lnTo>
                  <a:lnTo>
                    <a:pt x="1124987" y="233487"/>
                  </a:lnTo>
                  <a:lnTo>
                    <a:pt x="1127385" y="233487"/>
                  </a:lnTo>
                  <a:lnTo>
                    <a:pt x="1129784" y="233487"/>
                  </a:lnTo>
                  <a:lnTo>
                    <a:pt x="1132183" y="233487"/>
                  </a:lnTo>
                  <a:lnTo>
                    <a:pt x="1134581" y="233487"/>
                  </a:lnTo>
                  <a:lnTo>
                    <a:pt x="1136980" y="233487"/>
                  </a:lnTo>
                  <a:lnTo>
                    <a:pt x="1139379" y="233487"/>
                  </a:lnTo>
                  <a:lnTo>
                    <a:pt x="1141777" y="233487"/>
                  </a:lnTo>
                  <a:lnTo>
                    <a:pt x="1144176" y="233487"/>
                  </a:lnTo>
                  <a:lnTo>
                    <a:pt x="1146575" y="233487"/>
                  </a:lnTo>
                  <a:lnTo>
                    <a:pt x="1148973" y="233487"/>
                  </a:lnTo>
                  <a:lnTo>
                    <a:pt x="1151372" y="233487"/>
                  </a:lnTo>
                  <a:lnTo>
                    <a:pt x="1153771" y="233487"/>
                  </a:lnTo>
                  <a:lnTo>
                    <a:pt x="1156170" y="233487"/>
                  </a:lnTo>
                  <a:lnTo>
                    <a:pt x="1158568" y="233487"/>
                  </a:lnTo>
                  <a:lnTo>
                    <a:pt x="1160967" y="233487"/>
                  </a:lnTo>
                  <a:lnTo>
                    <a:pt x="1163366" y="233487"/>
                  </a:lnTo>
                  <a:lnTo>
                    <a:pt x="1165764" y="233487"/>
                  </a:lnTo>
                  <a:lnTo>
                    <a:pt x="1168163" y="233487"/>
                  </a:lnTo>
                  <a:lnTo>
                    <a:pt x="1170562" y="233487"/>
                  </a:lnTo>
                  <a:lnTo>
                    <a:pt x="1172960" y="233487"/>
                  </a:lnTo>
                  <a:lnTo>
                    <a:pt x="1175359" y="233487"/>
                  </a:lnTo>
                  <a:lnTo>
                    <a:pt x="1177758" y="233487"/>
                  </a:lnTo>
                  <a:lnTo>
                    <a:pt x="1180157" y="233487"/>
                  </a:lnTo>
                  <a:lnTo>
                    <a:pt x="1182555" y="233487"/>
                  </a:lnTo>
                  <a:lnTo>
                    <a:pt x="1184954" y="233487"/>
                  </a:lnTo>
                  <a:lnTo>
                    <a:pt x="1187353" y="233487"/>
                  </a:lnTo>
                  <a:lnTo>
                    <a:pt x="1189751" y="233487"/>
                  </a:lnTo>
                  <a:lnTo>
                    <a:pt x="1192150" y="233487"/>
                  </a:lnTo>
                  <a:lnTo>
                    <a:pt x="1194549" y="233487"/>
                  </a:lnTo>
                  <a:lnTo>
                    <a:pt x="1196947" y="233487"/>
                  </a:lnTo>
                  <a:lnTo>
                    <a:pt x="1199346" y="233487"/>
                  </a:lnTo>
                  <a:lnTo>
                    <a:pt x="1201745" y="233487"/>
                  </a:lnTo>
                  <a:lnTo>
                    <a:pt x="1204143" y="233487"/>
                  </a:lnTo>
                  <a:lnTo>
                    <a:pt x="1206542" y="233487"/>
                  </a:lnTo>
                  <a:lnTo>
                    <a:pt x="1208941" y="233487"/>
                  </a:lnTo>
                  <a:lnTo>
                    <a:pt x="1211340" y="233487"/>
                  </a:lnTo>
                  <a:lnTo>
                    <a:pt x="1213738" y="233487"/>
                  </a:lnTo>
                  <a:lnTo>
                    <a:pt x="1216137" y="233487"/>
                  </a:lnTo>
                  <a:lnTo>
                    <a:pt x="1218536" y="233487"/>
                  </a:lnTo>
                  <a:lnTo>
                    <a:pt x="1220934" y="233487"/>
                  </a:lnTo>
                  <a:lnTo>
                    <a:pt x="1223333" y="233487"/>
                  </a:lnTo>
                  <a:lnTo>
                    <a:pt x="1225732" y="233487"/>
                  </a:lnTo>
                  <a:lnTo>
                    <a:pt x="1228130" y="233487"/>
                  </a:lnTo>
                  <a:lnTo>
                    <a:pt x="1230529" y="233487"/>
                  </a:lnTo>
                  <a:lnTo>
                    <a:pt x="1232928" y="233487"/>
                  </a:lnTo>
                  <a:lnTo>
                    <a:pt x="1235326" y="233487"/>
                  </a:lnTo>
                  <a:lnTo>
                    <a:pt x="1237725" y="233487"/>
                  </a:lnTo>
                  <a:lnTo>
                    <a:pt x="1240124" y="233487"/>
                  </a:lnTo>
                  <a:lnTo>
                    <a:pt x="1242523" y="233487"/>
                  </a:lnTo>
                  <a:lnTo>
                    <a:pt x="1244921" y="233487"/>
                  </a:lnTo>
                  <a:lnTo>
                    <a:pt x="1247320" y="233487"/>
                  </a:lnTo>
                  <a:lnTo>
                    <a:pt x="1249719" y="233487"/>
                  </a:lnTo>
                  <a:lnTo>
                    <a:pt x="1252117" y="233487"/>
                  </a:lnTo>
                  <a:lnTo>
                    <a:pt x="1254516" y="233487"/>
                  </a:lnTo>
                  <a:lnTo>
                    <a:pt x="1256915" y="233487"/>
                  </a:lnTo>
                  <a:lnTo>
                    <a:pt x="1259313" y="233487"/>
                  </a:lnTo>
                  <a:lnTo>
                    <a:pt x="1261712" y="233487"/>
                  </a:lnTo>
                  <a:lnTo>
                    <a:pt x="1264111" y="233487"/>
                  </a:lnTo>
                  <a:lnTo>
                    <a:pt x="1266509" y="233487"/>
                  </a:lnTo>
                  <a:lnTo>
                    <a:pt x="1268908" y="233487"/>
                  </a:lnTo>
                  <a:lnTo>
                    <a:pt x="1271307" y="233487"/>
                  </a:lnTo>
                  <a:lnTo>
                    <a:pt x="1273706" y="233487"/>
                  </a:lnTo>
                  <a:lnTo>
                    <a:pt x="1276104" y="233487"/>
                  </a:lnTo>
                  <a:lnTo>
                    <a:pt x="1278503" y="233487"/>
                  </a:lnTo>
                  <a:lnTo>
                    <a:pt x="1280902" y="233487"/>
                  </a:lnTo>
                  <a:lnTo>
                    <a:pt x="1283300" y="233487"/>
                  </a:lnTo>
                  <a:lnTo>
                    <a:pt x="1285699" y="233487"/>
                  </a:lnTo>
                  <a:lnTo>
                    <a:pt x="1288098" y="233487"/>
                  </a:lnTo>
                  <a:lnTo>
                    <a:pt x="1290496" y="233487"/>
                  </a:lnTo>
                  <a:lnTo>
                    <a:pt x="1292895" y="233487"/>
                  </a:lnTo>
                  <a:lnTo>
                    <a:pt x="1295294" y="233487"/>
                  </a:lnTo>
                  <a:lnTo>
                    <a:pt x="1297692" y="233487"/>
                  </a:lnTo>
                  <a:lnTo>
                    <a:pt x="1300091" y="233487"/>
                  </a:lnTo>
                  <a:lnTo>
                    <a:pt x="1302490" y="233487"/>
                  </a:lnTo>
                  <a:lnTo>
                    <a:pt x="1304889" y="233487"/>
                  </a:lnTo>
                  <a:lnTo>
                    <a:pt x="1307287" y="233487"/>
                  </a:lnTo>
                  <a:lnTo>
                    <a:pt x="1309686" y="233487"/>
                  </a:lnTo>
                  <a:lnTo>
                    <a:pt x="1312085" y="233487"/>
                  </a:lnTo>
                  <a:lnTo>
                    <a:pt x="1314483" y="233487"/>
                  </a:lnTo>
                  <a:lnTo>
                    <a:pt x="1316882" y="233487"/>
                  </a:lnTo>
                  <a:lnTo>
                    <a:pt x="1319281" y="233487"/>
                  </a:lnTo>
                  <a:lnTo>
                    <a:pt x="1321679" y="233487"/>
                  </a:lnTo>
                  <a:lnTo>
                    <a:pt x="1324078" y="233487"/>
                  </a:lnTo>
                  <a:lnTo>
                    <a:pt x="1326477" y="233487"/>
                  </a:lnTo>
                  <a:lnTo>
                    <a:pt x="1328875" y="233487"/>
                  </a:lnTo>
                  <a:lnTo>
                    <a:pt x="1331274" y="233487"/>
                  </a:lnTo>
                  <a:lnTo>
                    <a:pt x="1333673" y="233487"/>
                  </a:lnTo>
                  <a:lnTo>
                    <a:pt x="1336072" y="233487"/>
                  </a:lnTo>
                  <a:lnTo>
                    <a:pt x="1338470" y="233487"/>
                  </a:lnTo>
                  <a:lnTo>
                    <a:pt x="1340869" y="233487"/>
                  </a:lnTo>
                  <a:lnTo>
                    <a:pt x="1343268" y="233487"/>
                  </a:lnTo>
                  <a:lnTo>
                    <a:pt x="1345666" y="233487"/>
                  </a:lnTo>
                  <a:lnTo>
                    <a:pt x="1348065" y="233487"/>
                  </a:lnTo>
                  <a:lnTo>
                    <a:pt x="1350464" y="233487"/>
                  </a:lnTo>
                  <a:lnTo>
                    <a:pt x="1352862" y="233487"/>
                  </a:lnTo>
                  <a:lnTo>
                    <a:pt x="1355261" y="233487"/>
                  </a:lnTo>
                  <a:lnTo>
                    <a:pt x="1357660" y="233487"/>
                  </a:lnTo>
                  <a:lnTo>
                    <a:pt x="1360058" y="233487"/>
                  </a:lnTo>
                  <a:lnTo>
                    <a:pt x="1362457" y="233487"/>
                  </a:lnTo>
                  <a:lnTo>
                    <a:pt x="1364856" y="233487"/>
                  </a:lnTo>
                  <a:lnTo>
                    <a:pt x="1367255" y="233487"/>
                  </a:lnTo>
                  <a:lnTo>
                    <a:pt x="1369653" y="233487"/>
                  </a:lnTo>
                  <a:lnTo>
                    <a:pt x="1372052" y="233487"/>
                  </a:lnTo>
                  <a:lnTo>
                    <a:pt x="1374451" y="233487"/>
                  </a:lnTo>
                  <a:lnTo>
                    <a:pt x="1376849" y="233487"/>
                  </a:lnTo>
                  <a:lnTo>
                    <a:pt x="1379248" y="233487"/>
                  </a:lnTo>
                  <a:lnTo>
                    <a:pt x="1381647" y="233487"/>
                  </a:lnTo>
                  <a:lnTo>
                    <a:pt x="1384045" y="233487"/>
                  </a:lnTo>
                  <a:lnTo>
                    <a:pt x="1386444" y="233487"/>
                  </a:lnTo>
                  <a:lnTo>
                    <a:pt x="1388843" y="233487"/>
                  </a:lnTo>
                  <a:lnTo>
                    <a:pt x="1391241" y="233487"/>
                  </a:lnTo>
                  <a:lnTo>
                    <a:pt x="1393640" y="233487"/>
                  </a:lnTo>
                  <a:lnTo>
                    <a:pt x="1396039" y="233487"/>
                  </a:lnTo>
                  <a:lnTo>
                    <a:pt x="1398438" y="233487"/>
                  </a:lnTo>
                  <a:lnTo>
                    <a:pt x="1400836" y="233487"/>
                  </a:lnTo>
                  <a:lnTo>
                    <a:pt x="1403235" y="233487"/>
                  </a:lnTo>
                  <a:lnTo>
                    <a:pt x="1405634" y="233487"/>
                  </a:lnTo>
                  <a:lnTo>
                    <a:pt x="1408032" y="233487"/>
                  </a:lnTo>
                  <a:lnTo>
                    <a:pt x="1410431" y="233487"/>
                  </a:lnTo>
                  <a:lnTo>
                    <a:pt x="1412830" y="233487"/>
                  </a:lnTo>
                  <a:lnTo>
                    <a:pt x="1415228" y="233487"/>
                  </a:lnTo>
                  <a:lnTo>
                    <a:pt x="1417627" y="233487"/>
                  </a:lnTo>
                  <a:lnTo>
                    <a:pt x="1420026" y="233487"/>
                  </a:lnTo>
                  <a:lnTo>
                    <a:pt x="1422425" y="233487"/>
                  </a:lnTo>
                  <a:lnTo>
                    <a:pt x="1424823" y="233487"/>
                  </a:lnTo>
                  <a:lnTo>
                    <a:pt x="1427222" y="233487"/>
                  </a:lnTo>
                  <a:lnTo>
                    <a:pt x="1429621" y="233487"/>
                  </a:lnTo>
                  <a:lnTo>
                    <a:pt x="1432019" y="233487"/>
                  </a:lnTo>
                  <a:lnTo>
                    <a:pt x="1434418" y="233487"/>
                  </a:lnTo>
                  <a:lnTo>
                    <a:pt x="1436817" y="233487"/>
                  </a:lnTo>
                  <a:lnTo>
                    <a:pt x="1439215" y="233487"/>
                  </a:lnTo>
                  <a:lnTo>
                    <a:pt x="1441614" y="233487"/>
                  </a:lnTo>
                  <a:lnTo>
                    <a:pt x="1444013" y="233487"/>
                  </a:lnTo>
                  <a:lnTo>
                    <a:pt x="1446411" y="233487"/>
                  </a:lnTo>
                  <a:lnTo>
                    <a:pt x="1448810" y="233487"/>
                  </a:lnTo>
                  <a:lnTo>
                    <a:pt x="1451209" y="233487"/>
                  </a:lnTo>
                  <a:lnTo>
                    <a:pt x="1453608" y="233487"/>
                  </a:lnTo>
                  <a:lnTo>
                    <a:pt x="1456006" y="233487"/>
                  </a:lnTo>
                  <a:lnTo>
                    <a:pt x="1458405" y="233487"/>
                  </a:lnTo>
                  <a:lnTo>
                    <a:pt x="1460804" y="233487"/>
                  </a:lnTo>
                  <a:lnTo>
                    <a:pt x="1463202" y="233487"/>
                  </a:lnTo>
                  <a:lnTo>
                    <a:pt x="1465601" y="233487"/>
                  </a:lnTo>
                  <a:lnTo>
                    <a:pt x="1468000" y="233487"/>
                  </a:lnTo>
                  <a:lnTo>
                    <a:pt x="1470398" y="233487"/>
                  </a:lnTo>
                  <a:lnTo>
                    <a:pt x="1472797" y="233487"/>
                  </a:lnTo>
                  <a:lnTo>
                    <a:pt x="1475196" y="233487"/>
                  </a:lnTo>
                  <a:lnTo>
                    <a:pt x="1477594" y="233487"/>
                  </a:lnTo>
                  <a:lnTo>
                    <a:pt x="1479993" y="233487"/>
                  </a:lnTo>
                  <a:lnTo>
                    <a:pt x="1482392" y="233487"/>
                  </a:lnTo>
                  <a:lnTo>
                    <a:pt x="1484791" y="233487"/>
                  </a:lnTo>
                  <a:lnTo>
                    <a:pt x="1487189" y="233487"/>
                  </a:lnTo>
                  <a:lnTo>
                    <a:pt x="1489588" y="233487"/>
                  </a:lnTo>
                  <a:lnTo>
                    <a:pt x="1491987" y="233487"/>
                  </a:lnTo>
                  <a:lnTo>
                    <a:pt x="1494385" y="233487"/>
                  </a:lnTo>
                  <a:lnTo>
                    <a:pt x="1496784" y="233487"/>
                  </a:lnTo>
                  <a:lnTo>
                    <a:pt x="1499183" y="233487"/>
                  </a:lnTo>
                  <a:lnTo>
                    <a:pt x="1501581" y="233487"/>
                  </a:lnTo>
                  <a:lnTo>
                    <a:pt x="1503980" y="233487"/>
                  </a:lnTo>
                  <a:lnTo>
                    <a:pt x="1506379" y="233487"/>
                  </a:lnTo>
                  <a:lnTo>
                    <a:pt x="1508777" y="233487"/>
                  </a:lnTo>
                  <a:lnTo>
                    <a:pt x="1511176" y="233487"/>
                  </a:lnTo>
                  <a:lnTo>
                    <a:pt x="1513575" y="233487"/>
                  </a:lnTo>
                  <a:lnTo>
                    <a:pt x="1515974" y="233487"/>
                  </a:lnTo>
                  <a:lnTo>
                    <a:pt x="1518372" y="233487"/>
                  </a:lnTo>
                  <a:lnTo>
                    <a:pt x="1520771" y="233487"/>
                  </a:lnTo>
                  <a:lnTo>
                    <a:pt x="1523170" y="233487"/>
                  </a:lnTo>
                  <a:lnTo>
                    <a:pt x="1525568" y="233487"/>
                  </a:lnTo>
                </a:path>
              </a:pathLst>
            </a:custGeom>
            <a:ln w="13550" cap="flat">
              <a:solidFill>
                <a:srgbClr val="33F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20813" y="4001992"/>
              <a:ext cx="7001785" cy="579758"/>
            </a:xfrm>
            <a:custGeom>
              <a:avLst/>
              <a:pathLst>
                <a:path w="7001785" h="579758">
                  <a:moveTo>
                    <a:pt x="0" y="69708"/>
                  </a:moveTo>
                  <a:lnTo>
                    <a:pt x="2398" y="69708"/>
                  </a:lnTo>
                  <a:lnTo>
                    <a:pt x="4797" y="69708"/>
                  </a:lnTo>
                  <a:lnTo>
                    <a:pt x="7196" y="69708"/>
                  </a:lnTo>
                  <a:lnTo>
                    <a:pt x="9594" y="69708"/>
                  </a:lnTo>
                  <a:lnTo>
                    <a:pt x="11993" y="69708"/>
                  </a:lnTo>
                  <a:lnTo>
                    <a:pt x="14392" y="69708"/>
                  </a:lnTo>
                  <a:lnTo>
                    <a:pt x="16790" y="69708"/>
                  </a:lnTo>
                  <a:lnTo>
                    <a:pt x="19189" y="69708"/>
                  </a:lnTo>
                  <a:lnTo>
                    <a:pt x="21588" y="69708"/>
                  </a:lnTo>
                  <a:lnTo>
                    <a:pt x="23986" y="69708"/>
                  </a:lnTo>
                  <a:lnTo>
                    <a:pt x="26385" y="69708"/>
                  </a:lnTo>
                  <a:lnTo>
                    <a:pt x="28784" y="69708"/>
                  </a:lnTo>
                  <a:lnTo>
                    <a:pt x="31183" y="69708"/>
                  </a:lnTo>
                  <a:lnTo>
                    <a:pt x="33581" y="69708"/>
                  </a:lnTo>
                  <a:lnTo>
                    <a:pt x="35980" y="69708"/>
                  </a:lnTo>
                  <a:lnTo>
                    <a:pt x="38379" y="69708"/>
                  </a:lnTo>
                  <a:lnTo>
                    <a:pt x="40777" y="69708"/>
                  </a:lnTo>
                  <a:lnTo>
                    <a:pt x="43176" y="69708"/>
                  </a:lnTo>
                  <a:lnTo>
                    <a:pt x="45575" y="69708"/>
                  </a:lnTo>
                  <a:lnTo>
                    <a:pt x="47973" y="69708"/>
                  </a:lnTo>
                  <a:lnTo>
                    <a:pt x="50372" y="69708"/>
                  </a:lnTo>
                  <a:lnTo>
                    <a:pt x="52771" y="69708"/>
                  </a:lnTo>
                  <a:lnTo>
                    <a:pt x="55169" y="69708"/>
                  </a:lnTo>
                  <a:lnTo>
                    <a:pt x="57568" y="69708"/>
                  </a:lnTo>
                  <a:lnTo>
                    <a:pt x="59967" y="69708"/>
                  </a:lnTo>
                  <a:lnTo>
                    <a:pt x="62366" y="69708"/>
                  </a:lnTo>
                  <a:lnTo>
                    <a:pt x="64764" y="69708"/>
                  </a:lnTo>
                  <a:lnTo>
                    <a:pt x="67163" y="69708"/>
                  </a:lnTo>
                  <a:lnTo>
                    <a:pt x="69562" y="69708"/>
                  </a:lnTo>
                  <a:lnTo>
                    <a:pt x="71960" y="69708"/>
                  </a:lnTo>
                  <a:lnTo>
                    <a:pt x="74359" y="69708"/>
                  </a:lnTo>
                  <a:lnTo>
                    <a:pt x="76758" y="69708"/>
                  </a:lnTo>
                  <a:lnTo>
                    <a:pt x="79156" y="69708"/>
                  </a:lnTo>
                  <a:lnTo>
                    <a:pt x="81555" y="69708"/>
                  </a:lnTo>
                  <a:lnTo>
                    <a:pt x="83954" y="69708"/>
                  </a:lnTo>
                  <a:lnTo>
                    <a:pt x="86352" y="69708"/>
                  </a:lnTo>
                  <a:lnTo>
                    <a:pt x="88751" y="69708"/>
                  </a:lnTo>
                  <a:lnTo>
                    <a:pt x="91150" y="69708"/>
                  </a:lnTo>
                  <a:lnTo>
                    <a:pt x="93549" y="69708"/>
                  </a:lnTo>
                  <a:lnTo>
                    <a:pt x="95947" y="69708"/>
                  </a:lnTo>
                  <a:lnTo>
                    <a:pt x="98346" y="69708"/>
                  </a:lnTo>
                  <a:lnTo>
                    <a:pt x="100745" y="69708"/>
                  </a:lnTo>
                  <a:lnTo>
                    <a:pt x="103143" y="69708"/>
                  </a:lnTo>
                  <a:lnTo>
                    <a:pt x="105542" y="69708"/>
                  </a:lnTo>
                  <a:lnTo>
                    <a:pt x="107941" y="69708"/>
                  </a:lnTo>
                  <a:lnTo>
                    <a:pt x="110339" y="69708"/>
                  </a:lnTo>
                  <a:lnTo>
                    <a:pt x="112738" y="69708"/>
                  </a:lnTo>
                  <a:lnTo>
                    <a:pt x="115137" y="69708"/>
                  </a:lnTo>
                  <a:lnTo>
                    <a:pt x="117535" y="69708"/>
                  </a:lnTo>
                  <a:lnTo>
                    <a:pt x="119934" y="69708"/>
                  </a:lnTo>
                  <a:lnTo>
                    <a:pt x="122333" y="69708"/>
                  </a:lnTo>
                  <a:lnTo>
                    <a:pt x="124732" y="69708"/>
                  </a:lnTo>
                  <a:lnTo>
                    <a:pt x="127130" y="69708"/>
                  </a:lnTo>
                  <a:lnTo>
                    <a:pt x="129529" y="69708"/>
                  </a:lnTo>
                  <a:lnTo>
                    <a:pt x="131928" y="69708"/>
                  </a:lnTo>
                  <a:lnTo>
                    <a:pt x="134326" y="69708"/>
                  </a:lnTo>
                  <a:lnTo>
                    <a:pt x="136725" y="69708"/>
                  </a:lnTo>
                  <a:lnTo>
                    <a:pt x="139124" y="69708"/>
                  </a:lnTo>
                  <a:lnTo>
                    <a:pt x="141522" y="69708"/>
                  </a:lnTo>
                  <a:lnTo>
                    <a:pt x="143921" y="69708"/>
                  </a:lnTo>
                  <a:lnTo>
                    <a:pt x="146320" y="69708"/>
                  </a:lnTo>
                  <a:lnTo>
                    <a:pt x="148718" y="69708"/>
                  </a:lnTo>
                  <a:lnTo>
                    <a:pt x="151117" y="69708"/>
                  </a:lnTo>
                  <a:lnTo>
                    <a:pt x="153516" y="69708"/>
                  </a:lnTo>
                  <a:lnTo>
                    <a:pt x="155915" y="69708"/>
                  </a:lnTo>
                  <a:lnTo>
                    <a:pt x="158313" y="69708"/>
                  </a:lnTo>
                  <a:lnTo>
                    <a:pt x="160712" y="69708"/>
                  </a:lnTo>
                  <a:lnTo>
                    <a:pt x="163111" y="69708"/>
                  </a:lnTo>
                  <a:lnTo>
                    <a:pt x="165509" y="69708"/>
                  </a:lnTo>
                  <a:lnTo>
                    <a:pt x="167908" y="69708"/>
                  </a:lnTo>
                  <a:lnTo>
                    <a:pt x="170307" y="69708"/>
                  </a:lnTo>
                  <a:lnTo>
                    <a:pt x="172705" y="69708"/>
                  </a:lnTo>
                  <a:lnTo>
                    <a:pt x="175104" y="69708"/>
                  </a:lnTo>
                  <a:lnTo>
                    <a:pt x="177503" y="69708"/>
                  </a:lnTo>
                  <a:lnTo>
                    <a:pt x="179901" y="69708"/>
                  </a:lnTo>
                  <a:lnTo>
                    <a:pt x="182300" y="69708"/>
                  </a:lnTo>
                  <a:lnTo>
                    <a:pt x="184699" y="69708"/>
                  </a:lnTo>
                  <a:lnTo>
                    <a:pt x="187098" y="69708"/>
                  </a:lnTo>
                  <a:lnTo>
                    <a:pt x="189496" y="69708"/>
                  </a:lnTo>
                  <a:lnTo>
                    <a:pt x="191895" y="69708"/>
                  </a:lnTo>
                  <a:lnTo>
                    <a:pt x="194294" y="69708"/>
                  </a:lnTo>
                  <a:lnTo>
                    <a:pt x="196692" y="69708"/>
                  </a:lnTo>
                  <a:lnTo>
                    <a:pt x="199091" y="69708"/>
                  </a:lnTo>
                  <a:lnTo>
                    <a:pt x="201490" y="69708"/>
                  </a:lnTo>
                  <a:lnTo>
                    <a:pt x="203888" y="69708"/>
                  </a:lnTo>
                  <a:lnTo>
                    <a:pt x="206287" y="69708"/>
                  </a:lnTo>
                  <a:lnTo>
                    <a:pt x="208686" y="69708"/>
                  </a:lnTo>
                  <a:lnTo>
                    <a:pt x="211084" y="69708"/>
                  </a:lnTo>
                  <a:lnTo>
                    <a:pt x="213483" y="69708"/>
                  </a:lnTo>
                  <a:lnTo>
                    <a:pt x="215882" y="69708"/>
                  </a:lnTo>
                  <a:lnTo>
                    <a:pt x="218281" y="69708"/>
                  </a:lnTo>
                  <a:lnTo>
                    <a:pt x="220679" y="69708"/>
                  </a:lnTo>
                  <a:lnTo>
                    <a:pt x="223078" y="69708"/>
                  </a:lnTo>
                  <a:lnTo>
                    <a:pt x="225477" y="69708"/>
                  </a:lnTo>
                  <a:lnTo>
                    <a:pt x="227875" y="69708"/>
                  </a:lnTo>
                  <a:lnTo>
                    <a:pt x="230274" y="69708"/>
                  </a:lnTo>
                  <a:lnTo>
                    <a:pt x="232673" y="69708"/>
                  </a:lnTo>
                  <a:lnTo>
                    <a:pt x="235071" y="69708"/>
                  </a:lnTo>
                  <a:lnTo>
                    <a:pt x="237470" y="69708"/>
                  </a:lnTo>
                  <a:lnTo>
                    <a:pt x="239869" y="69708"/>
                  </a:lnTo>
                  <a:lnTo>
                    <a:pt x="242268" y="69708"/>
                  </a:lnTo>
                  <a:lnTo>
                    <a:pt x="244666" y="69708"/>
                  </a:lnTo>
                  <a:lnTo>
                    <a:pt x="247065" y="69708"/>
                  </a:lnTo>
                  <a:lnTo>
                    <a:pt x="249464" y="69708"/>
                  </a:lnTo>
                  <a:lnTo>
                    <a:pt x="251862" y="69708"/>
                  </a:lnTo>
                  <a:lnTo>
                    <a:pt x="254261" y="69708"/>
                  </a:lnTo>
                  <a:lnTo>
                    <a:pt x="256660" y="69708"/>
                  </a:lnTo>
                  <a:lnTo>
                    <a:pt x="259058" y="69708"/>
                  </a:lnTo>
                  <a:lnTo>
                    <a:pt x="261457" y="69708"/>
                  </a:lnTo>
                  <a:lnTo>
                    <a:pt x="263856" y="69708"/>
                  </a:lnTo>
                  <a:lnTo>
                    <a:pt x="266254" y="69708"/>
                  </a:lnTo>
                  <a:lnTo>
                    <a:pt x="268653" y="69708"/>
                  </a:lnTo>
                  <a:lnTo>
                    <a:pt x="271052" y="69708"/>
                  </a:lnTo>
                  <a:lnTo>
                    <a:pt x="273451" y="69708"/>
                  </a:lnTo>
                  <a:lnTo>
                    <a:pt x="275849" y="69708"/>
                  </a:lnTo>
                  <a:lnTo>
                    <a:pt x="278248" y="69708"/>
                  </a:lnTo>
                  <a:lnTo>
                    <a:pt x="280647" y="69708"/>
                  </a:lnTo>
                  <a:lnTo>
                    <a:pt x="283045" y="69708"/>
                  </a:lnTo>
                  <a:lnTo>
                    <a:pt x="285444" y="69708"/>
                  </a:lnTo>
                  <a:lnTo>
                    <a:pt x="287843" y="69708"/>
                  </a:lnTo>
                  <a:lnTo>
                    <a:pt x="290241" y="69708"/>
                  </a:lnTo>
                  <a:lnTo>
                    <a:pt x="292640" y="69708"/>
                  </a:lnTo>
                  <a:lnTo>
                    <a:pt x="295039" y="69708"/>
                  </a:lnTo>
                  <a:lnTo>
                    <a:pt x="297437" y="69708"/>
                  </a:lnTo>
                  <a:lnTo>
                    <a:pt x="299836" y="69708"/>
                  </a:lnTo>
                  <a:lnTo>
                    <a:pt x="302235" y="69708"/>
                  </a:lnTo>
                  <a:lnTo>
                    <a:pt x="304634" y="69708"/>
                  </a:lnTo>
                  <a:lnTo>
                    <a:pt x="307032" y="69708"/>
                  </a:lnTo>
                  <a:lnTo>
                    <a:pt x="309431" y="69708"/>
                  </a:lnTo>
                  <a:lnTo>
                    <a:pt x="311830" y="69708"/>
                  </a:lnTo>
                  <a:lnTo>
                    <a:pt x="314228" y="69708"/>
                  </a:lnTo>
                  <a:lnTo>
                    <a:pt x="316627" y="69708"/>
                  </a:lnTo>
                  <a:lnTo>
                    <a:pt x="319026" y="69708"/>
                  </a:lnTo>
                  <a:lnTo>
                    <a:pt x="321424" y="69708"/>
                  </a:lnTo>
                  <a:lnTo>
                    <a:pt x="323823" y="69708"/>
                  </a:lnTo>
                  <a:lnTo>
                    <a:pt x="326222" y="69708"/>
                  </a:lnTo>
                  <a:lnTo>
                    <a:pt x="328620" y="69708"/>
                  </a:lnTo>
                  <a:lnTo>
                    <a:pt x="331019" y="69708"/>
                  </a:lnTo>
                  <a:lnTo>
                    <a:pt x="333418" y="69708"/>
                  </a:lnTo>
                  <a:lnTo>
                    <a:pt x="335817" y="69708"/>
                  </a:lnTo>
                  <a:lnTo>
                    <a:pt x="338215" y="69708"/>
                  </a:lnTo>
                  <a:lnTo>
                    <a:pt x="340614" y="69708"/>
                  </a:lnTo>
                  <a:lnTo>
                    <a:pt x="343013" y="69708"/>
                  </a:lnTo>
                  <a:lnTo>
                    <a:pt x="345411" y="69708"/>
                  </a:lnTo>
                  <a:lnTo>
                    <a:pt x="347810" y="69708"/>
                  </a:lnTo>
                  <a:lnTo>
                    <a:pt x="350209" y="69708"/>
                  </a:lnTo>
                  <a:lnTo>
                    <a:pt x="352607" y="69708"/>
                  </a:lnTo>
                  <a:lnTo>
                    <a:pt x="355006" y="69708"/>
                  </a:lnTo>
                  <a:lnTo>
                    <a:pt x="357405" y="69708"/>
                  </a:lnTo>
                  <a:lnTo>
                    <a:pt x="359803" y="69708"/>
                  </a:lnTo>
                  <a:lnTo>
                    <a:pt x="362202" y="69708"/>
                  </a:lnTo>
                  <a:lnTo>
                    <a:pt x="364601" y="69708"/>
                  </a:lnTo>
                  <a:lnTo>
                    <a:pt x="367000" y="69708"/>
                  </a:lnTo>
                  <a:lnTo>
                    <a:pt x="369398" y="69708"/>
                  </a:lnTo>
                  <a:lnTo>
                    <a:pt x="371797" y="69708"/>
                  </a:lnTo>
                  <a:lnTo>
                    <a:pt x="374196" y="69708"/>
                  </a:lnTo>
                  <a:lnTo>
                    <a:pt x="376594" y="69708"/>
                  </a:lnTo>
                  <a:lnTo>
                    <a:pt x="378993" y="69708"/>
                  </a:lnTo>
                  <a:lnTo>
                    <a:pt x="381392" y="69708"/>
                  </a:lnTo>
                  <a:lnTo>
                    <a:pt x="383790" y="69708"/>
                  </a:lnTo>
                  <a:lnTo>
                    <a:pt x="386189" y="69708"/>
                  </a:lnTo>
                  <a:lnTo>
                    <a:pt x="388588" y="69708"/>
                  </a:lnTo>
                  <a:lnTo>
                    <a:pt x="390986" y="69708"/>
                  </a:lnTo>
                  <a:lnTo>
                    <a:pt x="393385" y="69708"/>
                  </a:lnTo>
                  <a:lnTo>
                    <a:pt x="395784" y="69708"/>
                  </a:lnTo>
                  <a:lnTo>
                    <a:pt x="398183" y="69708"/>
                  </a:lnTo>
                  <a:lnTo>
                    <a:pt x="400581" y="69708"/>
                  </a:lnTo>
                  <a:lnTo>
                    <a:pt x="402980" y="69708"/>
                  </a:lnTo>
                  <a:lnTo>
                    <a:pt x="405379" y="69708"/>
                  </a:lnTo>
                  <a:lnTo>
                    <a:pt x="407777" y="69708"/>
                  </a:lnTo>
                  <a:lnTo>
                    <a:pt x="410176" y="69708"/>
                  </a:lnTo>
                  <a:lnTo>
                    <a:pt x="412575" y="69708"/>
                  </a:lnTo>
                  <a:lnTo>
                    <a:pt x="414973" y="69708"/>
                  </a:lnTo>
                  <a:lnTo>
                    <a:pt x="417372" y="69708"/>
                  </a:lnTo>
                  <a:lnTo>
                    <a:pt x="419771" y="69708"/>
                  </a:lnTo>
                  <a:lnTo>
                    <a:pt x="422169" y="69708"/>
                  </a:lnTo>
                  <a:lnTo>
                    <a:pt x="424568" y="69708"/>
                  </a:lnTo>
                  <a:lnTo>
                    <a:pt x="426967" y="69708"/>
                  </a:lnTo>
                  <a:lnTo>
                    <a:pt x="429366" y="69708"/>
                  </a:lnTo>
                  <a:lnTo>
                    <a:pt x="431764" y="69708"/>
                  </a:lnTo>
                  <a:lnTo>
                    <a:pt x="434163" y="69708"/>
                  </a:lnTo>
                  <a:lnTo>
                    <a:pt x="436562" y="69708"/>
                  </a:lnTo>
                  <a:lnTo>
                    <a:pt x="438960" y="69708"/>
                  </a:lnTo>
                  <a:lnTo>
                    <a:pt x="441359" y="69708"/>
                  </a:lnTo>
                  <a:lnTo>
                    <a:pt x="443758" y="69708"/>
                  </a:lnTo>
                  <a:lnTo>
                    <a:pt x="446156" y="69708"/>
                  </a:lnTo>
                  <a:lnTo>
                    <a:pt x="448555" y="69708"/>
                  </a:lnTo>
                  <a:lnTo>
                    <a:pt x="450954" y="69708"/>
                  </a:lnTo>
                  <a:lnTo>
                    <a:pt x="453352" y="69708"/>
                  </a:lnTo>
                  <a:lnTo>
                    <a:pt x="455751" y="69708"/>
                  </a:lnTo>
                  <a:lnTo>
                    <a:pt x="458150" y="69708"/>
                  </a:lnTo>
                  <a:lnTo>
                    <a:pt x="460549" y="69708"/>
                  </a:lnTo>
                  <a:lnTo>
                    <a:pt x="462947" y="69708"/>
                  </a:lnTo>
                  <a:lnTo>
                    <a:pt x="465346" y="69708"/>
                  </a:lnTo>
                  <a:lnTo>
                    <a:pt x="467745" y="69708"/>
                  </a:lnTo>
                  <a:lnTo>
                    <a:pt x="470143" y="69708"/>
                  </a:lnTo>
                  <a:lnTo>
                    <a:pt x="472542" y="69708"/>
                  </a:lnTo>
                  <a:lnTo>
                    <a:pt x="474941" y="69708"/>
                  </a:lnTo>
                  <a:lnTo>
                    <a:pt x="477339" y="69708"/>
                  </a:lnTo>
                  <a:lnTo>
                    <a:pt x="479738" y="69708"/>
                  </a:lnTo>
                  <a:lnTo>
                    <a:pt x="482137" y="69708"/>
                  </a:lnTo>
                  <a:lnTo>
                    <a:pt x="484536" y="69708"/>
                  </a:lnTo>
                  <a:lnTo>
                    <a:pt x="486934" y="69708"/>
                  </a:lnTo>
                  <a:lnTo>
                    <a:pt x="489333" y="69708"/>
                  </a:lnTo>
                  <a:lnTo>
                    <a:pt x="491732" y="69708"/>
                  </a:lnTo>
                  <a:lnTo>
                    <a:pt x="494130" y="69708"/>
                  </a:lnTo>
                  <a:lnTo>
                    <a:pt x="496529" y="69708"/>
                  </a:lnTo>
                  <a:lnTo>
                    <a:pt x="498928" y="69708"/>
                  </a:lnTo>
                  <a:lnTo>
                    <a:pt x="501326" y="69708"/>
                  </a:lnTo>
                  <a:lnTo>
                    <a:pt x="503725" y="69708"/>
                  </a:lnTo>
                  <a:lnTo>
                    <a:pt x="506124" y="69708"/>
                  </a:lnTo>
                  <a:lnTo>
                    <a:pt x="508522" y="69708"/>
                  </a:lnTo>
                  <a:lnTo>
                    <a:pt x="510921" y="69708"/>
                  </a:lnTo>
                  <a:lnTo>
                    <a:pt x="513320" y="69708"/>
                  </a:lnTo>
                  <a:lnTo>
                    <a:pt x="515719" y="69708"/>
                  </a:lnTo>
                  <a:lnTo>
                    <a:pt x="518117" y="69708"/>
                  </a:lnTo>
                  <a:lnTo>
                    <a:pt x="520516" y="69708"/>
                  </a:lnTo>
                  <a:lnTo>
                    <a:pt x="522915" y="69708"/>
                  </a:lnTo>
                  <a:lnTo>
                    <a:pt x="525313" y="69708"/>
                  </a:lnTo>
                  <a:lnTo>
                    <a:pt x="527712" y="69708"/>
                  </a:lnTo>
                  <a:lnTo>
                    <a:pt x="530111" y="69708"/>
                  </a:lnTo>
                  <a:lnTo>
                    <a:pt x="532509" y="69708"/>
                  </a:lnTo>
                  <a:lnTo>
                    <a:pt x="534908" y="69708"/>
                  </a:lnTo>
                  <a:lnTo>
                    <a:pt x="537307" y="69708"/>
                  </a:lnTo>
                  <a:lnTo>
                    <a:pt x="539705" y="69708"/>
                  </a:lnTo>
                  <a:lnTo>
                    <a:pt x="542104" y="69708"/>
                  </a:lnTo>
                  <a:lnTo>
                    <a:pt x="544503" y="69708"/>
                  </a:lnTo>
                  <a:lnTo>
                    <a:pt x="546902" y="69708"/>
                  </a:lnTo>
                  <a:lnTo>
                    <a:pt x="549300" y="69708"/>
                  </a:lnTo>
                  <a:lnTo>
                    <a:pt x="551699" y="69708"/>
                  </a:lnTo>
                  <a:lnTo>
                    <a:pt x="554098" y="69708"/>
                  </a:lnTo>
                  <a:lnTo>
                    <a:pt x="556496" y="69708"/>
                  </a:lnTo>
                  <a:lnTo>
                    <a:pt x="558895" y="69708"/>
                  </a:lnTo>
                  <a:lnTo>
                    <a:pt x="561294" y="69708"/>
                  </a:lnTo>
                  <a:lnTo>
                    <a:pt x="563692" y="69708"/>
                  </a:lnTo>
                  <a:lnTo>
                    <a:pt x="566091" y="69708"/>
                  </a:lnTo>
                  <a:lnTo>
                    <a:pt x="568490" y="69708"/>
                  </a:lnTo>
                  <a:lnTo>
                    <a:pt x="570888" y="69708"/>
                  </a:lnTo>
                  <a:lnTo>
                    <a:pt x="573287" y="69708"/>
                  </a:lnTo>
                  <a:lnTo>
                    <a:pt x="575686" y="69708"/>
                  </a:lnTo>
                  <a:lnTo>
                    <a:pt x="578085" y="69708"/>
                  </a:lnTo>
                  <a:lnTo>
                    <a:pt x="580483" y="69708"/>
                  </a:lnTo>
                  <a:lnTo>
                    <a:pt x="582882" y="69708"/>
                  </a:lnTo>
                  <a:lnTo>
                    <a:pt x="585281" y="69708"/>
                  </a:lnTo>
                  <a:lnTo>
                    <a:pt x="587679" y="69708"/>
                  </a:lnTo>
                  <a:lnTo>
                    <a:pt x="590078" y="69708"/>
                  </a:lnTo>
                  <a:lnTo>
                    <a:pt x="592477" y="69708"/>
                  </a:lnTo>
                  <a:lnTo>
                    <a:pt x="594875" y="69708"/>
                  </a:lnTo>
                  <a:lnTo>
                    <a:pt x="597274" y="69708"/>
                  </a:lnTo>
                  <a:lnTo>
                    <a:pt x="599673" y="69708"/>
                  </a:lnTo>
                  <a:lnTo>
                    <a:pt x="602071" y="69708"/>
                  </a:lnTo>
                  <a:lnTo>
                    <a:pt x="604470" y="69708"/>
                  </a:lnTo>
                  <a:lnTo>
                    <a:pt x="606869" y="69708"/>
                  </a:lnTo>
                  <a:lnTo>
                    <a:pt x="609268" y="69708"/>
                  </a:lnTo>
                  <a:lnTo>
                    <a:pt x="611666" y="69708"/>
                  </a:lnTo>
                  <a:lnTo>
                    <a:pt x="614065" y="69708"/>
                  </a:lnTo>
                  <a:lnTo>
                    <a:pt x="616464" y="69708"/>
                  </a:lnTo>
                  <a:lnTo>
                    <a:pt x="618862" y="69708"/>
                  </a:lnTo>
                  <a:lnTo>
                    <a:pt x="621261" y="69708"/>
                  </a:lnTo>
                  <a:lnTo>
                    <a:pt x="623660" y="69708"/>
                  </a:lnTo>
                  <a:lnTo>
                    <a:pt x="626058" y="69708"/>
                  </a:lnTo>
                  <a:lnTo>
                    <a:pt x="628457" y="69708"/>
                  </a:lnTo>
                  <a:lnTo>
                    <a:pt x="630856" y="69708"/>
                  </a:lnTo>
                  <a:lnTo>
                    <a:pt x="633254" y="69708"/>
                  </a:lnTo>
                  <a:lnTo>
                    <a:pt x="635653" y="69708"/>
                  </a:lnTo>
                  <a:lnTo>
                    <a:pt x="638052" y="69708"/>
                  </a:lnTo>
                  <a:lnTo>
                    <a:pt x="640451" y="69708"/>
                  </a:lnTo>
                  <a:lnTo>
                    <a:pt x="642849" y="69708"/>
                  </a:lnTo>
                  <a:lnTo>
                    <a:pt x="645248" y="69708"/>
                  </a:lnTo>
                  <a:lnTo>
                    <a:pt x="647647" y="69708"/>
                  </a:lnTo>
                  <a:lnTo>
                    <a:pt x="650045" y="69708"/>
                  </a:lnTo>
                  <a:lnTo>
                    <a:pt x="652444" y="69708"/>
                  </a:lnTo>
                  <a:lnTo>
                    <a:pt x="654843" y="69708"/>
                  </a:lnTo>
                  <a:lnTo>
                    <a:pt x="657241" y="69708"/>
                  </a:lnTo>
                  <a:lnTo>
                    <a:pt x="659640" y="69708"/>
                  </a:lnTo>
                  <a:lnTo>
                    <a:pt x="662039" y="69708"/>
                  </a:lnTo>
                  <a:lnTo>
                    <a:pt x="664437" y="69708"/>
                  </a:lnTo>
                  <a:lnTo>
                    <a:pt x="666836" y="69708"/>
                  </a:lnTo>
                  <a:lnTo>
                    <a:pt x="669235" y="69708"/>
                  </a:lnTo>
                  <a:lnTo>
                    <a:pt x="671634" y="69708"/>
                  </a:lnTo>
                  <a:lnTo>
                    <a:pt x="674032" y="69708"/>
                  </a:lnTo>
                  <a:lnTo>
                    <a:pt x="676431" y="69708"/>
                  </a:lnTo>
                  <a:lnTo>
                    <a:pt x="678830" y="69708"/>
                  </a:lnTo>
                  <a:lnTo>
                    <a:pt x="681228" y="69708"/>
                  </a:lnTo>
                  <a:lnTo>
                    <a:pt x="683627" y="69708"/>
                  </a:lnTo>
                  <a:lnTo>
                    <a:pt x="686026" y="69708"/>
                  </a:lnTo>
                  <a:lnTo>
                    <a:pt x="688424" y="69708"/>
                  </a:lnTo>
                  <a:lnTo>
                    <a:pt x="690823" y="69708"/>
                  </a:lnTo>
                  <a:lnTo>
                    <a:pt x="693222" y="69708"/>
                  </a:lnTo>
                  <a:lnTo>
                    <a:pt x="695620" y="69708"/>
                  </a:lnTo>
                  <a:lnTo>
                    <a:pt x="698019" y="69708"/>
                  </a:lnTo>
                  <a:lnTo>
                    <a:pt x="700418" y="69708"/>
                  </a:lnTo>
                  <a:lnTo>
                    <a:pt x="702817" y="69708"/>
                  </a:lnTo>
                  <a:lnTo>
                    <a:pt x="705215" y="69708"/>
                  </a:lnTo>
                  <a:lnTo>
                    <a:pt x="707614" y="69708"/>
                  </a:lnTo>
                  <a:lnTo>
                    <a:pt x="710013" y="69708"/>
                  </a:lnTo>
                  <a:lnTo>
                    <a:pt x="712411" y="69708"/>
                  </a:lnTo>
                  <a:lnTo>
                    <a:pt x="714810" y="69708"/>
                  </a:lnTo>
                  <a:lnTo>
                    <a:pt x="717209" y="69708"/>
                  </a:lnTo>
                  <a:lnTo>
                    <a:pt x="719607" y="69708"/>
                  </a:lnTo>
                  <a:lnTo>
                    <a:pt x="722006" y="69708"/>
                  </a:lnTo>
                  <a:lnTo>
                    <a:pt x="724405" y="69708"/>
                  </a:lnTo>
                  <a:lnTo>
                    <a:pt x="726804" y="69708"/>
                  </a:lnTo>
                  <a:lnTo>
                    <a:pt x="729202" y="69708"/>
                  </a:lnTo>
                  <a:lnTo>
                    <a:pt x="731601" y="69708"/>
                  </a:lnTo>
                  <a:lnTo>
                    <a:pt x="734000" y="69708"/>
                  </a:lnTo>
                  <a:lnTo>
                    <a:pt x="736398" y="69708"/>
                  </a:lnTo>
                  <a:lnTo>
                    <a:pt x="738797" y="69708"/>
                  </a:lnTo>
                  <a:lnTo>
                    <a:pt x="741196" y="69708"/>
                  </a:lnTo>
                  <a:lnTo>
                    <a:pt x="743594" y="69708"/>
                  </a:lnTo>
                  <a:lnTo>
                    <a:pt x="745993" y="69708"/>
                  </a:lnTo>
                  <a:lnTo>
                    <a:pt x="748392" y="69708"/>
                  </a:lnTo>
                  <a:lnTo>
                    <a:pt x="750790" y="69708"/>
                  </a:lnTo>
                  <a:lnTo>
                    <a:pt x="753189" y="69708"/>
                  </a:lnTo>
                  <a:lnTo>
                    <a:pt x="755588" y="69708"/>
                  </a:lnTo>
                  <a:lnTo>
                    <a:pt x="757987" y="69708"/>
                  </a:lnTo>
                  <a:lnTo>
                    <a:pt x="760385" y="69708"/>
                  </a:lnTo>
                  <a:lnTo>
                    <a:pt x="762784" y="69708"/>
                  </a:lnTo>
                  <a:lnTo>
                    <a:pt x="765183" y="69708"/>
                  </a:lnTo>
                  <a:lnTo>
                    <a:pt x="767581" y="69708"/>
                  </a:lnTo>
                  <a:lnTo>
                    <a:pt x="769980" y="69708"/>
                  </a:lnTo>
                  <a:lnTo>
                    <a:pt x="772379" y="69708"/>
                  </a:lnTo>
                  <a:lnTo>
                    <a:pt x="774777" y="69708"/>
                  </a:lnTo>
                  <a:lnTo>
                    <a:pt x="777176" y="69708"/>
                  </a:lnTo>
                  <a:lnTo>
                    <a:pt x="779575" y="69708"/>
                  </a:lnTo>
                  <a:lnTo>
                    <a:pt x="781973" y="69708"/>
                  </a:lnTo>
                  <a:lnTo>
                    <a:pt x="784372" y="69708"/>
                  </a:lnTo>
                  <a:lnTo>
                    <a:pt x="786771" y="69708"/>
                  </a:lnTo>
                  <a:lnTo>
                    <a:pt x="789170" y="69708"/>
                  </a:lnTo>
                  <a:lnTo>
                    <a:pt x="791568" y="69708"/>
                  </a:lnTo>
                  <a:lnTo>
                    <a:pt x="793967" y="69708"/>
                  </a:lnTo>
                  <a:lnTo>
                    <a:pt x="796366" y="69708"/>
                  </a:lnTo>
                  <a:lnTo>
                    <a:pt x="798764" y="69708"/>
                  </a:lnTo>
                  <a:lnTo>
                    <a:pt x="801163" y="69708"/>
                  </a:lnTo>
                  <a:lnTo>
                    <a:pt x="803562" y="69708"/>
                  </a:lnTo>
                  <a:lnTo>
                    <a:pt x="805960" y="69708"/>
                  </a:lnTo>
                  <a:lnTo>
                    <a:pt x="808359" y="69708"/>
                  </a:lnTo>
                  <a:lnTo>
                    <a:pt x="810758" y="69708"/>
                  </a:lnTo>
                  <a:lnTo>
                    <a:pt x="813156" y="69708"/>
                  </a:lnTo>
                  <a:lnTo>
                    <a:pt x="815555" y="69708"/>
                  </a:lnTo>
                  <a:lnTo>
                    <a:pt x="817954" y="69708"/>
                  </a:lnTo>
                  <a:lnTo>
                    <a:pt x="820353" y="69708"/>
                  </a:lnTo>
                  <a:lnTo>
                    <a:pt x="822751" y="69708"/>
                  </a:lnTo>
                  <a:lnTo>
                    <a:pt x="825150" y="69708"/>
                  </a:lnTo>
                  <a:lnTo>
                    <a:pt x="827549" y="69708"/>
                  </a:lnTo>
                  <a:lnTo>
                    <a:pt x="829947" y="69708"/>
                  </a:lnTo>
                  <a:lnTo>
                    <a:pt x="832346" y="69708"/>
                  </a:lnTo>
                  <a:lnTo>
                    <a:pt x="834745" y="69708"/>
                  </a:lnTo>
                  <a:lnTo>
                    <a:pt x="837143" y="69708"/>
                  </a:lnTo>
                  <a:lnTo>
                    <a:pt x="839542" y="69708"/>
                  </a:lnTo>
                  <a:lnTo>
                    <a:pt x="841941" y="69708"/>
                  </a:lnTo>
                  <a:lnTo>
                    <a:pt x="844339" y="69708"/>
                  </a:lnTo>
                  <a:lnTo>
                    <a:pt x="846738" y="69708"/>
                  </a:lnTo>
                  <a:lnTo>
                    <a:pt x="849137" y="69708"/>
                  </a:lnTo>
                  <a:lnTo>
                    <a:pt x="851536" y="69708"/>
                  </a:lnTo>
                  <a:lnTo>
                    <a:pt x="853934" y="69708"/>
                  </a:lnTo>
                  <a:lnTo>
                    <a:pt x="856333" y="69708"/>
                  </a:lnTo>
                  <a:lnTo>
                    <a:pt x="858732" y="69708"/>
                  </a:lnTo>
                  <a:lnTo>
                    <a:pt x="861130" y="69708"/>
                  </a:lnTo>
                  <a:lnTo>
                    <a:pt x="863529" y="69708"/>
                  </a:lnTo>
                  <a:lnTo>
                    <a:pt x="865928" y="69708"/>
                  </a:lnTo>
                  <a:lnTo>
                    <a:pt x="868326" y="69708"/>
                  </a:lnTo>
                  <a:lnTo>
                    <a:pt x="870725" y="69708"/>
                  </a:lnTo>
                  <a:lnTo>
                    <a:pt x="873124" y="69708"/>
                  </a:lnTo>
                  <a:lnTo>
                    <a:pt x="875522" y="69708"/>
                  </a:lnTo>
                  <a:lnTo>
                    <a:pt x="877921" y="69708"/>
                  </a:lnTo>
                  <a:lnTo>
                    <a:pt x="880320" y="69708"/>
                  </a:lnTo>
                  <a:lnTo>
                    <a:pt x="882719" y="69708"/>
                  </a:lnTo>
                  <a:lnTo>
                    <a:pt x="885117" y="69708"/>
                  </a:lnTo>
                  <a:lnTo>
                    <a:pt x="887516" y="69708"/>
                  </a:lnTo>
                  <a:lnTo>
                    <a:pt x="889915" y="69708"/>
                  </a:lnTo>
                  <a:lnTo>
                    <a:pt x="892313" y="69708"/>
                  </a:lnTo>
                  <a:lnTo>
                    <a:pt x="894712" y="69708"/>
                  </a:lnTo>
                  <a:lnTo>
                    <a:pt x="897111" y="69708"/>
                  </a:lnTo>
                  <a:lnTo>
                    <a:pt x="899509" y="69708"/>
                  </a:lnTo>
                  <a:lnTo>
                    <a:pt x="901908" y="69708"/>
                  </a:lnTo>
                  <a:lnTo>
                    <a:pt x="904307" y="69708"/>
                  </a:lnTo>
                  <a:lnTo>
                    <a:pt x="906705" y="69708"/>
                  </a:lnTo>
                  <a:lnTo>
                    <a:pt x="909104" y="69708"/>
                  </a:lnTo>
                  <a:lnTo>
                    <a:pt x="911503" y="69708"/>
                  </a:lnTo>
                  <a:lnTo>
                    <a:pt x="913902" y="69708"/>
                  </a:lnTo>
                  <a:lnTo>
                    <a:pt x="916300" y="69708"/>
                  </a:lnTo>
                  <a:lnTo>
                    <a:pt x="918699" y="69708"/>
                  </a:lnTo>
                  <a:lnTo>
                    <a:pt x="921098" y="69708"/>
                  </a:lnTo>
                  <a:lnTo>
                    <a:pt x="923496" y="69708"/>
                  </a:lnTo>
                  <a:lnTo>
                    <a:pt x="925895" y="69708"/>
                  </a:lnTo>
                  <a:lnTo>
                    <a:pt x="928294" y="69708"/>
                  </a:lnTo>
                  <a:lnTo>
                    <a:pt x="930692" y="69708"/>
                  </a:lnTo>
                  <a:lnTo>
                    <a:pt x="933091" y="69708"/>
                  </a:lnTo>
                  <a:lnTo>
                    <a:pt x="935490" y="69708"/>
                  </a:lnTo>
                  <a:lnTo>
                    <a:pt x="937889" y="69708"/>
                  </a:lnTo>
                  <a:lnTo>
                    <a:pt x="940287" y="69708"/>
                  </a:lnTo>
                  <a:lnTo>
                    <a:pt x="942686" y="69708"/>
                  </a:lnTo>
                  <a:lnTo>
                    <a:pt x="945085" y="69708"/>
                  </a:lnTo>
                  <a:lnTo>
                    <a:pt x="947483" y="69708"/>
                  </a:lnTo>
                  <a:lnTo>
                    <a:pt x="949882" y="69708"/>
                  </a:lnTo>
                  <a:lnTo>
                    <a:pt x="952281" y="69708"/>
                  </a:lnTo>
                  <a:lnTo>
                    <a:pt x="954679" y="69708"/>
                  </a:lnTo>
                  <a:lnTo>
                    <a:pt x="957078" y="69708"/>
                  </a:lnTo>
                  <a:lnTo>
                    <a:pt x="959477" y="69708"/>
                  </a:lnTo>
                  <a:lnTo>
                    <a:pt x="961875" y="69708"/>
                  </a:lnTo>
                  <a:lnTo>
                    <a:pt x="964274" y="69708"/>
                  </a:lnTo>
                  <a:lnTo>
                    <a:pt x="966673" y="69708"/>
                  </a:lnTo>
                  <a:lnTo>
                    <a:pt x="969072" y="69708"/>
                  </a:lnTo>
                  <a:lnTo>
                    <a:pt x="971470" y="69708"/>
                  </a:lnTo>
                  <a:lnTo>
                    <a:pt x="973869" y="69708"/>
                  </a:lnTo>
                  <a:lnTo>
                    <a:pt x="976268" y="69708"/>
                  </a:lnTo>
                  <a:lnTo>
                    <a:pt x="978666" y="69708"/>
                  </a:lnTo>
                  <a:lnTo>
                    <a:pt x="981065" y="69708"/>
                  </a:lnTo>
                  <a:lnTo>
                    <a:pt x="983464" y="69708"/>
                  </a:lnTo>
                  <a:lnTo>
                    <a:pt x="985862" y="69708"/>
                  </a:lnTo>
                  <a:lnTo>
                    <a:pt x="988261" y="69708"/>
                  </a:lnTo>
                  <a:lnTo>
                    <a:pt x="990660" y="69708"/>
                  </a:lnTo>
                  <a:lnTo>
                    <a:pt x="993058" y="69708"/>
                  </a:lnTo>
                  <a:lnTo>
                    <a:pt x="995457" y="69708"/>
                  </a:lnTo>
                  <a:lnTo>
                    <a:pt x="997856" y="69708"/>
                  </a:lnTo>
                  <a:lnTo>
                    <a:pt x="1000255" y="69708"/>
                  </a:lnTo>
                  <a:lnTo>
                    <a:pt x="1002653" y="69708"/>
                  </a:lnTo>
                  <a:lnTo>
                    <a:pt x="1005052" y="69708"/>
                  </a:lnTo>
                  <a:lnTo>
                    <a:pt x="1007451" y="69708"/>
                  </a:lnTo>
                  <a:lnTo>
                    <a:pt x="1009849" y="69708"/>
                  </a:lnTo>
                  <a:lnTo>
                    <a:pt x="1012248" y="69708"/>
                  </a:lnTo>
                  <a:lnTo>
                    <a:pt x="1014647" y="69708"/>
                  </a:lnTo>
                  <a:lnTo>
                    <a:pt x="1017045" y="69708"/>
                  </a:lnTo>
                  <a:lnTo>
                    <a:pt x="1019444" y="69708"/>
                  </a:lnTo>
                  <a:lnTo>
                    <a:pt x="1021843" y="69708"/>
                  </a:lnTo>
                  <a:lnTo>
                    <a:pt x="1024241" y="69708"/>
                  </a:lnTo>
                  <a:lnTo>
                    <a:pt x="1026640" y="69708"/>
                  </a:lnTo>
                  <a:lnTo>
                    <a:pt x="1029039" y="69708"/>
                  </a:lnTo>
                  <a:lnTo>
                    <a:pt x="1031438" y="69708"/>
                  </a:lnTo>
                  <a:lnTo>
                    <a:pt x="1033836" y="69708"/>
                  </a:lnTo>
                  <a:lnTo>
                    <a:pt x="1036235" y="69708"/>
                  </a:lnTo>
                  <a:lnTo>
                    <a:pt x="1038634" y="69708"/>
                  </a:lnTo>
                  <a:lnTo>
                    <a:pt x="1041032" y="69708"/>
                  </a:lnTo>
                  <a:lnTo>
                    <a:pt x="1043431" y="69708"/>
                  </a:lnTo>
                  <a:lnTo>
                    <a:pt x="1045830" y="69708"/>
                  </a:lnTo>
                  <a:lnTo>
                    <a:pt x="1048228" y="69708"/>
                  </a:lnTo>
                  <a:lnTo>
                    <a:pt x="1050627" y="69708"/>
                  </a:lnTo>
                  <a:lnTo>
                    <a:pt x="1053026" y="69708"/>
                  </a:lnTo>
                  <a:lnTo>
                    <a:pt x="1055424" y="69708"/>
                  </a:lnTo>
                  <a:lnTo>
                    <a:pt x="1057823" y="69708"/>
                  </a:lnTo>
                  <a:lnTo>
                    <a:pt x="1060222" y="69708"/>
                  </a:lnTo>
                  <a:lnTo>
                    <a:pt x="1062621" y="69708"/>
                  </a:lnTo>
                  <a:lnTo>
                    <a:pt x="1065019" y="69708"/>
                  </a:lnTo>
                  <a:lnTo>
                    <a:pt x="1067418" y="69708"/>
                  </a:lnTo>
                  <a:lnTo>
                    <a:pt x="1069817" y="69708"/>
                  </a:lnTo>
                  <a:lnTo>
                    <a:pt x="1072215" y="69708"/>
                  </a:lnTo>
                  <a:lnTo>
                    <a:pt x="1074614" y="69708"/>
                  </a:lnTo>
                  <a:lnTo>
                    <a:pt x="1077013" y="69708"/>
                  </a:lnTo>
                  <a:lnTo>
                    <a:pt x="1079411" y="69708"/>
                  </a:lnTo>
                  <a:lnTo>
                    <a:pt x="1081810" y="69708"/>
                  </a:lnTo>
                  <a:lnTo>
                    <a:pt x="1084209" y="69708"/>
                  </a:lnTo>
                  <a:lnTo>
                    <a:pt x="1086607" y="69708"/>
                  </a:lnTo>
                  <a:lnTo>
                    <a:pt x="1089006" y="69708"/>
                  </a:lnTo>
                  <a:lnTo>
                    <a:pt x="1091405" y="69708"/>
                  </a:lnTo>
                  <a:lnTo>
                    <a:pt x="1093804" y="69708"/>
                  </a:lnTo>
                  <a:lnTo>
                    <a:pt x="1096202" y="69708"/>
                  </a:lnTo>
                  <a:lnTo>
                    <a:pt x="1098601" y="69708"/>
                  </a:lnTo>
                  <a:lnTo>
                    <a:pt x="1101000" y="69708"/>
                  </a:lnTo>
                  <a:lnTo>
                    <a:pt x="1103398" y="69708"/>
                  </a:lnTo>
                  <a:lnTo>
                    <a:pt x="1105797" y="69708"/>
                  </a:lnTo>
                  <a:lnTo>
                    <a:pt x="1108196" y="69708"/>
                  </a:lnTo>
                  <a:lnTo>
                    <a:pt x="1110594" y="69708"/>
                  </a:lnTo>
                  <a:lnTo>
                    <a:pt x="1112993" y="69708"/>
                  </a:lnTo>
                  <a:lnTo>
                    <a:pt x="1115392" y="69708"/>
                  </a:lnTo>
                  <a:lnTo>
                    <a:pt x="1117790" y="69708"/>
                  </a:lnTo>
                  <a:lnTo>
                    <a:pt x="1120189" y="69708"/>
                  </a:lnTo>
                  <a:lnTo>
                    <a:pt x="1122588" y="69708"/>
                  </a:lnTo>
                  <a:lnTo>
                    <a:pt x="1124987" y="69708"/>
                  </a:lnTo>
                  <a:lnTo>
                    <a:pt x="1127385" y="69708"/>
                  </a:lnTo>
                  <a:lnTo>
                    <a:pt x="1129784" y="69708"/>
                  </a:lnTo>
                  <a:lnTo>
                    <a:pt x="1132183" y="69708"/>
                  </a:lnTo>
                  <a:lnTo>
                    <a:pt x="1134581" y="69708"/>
                  </a:lnTo>
                  <a:lnTo>
                    <a:pt x="1136980" y="69708"/>
                  </a:lnTo>
                  <a:lnTo>
                    <a:pt x="1139379" y="69708"/>
                  </a:lnTo>
                  <a:lnTo>
                    <a:pt x="1141777" y="69708"/>
                  </a:lnTo>
                  <a:lnTo>
                    <a:pt x="1144176" y="69708"/>
                  </a:lnTo>
                  <a:lnTo>
                    <a:pt x="1146575" y="69708"/>
                  </a:lnTo>
                  <a:lnTo>
                    <a:pt x="1148973" y="69708"/>
                  </a:lnTo>
                  <a:lnTo>
                    <a:pt x="1151372" y="69708"/>
                  </a:lnTo>
                  <a:lnTo>
                    <a:pt x="1153771" y="69708"/>
                  </a:lnTo>
                  <a:lnTo>
                    <a:pt x="1156170" y="69708"/>
                  </a:lnTo>
                  <a:lnTo>
                    <a:pt x="1158568" y="69708"/>
                  </a:lnTo>
                  <a:lnTo>
                    <a:pt x="1160967" y="69708"/>
                  </a:lnTo>
                  <a:lnTo>
                    <a:pt x="1163366" y="69708"/>
                  </a:lnTo>
                  <a:lnTo>
                    <a:pt x="1165764" y="69708"/>
                  </a:lnTo>
                  <a:lnTo>
                    <a:pt x="1168163" y="69708"/>
                  </a:lnTo>
                  <a:lnTo>
                    <a:pt x="1170562" y="69708"/>
                  </a:lnTo>
                  <a:lnTo>
                    <a:pt x="1172960" y="69708"/>
                  </a:lnTo>
                  <a:lnTo>
                    <a:pt x="1175359" y="69708"/>
                  </a:lnTo>
                  <a:lnTo>
                    <a:pt x="1177758" y="69708"/>
                  </a:lnTo>
                  <a:lnTo>
                    <a:pt x="1180157" y="69708"/>
                  </a:lnTo>
                  <a:lnTo>
                    <a:pt x="1182555" y="69708"/>
                  </a:lnTo>
                  <a:lnTo>
                    <a:pt x="1184954" y="69708"/>
                  </a:lnTo>
                  <a:lnTo>
                    <a:pt x="1187353" y="69708"/>
                  </a:lnTo>
                  <a:lnTo>
                    <a:pt x="1189751" y="69708"/>
                  </a:lnTo>
                  <a:lnTo>
                    <a:pt x="1192150" y="69708"/>
                  </a:lnTo>
                  <a:lnTo>
                    <a:pt x="1194549" y="69708"/>
                  </a:lnTo>
                  <a:lnTo>
                    <a:pt x="1196947" y="69708"/>
                  </a:lnTo>
                  <a:lnTo>
                    <a:pt x="1199346" y="69708"/>
                  </a:lnTo>
                  <a:lnTo>
                    <a:pt x="1201745" y="69708"/>
                  </a:lnTo>
                  <a:lnTo>
                    <a:pt x="1204143" y="69708"/>
                  </a:lnTo>
                  <a:lnTo>
                    <a:pt x="1206542" y="69708"/>
                  </a:lnTo>
                  <a:lnTo>
                    <a:pt x="1208941" y="69708"/>
                  </a:lnTo>
                  <a:lnTo>
                    <a:pt x="1211340" y="69708"/>
                  </a:lnTo>
                  <a:lnTo>
                    <a:pt x="1213738" y="69708"/>
                  </a:lnTo>
                  <a:lnTo>
                    <a:pt x="1216137" y="69708"/>
                  </a:lnTo>
                  <a:lnTo>
                    <a:pt x="1218536" y="69708"/>
                  </a:lnTo>
                  <a:lnTo>
                    <a:pt x="1220934" y="69708"/>
                  </a:lnTo>
                  <a:lnTo>
                    <a:pt x="1223333" y="69708"/>
                  </a:lnTo>
                  <a:lnTo>
                    <a:pt x="1225732" y="69708"/>
                  </a:lnTo>
                  <a:lnTo>
                    <a:pt x="1228130" y="69708"/>
                  </a:lnTo>
                  <a:lnTo>
                    <a:pt x="1230529" y="69708"/>
                  </a:lnTo>
                  <a:lnTo>
                    <a:pt x="1232928" y="69708"/>
                  </a:lnTo>
                  <a:lnTo>
                    <a:pt x="1235326" y="69708"/>
                  </a:lnTo>
                  <a:lnTo>
                    <a:pt x="1237725" y="69708"/>
                  </a:lnTo>
                  <a:lnTo>
                    <a:pt x="1240124" y="69708"/>
                  </a:lnTo>
                  <a:lnTo>
                    <a:pt x="1242523" y="69708"/>
                  </a:lnTo>
                  <a:lnTo>
                    <a:pt x="1244921" y="69708"/>
                  </a:lnTo>
                  <a:lnTo>
                    <a:pt x="1247320" y="69708"/>
                  </a:lnTo>
                  <a:lnTo>
                    <a:pt x="1249719" y="69708"/>
                  </a:lnTo>
                  <a:lnTo>
                    <a:pt x="1252117" y="69708"/>
                  </a:lnTo>
                  <a:lnTo>
                    <a:pt x="1254516" y="69708"/>
                  </a:lnTo>
                  <a:lnTo>
                    <a:pt x="1256915" y="69708"/>
                  </a:lnTo>
                  <a:lnTo>
                    <a:pt x="1259313" y="69708"/>
                  </a:lnTo>
                  <a:lnTo>
                    <a:pt x="1261712" y="69708"/>
                  </a:lnTo>
                  <a:lnTo>
                    <a:pt x="1264111" y="69708"/>
                  </a:lnTo>
                  <a:lnTo>
                    <a:pt x="1266509" y="69708"/>
                  </a:lnTo>
                  <a:lnTo>
                    <a:pt x="1268908" y="69708"/>
                  </a:lnTo>
                  <a:lnTo>
                    <a:pt x="1271307" y="69708"/>
                  </a:lnTo>
                  <a:lnTo>
                    <a:pt x="1273706" y="69708"/>
                  </a:lnTo>
                  <a:lnTo>
                    <a:pt x="1276104" y="69708"/>
                  </a:lnTo>
                  <a:lnTo>
                    <a:pt x="1278503" y="69708"/>
                  </a:lnTo>
                  <a:lnTo>
                    <a:pt x="1280902" y="69708"/>
                  </a:lnTo>
                  <a:lnTo>
                    <a:pt x="1283300" y="69708"/>
                  </a:lnTo>
                  <a:lnTo>
                    <a:pt x="1285699" y="69708"/>
                  </a:lnTo>
                  <a:lnTo>
                    <a:pt x="1288098" y="69708"/>
                  </a:lnTo>
                  <a:lnTo>
                    <a:pt x="1290496" y="69708"/>
                  </a:lnTo>
                  <a:lnTo>
                    <a:pt x="1292895" y="69708"/>
                  </a:lnTo>
                  <a:lnTo>
                    <a:pt x="1295294" y="69708"/>
                  </a:lnTo>
                  <a:lnTo>
                    <a:pt x="1297692" y="69708"/>
                  </a:lnTo>
                  <a:lnTo>
                    <a:pt x="1300091" y="69708"/>
                  </a:lnTo>
                  <a:lnTo>
                    <a:pt x="1302490" y="69708"/>
                  </a:lnTo>
                  <a:lnTo>
                    <a:pt x="1304889" y="69708"/>
                  </a:lnTo>
                  <a:lnTo>
                    <a:pt x="1307287" y="69708"/>
                  </a:lnTo>
                  <a:lnTo>
                    <a:pt x="1309686" y="69708"/>
                  </a:lnTo>
                  <a:lnTo>
                    <a:pt x="1312085" y="69708"/>
                  </a:lnTo>
                  <a:lnTo>
                    <a:pt x="1314483" y="69708"/>
                  </a:lnTo>
                  <a:lnTo>
                    <a:pt x="1316882" y="69708"/>
                  </a:lnTo>
                  <a:lnTo>
                    <a:pt x="1319281" y="69708"/>
                  </a:lnTo>
                  <a:lnTo>
                    <a:pt x="1321679" y="69708"/>
                  </a:lnTo>
                  <a:lnTo>
                    <a:pt x="1324078" y="69708"/>
                  </a:lnTo>
                  <a:lnTo>
                    <a:pt x="1326477" y="69708"/>
                  </a:lnTo>
                  <a:lnTo>
                    <a:pt x="1328875" y="69708"/>
                  </a:lnTo>
                  <a:lnTo>
                    <a:pt x="1331274" y="69708"/>
                  </a:lnTo>
                  <a:lnTo>
                    <a:pt x="1333673" y="69708"/>
                  </a:lnTo>
                  <a:lnTo>
                    <a:pt x="1336072" y="69708"/>
                  </a:lnTo>
                  <a:lnTo>
                    <a:pt x="1338470" y="69708"/>
                  </a:lnTo>
                  <a:lnTo>
                    <a:pt x="1340869" y="69708"/>
                  </a:lnTo>
                  <a:lnTo>
                    <a:pt x="1343268" y="69708"/>
                  </a:lnTo>
                  <a:lnTo>
                    <a:pt x="1345666" y="69708"/>
                  </a:lnTo>
                  <a:lnTo>
                    <a:pt x="1348065" y="69708"/>
                  </a:lnTo>
                  <a:lnTo>
                    <a:pt x="1350464" y="69708"/>
                  </a:lnTo>
                  <a:lnTo>
                    <a:pt x="1352862" y="69708"/>
                  </a:lnTo>
                  <a:lnTo>
                    <a:pt x="1355261" y="69708"/>
                  </a:lnTo>
                  <a:lnTo>
                    <a:pt x="1357660" y="69708"/>
                  </a:lnTo>
                  <a:lnTo>
                    <a:pt x="1360058" y="69708"/>
                  </a:lnTo>
                  <a:lnTo>
                    <a:pt x="1362457" y="69708"/>
                  </a:lnTo>
                  <a:lnTo>
                    <a:pt x="1364856" y="69708"/>
                  </a:lnTo>
                  <a:lnTo>
                    <a:pt x="1367255" y="69708"/>
                  </a:lnTo>
                  <a:lnTo>
                    <a:pt x="1369653" y="69708"/>
                  </a:lnTo>
                  <a:lnTo>
                    <a:pt x="1372052" y="69708"/>
                  </a:lnTo>
                  <a:lnTo>
                    <a:pt x="1374451" y="69708"/>
                  </a:lnTo>
                  <a:lnTo>
                    <a:pt x="1376849" y="69708"/>
                  </a:lnTo>
                  <a:lnTo>
                    <a:pt x="1379248" y="69708"/>
                  </a:lnTo>
                  <a:lnTo>
                    <a:pt x="1381647" y="69708"/>
                  </a:lnTo>
                  <a:lnTo>
                    <a:pt x="1384045" y="69708"/>
                  </a:lnTo>
                  <a:lnTo>
                    <a:pt x="1386444" y="69708"/>
                  </a:lnTo>
                  <a:lnTo>
                    <a:pt x="1388843" y="69708"/>
                  </a:lnTo>
                  <a:lnTo>
                    <a:pt x="1391241" y="69708"/>
                  </a:lnTo>
                  <a:lnTo>
                    <a:pt x="1393640" y="69708"/>
                  </a:lnTo>
                  <a:lnTo>
                    <a:pt x="1396039" y="69708"/>
                  </a:lnTo>
                  <a:lnTo>
                    <a:pt x="1398438" y="69708"/>
                  </a:lnTo>
                  <a:lnTo>
                    <a:pt x="1400836" y="69708"/>
                  </a:lnTo>
                  <a:lnTo>
                    <a:pt x="1403235" y="69708"/>
                  </a:lnTo>
                  <a:lnTo>
                    <a:pt x="1405634" y="69708"/>
                  </a:lnTo>
                  <a:lnTo>
                    <a:pt x="1408032" y="69708"/>
                  </a:lnTo>
                  <a:lnTo>
                    <a:pt x="1410431" y="69708"/>
                  </a:lnTo>
                  <a:lnTo>
                    <a:pt x="1412830" y="69708"/>
                  </a:lnTo>
                  <a:lnTo>
                    <a:pt x="1415228" y="69708"/>
                  </a:lnTo>
                  <a:lnTo>
                    <a:pt x="1417627" y="69708"/>
                  </a:lnTo>
                  <a:lnTo>
                    <a:pt x="1420026" y="69708"/>
                  </a:lnTo>
                  <a:lnTo>
                    <a:pt x="1422425" y="69708"/>
                  </a:lnTo>
                  <a:lnTo>
                    <a:pt x="1424823" y="69708"/>
                  </a:lnTo>
                  <a:lnTo>
                    <a:pt x="1427222" y="69708"/>
                  </a:lnTo>
                  <a:lnTo>
                    <a:pt x="1429621" y="69708"/>
                  </a:lnTo>
                  <a:lnTo>
                    <a:pt x="1432019" y="69708"/>
                  </a:lnTo>
                  <a:lnTo>
                    <a:pt x="1434418" y="69708"/>
                  </a:lnTo>
                  <a:lnTo>
                    <a:pt x="1436817" y="69708"/>
                  </a:lnTo>
                  <a:lnTo>
                    <a:pt x="1439215" y="69708"/>
                  </a:lnTo>
                  <a:lnTo>
                    <a:pt x="1441614" y="69708"/>
                  </a:lnTo>
                  <a:lnTo>
                    <a:pt x="1444013" y="69708"/>
                  </a:lnTo>
                  <a:lnTo>
                    <a:pt x="1446411" y="69708"/>
                  </a:lnTo>
                  <a:lnTo>
                    <a:pt x="1448810" y="69708"/>
                  </a:lnTo>
                  <a:lnTo>
                    <a:pt x="1451209" y="69708"/>
                  </a:lnTo>
                  <a:lnTo>
                    <a:pt x="1453608" y="69708"/>
                  </a:lnTo>
                  <a:lnTo>
                    <a:pt x="1456006" y="69708"/>
                  </a:lnTo>
                  <a:lnTo>
                    <a:pt x="1458405" y="69708"/>
                  </a:lnTo>
                  <a:lnTo>
                    <a:pt x="1460804" y="69708"/>
                  </a:lnTo>
                  <a:lnTo>
                    <a:pt x="1463202" y="69708"/>
                  </a:lnTo>
                  <a:lnTo>
                    <a:pt x="1465601" y="69708"/>
                  </a:lnTo>
                  <a:lnTo>
                    <a:pt x="1468000" y="69708"/>
                  </a:lnTo>
                  <a:lnTo>
                    <a:pt x="1470398" y="69708"/>
                  </a:lnTo>
                  <a:lnTo>
                    <a:pt x="1472797" y="69708"/>
                  </a:lnTo>
                  <a:lnTo>
                    <a:pt x="1475196" y="69708"/>
                  </a:lnTo>
                  <a:lnTo>
                    <a:pt x="1477594" y="69708"/>
                  </a:lnTo>
                  <a:lnTo>
                    <a:pt x="1479993" y="69708"/>
                  </a:lnTo>
                  <a:lnTo>
                    <a:pt x="1482392" y="69708"/>
                  </a:lnTo>
                  <a:lnTo>
                    <a:pt x="1484791" y="69708"/>
                  </a:lnTo>
                  <a:lnTo>
                    <a:pt x="1487189" y="69708"/>
                  </a:lnTo>
                  <a:lnTo>
                    <a:pt x="1489588" y="69708"/>
                  </a:lnTo>
                  <a:lnTo>
                    <a:pt x="1491987" y="69708"/>
                  </a:lnTo>
                  <a:lnTo>
                    <a:pt x="1494385" y="69708"/>
                  </a:lnTo>
                  <a:lnTo>
                    <a:pt x="1496784" y="69708"/>
                  </a:lnTo>
                  <a:lnTo>
                    <a:pt x="1499183" y="69708"/>
                  </a:lnTo>
                  <a:lnTo>
                    <a:pt x="1501581" y="69708"/>
                  </a:lnTo>
                  <a:lnTo>
                    <a:pt x="1503980" y="69708"/>
                  </a:lnTo>
                  <a:lnTo>
                    <a:pt x="1506379" y="69708"/>
                  </a:lnTo>
                  <a:lnTo>
                    <a:pt x="1508777" y="69708"/>
                  </a:lnTo>
                  <a:lnTo>
                    <a:pt x="1511176" y="69708"/>
                  </a:lnTo>
                  <a:lnTo>
                    <a:pt x="1513575" y="69708"/>
                  </a:lnTo>
                  <a:lnTo>
                    <a:pt x="1515974" y="69708"/>
                  </a:lnTo>
                  <a:lnTo>
                    <a:pt x="1518372" y="69708"/>
                  </a:lnTo>
                  <a:lnTo>
                    <a:pt x="1520771" y="69708"/>
                  </a:lnTo>
                  <a:lnTo>
                    <a:pt x="1523170" y="69708"/>
                  </a:lnTo>
                  <a:lnTo>
                    <a:pt x="1525568" y="69708"/>
                  </a:lnTo>
                  <a:lnTo>
                    <a:pt x="1527967" y="69708"/>
                  </a:lnTo>
                  <a:lnTo>
                    <a:pt x="1530366" y="69708"/>
                  </a:lnTo>
                  <a:lnTo>
                    <a:pt x="1532764" y="69708"/>
                  </a:lnTo>
                  <a:lnTo>
                    <a:pt x="1535163" y="69708"/>
                  </a:lnTo>
                  <a:lnTo>
                    <a:pt x="1537562" y="69708"/>
                  </a:lnTo>
                  <a:lnTo>
                    <a:pt x="1539960" y="69708"/>
                  </a:lnTo>
                  <a:lnTo>
                    <a:pt x="1542359" y="69708"/>
                  </a:lnTo>
                  <a:lnTo>
                    <a:pt x="1544758" y="69708"/>
                  </a:lnTo>
                  <a:lnTo>
                    <a:pt x="1547157" y="69708"/>
                  </a:lnTo>
                  <a:lnTo>
                    <a:pt x="1549555" y="69708"/>
                  </a:lnTo>
                  <a:lnTo>
                    <a:pt x="1551954" y="69708"/>
                  </a:lnTo>
                  <a:lnTo>
                    <a:pt x="1554353" y="69708"/>
                  </a:lnTo>
                  <a:lnTo>
                    <a:pt x="1556751" y="69708"/>
                  </a:lnTo>
                  <a:lnTo>
                    <a:pt x="1559150" y="69708"/>
                  </a:lnTo>
                  <a:lnTo>
                    <a:pt x="1561549" y="69708"/>
                  </a:lnTo>
                  <a:lnTo>
                    <a:pt x="1563947" y="69708"/>
                  </a:lnTo>
                  <a:lnTo>
                    <a:pt x="1566346" y="69708"/>
                  </a:lnTo>
                  <a:lnTo>
                    <a:pt x="1568745" y="69708"/>
                  </a:lnTo>
                  <a:lnTo>
                    <a:pt x="1571143" y="69708"/>
                  </a:lnTo>
                  <a:lnTo>
                    <a:pt x="1573542" y="69708"/>
                  </a:lnTo>
                  <a:lnTo>
                    <a:pt x="1575941" y="69708"/>
                  </a:lnTo>
                  <a:lnTo>
                    <a:pt x="1578340" y="69708"/>
                  </a:lnTo>
                  <a:lnTo>
                    <a:pt x="1580738" y="69708"/>
                  </a:lnTo>
                  <a:lnTo>
                    <a:pt x="1583137" y="69708"/>
                  </a:lnTo>
                  <a:lnTo>
                    <a:pt x="1585536" y="69708"/>
                  </a:lnTo>
                  <a:lnTo>
                    <a:pt x="1587934" y="69708"/>
                  </a:lnTo>
                  <a:lnTo>
                    <a:pt x="1590333" y="69708"/>
                  </a:lnTo>
                  <a:lnTo>
                    <a:pt x="1592732" y="69708"/>
                  </a:lnTo>
                  <a:lnTo>
                    <a:pt x="1595130" y="69708"/>
                  </a:lnTo>
                  <a:lnTo>
                    <a:pt x="1597529" y="69708"/>
                  </a:lnTo>
                  <a:lnTo>
                    <a:pt x="1599928" y="69708"/>
                  </a:lnTo>
                  <a:lnTo>
                    <a:pt x="1602326" y="69708"/>
                  </a:lnTo>
                  <a:lnTo>
                    <a:pt x="1604725" y="69708"/>
                  </a:lnTo>
                  <a:lnTo>
                    <a:pt x="1607124" y="69708"/>
                  </a:lnTo>
                  <a:lnTo>
                    <a:pt x="1609523" y="69708"/>
                  </a:lnTo>
                  <a:lnTo>
                    <a:pt x="1611921" y="69708"/>
                  </a:lnTo>
                  <a:lnTo>
                    <a:pt x="1614320" y="69708"/>
                  </a:lnTo>
                  <a:lnTo>
                    <a:pt x="1616719" y="69708"/>
                  </a:lnTo>
                  <a:lnTo>
                    <a:pt x="1619117" y="69708"/>
                  </a:lnTo>
                  <a:lnTo>
                    <a:pt x="1621516" y="69708"/>
                  </a:lnTo>
                  <a:lnTo>
                    <a:pt x="1623915" y="69708"/>
                  </a:lnTo>
                  <a:lnTo>
                    <a:pt x="1626313" y="69708"/>
                  </a:lnTo>
                  <a:lnTo>
                    <a:pt x="1628712" y="69708"/>
                  </a:lnTo>
                  <a:lnTo>
                    <a:pt x="1631111" y="69708"/>
                  </a:lnTo>
                  <a:lnTo>
                    <a:pt x="1633510" y="69708"/>
                  </a:lnTo>
                  <a:lnTo>
                    <a:pt x="1635908" y="69708"/>
                  </a:lnTo>
                  <a:lnTo>
                    <a:pt x="1638307" y="69708"/>
                  </a:lnTo>
                  <a:lnTo>
                    <a:pt x="1640706" y="69708"/>
                  </a:lnTo>
                  <a:lnTo>
                    <a:pt x="1643104" y="69708"/>
                  </a:lnTo>
                  <a:lnTo>
                    <a:pt x="1645503" y="69708"/>
                  </a:lnTo>
                  <a:lnTo>
                    <a:pt x="1647902" y="69708"/>
                  </a:lnTo>
                  <a:lnTo>
                    <a:pt x="1650300" y="69708"/>
                  </a:lnTo>
                  <a:lnTo>
                    <a:pt x="1652699" y="69708"/>
                  </a:lnTo>
                  <a:lnTo>
                    <a:pt x="1655098" y="69708"/>
                  </a:lnTo>
                  <a:lnTo>
                    <a:pt x="1657496" y="69708"/>
                  </a:lnTo>
                  <a:lnTo>
                    <a:pt x="1659895" y="69708"/>
                  </a:lnTo>
                  <a:lnTo>
                    <a:pt x="1662294" y="69708"/>
                  </a:lnTo>
                  <a:lnTo>
                    <a:pt x="1664693" y="69708"/>
                  </a:lnTo>
                  <a:lnTo>
                    <a:pt x="1667091" y="69708"/>
                  </a:lnTo>
                  <a:lnTo>
                    <a:pt x="1669490" y="69708"/>
                  </a:lnTo>
                  <a:lnTo>
                    <a:pt x="1671889" y="69708"/>
                  </a:lnTo>
                  <a:lnTo>
                    <a:pt x="1674287" y="69708"/>
                  </a:lnTo>
                  <a:lnTo>
                    <a:pt x="1676686" y="69708"/>
                  </a:lnTo>
                  <a:lnTo>
                    <a:pt x="1679085" y="69708"/>
                  </a:lnTo>
                  <a:lnTo>
                    <a:pt x="1681483" y="69708"/>
                  </a:lnTo>
                  <a:lnTo>
                    <a:pt x="1683882" y="69708"/>
                  </a:lnTo>
                  <a:lnTo>
                    <a:pt x="1686281" y="69708"/>
                  </a:lnTo>
                  <a:lnTo>
                    <a:pt x="1688679" y="69708"/>
                  </a:lnTo>
                  <a:lnTo>
                    <a:pt x="1691078" y="69708"/>
                  </a:lnTo>
                  <a:lnTo>
                    <a:pt x="1693477" y="69708"/>
                  </a:lnTo>
                  <a:lnTo>
                    <a:pt x="1695876" y="69708"/>
                  </a:lnTo>
                  <a:lnTo>
                    <a:pt x="1698274" y="69708"/>
                  </a:lnTo>
                  <a:lnTo>
                    <a:pt x="1700673" y="69708"/>
                  </a:lnTo>
                  <a:lnTo>
                    <a:pt x="1703072" y="69708"/>
                  </a:lnTo>
                  <a:lnTo>
                    <a:pt x="1705470" y="69708"/>
                  </a:lnTo>
                  <a:lnTo>
                    <a:pt x="1707869" y="69708"/>
                  </a:lnTo>
                  <a:lnTo>
                    <a:pt x="1710268" y="69708"/>
                  </a:lnTo>
                  <a:lnTo>
                    <a:pt x="1712666" y="69708"/>
                  </a:lnTo>
                  <a:lnTo>
                    <a:pt x="1715065" y="69708"/>
                  </a:lnTo>
                  <a:lnTo>
                    <a:pt x="1717464" y="69708"/>
                  </a:lnTo>
                  <a:lnTo>
                    <a:pt x="1719862" y="69708"/>
                  </a:lnTo>
                  <a:lnTo>
                    <a:pt x="1722261" y="69708"/>
                  </a:lnTo>
                  <a:lnTo>
                    <a:pt x="1724660" y="69708"/>
                  </a:lnTo>
                  <a:lnTo>
                    <a:pt x="1727059" y="69708"/>
                  </a:lnTo>
                  <a:lnTo>
                    <a:pt x="1729457" y="69708"/>
                  </a:lnTo>
                  <a:lnTo>
                    <a:pt x="1731856" y="69708"/>
                  </a:lnTo>
                  <a:lnTo>
                    <a:pt x="1734255" y="69708"/>
                  </a:lnTo>
                  <a:lnTo>
                    <a:pt x="1736653" y="69708"/>
                  </a:lnTo>
                  <a:lnTo>
                    <a:pt x="1739052" y="69708"/>
                  </a:lnTo>
                  <a:lnTo>
                    <a:pt x="1741451" y="69708"/>
                  </a:lnTo>
                  <a:lnTo>
                    <a:pt x="1743849" y="69708"/>
                  </a:lnTo>
                  <a:lnTo>
                    <a:pt x="1746248" y="69708"/>
                  </a:lnTo>
                  <a:lnTo>
                    <a:pt x="1748647" y="69708"/>
                  </a:lnTo>
                  <a:lnTo>
                    <a:pt x="1751045" y="69708"/>
                  </a:lnTo>
                  <a:lnTo>
                    <a:pt x="1753444" y="69708"/>
                  </a:lnTo>
                  <a:lnTo>
                    <a:pt x="1755843" y="69708"/>
                  </a:lnTo>
                  <a:lnTo>
                    <a:pt x="1758242" y="69708"/>
                  </a:lnTo>
                  <a:lnTo>
                    <a:pt x="1760640" y="69708"/>
                  </a:lnTo>
                  <a:lnTo>
                    <a:pt x="1763039" y="69708"/>
                  </a:lnTo>
                  <a:lnTo>
                    <a:pt x="1765438" y="69708"/>
                  </a:lnTo>
                  <a:lnTo>
                    <a:pt x="1767836" y="69708"/>
                  </a:lnTo>
                  <a:lnTo>
                    <a:pt x="1770235" y="69708"/>
                  </a:lnTo>
                  <a:lnTo>
                    <a:pt x="1772634" y="69708"/>
                  </a:lnTo>
                  <a:lnTo>
                    <a:pt x="1775032" y="69708"/>
                  </a:lnTo>
                  <a:lnTo>
                    <a:pt x="1777431" y="69708"/>
                  </a:lnTo>
                  <a:lnTo>
                    <a:pt x="1779830" y="69708"/>
                  </a:lnTo>
                  <a:lnTo>
                    <a:pt x="1782228" y="69708"/>
                  </a:lnTo>
                  <a:lnTo>
                    <a:pt x="1784627" y="69708"/>
                  </a:lnTo>
                  <a:lnTo>
                    <a:pt x="1787026" y="69708"/>
                  </a:lnTo>
                  <a:lnTo>
                    <a:pt x="1789425" y="69708"/>
                  </a:lnTo>
                  <a:lnTo>
                    <a:pt x="1791823" y="69708"/>
                  </a:lnTo>
                  <a:lnTo>
                    <a:pt x="1794222" y="69708"/>
                  </a:lnTo>
                  <a:lnTo>
                    <a:pt x="1796621" y="69708"/>
                  </a:lnTo>
                  <a:lnTo>
                    <a:pt x="1799019" y="69708"/>
                  </a:lnTo>
                  <a:lnTo>
                    <a:pt x="1801418" y="69708"/>
                  </a:lnTo>
                  <a:lnTo>
                    <a:pt x="1803817" y="69708"/>
                  </a:lnTo>
                  <a:lnTo>
                    <a:pt x="1806215" y="69708"/>
                  </a:lnTo>
                  <a:lnTo>
                    <a:pt x="1808614" y="69708"/>
                  </a:lnTo>
                  <a:lnTo>
                    <a:pt x="1811013" y="69708"/>
                  </a:lnTo>
                  <a:lnTo>
                    <a:pt x="1813411" y="69708"/>
                  </a:lnTo>
                  <a:lnTo>
                    <a:pt x="1815810" y="69708"/>
                  </a:lnTo>
                  <a:lnTo>
                    <a:pt x="1818209" y="69708"/>
                  </a:lnTo>
                  <a:lnTo>
                    <a:pt x="1820608" y="69708"/>
                  </a:lnTo>
                  <a:lnTo>
                    <a:pt x="1823006" y="69708"/>
                  </a:lnTo>
                  <a:lnTo>
                    <a:pt x="1825405" y="69708"/>
                  </a:lnTo>
                  <a:lnTo>
                    <a:pt x="1827804" y="69708"/>
                  </a:lnTo>
                  <a:lnTo>
                    <a:pt x="1830202" y="69708"/>
                  </a:lnTo>
                  <a:lnTo>
                    <a:pt x="1832601" y="69708"/>
                  </a:lnTo>
                  <a:lnTo>
                    <a:pt x="1835000" y="69708"/>
                  </a:lnTo>
                  <a:lnTo>
                    <a:pt x="1837398" y="69708"/>
                  </a:lnTo>
                  <a:lnTo>
                    <a:pt x="1839797" y="69708"/>
                  </a:lnTo>
                  <a:lnTo>
                    <a:pt x="1842196" y="69708"/>
                  </a:lnTo>
                  <a:lnTo>
                    <a:pt x="1844594" y="69708"/>
                  </a:lnTo>
                  <a:lnTo>
                    <a:pt x="1846993" y="69708"/>
                  </a:lnTo>
                  <a:lnTo>
                    <a:pt x="1849392" y="69708"/>
                  </a:lnTo>
                  <a:lnTo>
                    <a:pt x="1851791" y="69708"/>
                  </a:lnTo>
                  <a:lnTo>
                    <a:pt x="1854189" y="69708"/>
                  </a:lnTo>
                  <a:lnTo>
                    <a:pt x="1856588" y="69708"/>
                  </a:lnTo>
                  <a:lnTo>
                    <a:pt x="1858987" y="69708"/>
                  </a:lnTo>
                  <a:lnTo>
                    <a:pt x="1861385" y="69708"/>
                  </a:lnTo>
                  <a:lnTo>
                    <a:pt x="1863784" y="69708"/>
                  </a:lnTo>
                  <a:lnTo>
                    <a:pt x="1866183" y="69708"/>
                  </a:lnTo>
                  <a:lnTo>
                    <a:pt x="1868581" y="69708"/>
                  </a:lnTo>
                  <a:lnTo>
                    <a:pt x="1870980" y="69708"/>
                  </a:lnTo>
                  <a:lnTo>
                    <a:pt x="1873379" y="69708"/>
                  </a:lnTo>
                  <a:lnTo>
                    <a:pt x="1875778" y="69708"/>
                  </a:lnTo>
                  <a:lnTo>
                    <a:pt x="1878176" y="69708"/>
                  </a:lnTo>
                  <a:lnTo>
                    <a:pt x="1880575" y="69708"/>
                  </a:lnTo>
                  <a:lnTo>
                    <a:pt x="1882974" y="69708"/>
                  </a:lnTo>
                  <a:lnTo>
                    <a:pt x="1885372" y="69708"/>
                  </a:lnTo>
                  <a:lnTo>
                    <a:pt x="1887771" y="69708"/>
                  </a:lnTo>
                  <a:lnTo>
                    <a:pt x="1890170" y="69708"/>
                  </a:lnTo>
                  <a:lnTo>
                    <a:pt x="1892568" y="69708"/>
                  </a:lnTo>
                  <a:lnTo>
                    <a:pt x="1894967" y="69708"/>
                  </a:lnTo>
                  <a:lnTo>
                    <a:pt x="1897366" y="69708"/>
                  </a:lnTo>
                  <a:lnTo>
                    <a:pt x="1899764" y="69708"/>
                  </a:lnTo>
                  <a:lnTo>
                    <a:pt x="1902163" y="69708"/>
                  </a:lnTo>
                  <a:lnTo>
                    <a:pt x="1904562" y="69708"/>
                  </a:lnTo>
                  <a:lnTo>
                    <a:pt x="1906961" y="69708"/>
                  </a:lnTo>
                  <a:lnTo>
                    <a:pt x="1909359" y="69708"/>
                  </a:lnTo>
                  <a:lnTo>
                    <a:pt x="1911758" y="69708"/>
                  </a:lnTo>
                  <a:lnTo>
                    <a:pt x="1914157" y="69708"/>
                  </a:lnTo>
                  <a:lnTo>
                    <a:pt x="1916555" y="69708"/>
                  </a:lnTo>
                  <a:lnTo>
                    <a:pt x="1918954" y="69708"/>
                  </a:lnTo>
                  <a:lnTo>
                    <a:pt x="1921353" y="69708"/>
                  </a:lnTo>
                  <a:lnTo>
                    <a:pt x="1923751" y="69708"/>
                  </a:lnTo>
                  <a:lnTo>
                    <a:pt x="1926150" y="69708"/>
                  </a:lnTo>
                  <a:lnTo>
                    <a:pt x="1928549" y="69708"/>
                  </a:lnTo>
                  <a:lnTo>
                    <a:pt x="1930947" y="69708"/>
                  </a:lnTo>
                  <a:lnTo>
                    <a:pt x="1933346" y="69708"/>
                  </a:lnTo>
                  <a:lnTo>
                    <a:pt x="1935745" y="69708"/>
                  </a:lnTo>
                  <a:lnTo>
                    <a:pt x="1938144" y="69708"/>
                  </a:lnTo>
                  <a:lnTo>
                    <a:pt x="1940542" y="69708"/>
                  </a:lnTo>
                  <a:lnTo>
                    <a:pt x="1942941" y="69708"/>
                  </a:lnTo>
                  <a:lnTo>
                    <a:pt x="1945340" y="69708"/>
                  </a:lnTo>
                  <a:lnTo>
                    <a:pt x="1947738" y="69708"/>
                  </a:lnTo>
                  <a:lnTo>
                    <a:pt x="1950137" y="69708"/>
                  </a:lnTo>
                  <a:lnTo>
                    <a:pt x="1952536" y="69708"/>
                  </a:lnTo>
                  <a:lnTo>
                    <a:pt x="1954934" y="69708"/>
                  </a:lnTo>
                  <a:lnTo>
                    <a:pt x="1957333" y="69708"/>
                  </a:lnTo>
                  <a:lnTo>
                    <a:pt x="1959732" y="69708"/>
                  </a:lnTo>
                  <a:lnTo>
                    <a:pt x="1962130" y="69708"/>
                  </a:lnTo>
                  <a:lnTo>
                    <a:pt x="1964529" y="69708"/>
                  </a:lnTo>
                  <a:lnTo>
                    <a:pt x="1966928" y="69708"/>
                  </a:lnTo>
                  <a:lnTo>
                    <a:pt x="1969327" y="69708"/>
                  </a:lnTo>
                  <a:lnTo>
                    <a:pt x="1971725" y="69708"/>
                  </a:lnTo>
                  <a:lnTo>
                    <a:pt x="1974124" y="69708"/>
                  </a:lnTo>
                  <a:lnTo>
                    <a:pt x="1976523" y="69708"/>
                  </a:lnTo>
                  <a:lnTo>
                    <a:pt x="1978921" y="69708"/>
                  </a:lnTo>
                  <a:lnTo>
                    <a:pt x="1981320" y="69708"/>
                  </a:lnTo>
                  <a:lnTo>
                    <a:pt x="1983719" y="69708"/>
                  </a:lnTo>
                  <a:lnTo>
                    <a:pt x="1986117" y="69708"/>
                  </a:lnTo>
                  <a:lnTo>
                    <a:pt x="1988516" y="69708"/>
                  </a:lnTo>
                  <a:lnTo>
                    <a:pt x="1990915" y="69708"/>
                  </a:lnTo>
                  <a:lnTo>
                    <a:pt x="1993313" y="69708"/>
                  </a:lnTo>
                  <a:lnTo>
                    <a:pt x="1995712" y="69708"/>
                  </a:lnTo>
                  <a:lnTo>
                    <a:pt x="1998111" y="69708"/>
                  </a:lnTo>
                  <a:lnTo>
                    <a:pt x="2000510" y="69708"/>
                  </a:lnTo>
                  <a:lnTo>
                    <a:pt x="2002908" y="69708"/>
                  </a:lnTo>
                  <a:lnTo>
                    <a:pt x="2005307" y="69708"/>
                  </a:lnTo>
                  <a:lnTo>
                    <a:pt x="2007706" y="69708"/>
                  </a:lnTo>
                  <a:lnTo>
                    <a:pt x="2010104" y="69708"/>
                  </a:lnTo>
                  <a:lnTo>
                    <a:pt x="2012503" y="69708"/>
                  </a:lnTo>
                  <a:lnTo>
                    <a:pt x="2014902" y="69708"/>
                  </a:lnTo>
                  <a:lnTo>
                    <a:pt x="2017300" y="69708"/>
                  </a:lnTo>
                  <a:lnTo>
                    <a:pt x="2019699" y="69708"/>
                  </a:lnTo>
                  <a:lnTo>
                    <a:pt x="2022098" y="69708"/>
                  </a:lnTo>
                  <a:lnTo>
                    <a:pt x="2024496" y="69708"/>
                  </a:lnTo>
                  <a:lnTo>
                    <a:pt x="2026895" y="69708"/>
                  </a:lnTo>
                  <a:lnTo>
                    <a:pt x="2029294" y="69708"/>
                  </a:lnTo>
                  <a:lnTo>
                    <a:pt x="2031693" y="69708"/>
                  </a:lnTo>
                  <a:lnTo>
                    <a:pt x="2034091" y="69708"/>
                  </a:lnTo>
                  <a:lnTo>
                    <a:pt x="2036490" y="69708"/>
                  </a:lnTo>
                  <a:lnTo>
                    <a:pt x="2038889" y="69708"/>
                  </a:lnTo>
                  <a:lnTo>
                    <a:pt x="2041287" y="69708"/>
                  </a:lnTo>
                  <a:lnTo>
                    <a:pt x="2043686" y="69708"/>
                  </a:lnTo>
                  <a:lnTo>
                    <a:pt x="2046085" y="69708"/>
                  </a:lnTo>
                  <a:lnTo>
                    <a:pt x="2048483" y="69708"/>
                  </a:lnTo>
                  <a:lnTo>
                    <a:pt x="2050882" y="69708"/>
                  </a:lnTo>
                  <a:lnTo>
                    <a:pt x="2053281" y="69708"/>
                  </a:lnTo>
                  <a:lnTo>
                    <a:pt x="2055679" y="69708"/>
                  </a:lnTo>
                  <a:lnTo>
                    <a:pt x="2058078" y="69708"/>
                  </a:lnTo>
                  <a:lnTo>
                    <a:pt x="2060477" y="69708"/>
                  </a:lnTo>
                  <a:lnTo>
                    <a:pt x="2062876" y="69708"/>
                  </a:lnTo>
                  <a:lnTo>
                    <a:pt x="2065274" y="69708"/>
                  </a:lnTo>
                  <a:lnTo>
                    <a:pt x="2067673" y="69708"/>
                  </a:lnTo>
                  <a:lnTo>
                    <a:pt x="2070072" y="69708"/>
                  </a:lnTo>
                  <a:lnTo>
                    <a:pt x="2072470" y="69708"/>
                  </a:lnTo>
                  <a:lnTo>
                    <a:pt x="2074869" y="69708"/>
                  </a:lnTo>
                  <a:lnTo>
                    <a:pt x="2077268" y="69708"/>
                  </a:lnTo>
                  <a:lnTo>
                    <a:pt x="2079666" y="69708"/>
                  </a:lnTo>
                  <a:lnTo>
                    <a:pt x="2082065" y="69708"/>
                  </a:lnTo>
                  <a:lnTo>
                    <a:pt x="2084464" y="69708"/>
                  </a:lnTo>
                  <a:lnTo>
                    <a:pt x="2086862" y="69708"/>
                  </a:lnTo>
                  <a:lnTo>
                    <a:pt x="2089261" y="69708"/>
                  </a:lnTo>
                  <a:lnTo>
                    <a:pt x="2091660" y="69708"/>
                  </a:lnTo>
                  <a:lnTo>
                    <a:pt x="2094059" y="69708"/>
                  </a:lnTo>
                  <a:lnTo>
                    <a:pt x="2096457" y="69708"/>
                  </a:lnTo>
                  <a:lnTo>
                    <a:pt x="2098856" y="69708"/>
                  </a:lnTo>
                  <a:lnTo>
                    <a:pt x="2101255" y="69708"/>
                  </a:lnTo>
                  <a:lnTo>
                    <a:pt x="2103653" y="69708"/>
                  </a:lnTo>
                  <a:lnTo>
                    <a:pt x="2106052" y="69708"/>
                  </a:lnTo>
                  <a:lnTo>
                    <a:pt x="2108451" y="69708"/>
                  </a:lnTo>
                  <a:lnTo>
                    <a:pt x="2110849" y="69708"/>
                  </a:lnTo>
                  <a:lnTo>
                    <a:pt x="2113248" y="69708"/>
                  </a:lnTo>
                  <a:lnTo>
                    <a:pt x="2115647" y="69708"/>
                  </a:lnTo>
                  <a:lnTo>
                    <a:pt x="2118046" y="69708"/>
                  </a:lnTo>
                  <a:lnTo>
                    <a:pt x="2120444" y="69708"/>
                  </a:lnTo>
                  <a:lnTo>
                    <a:pt x="2122843" y="69708"/>
                  </a:lnTo>
                  <a:lnTo>
                    <a:pt x="2125242" y="69708"/>
                  </a:lnTo>
                  <a:lnTo>
                    <a:pt x="2127640" y="69708"/>
                  </a:lnTo>
                  <a:lnTo>
                    <a:pt x="2130039" y="69708"/>
                  </a:lnTo>
                  <a:lnTo>
                    <a:pt x="2132438" y="69708"/>
                  </a:lnTo>
                  <a:lnTo>
                    <a:pt x="2134836" y="69708"/>
                  </a:lnTo>
                  <a:lnTo>
                    <a:pt x="2137235" y="69708"/>
                  </a:lnTo>
                  <a:lnTo>
                    <a:pt x="2139634" y="69708"/>
                  </a:lnTo>
                  <a:lnTo>
                    <a:pt x="2142032" y="69708"/>
                  </a:lnTo>
                  <a:lnTo>
                    <a:pt x="2144431" y="69708"/>
                  </a:lnTo>
                  <a:lnTo>
                    <a:pt x="2146830" y="69708"/>
                  </a:lnTo>
                  <a:lnTo>
                    <a:pt x="2149229" y="69708"/>
                  </a:lnTo>
                  <a:lnTo>
                    <a:pt x="2151627" y="69708"/>
                  </a:lnTo>
                  <a:lnTo>
                    <a:pt x="2154026" y="69708"/>
                  </a:lnTo>
                  <a:lnTo>
                    <a:pt x="2156425" y="69708"/>
                  </a:lnTo>
                  <a:lnTo>
                    <a:pt x="2158823" y="69708"/>
                  </a:lnTo>
                  <a:lnTo>
                    <a:pt x="2161222" y="69708"/>
                  </a:lnTo>
                  <a:lnTo>
                    <a:pt x="2163621" y="69708"/>
                  </a:lnTo>
                  <a:lnTo>
                    <a:pt x="2166019" y="69708"/>
                  </a:lnTo>
                  <a:lnTo>
                    <a:pt x="2168418" y="69708"/>
                  </a:lnTo>
                  <a:lnTo>
                    <a:pt x="2170817" y="69708"/>
                  </a:lnTo>
                  <a:lnTo>
                    <a:pt x="2173215" y="69708"/>
                  </a:lnTo>
                  <a:lnTo>
                    <a:pt x="2175614" y="69708"/>
                  </a:lnTo>
                  <a:lnTo>
                    <a:pt x="2178013" y="69708"/>
                  </a:lnTo>
                  <a:lnTo>
                    <a:pt x="2180412" y="69708"/>
                  </a:lnTo>
                  <a:lnTo>
                    <a:pt x="2182810" y="69708"/>
                  </a:lnTo>
                  <a:lnTo>
                    <a:pt x="2185209" y="69708"/>
                  </a:lnTo>
                  <a:lnTo>
                    <a:pt x="2187608" y="69708"/>
                  </a:lnTo>
                  <a:lnTo>
                    <a:pt x="2190006" y="69708"/>
                  </a:lnTo>
                  <a:lnTo>
                    <a:pt x="2192405" y="69708"/>
                  </a:lnTo>
                  <a:lnTo>
                    <a:pt x="2194804" y="69708"/>
                  </a:lnTo>
                  <a:lnTo>
                    <a:pt x="2197202" y="69708"/>
                  </a:lnTo>
                  <a:lnTo>
                    <a:pt x="2199601" y="69708"/>
                  </a:lnTo>
                  <a:lnTo>
                    <a:pt x="2202000" y="69708"/>
                  </a:lnTo>
                  <a:lnTo>
                    <a:pt x="2204398" y="69708"/>
                  </a:lnTo>
                  <a:lnTo>
                    <a:pt x="2206797" y="69708"/>
                  </a:lnTo>
                  <a:lnTo>
                    <a:pt x="2209196" y="69708"/>
                  </a:lnTo>
                  <a:lnTo>
                    <a:pt x="2211595" y="69708"/>
                  </a:lnTo>
                  <a:lnTo>
                    <a:pt x="2213993" y="69708"/>
                  </a:lnTo>
                  <a:lnTo>
                    <a:pt x="2216392" y="69708"/>
                  </a:lnTo>
                  <a:lnTo>
                    <a:pt x="2218791" y="69708"/>
                  </a:lnTo>
                  <a:lnTo>
                    <a:pt x="2221189" y="69708"/>
                  </a:lnTo>
                  <a:lnTo>
                    <a:pt x="2223588" y="69708"/>
                  </a:lnTo>
                  <a:lnTo>
                    <a:pt x="2225987" y="69708"/>
                  </a:lnTo>
                  <a:lnTo>
                    <a:pt x="2228385" y="69708"/>
                  </a:lnTo>
                  <a:lnTo>
                    <a:pt x="2230784" y="69708"/>
                  </a:lnTo>
                  <a:lnTo>
                    <a:pt x="2233183" y="69708"/>
                  </a:lnTo>
                  <a:lnTo>
                    <a:pt x="2235581" y="69708"/>
                  </a:lnTo>
                  <a:lnTo>
                    <a:pt x="2237980" y="69708"/>
                  </a:lnTo>
                  <a:lnTo>
                    <a:pt x="2240379" y="69708"/>
                  </a:lnTo>
                  <a:lnTo>
                    <a:pt x="2242778" y="69708"/>
                  </a:lnTo>
                  <a:lnTo>
                    <a:pt x="2245176" y="69708"/>
                  </a:lnTo>
                  <a:lnTo>
                    <a:pt x="2247575" y="69708"/>
                  </a:lnTo>
                  <a:lnTo>
                    <a:pt x="2249974" y="69708"/>
                  </a:lnTo>
                  <a:lnTo>
                    <a:pt x="2252372" y="69708"/>
                  </a:lnTo>
                  <a:lnTo>
                    <a:pt x="2254771" y="69708"/>
                  </a:lnTo>
                  <a:lnTo>
                    <a:pt x="2257170" y="69708"/>
                  </a:lnTo>
                  <a:lnTo>
                    <a:pt x="2259568" y="69708"/>
                  </a:lnTo>
                  <a:lnTo>
                    <a:pt x="2261967" y="69708"/>
                  </a:lnTo>
                  <a:lnTo>
                    <a:pt x="2264366" y="69708"/>
                  </a:lnTo>
                  <a:lnTo>
                    <a:pt x="2266764" y="69708"/>
                  </a:lnTo>
                  <a:lnTo>
                    <a:pt x="2269163" y="69708"/>
                  </a:lnTo>
                  <a:lnTo>
                    <a:pt x="2271562" y="69708"/>
                  </a:lnTo>
                  <a:lnTo>
                    <a:pt x="2273961" y="69708"/>
                  </a:lnTo>
                  <a:lnTo>
                    <a:pt x="2276359" y="69708"/>
                  </a:lnTo>
                  <a:lnTo>
                    <a:pt x="2278758" y="69708"/>
                  </a:lnTo>
                  <a:lnTo>
                    <a:pt x="2281157" y="69708"/>
                  </a:lnTo>
                  <a:lnTo>
                    <a:pt x="2283555" y="69708"/>
                  </a:lnTo>
                  <a:lnTo>
                    <a:pt x="2285954" y="69708"/>
                  </a:lnTo>
                  <a:lnTo>
                    <a:pt x="2288353" y="69708"/>
                  </a:lnTo>
                  <a:lnTo>
                    <a:pt x="2290751" y="69708"/>
                  </a:lnTo>
                  <a:lnTo>
                    <a:pt x="2293150" y="69708"/>
                  </a:lnTo>
                  <a:lnTo>
                    <a:pt x="2295549" y="69708"/>
                  </a:lnTo>
                  <a:lnTo>
                    <a:pt x="2297947" y="69708"/>
                  </a:lnTo>
                  <a:lnTo>
                    <a:pt x="2300346" y="69708"/>
                  </a:lnTo>
                  <a:lnTo>
                    <a:pt x="2302745" y="69708"/>
                  </a:lnTo>
                  <a:lnTo>
                    <a:pt x="2305144" y="69708"/>
                  </a:lnTo>
                  <a:lnTo>
                    <a:pt x="2307542" y="69708"/>
                  </a:lnTo>
                  <a:lnTo>
                    <a:pt x="2309941" y="69708"/>
                  </a:lnTo>
                  <a:lnTo>
                    <a:pt x="2312340" y="69708"/>
                  </a:lnTo>
                  <a:lnTo>
                    <a:pt x="2314738" y="69708"/>
                  </a:lnTo>
                  <a:lnTo>
                    <a:pt x="2317137" y="69708"/>
                  </a:lnTo>
                  <a:lnTo>
                    <a:pt x="2319536" y="69708"/>
                  </a:lnTo>
                  <a:lnTo>
                    <a:pt x="2321934" y="69708"/>
                  </a:lnTo>
                  <a:lnTo>
                    <a:pt x="2324333" y="69708"/>
                  </a:lnTo>
                  <a:lnTo>
                    <a:pt x="2326732" y="69708"/>
                  </a:lnTo>
                  <a:lnTo>
                    <a:pt x="2329131" y="69708"/>
                  </a:lnTo>
                  <a:lnTo>
                    <a:pt x="2331529" y="69708"/>
                  </a:lnTo>
                  <a:lnTo>
                    <a:pt x="2333928" y="69708"/>
                  </a:lnTo>
                  <a:lnTo>
                    <a:pt x="2336327" y="69708"/>
                  </a:lnTo>
                  <a:lnTo>
                    <a:pt x="2338725" y="69708"/>
                  </a:lnTo>
                  <a:lnTo>
                    <a:pt x="2341124" y="69708"/>
                  </a:lnTo>
                  <a:lnTo>
                    <a:pt x="2343523" y="69708"/>
                  </a:lnTo>
                  <a:lnTo>
                    <a:pt x="2345921" y="69708"/>
                  </a:lnTo>
                  <a:lnTo>
                    <a:pt x="2348320" y="69708"/>
                  </a:lnTo>
                  <a:lnTo>
                    <a:pt x="2350719" y="69708"/>
                  </a:lnTo>
                  <a:lnTo>
                    <a:pt x="2353117" y="69708"/>
                  </a:lnTo>
                  <a:lnTo>
                    <a:pt x="2355516" y="69708"/>
                  </a:lnTo>
                  <a:lnTo>
                    <a:pt x="2357915" y="69708"/>
                  </a:lnTo>
                  <a:lnTo>
                    <a:pt x="2360314" y="69708"/>
                  </a:lnTo>
                  <a:lnTo>
                    <a:pt x="2362712" y="69708"/>
                  </a:lnTo>
                  <a:lnTo>
                    <a:pt x="2365111" y="69708"/>
                  </a:lnTo>
                  <a:lnTo>
                    <a:pt x="2367510" y="69708"/>
                  </a:lnTo>
                  <a:lnTo>
                    <a:pt x="2369908" y="69708"/>
                  </a:lnTo>
                  <a:lnTo>
                    <a:pt x="2372307" y="69708"/>
                  </a:lnTo>
                  <a:lnTo>
                    <a:pt x="2374706" y="69708"/>
                  </a:lnTo>
                  <a:lnTo>
                    <a:pt x="2377104" y="69708"/>
                  </a:lnTo>
                  <a:lnTo>
                    <a:pt x="2379503" y="69708"/>
                  </a:lnTo>
                  <a:lnTo>
                    <a:pt x="2381902" y="69708"/>
                  </a:lnTo>
                  <a:lnTo>
                    <a:pt x="2384300" y="69708"/>
                  </a:lnTo>
                  <a:lnTo>
                    <a:pt x="2386699" y="69708"/>
                  </a:lnTo>
                  <a:lnTo>
                    <a:pt x="2389098" y="69708"/>
                  </a:lnTo>
                  <a:lnTo>
                    <a:pt x="2391497" y="69708"/>
                  </a:lnTo>
                  <a:lnTo>
                    <a:pt x="2393895" y="69708"/>
                  </a:lnTo>
                  <a:lnTo>
                    <a:pt x="2396294" y="69708"/>
                  </a:lnTo>
                  <a:lnTo>
                    <a:pt x="2398693" y="69708"/>
                  </a:lnTo>
                  <a:lnTo>
                    <a:pt x="2401091" y="69708"/>
                  </a:lnTo>
                  <a:lnTo>
                    <a:pt x="2403490" y="69708"/>
                  </a:lnTo>
                  <a:lnTo>
                    <a:pt x="2405889" y="69708"/>
                  </a:lnTo>
                  <a:lnTo>
                    <a:pt x="2408287" y="69708"/>
                  </a:lnTo>
                  <a:lnTo>
                    <a:pt x="2410686" y="69708"/>
                  </a:lnTo>
                  <a:lnTo>
                    <a:pt x="2413085" y="69708"/>
                  </a:lnTo>
                  <a:lnTo>
                    <a:pt x="2415483" y="69708"/>
                  </a:lnTo>
                  <a:lnTo>
                    <a:pt x="2417882" y="69708"/>
                  </a:lnTo>
                  <a:lnTo>
                    <a:pt x="2420281" y="69708"/>
                  </a:lnTo>
                  <a:lnTo>
                    <a:pt x="2422680" y="69708"/>
                  </a:lnTo>
                  <a:lnTo>
                    <a:pt x="2425078" y="69708"/>
                  </a:lnTo>
                  <a:lnTo>
                    <a:pt x="2427477" y="69708"/>
                  </a:lnTo>
                  <a:lnTo>
                    <a:pt x="2429876" y="69708"/>
                  </a:lnTo>
                  <a:lnTo>
                    <a:pt x="2432274" y="69708"/>
                  </a:lnTo>
                  <a:lnTo>
                    <a:pt x="2434673" y="69708"/>
                  </a:lnTo>
                  <a:lnTo>
                    <a:pt x="2437072" y="69708"/>
                  </a:lnTo>
                  <a:lnTo>
                    <a:pt x="2439470" y="69708"/>
                  </a:lnTo>
                  <a:lnTo>
                    <a:pt x="2441869" y="69708"/>
                  </a:lnTo>
                  <a:lnTo>
                    <a:pt x="2444268" y="69708"/>
                  </a:lnTo>
                  <a:lnTo>
                    <a:pt x="2446666" y="69708"/>
                  </a:lnTo>
                  <a:lnTo>
                    <a:pt x="2449065" y="69708"/>
                  </a:lnTo>
                  <a:lnTo>
                    <a:pt x="2451464" y="69708"/>
                  </a:lnTo>
                  <a:lnTo>
                    <a:pt x="2453863" y="69708"/>
                  </a:lnTo>
                  <a:lnTo>
                    <a:pt x="2456261" y="69708"/>
                  </a:lnTo>
                  <a:lnTo>
                    <a:pt x="2458660" y="69708"/>
                  </a:lnTo>
                  <a:lnTo>
                    <a:pt x="2461059" y="69708"/>
                  </a:lnTo>
                  <a:lnTo>
                    <a:pt x="2463457" y="69708"/>
                  </a:lnTo>
                  <a:lnTo>
                    <a:pt x="2465856" y="69708"/>
                  </a:lnTo>
                  <a:lnTo>
                    <a:pt x="2468255" y="69708"/>
                  </a:lnTo>
                  <a:lnTo>
                    <a:pt x="2470653" y="69708"/>
                  </a:lnTo>
                  <a:lnTo>
                    <a:pt x="2473052" y="69708"/>
                  </a:lnTo>
                  <a:lnTo>
                    <a:pt x="2475451" y="69708"/>
                  </a:lnTo>
                  <a:lnTo>
                    <a:pt x="2477849" y="69708"/>
                  </a:lnTo>
                  <a:lnTo>
                    <a:pt x="2480248" y="69708"/>
                  </a:lnTo>
                  <a:lnTo>
                    <a:pt x="2482647" y="69708"/>
                  </a:lnTo>
                  <a:lnTo>
                    <a:pt x="2485046" y="69708"/>
                  </a:lnTo>
                  <a:lnTo>
                    <a:pt x="2487444" y="69708"/>
                  </a:lnTo>
                  <a:lnTo>
                    <a:pt x="2489843" y="69708"/>
                  </a:lnTo>
                  <a:lnTo>
                    <a:pt x="2492242" y="69708"/>
                  </a:lnTo>
                  <a:lnTo>
                    <a:pt x="2494640" y="69708"/>
                  </a:lnTo>
                  <a:lnTo>
                    <a:pt x="2497039" y="69708"/>
                  </a:lnTo>
                  <a:lnTo>
                    <a:pt x="2499438" y="69708"/>
                  </a:lnTo>
                  <a:lnTo>
                    <a:pt x="2501836" y="69708"/>
                  </a:lnTo>
                  <a:lnTo>
                    <a:pt x="2504235" y="69708"/>
                  </a:lnTo>
                  <a:lnTo>
                    <a:pt x="2506634" y="69708"/>
                  </a:lnTo>
                  <a:lnTo>
                    <a:pt x="2509032" y="69708"/>
                  </a:lnTo>
                  <a:lnTo>
                    <a:pt x="2511431" y="69708"/>
                  </a:lnTo>
                  <a:lnTo>
                    <a:pt x="2513830" y="69708"/>
                  </a:lnTo>
                  <a:lnTo>
                    <a:pt x="2516229" y="69708"/>
                  </a:lnTo>
                  <a:lnTo>
                    <a:pt x="2518627" y="69708"/>
                  </a:lnTo>
                  <a:lnTo>
                    <a:pt x="2521026" y="69708"/>
                  </a:lnTo>
                  <a:lnTo>
                    <a:pt x="2523425" y="69708"/>
                  </a:lnTo>
                  <a:lnTo>
                    <a:pt x="2525823" y="69708"/>
                  </a:lnTo>
                  <a:lnTo>
                    <a:pt x="2528222" y="69708"/>
                  </a:lnTo>
                  <a:lnTo>
                    <a:pt x="2530621" y="69708"/>
                  </a:lnTo>
                  <a:lnTo>
                    <a:pt x="2533019" y="69708"/>
                  </a:lnTo>
                  <a:lnTo>
                    <a:pt x="2535418" y="69708"/>
                  </a:lnTo>
                  <a:lnTo>
                    <a:pt x="2537817" y="69708"/>
                  </a:lnTo>
                  <a:lnTo>
                    <a:pt x="2540215" y="69708"/>
                  </a:lnTo>
                  <a:lnTo>
                    <a:pt x="2542614" y="69708"/>
                  </a:lnTo>
                  <a:lnTo>
                    <a:pt x="2545013" y="69708"/>
                  </a:lnTo>
                  <a:lnTo>
                    <a:pt x="2547412" y="69708"/>
                  </a:lnTo>
                  <a:lnTo>
                    <a:pt x="2549810" y="69708"/>
                  </a:lnTo>
                  <a:lnTo>
                    <a:pt x="2552209" y="69708"/>
                  </a:lnTo>
                  <a:lnTo>
                    <a:pt x="2554608" y="69708"/>
                  </a:lnTo>
                  <a:lnTo>
                    <a:pt x="2557006" y="69708"/>
                  </a:lnTo>
                  <a:lnTo>
                    <a:pt x="2559405" y="69708"/>
                  </a:lnTo>
                  <a:lnTo>
                    <a:pt x="2561804" y="69708"/>
                  </a:lnTo>
                  <a:lnTo>
                    <a:pt x="2564202" y="69708"/>
                  </a:lnTo>
                  <a:lnTo>
                    <a:pt x="2566601" y="69708"/>
                  </a:lnTo>
                  <a:lnTo>
                    <a:pt x="2569000" y="69708"/>
                  </a:lnTo>
                  <a:lnTo>
                    <a:pt x="2571399" y="69708"/>
                  </a:lnTo>
                  <a:lnTo>
                    <a:pt x="2573797" y="69708"/>
                  </a:lnTo>
                  <a:lnTo>
                    <a:pt x="2576196" y="69708"/>
                  </a:lnTo>
                  <a:lnTo>
                    <a:pt x="2578595" y="69708"/>
                  </a:lnTo>
                  <a:lnTo>
                    <a:pt x="2580993" y="69708"/>
                  </a:lnTo>
                  <a:lnTo>
                    <a:pt x="2583392" y="69708"/>
                  </a:lnTo>
                  <a:lnTo>
                    <a:pt x="2585791" y="69708"/>
                  </a:lnTo>
                  <a:lnTo>
                    <a:pt x="2588189" y="69708"/>
                  </a:lnTo>
                  <a:lnTo>
                    <a:pt x="2590588" y="69708"/>
                  </a:lnTo>
                  <a:lnTo>
                    <a:pt x="2592987" y="69708"/>
                  </a:lnTo>
                  <a:lnTo>
                    <a:pt x="2595385" y="69708"/>
                  </a:lnTo>
                  <a:lnTo>
                    <a:pt x="2597784" y="69708"/>
                  </a:lnTo>
                  <a:lnTo>
                    <a:pt x="2600183" y="69708"/>
                  </a:lnTo>
                  <a:lnTo>
                    <a:pt x="2602582" y="69708"/>
                  </a:lnTo>
                  <a:lnTo>
                    <a:pt x="2604980" y="69708"/>
                  </a:lnTo>
                  <a:lnTo>
                    <a:pt x="2607379" y="69708"/>
                  </a:lnTo>
                  <a:lnTo>
                    <a:pt x="2609778" y="69708"/>
                  </a:lnTo>
                  <a:lnTo>
                    <a:pt x="2612176" y="69708"/>
                  </a:lnTo>
                  <a:lnTo>
                    <a:pt x="2614575" y="69708"/>
                  </a:lnTo>
                  <a:lnTo>
                    <a:pt x="2616974" y="69708"/>
                  </a:lnTo>
                  <a:lnTo>
                    <a:pt x="2619372" y="69708"/>
                  </a:lnTo>
                  <a:lnTo>
                    <a:pt x="2621771" y="69708"/>
                  </a:lnTo>
                  <a:lnTo>
                    <a:pt x="2624170" y="69708"/>
                  </a:lnTo>
                  <a:lnTo>
                    <a:pt x="2626568" y="69708"/>
                  </a:lnTo>
                  <a:lnTo>
                    <a:pt x="2628967" y="69708"/>
                  </a:lnTo>
                  <a:lnTo>
                    <a:pt x="2631366" y="69708"/>
                  </a:lnTo>
                  <a:lnTo>
                    <a:pt x="2633765" y="69708"/>
                  </a:lnTo>
                  <a:lnTo>
                    <a:pt x="2636163" y="69708"/>
                  </a:lnTo>
                  <a:lnTo>
                    <a:pt x="2638562" y="69708"/>
                  </a:lnTo>
                  <a:lnTo>
                    <a:pt x="2640961" y="69708"/>
                  </a:lnTo>
                  <a:lnTo>
                    <a:pt x="2643359" y="69708"/>
                  </a:lnTo>
                  <a:lnTo>
                    <a:pt x="2645758" y="69708"/>
                  </a:lnTo>
                  <a:lnTo>
                    <a:pt x="2648157" y="69708"/>
                  </a:lnTo>
                  <a:lnTo>
                    <a:pt x="2650555" y="69708"/>
                  </a:lnTo>
                  <a:lnTo>
                    <a:pt x="2652954" y="69708"/>
                  </a:lnTo>
                  <a:lnTo>
                    <a:pt x="2655353" y="69708"/>
                  </a:lnTo>
                  <a:lnTo>
                    <a:pt x="2657751" y="69708"/>
                  </a:lnTo>
                  <a:lnTo>
                    <a:pt x="2660150" y="69708"/>
                  </a:lnTo>
                  <a:lnTo>
                    <a:pt x="2662549" y="69708"/>
                  </a:lnTo>
                  <a:lnTo>
                    <a:pt x="2664948" y="69708"/>
                  </a:lnTo>
                  <a:lnTo>
                    <a:pt x="2667346" y="69708"/>
                  </a:lnTo>
                  <a:lnTo>
                    <a:pt x="2669745" y="69708"/>
                  </a:lnTo>
                  <a:lnTo>
                    <a:pt x="2672144" y="69708"/>
                  </a:lnTo>
                  <a:lnTo>
                    <a:pt x="2674542" y="69708"/>
                  </a:lnTo>
                  <a:lnTo>
                    <a:pt x="2676941" y="69708"/>
                  </a:lnTo>
                  <a:lnTo>
                    <a:pt x="2679340" y="69708"/>
                  </a:lnTo>
                  <a:lnTo>
                    <a:pt x="2681738" y="69708"/>
                  </a:lnTo>
                  <a:lnTo>
                    <a:pt x="2684137" y="69708"/>
                  </a:lnTo>
                  <a:lnTo>
                    <a:pt x="2686536" y="69708"/>
                  </a:lnTo>
                  <a:lnTo>
                    <a:pt x="2688934" y="69708"/>
                  </a:lnTo>
                  <a:lnTo>
                    <a:pt x="2691333" y="69708"/>
                  </a:lnTo>
                  <a:lnTo>
                    <a:pt x="2693732" y="69708"/>
                  </a:lnTo>
                  <a:lnTo>
                    <a:pt x="2696131" y="69708"/>
                  </a:lnTo>
                  <a:lnTo>
                    <a:pt x="2698529" y="69708"/>
                  </a:lnTo>
                  <a:lnTo>
                    <a:pt x="2700928" y="69708"/>
                  </a:lnTo>
                  <a:lnTo>
                    <a:pt x="2703327" y="69708"/>
                  </a:lnTo>
                  <a:lnTo>
                    <a:pt x="2705725" y="69708"/>
                  </a:lnTo>
                  <a:lnTo>
                    <a:pt x="2708124" y="69708"/>
                  </a:lnTo>
                  <a:lnTo>
                    <a:pt x="2710523" y="69708"/>
                  </a:lnTo>
                  <a:lnTo>
                    <a:pt x="2712921" y="69708"/>
                  </a:lnTo>
                  <a:lnTo>
                    <a:pt x="2715320" y="69708"/>
                  </a:lnTo>
                  <a:lnTo>
                    <a:pt x="2717719" y="69708"/>
                  </a:lnTo>
                  <a:lnTo>
                    <a:pt x="2720117" y="69708"/>
                  </a:lnTo>
                  <a:lnTo>
                    <a:pt x="2722516" y="69708"/>
                  </a:lnTo>
                  <a:lnTo>
                    <a:pt x="2724915" y="69708"/>
                  </a:lnTo>
                  <a:lnTo>
                    <a:pt x="2727314" y="69708"/>
                  </a:lnTo>
                  <a:lnTo>
                    <a:pt x="2729712" y="69708"/>
                  </a:lnTo>
                  <a:lnTo>
                    <a:pt x="2732111" y="69708"/>
                  </a:lnTo>
                  <a:lnTo>
                    <a:pt x="2734510" y="69708"/>
                  </a:lnTo>
                  <a:lnTo>
                    <a:pt x="2736908" y="69708"/>
                  </a:lnTo>
                  <a:lnTo>
                    <a:pt x="2739307" y="69708"/>
                  </a:lnTo>
                  <a:lnTo>
                    <a:pt x="2741706" y="69708"/>
                  </a:lnTo>
                  <a:lnTo>
                    <a:pt x="2744104" y="69708"/>
                  </a:lnTo>
                  <a:lnTo>
                    <a:pt x="2746503" y="69708"/>
                  </a:lnTo>
                  <a:lnTo>
                    <a:pt x="2748902" y="69708"/>
                  </a:lnTo>
                  <a:lnTo>
                    <a:pt x="2751300" y="69708"/>
                  </a:lnTo>
                  <a:lnTo>
                    <a:pt x="2753699" y="69708"/>
                  </a:lnTo>
                  <a:lnTo>
                    <a:pt x="2756098" y="69708"/>
                  </a:lnTo>
                  <a:lnTo>
                    <a:pt x="2758497" y="69708"/>
                  </a:lnTo>
                  <a:lnTo>
                    <a:pt x="2760895" y="69708"/>
                  </a:lnTo>
                  <a:lnTo>
                    <a:pt x="2763294" y="69708"/>
                  </a:lnTo>
                  <a:lnTo>
                    <a:pt x="2765693" y="69708"/>
                  </a:lnTo>
                  <a:lnTo>
                    <a:pt x="2768091" y="69708"/>
                  </a:lnTo>
                  <a:lnTo>
                    <a:pt x="2770490" y="69708"/>
                  </a:lnTo>
                  <a:lnTo>
                    <a:pt x="2772889" y="69708"/>
                  </a:lnTo>
                  <a:lnTo>
                    <a:pt x="2775287" y="69708"/>
                  </a:lnTo>
                  <a:lnTo>
                    <a:pt x="2777686" y="69708"/>
                  </a:lnTo>
                  <a:lnTo>
                    <a:pt x="2780085" y="69708"/>
                  </a:lnTo>
                  <a:lnTo>
                    <a:pt x="2782483" y="69708"/>
                  </a:lnTo>
                  <a:lnTo>
                    <a:pt x="2784882" y="69708"/>
                  </a:lnTo>
                  <a:lnTo>
                    <a:pt x="2787281" y="69708"/>
                  </a:lnTo>
                  <a:lnTo>
                    <a:pt x="2789680" y="69708"/>
                  </a:lnTo>
                  <a:lnTo>
                    <a:pt x="2792078" y="69708"/>
                  </a:lnTo>
                  <a:lnTo>
                    <a:pt x="2794477" y="69708"/>
                  </a:lnTo>
                  <a:lnTo>
                    <a:pt x="2796876" y="69708"/>
                  </a:lnTo>
                  <a:lnTo>
                    <a:pt x="2799274" y="69708"/>
                  </a:lnTo>
                  <a:lnTo>
                    <a:pt x="2801673" y="69708"/>
                  </a:lnTo>
                  <a:lnTo>
                    <a:pt x="2804072" y="69708"/>
                  </a:lnTo>
                  <a:lnTo>
                    <a:pt x="2806470" y="69708"/>
                  </a:lnTo>
                  <a:lnTo>
                    <a:pt x="2808869" y="69708"/>
                  </a:lnTo>
                  <a:lnTo>
                    <a:pt x="2811268" y="69708"/>
                  </a:lnTo>
                  <a:lnTo>
                    <a:pt x="2813667" y="69708"/>
                  </a:lnTo>
                  <a:lnTo>
                    <a:pt x="2816065" y="69708"/>
                  </a:lnTo>
                  <a:lnTo>
                    <a:pt x="2818464" y="69708"/>
                  </a:lnTo>
                  <a:lnTo>
                    <a:pt x="2820863" y="69708"/>
                  </a:lnTo>
                  <a:lnTo>
                    <a:pt x="2823261" y="69708"/>
                  </a:lnTo>
                  <a:lnTo>
                    <a:pt x="2825660" y="69708"/>
                  </a:lnTo>
                  <a:lnTo>
                    <a:pt x="2828059" y="69708"/>
                  </a:lnTo>
                  <a:lnTo>
                    <a:pt x="2830457" y="69708"/>
                  </a:lnTo>
                  <a:lnTo>
                    <a:pt x="2832856" y="69708"/>
                  </a:lnTo>
                  <a:lnTo>
                    <a:pt x="2835255" y="69708"/>
                  </a:lnTo>
                  <a:lnTo>
                    <a:pt x="2837653" y="69708"/>
                  </a:lnTo>
                  <a:lnTo>
                    <a:pt x="2840052" y="69708"/>
                  </a:lnTo>
                  <a:lnTo>
                    <a:pt x="2842451" y="69708"/>
                  </a:lnTo>
                  <a:lnTo>
                    <a:pt x="2844850" y="69708"/>
                  </a:lnTo>
                  <a:lnTo>
                    <a:pt x="2847248" y="69708"/>
                  </a:lnTo>
                  <a:lnTo>
                    <a:pt x="2849647" y="69708"/>
                  </a:lnTo>
                  <a:lnTo>
                    <a:pt x="2852046" y="69708"/>
                  </a:lnTo>
                  <a:lnTo>
                    <a:pt x="2854444" y="69708"/>
                  </a:lnTo>
                  <a:lnTo>
                    <a:pt x="2856843" y="69708"/>
                  </a:lnTo>
                  <a:lnTo>
                    <a:pt x="2859242" y="69708"/>
                  </a:lnTo>
                  <a:lnTo>
                    <a:pt x="2861640" y="69708"/>
                  </a:lnTo>
                  <a:lnTo>
                    <a:pt x="2864039" y="69708"/>
                  </a:lnTo>
                  <a:lnTo>
                    <a:pt x="2866438" y="69708"/>
                  </a:lnTo>
                  <a:lnTo>
                    <a:pt x="2868836" y="69708"/>
                  </a:lnTo>
                  <a:lnTo>
                    <a:pt x="2871235" y="69708"/>
                  </a:lnTo>
                  <a:lnTo>
                    <a:pt x="2873634" y="69708"/>
                  </a:lnTo>
                  <a:lnTo>
                    <a:pt x="2876033" y="69708"/>
                  </a:lnTo>
                  <a:lnTo>
                    <a:pt x="2878431" y="69708"/>
                  </a:lnTo>
                  <a:lnTo>
                    <a:pt x="2880830" y="69708"/>
                  </a:lnTo>
                  <a:lnTo>
                    <a:pt x="2883229" y="69708"/>
                  </a:lnTo>
                  <a:lnTo>
                    <a:pt x="2885627" y="69708"/>
                  </a:lnTo>
                  <a:lnTo>
                    <a:pt x="2888026" y="69708"/>
                  </a:lnTo>
                  <a:lnTo>
                    <a:pt x="2890425" y="69708"/>
                  </a:lnTo>
                  <a:lnTo>
                    <a:pt x="2892823" y="69708"/>
                  </a:lnTo>
                  <a:lnTo>
                    <a:pt x="2895222" y="69708"/>
                  </a:lnTo>
                  <a:lnTo>
                    <a:pt x="2897621" y="69708"/>
                  </a:lnTo>
                  <a:lnTo>
                    <a:pt x="2900019" y="69708"/>
                  </a:lnTo>
                  <a:lnTo>
                    <a:pt x="2902418" y="69708"/>
                  </a:lnTo>
                  <a:lnTo>
                    <a:pt x="2904817" y="69708"/>
                  </a:lnTo>
                  <a:lnTo>
                    <a:pt x="2907216" y="69708"/>
                  </a:lnTo>
                  <a:lnTo>
                    <a:pt x="2909614" y="69708"/>
                  </a:lnTo>
                  <a:lnTo>
                    <a:pt x="2912013" y="69708"/>
                  </a:lnTo>
                  <a:lnTo>
                    <a:pt x="2914412" y="69708"/>
                  </a:lnTo>
                  <a:lnTo>
                    <a:pt x="2916810" y="69708"/>
                  </a:lnTo>
                  <a:lnTo>
                    <a:pt x="2919209" y="69708"/>
                  </a:lnTo>
                  <a:lnTo>
                    <a:pt x="2921608" y="69708"/>
                  </a:lnTo>
                  <a:lnTo>
                    <a:pt x="2924006" y="69708"/>
                  </a:lnTo>
                  <a:lnTo>
                    <a:pt x="2926405" y="69708"/>
                  </a:lnTo>
                  <a:lnTo>
                    <a:pt x="2928804" y="69708"/>
                  </a:lnTo>
                  <a:lnTo>
                    <a:pt x="2931202" y="69708"/>
                  </a:lnTo>
                  <a:lnTo>
                    <a:pt x="2933601" y="69708"/>
                  </a:lnTo>
                  <a:lnTo>
                    <a:pt x="2936000" y="69708"/>
                  </a:lnTo>
                  <a:lnTo>
                    <a:pt x="2938399" y="69708"/>
                  </a:lnTo>
                  <a:lnTo>
                    <a:pt x="2940797" y="69708"/>
                  </a:lnTo>
                  <a:lnTo>
                    <a:pt x="2943196" y="69708"/>
                  </a:lnTo>
                  <a:lnTo>
                    <a:pt x="2945595" y="69708"/>
                  </a:lnTo>
                  <a:lnTo>
                    <a:pt x="2947993" y="69708"/>
                  </a:lnTo>
                  <a:lnTo>
                    <a:pt x="2950392" y="69708"/>
                  </a:lnTo>
                  <a:lnTo>
                    <a:pt x="2952791" y="69708"/>
                  </a:lnTo>
                  <a:lnTo>
                    <a:pt x="2955189" y="69708"/>
                  </a:lnTo>
                  <a:lnTo>
                    <a:pt x="2957588" y="69708"/>
                  </a:lnTo>
                  <a:lnTo>
                    <a:pt x="2959987" y="69708"/>
                  </a:lnTo>
                  <a:lnTo>
                    <a:pt x="2962385" y="69708"/>
                  </a:lnTo>
                  <a:lnTo>
                    <a:pt x="2964784" y="69708"/>
                  </a:lnTo>
                  <a:lnTo>
                    <a:pt x="2967183" y="69708"/>
                  </a:lnTo>
                  <a:lnTo>
                    <a:pt x="2969582" y="69708"/>
                  </a:lnTo>
                  <a:lnTo>
                    <a:pt x="2971980" y="69708"/>
                  </a:lnTo>
                  <a:lnTo>
                    <a:pt x="2974379" y="69708"/>
                  </a:lnTo>
                  <a:lnTo>
                    <a:pt x="2976778" y="69708"/>
                  </a:lnTo>
                  <a:lnTo>
                    <a:pt x="2979176" y="69708"/>
                  </a:lnTo>
                  <a:lnTo>
                    <a:pt x="2981575" y="69708"/>
                  </a:lnTo>
                  <a:lnTo>
                    <a:pt x="2983974" y="69708"/>
                  </a:lnTo>
                  <a:lnTo>
                    <a:pt x="2986372" y="69708"/>
                  </a:lnTo>
                  <a:lnTo>
                    <a:pt x="2988771" y="69708"/>
                  </a:lnTo>
                  <a:lnTo>
                    <a:pt x="2991170" y="69708"/>
                  </a:lnTo>
                  <a:lnTo>
                    <a:pt x="2993568" y="69708"/>
                  </a:lnTo>
                  <a:lnTo>
                    <a:pt x="2995967" y="69708"/>
                  </a:lnTo>
                  <a:lnTo>
                    <a:pt x="2998366" y="69708"/>
                  </a:lnTo>
                  <a:lnTo>
                    <a:pt x="3000765" y="69708"/>
                  </a:lnTo>
                  <a:lnTo>
                    <a:pt x="3003163" y="69708"/>
                  </a:lnTo>
                  <a:lnTo>
                    <a:pt x="3005562" y="69708"/>
                  </a:lnTo>
                  <a:lnTo>
                    <a:pt x="3007961" y="69708"/>
                  </a:lnTo>
                  <a:lnTo>
                    <a:pt x="3010359" y="69708"/>
                  </a:lnTo>
                  <a:lnTo>
                    <a:pt x="3012758" y="69708"/>
                  </a:lnTo>
                  <a:lnTo>
                    <a:pt x="3015157" y="69708"/>
                  </a:lnTo>
                  <a:lnTo>
                    <a:pt x="3017555" y="69708"/>
                  </a:lnTo>
                  <a:lnTo>
                    <a:pt x="3019954" y="69708"/>
                  </a:lnTo>
                  <a:lnTo>
                    <a:pt x="3022353" y="69708"/>
                  </a:lnTo>
                  <a:lnTo>
                    <a:pt x="3024752" y="69708"/>
                  </a:lnTo>
                  <a:lnTo>
                    <a:pt x="3027150" y="69708"/>
                  </a:lnTo>
                  <a:lnTo>
                    <a:pt x="3029549" y="69708"/>
                  </a:lnTo>
                  <a:lnTo>
                    <a:pt x="3031948" y="69708"/>
                  </a:lnTo>
                  <a:lnTo>
                    <a:pt x="3034346" y="69708"/>
                  </a:lnTo>
                  <a:lnTo>
                    <a:pt x="3036745" y="69708"/>
                  </a:lnTo>
                  <a:lnTo>
                    <a:pt x="3039144" y="69708"/>
                  </a:lnTo>
                  <a:lnTo>
                    <a:pt x="3041542" y="69708"/>
                  </a:lnTo>
                  <a:lnTo>
                    <a:pt x="3043941" y="69708"/>
                  </a:lnTo>
                  <a:lnTo>
                    <a:pt x="3046340" y="69708"/>
                  </a:lnTo>
                  <a:lnTo>
                    <a:pt x="3048738" y="69708"/>
                  </a:lnTo>
                  <a:lnTo>
                    <a:pt x="3051137" y="69708"/>
                  </a:lnTo>
                  <a:lnTo>
                    <a:pt x="3053536" y="69708"/>
                  </a:lnTo>
                  <a:lnTo>
                    <a:pt x="3055935" y="69708"/>
                  </a:lnTo>
                  <a:lnTo>
                    <a:pt x="3058333" y="69708"/>
                  </a:lnTo>
                  <a:lnTo>
                    <a:pt x="3060732" y="69708"/>
                  </a:lnTo>
                  <a:lnTo>
                    <a:pt x="3063131" y="69708"/>
                  </a:lnTo>
                  <a:lnTo>
                    <a:pt x="3065529" y="69708"/>
                  </a:lnTo>
                  <a:lnTo>
                    <a:pt x="3067928" y="69708"/>
                  </a:lnTo>
                  <a:lnTo>
                    <a:pt x="3070327" y="69708"/>
                  </a:lnTo>
                  <a:lnTo>
                    <a:pt x="3072725" y="69708"/>
                  </a:lnTo>
                  <a:lnTo>
                    <a:pt x="3075124" y="69708"/>
                  </a:lnTo>
                  <a:lnTo>
                    <a:pt x="3077523" y="69708"/>
                  </a:lnTo>
                  <a:lnTo>
                    <a:pt x="3079921" y="69708"/>
                  </a:lnTo>
                  <a:lnTo>
                    <a:pt x="3082320" y="69708"/>
                  </a:lnTo>
                  <a:lnTo>
                    <a:pt x="3084719" y="69708"/>
                  </a:lnTo>
                  <a:lnTo>
                    <a:pt x="3087118" y="69708"/>
                  </a:lnTo>
                  <a:lnTo>
                    <a:pt x="3089516" y="69708"/>
                  </a:lnTo>
                  <a:lnTo>
                    <a:pt x="3091915" y="69708"/>
                  </a:lnTo>
                  <a:lnTo>
                    <a:pt x="3094314" y="69708"/>
                  </a:lnTo>
                  <a:lnTo>
                    <a:pt x="3096712" y="69708"/>
                  </a:lnTo>
                  <a:lnTo>
                    <a:pt x="3099111" y="69708"/>
                  </a:lnTo>
                  <a:lnTo>
                    <a:pt x="3101510" y="69708"/>
                  </a:lnTo>
                  <a:lnTo>
                    <a:pt x="3103908" y="69708"/>
                  </a:lnTo>
                  <a:lnTo>
                    <a:pt x="3106307" y="69708"/>
                  </a:lnTo>
                  <a:lnTo>
                    <a:pt x="3108706" y="69708"/>
                  </a:lnTo>
                  <a:lnTo>
                    <a:pt x="3111104" y="69708"/>
                  </a:lnTo>
                  <a:lnTo>
                    <a:pt x="3113503" y="69708"/>
                  </a:lnTo>
                  <a:lnTo>
                    <a:pt x="3115902" y="69708"/>
                  </a:lnTo>
                  <a:lnTo>
                    <a:pt x="3118301" y="69708"/>
                  </a:lnTo>
                  <a:lnTo>
                    <a:pt x="3120699" y="69708"/>
                  </a:lnTo>
                  <a:lnTo>
                    <a:pt x="3123098" y="69708"/>
                  </a:lnTo>
                  <a:lnTo>
                    <a:pt x="3125497" y="69708"/>
                  </a:lnTo>
                  <a:lnTo>
                    <a:pt x="3127895" y="69708"/>
                  </a:lnTo>
                  <a:lnTo>
                    <a:pt x="3130294" y="69708"/>
                  </a:lnTo>
                  <a:lnTo>
                    <a:pt x="3132693" y="69708"/>
                  </a:lnTo>
                  <a:lnTo>
                    <a:pt x="3135091" y="69708"/>
                  </a:lnTo>
                  <a:lnTo>
                    <a:pt x="3137490" y="69708"/>
                  </a:lnTo>
                  <a:lnTo>
                    <a:pt x="3139889" y="69708"/>
                  </a:lnTo>
                  <a:lnTo>
                    <a:pt x="3142287" y="69708"/>
                  </a:lnTo>
                  <a:lnTo>
                    <a:pt x="3144686" y="69708"/>
                  </a:lnTo>
                  <a:lnTo>
                    <a:pt x="3147085" y="69708"/>
                  </a:lnTo>
                  <a:lnTo>
                    <a:pt x="3149484" y="69708"/>
                  </a:lnTo>
                  <a:lnTo>
                    <a:pt x="3151882" y="69708"/>
                  </a:lnTo>
                  <a:lnTo>
                    <a:pt x="3154281" y="69708"/>
                  </a:lnTo>
                  <a:lnTo>
                    <a:pt x="3156680" y="69708"/>
                  </a:lnTo>
                  <a:lnTo>
                    <a:pt x="3159078" y="69708"/>
                  </a:lnTo>
                  <a:lnTo>
                    <a:pt x="3161477" y="69708"/>
                  </a:lnTo>
                  <a:lnTo>
                    <a:pt x="3163876" y="69708"/>
                  </a:lnTo>
                  <a:lnTo>
                    <a:pt x="3166274" y="69708"/>
                  </a:lnTo>
                  <a:lnTo>
                    <a:pt x="3168673" y="69708"/>
                  </a:lnTo>
                  <a:lnTo>
                    <a:pt x="3171072" y="69708"/>
                  </a:lnTo>
                  <a:lnTo>
                    <a:pt x="3173470" y="69708"/>
                  </a:lnTo>
                  <a:lnTo>
                    <a:pt x="3175869" y="69708"/>
                  </a:lnTo>
                  <a:lnTo>
                    <a:pt x="3178268" y="69708"/>
                  </a:lnTo>
                  <a:lnTo>
                    <a:pt x="3180667" y="69708"/>
                  </a:lnTo>
                  <a:lnTo>
                    <a:pt x="3183065" y="69708"/>
                  </a:lnTo>
                  <a:lnTo>
                    <a:pt x="3185464" y="69708"/>
                  </a:lnTo>
                  <a:lnTo>
                    <a:pt x="3187863" y="69708"/>
                  </a:lnTo>
                  <a:lnTo>
                    <a:pt x="3190261" y="69708"/>
                  </a:lnTo>
                  <a:lnTo>
                    <a:pt x="3192660" y="69708"/>
                  </a:lnTo>
                  <a:lnTo>
                    <a:pt x="3195059" y="69708"/>
                  </a:lnTo>
                  <a:lnTo>
                    <a:pt x="3197457" y="69708"/>
                  </a:lnTo>
                  <a:lnTo>
                    <a:pt x="3199856" y="69708"/>
                  </a:lnTo>
                  <a:lnTo>
                    <a:pt x="3202255" y="69708"/>
                  </a:lnTo>
                  <a:lnTo>
                    <a:pt x="3204653" y="69708"/>
                  </a:lnTo>
                  <a:lnTo>
                    <a:pt x="3207052" y="69708"/>
                  </a:lnTo>
                  <a:lnTo>
                    <a:pt x="3209451" y="69708"/>
                  </a:lnTo>
                  <a:lnTo>
                    <a:pt x="3211850" y="69708"/>
                  </a:lnTo>
                  <a:lnTo>
                    <a:pt x="3214248" y="69708"/>
                  </a:lnTo>
                  <a:lnTo>
                    <a:pt x="3216647" y="69708"/>
                  </a:lnTo>
                  <a:lnTo>
                    <a:pt x="3219046" y="69708"/>
                  </a:lnTo>
                  <a:lnTo>
                    <a:pt x="3221444" y="69708"/>
                  </a:lnTo>
                  <a:lnTo>
                    <a:pt x="3223843" y="69708"/>
                  </a:lnTo>
                  <a:lnTo>
                    <a:pt x="3226242" y="69708"/>
                  </a:lnTo>
                  <a:lnTo>
                    <a:pt x="3228640" y="69708"/>
                  </a:lnTo>
                  <a:lnTo>
                    <a:pt x="3231039" y="69708"/>
                  </a:lnTo>
                  <a:lnTo>
                    <a:pt x="3233438" y="69708"/>
                  </a:lnTo>
                  <a:lnTo>
                    <a:pt x="3235836" y="69708"/>
                  </a:lnTo>
                  <a:lnTo>
                    <a:pt x="3238235" y="69708"/>
                  </a:lnTo>
                  <a:lnTo>
                    <a:pt x="3240634" y="69708"/>
                  </a:lnTo>
                  <a:lnTo>
                    <a:pt x="3243033" y="69708"/>
                  </a:lnTo>
                  <a:lnTo>
                    <a:pt x="3245431" y="69708"/>
                  </a:lnTo>
                  <a:lnTo>
                    <a:pt x="3247830" y="69708"/>
                  </a:lnTo>
                  <a:lnTo>
                    <a:pt x="3250229" y="69708"/>
                  </a:lnTo>
                  <a:lnTo>
                    <a:pt x="3252627" y="69708"/>
                  </a:lnTo>
                  <a:lnTo>
                    <a:pt x="3255026" y="69708"/>
                  </a:lnTo>
                  <a:lnTo>
                    <a:pt x="3257425" y="69708"/>
                  </a:lnTo>
                  <a:lnTo>
                    <a:pt x="3259823" y="69708"/>
                  </a:lnTo>
                  <a:lnTo>
                    <a:pt x="3262222" y="69708"/>
                  </a:lnTo>
                  <a:lnTo>
                    <a:pt x="3264621" y="69708"/>
                  </a:lnTo>
                  <a:lnTo>
                    <a:pt x="3267020" y="69708"/>
                  </a:lnTo>
                  <a:lnTo>
                    <a:pt x="3269418" y="69708"/>
                  </a:lnTo>
                  <a:lnTo>
                    <a:pt x="3271817" y="69708"/>
                  </a:lnTo>
                  <a:lnTo>
                    <a:pt x="3274216" y="69708"/>
                  </a:lnTo>
                  <a:lnTo>
                    <a:pt x="3276614" y="69708"/>
                  </a:lnTo>
                  <a:lnTo>
                    <a:pt x="3279013" y="69708"/>
                  </a:lnTo>
                  <a:lnTo>
                    <a:pt x="3281412" y="69708"/>
                  </a:lnTo>
                  <a:lnTo>
                    <a:pt x="3283810" y="69708"/>
                  </a:lnTo>
                  <a:lnTo>
                    <a:pt x="3286209" y="69708"/>
                  </a:lnTo>
                  <a:lnTo>
                    <a:pt x="3288608" y="69708"/>
                  </a:lnTo>
                  <a:lnTo>
                    <a:pt x="3291006" y="69708"/>
                  </a:lnTo>
                  <a:lnTo>
                    <a:pt x="3293405" y="69708"/>
                  </a:lnTo>
                  <a:lnTo>
                    <a:pt x="3295804" y="69708"/>
                  </a:lnTo>
                  <a:lnTo>
                    <a:pt x="3298203" y="69708"/>
                  </a:lnTo>
                  <a:lnTo>
                    <a:pt x="3300601" y="69708"/>
                  </a:lnTo>
                  <a:lnTo>
                    <a:pt x="3303000" y="69708"/>
                  </a:lnTo>
                  <a:lnTo>
                    <a:pt x="3305399" y="69708"/>
                  </a:lnTo>
                  <a:lnTo>
                    <a:pt x="3307797" y="69708"/>
                  </a:lnTo>
                  <a:lnTo>
                    <a:pt x="3310196" y="69708"/>
                  </a:lnTo>
                  <a:lnTo>
                    <a:pt x="3312595" y="69708"/>
                  </a:lnTo>
                  <a:lnTo>
                    <a:pt x="3314993" y="69708"/>
                  </a:lnTo>
                  <a:lnTo>
                    <a:pt x="3317392" y="69708"/>
                  </a:lnTo>
                  <a:lnTo>
                    <a:pt x="3319791" y="69708"/>
                  </a:lnTo>
                  <a:lnTo>
                    <a:pt x="3322189" y="69708"/>
                  </a:lnTo>
                  <a:lnTo>
                    <a:pt x="3324588" y="69708"/>
                  </a:lnTo>
                  <a:lnTo>
                    <a:pt x="3326987" y="69708"/>
                  </a:lnTo>
                  <a:lnTo>
                    <a:pt x="3329386" y="69708"/>
                  </a:lnTo>
                  <a:lnTo>
                    <a:pt x="3331784" y="69708"/>
                  </a:lnTo>
                  <a:lnTo>
                    <a:pt x="3334183" y="69708"/>
                  </a:lnTo>
                  <a:lnTo>
                    <a:pt x="3336582" y="69708"/>
                  </a:lnTo>
                  <a:lnTo>
                    <a:pt x="3338980" y="69708"/>
                  </a:lnTo>
                  <a:lnTo>
                    <a:pt x="3341379" y="69708"/>
                  </a:lnTo>
                  <a:lnTo>
                    <a:pt x="3343778" y="69708"/>
                  </a:lnTo>
                  <a:lnTo>
                    <a:pt x="3346176" y="69708"/>
                  </a:lnTo>
                  <a:lnTo>
                    <a:pt x="3348575" y="69708"/>
                  </a:lnTo>
                  <a:lnTo>
                    <a:pt x="3350974" y="69708"/>
                  </a:lnTo>
                  <a:lnTo>
                    <a:pt x="3353372" y="69708"/>
                  </a:lnTo>
                  <a:lnTo>
                    <a:pt x="3355771" y="69708"/>
                  </a:lnTo>
                  <a:lnTo>
                    <a:pt x="3358170" y="69708"/>
                  </a:lnTo>
                  <a:lnTo>
                    <a:pt x="3360569" y="69708"/>
                  </a:lnTo>
                  <a:lnTo>
                    <a:pt x="3362967" y="69708"/>
                  </a:lnTo>
                  <a:lnTo>
                    <a:pt x="3365366" y="69708"/>
                  </a:lnTo>
                  <a:lnTo>
                    <a:pt x="3367765" y="69708"/>
                  </a:lnTo>
                  <a:lnTo>
                    <a:pt x="3370163" y="69708"/>
                  </a:lnTo>
                  <a:lnTo>
                    <a:pt x="3372562" y="69708"/>
                  </a:lnTo>
                  <a:lnTo>
                    <a:pt x="3374961" y="69708"/>
                  </a:lnTo>
                  <a:lnTo>
                    <a:pt x="3377359" y="69708"/>
                  </a:lnTo>
                  <a:lnTo>
                    <a:pt x="3379758" y="69708"/>
                  </a:lnTo>
                  <a:lnTo>
                    <a:pt x="3382157" y="69708"/>
                  </a:lnTo>
                  <a:lnTo>
                    <a:pt x="3384555" y="69708"/>
                  </a:lnTo>
                  <a:lnTo>
                    <a:pt x="3386954" y="69708"/>
                  </a:lnTo>
                  <a:lnTo>
                    <a:pt x="3389353" y="69708"/>
                  </a:lnTo>
                  <a:lnTo>
                    <a:pt x="3391752" y="69708"/>
                  </a:lnTo>
                  <a:lnTo>
                    <a:pt x="3394150" y="69708"/>
                  </a:lnTo>
                  <a:lnTo>
                    <a:pt x="3396549" y="69708"/>
                  </a:lnTo>
                  <a:lnTo>
                    <a:pt x="3398948" y="69708"/>
                  </a:lnTo>
                  <a:lnTo>
                    <a:pt x="3401346" y="69708"/>
                  </a:lnTo>
                  <a:lnTo>
                    <a:pt x="3403745" y="69708"/>
                  </a:lnTo>
                  <a:lnTo>
                    <a:pt x="3406144" y="69708"/>
                  </a:lnTo>
                  <a:lnTo>
                    <a:pt x="3408542" y="69708"/>
                  </a:lnTo>
                  <a:lnTo>
                    <a:pt x="3410941" y="69708"/>
                  </a:lnTo>
                  <a:lnTo>
                    <a:pt x="3413340" y="69708"/>
                  </a:lnTo>
                  <a:lnTo>
                    <a:pt x="3415738" y="69708"/>
                  </a:lnTo>
                  <a:lnTo>
                    <a:pt x="3418137" y="69708"/>
                  </a:lnTo>
                  <a:lnTo>
                    <a:pt x="3420536" y="69708"/>
                  </a:lnTo>
                  <a:lnTo>
                    <a:pt x="3422935" y="69708"/>
                  </a:lnTo>
                  <a:lnTo>
                    <a:pt x="3425333" y="69708"/>
                  </a:lnTo>
                  <a:lnTo>
                    <a:pt x="3427732" y="69708"/>
                  </a:lnTo>
                  <a:lnTo>
                    <a:pt x="3430131" y="69708"/>
                  </a:lnTo>
                  <a:lnTo>
                    <a:pt x="3432529" y="69708"/>
                  </a:lnTo>
                  <a:lnTo>
                    <a:pt x="3434928" y="69708"/>
                  </a:lnTo>
                  <a:lnTo>
                    <a:pt x="3437327" y="69708"/>
                  </a:lnTo>
                  <a:lnTo>
                    <a:pt x="3439725" y="69708"/>
                  </a:lnTo>
                  <a:lnTo>
                    <a:pt x="3442124" y="69708"/>
                  </a:lnTo>
                  <a:lnTo>
                    <a:pt x="3444523" y="69708"/>
                  </a:lnTo>
                  <a:lnTo>
                    <a:pt x="3446921" y="69708"/>
                  </a:lnTo>
                  <a:lnTo>
                    <a:pt x="3449320" y="69708"/>
                  </a:lnTo>
                  <a:lnTo>
                    <a:pt x="3451719" y="69708"/>
                  </a:lnTo>
                  <a:lnTo>
                    <a:pt x="3454118" y="69708"/>
                  </a:lnTo>
                  <a:lnTo>
                    <a:pt x="3456516" y="69708"/>
                  </a:lnTo>
                  <a:lnTo>
                    <a:pt x="3458915" y="69708"/>
                  </a:lnTo>
                  <a:lnTo>
                    <a:pt x="3461314" y="69708"/>
                  </a:lnTo>
                  <a:lnTo>
                    <a:pt x="3463712" y="69708"/>
                  </a:lnTo>
                  <a:lnTo>
                    <a:pt x="3466111" y="69708"/>
                  </a:lnTo>
                  <a:lnTo>
                    <a:pt x="3468510" y="69708"/>
                  </a:lnTo>
                  <a:lnTo>
                    <a:pt x="3470908" y="69708"/>
                  </a:lnTo>
                  <a:lnTo>
                    <a:pt x="3473307" y="69708"/>
                  </a:lnTo>
                  <a:lnTo>
                    <a:pt x="3475706" y="69708"/>
                  </a:lnTo>
                  <a:lnTo>
                    <a:pt x="3478104" y="69708"/>
                  </a:lnTo>
                  <a:lnTo>
                    <a:pt x="3480503" y="69708"/>
                  </a:lnTo>
                  <a:lnTo>
                    <a:pt x="3482902" y="69708"/>
                  </a:lnTo>
                  <a:lnTo>
                    <a:pt x="3485301" y="69708"/>
                  </a:lnTo>
                  <a:lnTo>
                    <a:pt x="3487699" y="69708"/>
                  </a:lnTo>
                  <a:lnTo>
                    <a:pt x="3490098" y="69708"/>
                  </a:lnTo>
                  <a:lnTo>
                    <a:pt x="3492497" y="69708"/>
                  </a:lnTo>
                  <a:lnTo>
                    <a:pt x="3494895" y="69708"/>
                  </a:lnTo>
                  <a:lnTo>
                    <a:pt x="3497294" y="69708"/>
                  </a:lnTo>
                  <a:lnTo>
                    <a:pt x="3499693" y="69708"/>
                  </a:lnTo>
                  <a:lnTo>
                    <a:pt x="3502091" y="69708"/>
                  </a:lnTo>
                  <a:lnTo>
                    <a:pt x="3504490" y="69708"/>
                  </a:lnTo>
                  <a:lnTo>
                    <a:pt x="3506889" y="69708"/>
                  </a:lnTo>
                  <a:lnTo>
                    <a:pt x="3509288" y="69708"/>
                  </a:lnTo>
                  <a:lnTo>
                    <a:pt x="3511686" y="69708"/>
                  </a:lnTo>
                  <a:lnTo>
                    <a:pt x="3514085" y="69708"/>
                  </a:lnTo>
                  <a:lnTo>
                    <a:pt x="3516484" y="69708"/>
                  </a:lnTo>
                  <a:lnTo>
                    <a:pt x="3518882" y="69708"/>
                  </a:lnTo>
                  <a:lnTo>
                    <a:pt x="3521281" y="69708"/>
                  </a:lnTo>
                  <a:lnTo>
                    <a:pt x="3523680" y="69708"/>
                  </a:lnTo>
                  <a:lnTo>
                    <a:pt x="3526078" y="69708"/>
                  </a:lnTo>
                  <a:lnTo>
                    <a:pt x="3528477" y="69708"/>
                  </a:lnTo>
                  <a:lnTo>
                    <a:pt x="3530876" y="69708"/>
                  </a:lnTo>
                  <a:lnTo>
                    <a:pt x="3533274" y="69708"/>
                  </a:lnTo>
                  <a:lnTo>
                    <a:pt x="3535673" y="69708"/>
                  </a:lnTo>
                  <a:lnTo>
                    <a:pt x="3538072" y="69708"/>
                  </a:lnTo>
                  <a:lnTo>
                    <a:pt x="3540471" y="69708"/>
                  </a:lnTo>
                  <a:lnTo>
                    <a:pt x="3542869" y="69708"/>
                  </a:lnTo>
                  <a:lnTo>
                    <a:pt x="3545268" y="69708"/>
                  </a:lnTo>
                  <a:lnTo>
                    <a:pt x="3547667" y="69708"/>
                  </a:lnTo>
                  <a:lnTo>
                    <a:pt x="3550065" y="69708"/>
                  </a:lnTo>
                  <a:lnTo>
                    <a:pt x="3552464" y="69708"/>
                  </a:lnTo>
                  <a:lnTo>
                    <a:pt x="3554863" y="69708"/>
                  </a:lnTo>
                  <a:lnTo>
                    <a:pt x="3557261" y="69708"/>
                  </a:lnTo>
                  <a:lnTo>
                    <a:pt x="3559660" y="69708"/>
                  </a:lnTo>
                  <a:lnTo>
                    <a:pt x="3562059" y="69708"/>
                  </a:lnTo>
                  <a:lnTo>
                    <a:pt x="3564457" y="69708"/>
                  </a:lnTo>
                  <a:lnTo>
                    <a:pt x="3566856" y="69708"/>
                  </a:lnTo>
                  <a:lnTo>
                    <a:pt x="3569255" y="69708"/>
                  </a:lnTo>
                  <a:lnTo>
                    <a:pt x="3571654" y="69708"/>
                  </a:lnTo>
                  <a:lnTo>
                    <a:pt x="3574052" y="69708"/>
                  </a:lnTo>
                  <a:lnTo>
                    <a:pt x="3576451" y="69708"/>
                  </a:lnTo>
                  <a:lnTo>
                    <a:pt x="3578850" y="69708"/>
                  </a:lnTo>
                  <a:lnTo>
                    <a:pt x="3581248" y="69708"/>
                  </a:lnTo>
                  <a:lnTo>
                    <a:pt x="3583647" y="69708"/>
                  </a:lnTo>
                  <a:lnTo>
                    <a:pt x="3586046" y="69708"/>
                  </a:lnTo>
                  <a:lnTo>
                    <a:pt x="3588444" y="69708"/>
                  </a:lnTo>
                  <a:lnTo>
                    <a:pt x="3590843" y="69708"/>
                  </a:lnTo>
                  <a:lnTo>
                    <a:pt x="3593242" y="69708"/>
                  </a:lnTo>
                  <a:lnTo>
                    <a:pt x="3595640" y="69708"/>
                  </a:lnTo>
                  <a:lnTo>
                    <a:pt x="3598039" y="69708"/>
                  </a:lnTo>
                  <a:lnTo>
                    <a:pt x="3600438" y="69708"/>
                  </a:lnTo>
                  <a:lnTo>
                    <a:pt x="3602837" y="69708"/>
                  </a:lnTo>
                  <a:lnTo>
                    <a:pt x="3605235" y="69708"/>
                  </a:lnTo>
                  <a:lnTo>
                    <a:pt x="3607634" y="69708"/>
                  </a:lnTo>
                  <a:lnTo>
                    <a:pt x="3610033" y="69708"/>
                  </a:lnTo>
                  <a:lnTo>
                    <a:pt x="3612431" y="69708"/>
                  </a:lnTo>
                  <a:lnTo>
                    <a:pt x="3614830" y="69708"/>
                  </a:lnTo>
                  <a:lnTo>
                    <a:pt x="3617229" y="69708"/>
                  </a:lnTo>
                  <a:lnTo>
                    <a:pt x="3619627" y="69708"/>
                  </a:lnTo>
                  <a:lnTo>
                    <a:pt x="3622026" y="69708"/>
                  </a:lnTo>
                  <a:lnTo>
                    <a:pt x="3624425" y="69708"/>
                  </a:lnTo>
                  <a:lnTo>
                    <a:pt x="3626823" y="69708"/>
                  </a:lnTo>
                  <a:lnTo>
                    <a:pt x="3629222" y="69708"/>
                  </a:lnTo>
                  <a:lnTo>
                    <a:pt x="3631621" y="69708"/>
                  </a:lnTo>
                  <a:lnTo>
                    <a:pt x="3634020" y="69708"/>
                  </a:lnTo>
                  <a:lnTo>
                    <a:pt x="3636418" y="69708"/>
                  </a:lnTo>
                  <a:lnTo>
                    <a:pt x="3638817" y="69708"/>
                  </a:lnTo>
                  <a:lnTo>
                    <a:pt x="3641216" y="69708"/>
                  </a:lnTo>
                  <a:lnTo>
                    <a:pt x="3643614" y="69708"/>
                  </a:lnTo>
                  <a:lnTo>
                    <a:pt x="3646013" y="69708"/>
                  </a:lnTo>
                  <a:lnTo>
                    <a:pt x="3648412" y="69708"/>
                  </a:lnTo>
                  <a:lnTo>
                    <a:pt x="3650810" y="0"/>
                  </a:lnTo>
                  <a:lnTo>
                    <a:pt x="3653209" y="0"/>
                  </a:lnTo>
                  <a:lnTo>
                    <a:pt x="3655608" y="0"/>
                  </a:lnTo>
                  <a:lnTo>
                    <a:pt x="3658006" y="0"/>
                  </a:lnTo>
                  <a:lnTo>
                    <a:pt x="3660405" y="0"/>
                  </a:lnTo>
                  <a:lnTo>
                    <a:pt x="3662804" y="0"/>
                  </a:lnTo>
                  <a:lnTo>
                    <a:pt x="3665203" y="0"/>
                  </a:lnTo>
                  <a:lnTo>
                    <a:pt x="3667601" y="0"/>
                  </a:lnTo>
                  <a:lnTo>
                    <a:pt x="3670000" y="0"/>
                  </a:lnTo>
                  <a:lnTo>
                    <a:pt x="3672399" y="0"/>
                  </a:lnTo>
                  <a:lnTo>
                    <a:pt x="3674797" y="0"/>
                  </a:lnTo>
                  <a:lnTo>
                    <a:pt x="3677196" y="0"/>
                  </a:lnTo>
                  <a:lnTo>
                    <a:pt x="3679595" y="0"/>
                  </a:lnTo>
                  <a:lnTo>
                    <a:pt x="3681993" y="0"/>
                  </a:lnTo>
                  <a:lnTo>
                    <a:pt x="3684392" y="0"/>
                  </a:lnTo>
                  <a:lnTo>
                    <a:pt x="3686791" y="0"/>
                  </a:lnTo>
                  <a:lnTo>
                    <a:pt x="3689189" y="0"/>
                  </a:lnTo>
                  <a:lnTo>
                    <a:pt x="3691588" y="0"/>
                  </a:lnTo>
                  <a:lnTo>
                    <a:pt x="3693987" y="0"/>
                  </a:lnTo>
                  <a:lnTo>
                    <a:pt x="3696386" y="0"/>
                  </a:lnTo>
                  <a:lnTo>
                    <a:pt x="3698784" y="0"/>
                  </a:lnTo>
                  <a:lnTo>
                    <a:pt x="3701183" y="0"/>
                  </a:lnTo>
                  <a:lnTo>
                    <a:pt x="3703582" y="0"/>
                  </a:lnTo>
                  <a:lnTo>
                    <a:pt x="3705980" y="0"/>
                  </a:lnTo>
                  <a:lnTo>
                    <a:pt x="3708379" y="0"/>
                  </a:lnTo>
                  <a:lnTo>
                    <a:pt x="3710778" y="0"/>
                  </a:lnTo>
                  <a:lnTo>
                    <a:pt x="3713176" y="0"/>
                  </a:lnTo>
                  <a:lnTo>
                    <a:pt x="3715575" y="0"/>
                  </a:lnTo>
                  <a:lnTo>
                    <a:pt x="3717974" y="0"/>
                  </a:lnTo>
                  <a:lnTo>
                    <a:pt x="3720373" y="0"/>
                  </a:lnTo>
                  <a:lnTo>
                    <a:pt x="3722771" y="0"/>
                  </a:lnTo>
                  <a:lnTo>
                    <a:pt x="3725170" y="0"/>
                  </a:lnTo>
                  <a:lnTo>
                    <a:pt x="3727569" y="0"/>
                  </a:lnTo>
                  <a:lnTo>
                    <a:pt x="3729967" y="0"/>
                  </a:lnTo>
                  <a:lnTo>
                    <a:pt x="3732366" y="0"/>
                  </a:lnTo>
                  <a:lnTo>
                    <a:pt x="3734765" y="0"/>
                  </a:lnTo>
                  <a:lnTo>
                    <a:pt x="3737163" y="0"/>
                  </a:lnTo>
                  <a:lnTo>
                    <a:pt x="3739562" y="0"/>
                  </a:lnTo>
                  <a:lnTo>
                    <a:pt x="3741961" y="0"/>
                  </a:lnTo>
                  <a:lnTo>
                    <a:pt x="3744359" y="0"/>
                  </a:lnTo>
                  <a:lnTo>
                    <a:pt x="3746758" y="0"/>
                  </a:lnTo>
                  <a:lnTo>
                    <a:pt x="3749157" y="0"/>
                  </a:lnTo>
                  <a:lnTo>
                    <a:pt x="3751556" y="0"/>
                  </a:lnTo>
                  <a:lnTo>
                    <a:pt x="3753954" y="0"/>
                  </a:lnTo>
                  <a:lnTo>
                    <a:pt x="3756353" y="0"/>
                  </a:lnTo>
                  <a:lnTo>
                    <a:pt x="3758752" y="0"/>
                  </a:lnTo>
                  <a:lnTo>
                    <a:pt x="3761150" y="0"/>
                  </a:lnTo>
                  <a:lnTo>
                    <a:pt x="3763549" y="0"/>
                  </a:lnTo>
                  <a:lnTo>
                    <a:pt x="3765948" y="0"/>
                  </a:lnTo>
                  <a:lnTo>
                    <a:pt x="3768346" y="0"/>
                  </a:lnTo>
                  <a:lnTo>
                    <a:pt x="3770745" y="0"/>
                  </a:lnTo>
                  <a:lnTo>
                    <a:pt x="3773144" y="0"/>
                  </a:lnTo>
                  <a:lnTo>
                    <a:pt x="3775542" y="0"/>
                  </a:lnTo>
                  <a:lnTo>
                    <a:pt x="3777941" y="0"/>
                  </a:lnTo>
                  <a:lnTo>
                    <a:pt x="3780340" y="0"/>
                  </a:lnTo>
                  <a:lnTo>
                    <a:pt x="3782739" y="0"/>
                  </a:lnTo>
                  <a:lnTo>
                    <a:pt x="3785137" y="0"/>
                  </a:lnTo>
                  <a:lnTo>
                    <a:pt x="3787536" y="0"/>
                  </a:lnTo>
                  <a:lnTo>
                    <a:pt x="3789935" y="0"/>
                  </a:lnTo>
                  <a:lnTo>
                    <a:pt x="3792333" y="0"/>
                  </a:lnTo>
                  <a:lnTo>
                    <a:pt x="3794732" y="0"/>
                  </a:lnTo>
                  <a:lnTo>
                    <a:pt x="3797131" y="0"/>
                  </a:lnTo>
                  <a:lnTo>
                    <a:pt x="3799529" y="0"/>
                  </a:lnTo>
                  <a:lnTo>
                    <a:pt x="3801928" y="0"/>
                  </a:lnTo>
                  <a:lnTo>
                    <a:pt x="3804327" y="0"/>
                  </a:lnTo>
                  <a:lnTo>
                    <a:pt x="3806725" y="0"/>
                  </a:lnTo>
                  <a:lnTo>
                    <a:pt x="3809124" y="0"/>
                  </a:lnTo>
                  <a:lnTo>
                    <a:pt x="3811523" y="0"/>
                  </a:lnTo>
                  <a:lnTo>
                    <a:pt x="3813922" y="0"/>
                  </a:lnTo>
                  <a:lnTo>
                    <a:pt x="3816320" y="0"/>
                  </a:lnTo>
                  <a:lnTo>
                    <a:pt x="3818719" y="0"/>
                  </a:lnTo>
                  <a:lnTo>
                    <a:pt x="3821118" y="0"/>
                  </a:lnTo>
                  <a:lnTo>
                    <a:pt x="3823516" y="0"/>
                  </a:lnTo>
                  <a:lnTo>
                    <a:pt x="3825915" y="0"/>
                  </a:lnTo>
                  <a:lnTo>
                    <a:pt x="3828314" y="0"/>
                  </a:lnTo>
                  <a:lnTo>
                    <a:pt x="3830712" y="0"/>
                  </a:lnTo>
                  <a:lnTo>
                    <a:pt x="3833111" y="0"/>
                  </a:lnTo>
                  <a:lnTo>
                    <a:pt x="3835510" y="0"/>
                  </a:lnTo>
                  <a:lnTo>
                    <a:pt x="3837908" y="0"/>
                  </a:lnTo>
                  <a:lnTo>
                    <a:pt x="3840307" y="0"/>
                  </a:lnTo>
                  <a:lnTo>
                    <a:pt x="3842706" y="0"/>
                  </a:lnTo>
                  <a:lnTo>
                    <a:pt x="3845105" y="0"/>
                  </a:lnTo>
                  <a:lnTo>
                    <a:pt x="3847503" y="0"/>
                  </a:lnTo>
                  <a:lnTo>
                    <a:pt x="3849902" y="0"/>
                  </a:lnTo>
                  <a:lnTo>
                    <a:pt x="3852301" y="0"/>
                  </a:lnTo>
                  <a:lnTo>
                    <a:pt x="3854699" y="0"/>
                  </a:lnTo>
                  <a:lnTo>
                    <a:pt x="3857098" y="0"/>
                  </a:lnTo>
                  <a:lnTo>
                    <a:pt x="3859497" y="0"/>
                  </a:lnTo>
                  <a:lnTo>
                    <a:pt x="3861895" y="0"/>
                  </a:lnTo>
                  <a:lnTo>
                    <a:pt x="3864294" y="0"/>
                  </a:lnTo>
                  <a:lnTo>
                    <a:pt x="3866693" y="0"/>
                  </a:lnTo>
                  <a:lnTo>
                    <a:pt x="3869091" y="0"/>
                  </a:lnTo>
                  <a:lnTo>
                    <a:pt x="3871490" y="0"/>
                  </a:lnTo>
                  <a:lnTo>
                    <a:pt x="3873889" y="0"/>
                  </a:lnTo>
                  <a:lnTo>
                    <a:pt x="3876288" y="0"/>
                  </a:lnTo>
                  <a:lnTo>
                    <a:pt x="3878686" y="0"/>
                  </a:lnTo>
                  <a:lnTo>
                    <a:pt x="3881085" y="0"/>
                  </a:lnTo>
                  <a:lnTo>
                    <a:pt x="3883484" y="0"/>
                  </a:lnTo>
                  <a:lnTo>
                    <a:pt x="3885882" y="0"/>
                  </a:lnTo>
                  <a:lnTo>
                    <a:pt x="3888281" y="0"/>
                  </a:lnTo>
                  <a:lnTo>
                    <a:pt x="3890680" y="0"/>
                  </a:lnTo>
                  <a:lnTo>
                    <a:pt x="3893078" y="0"/>
                  </a:lnTo>
                  <a:lnTo>
                    <a:pt x="3895477" y="0"/>
                  </a:lnTo>
                  <a:lnTo>
                    <a:pt x="3897876" y="0"/>
                  </a:lnTo>
                  <a:lnTo>
                    <a:pt x="3900274" y="0"/>
                  </a:lnTo>
                  <a:lnTo>
                    <a:pt x="3902673" y="0"/>
                  </a:lnTo>
                  <a:lnTo>
                    <a:pt x="3905072" y="0"/>
                  </a:lnTo>
                  <a:lnTo>
                    <a:pt x="3907471" y="0"/>
                  </a:lnTo>
                  <a:lnTo>
                    <a:pt x="3909869" y="0"/>
                  </a:lnTo>
                  <a:lnTo>
                    <a:pt x="3912268" y="0"/>
                  </a:lnTo>
                  <a:lnTo>
                    <a:pt x="3914667" y="0"/>
                  </a:lnTo>
                  <a:lnTo>
                    <a:pt x="3917065" y="0"/>
                  </a:lnTo>
                  <a:lnTo>
                    <a:pt x="3919464" y="0"/>
                  </a:lnTo>
                  <a:lnTo>
                    <a:pt x="3921863" y="0"/>
                  </a:lnTo>
                  <a:lnTo>
                    <a:pt x="3924261" y="0"/>
                  </a:lnTo>
                  <a:lnTo>
                    <a:pt x="3926660" y="0"/>
                  </a:lnTo>
                  <a:lnTo>
                    <a:pt x="3929059" y="0"/>
                  </a:lnTo>
                  <a:lnTo>
                    <a:pt x="3931457" y="0"/>
                  </a:lnTo>
                  <a:lnTo>
                    <a:pt x="3933856" y="0"/>
                  </a:lnTo>
                  <a:lnTo>
                    <a:pt x="3936255" y="0"/>
                  </a:lnTo>
                  <a:lnTo>
                    <a:pt x="3938654" y="0"/>
                  </a:lnTo>
                  <a:lnTo>
                    <a:pt x="3941052" y="0"/>
                  </a:lnTo>
                  <a:lnTo>
                    <a:pt x="3943451" y="0"/>
                  </a:lnTo>
                  <a:lnTo>
                    <a:pt x="3945850" y="0"/>
                  </a:lnTo>
                  <a:lnTo>
                    <a:pt x="3948248" y="0"/>
                  </a:lnTo>
                  <a:lnTo>
                    <a:pt x="3950647" y="0"/>
                  </a:lnTo>
                  <a:lnTo>
                    <a:pt x="3953046" y="0"/>
                  </a:lnTo>
                  <a:lnTo>
                    <a:pt x="3955444" y="0"/>
                  </a:lnTo>
                  <a:lnTo>
                    <a:pt x="3957843" y="0"/>
                  </a:lnTo>
                  <a:lnTo>
                    <a:pt x="3960242" y="0"/>
                  </a:lnTo>
                  <a:lnTo>
                    <a:pt x="3962641" y="0"/>
                  </a:lnTo>
                  <a:lnTo>
                    <a:pt x="3965039" y="0"/>
                  </a:lnTo>
                  <a:lnTo>
                    <a:pt x="3967438" y="0"/>
                  </a:lnTo>
                  <a:lnTo>
                    <a:pt x="3969837" y="0"/>
                  </a:lnTo>
                  <a:lnTo>
                    <a:pt x="3972235" y="0"/>
                  </a:lnTo>
                  <a:lnTo>
                    <a:pt x="3974634" y="0"/>
                  </a:lnTo>
                  <a:lnTo>
                    <a:pt x="3977033" y="0"/>
                  </a:lnTo>
                  <a:lnTo>
                    <a:pt x="3979431" y="0"/>
                  </a:lnTo>
                  <a:lnTo>
                    <a:pt x="3981830" y="0"/>
                  </a:lnTo>
                  <a:lnTo>
                    <a:pt x="3984229" y="0"/>
                  </a:lnTo>
                  <a:lnTo>
                    <a:pt x="3986627" y="0"/>
                  </a:lnTo>
                  <a:lnTo>
                    <a:pt x="3989026" y="0"/>
                  </a:lnTo>
                  <a:lnTo>
                    <a:pt x="3991425" y="0"/>
                  </a:lnTo>
                  <a:lnTo>
                    <a:pt x="3993824" y="0"/>
                  </a:lnTo>
                  <a:lnTo>
                    <a:pt x="3996222" y="0"/>
                  </a:lnTo>
                  <a:lnTo>
                    <a:pt x="3998621" y="0"/>
                  </a:lnTo>
                  <a:lnTo>
                    <a:pt x="4001020" y="0"/>
                  </a:lnTo>
                  <a:lnTo>
                    <a:pt x="4003418" y="0"/>
                  </a:lnTo>
                  <a:lnTo>
                    <a:pt x="4005817" y="0"/>
                  </a:lnTo>
                  <a:lnTo>
                    <a:pt x="4008216" y="0"/>
                  </a:lnTo>
                  <a:lnTo>
                    <a:pt x="4010614" y="0"/>
                  </a:lnTo>
                  <a:lnTo>
                    <a:pt x="4013013" y="0"/>
                  </a:lnTo>
                  <a:lnTo>
                    <a:pt x="4015412" y="0"/>
                  </a:lnTo>
                  <a:lnTo>
                    <a:pt x="4017810" y="0"/>
                  </a:lnTo>
                  <a:lnTo>
                    <a:pt x="4020209" y="0"/>
                  </a:lnTo>
                  <a:lnTo>
                    <a:pt x="4022608" y="0"/>
                  </a:lnTo>
                  <a:lnTo>
                    <a:pt x="4025007" y="0"/>
                  </a:lnTo>
                  <a:lnTo>
                    <a:pt x="4027405" y="0"/>
                  </a:lnTo>
                  <a:lnTo>
                    <a:pt x="4029804" y="0"/>
                  </a:lnTo>
                  <a:lnTo>
                    <a:pt x="4032203" y="0"/>
                  </a:lnTo>
                  <a:lnTo>
                    <a:pt x="4034601" y="0"/>
                  </a:lnTo>
                  <a:lnTo>
                    <a:pt x="4037000" y="0"/>
                  </a:lnTo>
                  <a:lnTo>
                    <a:pt x="4039399" y="0"/>
                  </a:lnTo>
                  <a:lnTo>
                    <a:pt x="4041797" y="0"/>
                  </a:lnTo>
                  <a:lnTo>
                    <a:pt x="4044196" y="0"/>
                  </a:lnTo>
                  <a:lnTo>
                    <a:pt x="4046595" y="0"/>
                  </a:lnTo>
                  <a:lnTo>
                    <a:pt x="4048993" y="0"/>
                  </a:lnTo>
                  <a:lnTo>
                    <a:pt x="4051392" y="0"/>
                  </a:lnTo>
                  <a:lnTo>
                    <a:pt x="4053791" y="0"/>
                  </a:lnTo>
                  <a:lnTo>
                    <a:pt x="4056190" y="0"/>
                  </a:lnTo>
                  <a:lnTo>
                    <a:pt x="4058588" y="0"/>
                  </a:lnTo>
                  <a:lnTo>
                    <a:pt x="4060987" y="0"/>
                  </a:lnTo>
                  <a:lnTo>
                    <a:pt x="4063386" y="0"/>
                  </a:lnTo>
                  <a:lnTo>
                    <a:pt x="4065784" y="0"/>
                  </a:lnTo>
                  <a:lnTo>
                    <a:pt x="4068183" y="0"/>
                  </a:lnTo>
                  <a:lnTo>
                    <a:pt x="4070582" y="0"/>
                  </a:lnTo>
                  <a:lnTo>
                    <a:pt x="4072980" y="0"/>
                  </a:lnTo>
                  <a:lnTo>
                    <a:pt x="4075379" y="0"/>
                  </a:lnTo>
                  <a:lnTo>
                    <a:pt x="4077778" y="0"/>
                  </a:lnTo>
                  <a:lnTo>
                    <a:pt x="4080176" y="0"/>
                  </a:lnTo>
                  <a:lnTo>
                    <a:pt x="4082575" y="0"/>
                  </a:lnTo>
                  <a:lnTo>
                    <a:pt x="4084974" y="0"/>
                  </a:lnTo>
                  <a:lnTo>
                    <a:pt x="4087373" y="5498"/>
                  </a:lnTo>
                  <a:lnTo>
                    <a:pt x="4089771" y="5498"/>
                  </a:lnTo>
                  <a:lnTo>
                    <a:pt x="4092170" y="5498"/>
                  </a:lnTo>
                  <a:lnTo>
                    <a:pt x="4094569" y="5498"/>
                  </a:lnTo>
                  <a:lnTo>
                    <a:pt x="4096967" y="5498"/>
                  </a:lnTo>
                  <a:lnTo>
                    <a:pt x="4099366" y="5498"/>
                  </a:lnTo>
                  <a:lnTo>
                    <a:pt x="4101765" y="5498"/>
                  </a:lnTo>
                  <a:lnTo>
                    <a:pt x="4104163" y="5498"/>
                  </a:lnTo>
                  <a:lnTo>
                    <a:pt x="4106562" y="5498"/>
                  </a:lnTo>
                  <a:lnTo>
                    <a:pt x="4108961" y="5498"/>
                  </a:lnTo>
                  <a:lnTo>
                    <a:pt x="4111359" y="5498"/>
                  </a:lnTo>
                  <a:lnTo>
                    <a:pt x="4113758" y="5498"/>
                  </a:lnTo>
                  <a:lnTo>
                    <a:pt x="4116157" y="5498"/>
                  </a:lnTo>
                  <a:lnTo>
                    <a:pt x="4118556" y="5498"/>
                  </a:lnTo>
                  <a:lnTo>
                    <a:pt x="4120954" y="5498"/>
                  </a:lnTo>
                  <a:lnTo>
                    <a:pt x="4123353" y="5498"/>
                  </a:lnTo>
                  <a:lnTo>
                    <a:pt x="4125752" y="5498"/>
                  </a:lnTo>
                  <a:lnTo>
                    <a:pt x="4128150" y="5498"/>
                  </a:lnTo>
                  <a:lnTo>
                    <a:pt x="4130549" y="5498"/>
                  </a:lnTo>
                  <a:lnTo>
                    <a:pt x="4132948" y="5498"/>
                  </a:lnTo>
                  <a:lnTo>
                    <a:pt x="4135346" y="5498"/>
                  </a:lnTo>
                  <a:lnTo>
                    <a:pt x="4137745" y="5498"/>
                  </a:lnTo>
                  <a:lnTo>
                    <a:pt x="4140144" y="5498"/>
                  </a:lnTo>
                  <a:lnTo>
                    <a:pt x="4142542" y="5498"/>
                  </a:lnTo>
                  <a:lnTo>
                    <a:pt x="4144941" y="5498"/>
                  </a:lnTo>
                  <a:lnTo>
                    <a:pt x="4147340" y="5498"/>
                  </a:lnTo>
                  <a:lnTo>
                    <a:pt x="4149739" y="5498"/>
                  </a:lnTo>
                  <a:lnTo>
                    <a:pt x="4152137" y="5498"/>
                  </a:lnTo>
                  <a:lnTo>
                    <a:pt x="4154536" y="5498"/>
                  </a:lnTo>
                  <a:lnTo>
                    <a:pt x="4156935" y="5498"/>
                  </a:lnTo>
                  <a:lnTo>
                    <a:pt x="4159333" y="5498"/>
                  </a:lnTo>
                  <a:lnTo>
                    <a:pt x="4161732" y="5498"/>
                  </a:lnTo>
                  <a:lnTo>
                    <a:pt x="4164131" y="5498"/>
                  </a:lnTo>
                  <a:lnTo>
                    <a:pt x="4166529" y="5498"/>
                  </a:lnTo>
                  <a:lnTo>
                    <a:pt x="4168928" y="5498"/>
                  </a:lnTo>
                  <a:lnTo>
                    <a:pt x="4171327" y="5498"/>
                  </a:lnTo>
                  <a:lnTo>
                    <a:pt x="4173725" y="5498"/>
                  </a:lnTo>
                  <a:lnTo>
                    <a:pt x="4176124" y="5498"/>
                  </a:lnTo>
                  <a:lnTo>
                    <a:pt x="4178523" y="5498"/>
                  </a:lnTo>
                  <a:lnTo>
                    <a:pt x="4180922" y="5498"/>
                  </a:lnTo>
                  <a:lnTo>
                    <a:pt x="4183320" y="5498"/>
                  </a:lnTo>
                  <a:lnTo>
                    <a:pt x="4185719" y="5498"/>
                  </a:lnTo>
                  <a:lnTo>
                    <a:pt x="4188118" y="5498"/>
                  </a:lnTo>
                  <a:lnTo>
                    <a:pt x="4190516" y="5498"/>
                  </a:lnTo>
                  <a:lnTo>
                    <a:pt x="4192915" y="5498"/>
                  </a:lnTo>
                  <a:lnTo>
                    <a:pt x="4195314" y="5498"/>
                  </a:lnTo>
                  <a:lnTo>
                    <a:pt x="4197712" y="5498"/>
                  </a:lnTo>
                  <a:lnTo>
                    <a:pt x="4200111" y="5498"/>
                  </a:lnTo>
                  <a:lnTo>
                    <a:pt x="4202510" y="5498"/>
                  </a:lnTo>
                  <a:lnTo>
                    <a:pt x="4204909" y="5498"/>
                  </a:lnTo>
                  <a:lnTo>
                    <a:pt x="4207307" y="5498"/>
                  </a:lnTo>
                  <a:lnTo>
                    <a:pt x="4209706" y="5498"/>
                  </a:lnTo>
                  <a:lnTo>
                    <a:pt x="4212105" y="5498"/>
                  </a:lnTo>
                  <a:lnTo>
                    <a:pt x="4214503" y="5498"/>
                  </a:lnTo>
                  <a:lnTo>
                    <a:pt x="4216902" y="5498"/>
                  </a:lnTo>
                  <a:lnTo>
                    <a:pt x="4219301" y="5498"/>
                  </a:lnTo>
                  <a:lnTo>
                    <a:pt x="4221699" y="5498"/>
                  </a:lnTo>
                  <a:lnTo>
                    <a:pt x="4224098" y="5498"/>
                  </a:lnTo>
                  <a:lnTo>
                    <a:pt x="4226497" y="5498"/>
                  </a:lnTo>
                  <a:lnTo>
                    <a:pt x="4228895" y="5498"/>
                  </a:lnTo>
                  <a:lnTo>
                    <a:pt x="4231294" y="5498"/>
                  </a:lnTo>
                  <a:lnTo>
                    <a:pt x="4233693" y="5498"/>
                  </a:lnTo>
                  <a:lnTo>
                    <a:pt x="4236092" y="5498"/>
                  </a:lnTo>
                  <a:lnTo>
                    <a:pt x="4238490" y="5498"/>
                  </a:lnTo>
                  <a:lnTo>
                    <a:pt x="4240889" y="5498"/>
                  </a:lnTo>
                  <a:lnTo>
                    <a:pt x="4243288" y="5498"/>
                  </a:lnTo>
                  <a:lnTo>
                    <a:pt x="4245686" y="5498"/>
                  </a:lnTo>
                  <a:lnTo>
                    <a:pt x="4248085" y="5498"/>
                  </a:lnTo>
                  <a:lnTo>
                    <a:pt x="4250484" y="5498"/>
                  </a:lnTo>
                  <a:lnTo>
                    <a:pt x="4252882" y="5498"/>
                  </a:lnTo>
                  <a:lnTo>
                    <a:pt x="4255281" y="5498"/>
                  </a:lnTo>
                  <a:lnTo>
                    <a:pt x="4257680" y="5498"/>
                  </a:lnTo>
                  <a:lnTo>
                    <a:pt x="4260078" y="5498"/>
                  </a:lnTo>
                  <a:lnTo>
                    <a:pt x="4262477" y="5498"/>
                  </a:lnTo>
                  <a:lnTo>
                    <a:pt x="4264876" y="5498"/>
                  </a:lnTo>
                  <a:lnTo>
                    <a:pt x="4267275" y="5498"/>
                  </a:lnTo>
                  <a:lnTo>
                    <a:pt x="4269673" y="5498"/>
                  </a:lnTo>
                  <a:lnTo>
                    <a:pt x="4272072" y="5498"/>
                  </a:lnTo>
                  <a:lnTo>
                    <a:pt x="4274471" y="5498"/>
                  </a:lnTo>
                  <a:lnTo>
                    <a:pt x="4276869" y="5498"/>
                  </a:lnTo>
                  <a:lnTo>
                    <a:pt x="4279268" y="5498"/>
                  </a:lnTo>
                  <a:lnTo>
                    <a:pt x="4281667" y="5498"/>
                  </a:lnTo>
                  <a:lnTo>
                    <a:pt x="4284065" y="5498"/>
                  </a:lnTo>
                  <a:lnTo>
                    <a:pt x="4286464" y="5498"/>
                  </a:lnTo>
                  <a:lnTo>
                    <a:pt x="4288863" y="5498"/>
                  </a:lnTo>
                  <a:lnTo>
                    <a:pt x="4291261" y="5498"/>
                  </a:lnTo>
                  <a:lnTo>
                    <a:pt x="4293660" y="5498"/>
                  </a:lnTo>
                  <a:lnTo>
                    <a:pt x="4296059" y="5498"/>
                  </a:lnTo>
                  <a:lnTo>
                    <a:pt x="4298458" y="5498"/>
                  </a:lnTo>
                  <a:lnTo>
                    <a:pt x="4300856" y="5498"/>
                  </a:lnTo>
                  <a:lnTo>
                    <a:pt x="4303255" y="5498"/>
                  </a:lnTo>
                  <a:lnTo>
                    <a:pt x="4305654" y="5498"/>
                  </a:lnTo>
                  <a:lnTo>
                    <a:pt x="4308052" y="5498"/>
                  </a:lnTo>
                  <a:lnTo>
                    <a:pt x="4310451" y="5498"/>
                  </a:lnTo>
                  <a:lnTo>
                    <a:pt x="4312850" y="5498"/>
                  </a:lnTo>
                  <a:lnTo>
                    <a:pt x="4315248" y="5498"/>
                  </a:lnTo>
                  <a:lnTo>
                    <a:pt x="4317647" y="5498"/>
                  </a:lnTo>
                  <a:lnTo>
                    <a:pt x="4320046" y="5498"/>
                  </a:lnTo>
                  <a:lnTo>
                    <a:pt x="4322444" y="5498"/>
                  </a:lnTo>
                  <a:lnTo>
                    <a:pt x="4324843" y="5498"/>
                  </a:lnTo>
                  <a:lnTo>
                    <a:pt x="4327242" y="5498"/>
                  </a:lnTo>
                  <a:lnTo>
                    <a:pt x="4329641" y="5498"/>
                  </a:lnTo>
                  <a:lnTo>
                    <a:pt x="4332039" y="5498"/>
                  </a:lnTo>
                  <a:lnTo>
                    <a:pt x="4334438" y="5498"/>
                  </a:lnTo>
                  <a:lnTo>
                    <a:pt x="4336837" y="5498"/>
                  </a:lnTo>
                  <a:lnTo>
                    <a:pt x="4339235" y="5498"/>
                  </a:lnTo>
                  <a:lnTo>
                    <a:pt x="4341634" y="5498"/>
                  </a:lnTo>
                  <a:lnTo>
                    <a:pt x="4344033" y="5498"/>
                  </a:lnTo>
                  <a:lnTo>
                    <a:pt x="4346431" y="5498"/>
                  </a:lnTo>
                  <a:lnTo>
                    <a:pt x="4348830" y="5498"/>
                  </a:lnTo>
                  <a:lnTo>
                    <a:pt x="4351229" y="5498"/>
                  </a:lnTo>
                  <a:lnTo>
                    <a:pt x="4353627" y="5498"/>
                  </a:lnTo>
                  <a:lnTo>
                    <a:pt x="4356026" y="5498"/>
                  </a:lnTo>
                  <a:lnTo>
                    <a:pt x="4358425" y="5498"/>
                  </a:lnTo>
                  <a:lnTo>
                    <a:pt x="4360824" y="5498"/>
                  </a:lnTo>
                  <a:lnTo>
                    <a:pt x="4363222" y="5498"/>
                  </a:lnTo>
                  <a:lnTo>
                    <a:pt x="4365621" y="5498"/>
                  </a:lnTo>
                  <a:lnTo>
                    <a:pt x="4368020" y="5498"/>
                  </a:lnTo>
                  <a:lnTo>
                    <a:pt x="4370418" y="5498"/>
                  </a:lnTo>
                  <a:lnTo>
                    <a:pt x="4372817" y="5498"/>
                  </a:lnTo>
                  <a:lnTo>
                    <a:pt x="4375216" y="5498"/>
                  </a:lnTo>
                  <a:lnTo>
                    <a:pt x="4377614" y="5498"/>
                  </a:lnTo>
                  <a:lnTo>
                    <a:pt x="4380013" y="5498"/>
                  </a:lnTo>
                  <a:lnTo>
                    <a:pt x="4382412" y="5498"/>
                  </a:lnTo>
                  <a:lnTo>
                    <a:pt x="4384810" y="5498"/>
                  </a:lnTo>
                  <a:lnTo>
                    <a:pt x="4387209" y="5498"/>
                  </a:lnTo>
                  <a:lnTo>
                    <a:pt x="4389608" y="5498"/>
                  </a:lnTo>
                  <a:lnTo>
                    <a:pt x="4392007" y="5498"/>
                  </a:lnTo>
                  <a:lnTo>
                    <a:pt x="4394405" y="5498"/>
                  </a:lnTo>
                  <a:lnTo>
                    <a:pt x="4396804" y="5498"/>
                  </a:lnTo>
                  <a:lnTo>
                    <a:pt x="4399203" y="5498"/>
                  </a:lnTo>
                  <a:lnTo>
                    <a:pt x="4401601" y="5498"/>
                  </a:lnTo>
                  <a:lnTo>
                    <a:pt x="4404000" y="5498"/>
                  </a:lnTo>
                  <a:lnTo>
                    <a:pt x="4406399" y="5498"/>
                  </a:lnTo>
                  <a:lnTo>
                    <a:pt x="4408797" y="5498"/>
                  </a:lnTo>
                  <a:lnTo>
                    <a:pt x="4411196" y="5498"/>
                  </a:lnTo>
                  <a:lnTo>
                    <a:pt x="4413595" y="5498"/>
                  </a:lnTo>
                  <a:lnTo>
                    <a:pt x="4415994" y="5498"/>
                  </a:lnTo>
                  <a:lnTo>
                    <a:pt x="4418392" y="5498"/>
                  </a:lnTo>
                  <a:lnTo>
                    <a:pt x="4420791" y="5498"/>
                  </a:lnTo>
                  <a:lnTo>
                    <a:pt x="4423190" y="5498"/>
                  </a:lnTo>
                  <a:lnTo>
                    <a:pt x="4425588" y="5498"/>
                  </a:lnTo>
                  <a:lnTo>
                    <a:pt x="4427987" y="5498"/>
                  </a:lnTo>
                  <a:lnTo>
                    <a:pt x="4430386" y="5498"/>
                  </a:lnTo>
                  <a:lnTo>
                    <a:pt x="4432784" y="5498"/>
                  </a:lnTo>
                  <a:lnTo>
                    <a:pt x="4435183" y="5498"/>
                  </a:lnTo>
                  <a:lnTo>
                    <a:pt x="4437582" y="5498"/>
                  </a:lnTo>
                  <a:lnTo>
                    <a:pt x="4439980" y="5498"/>
                  </a:lnTo>
                  <a:lnTo>
                    <a:pt x="4442379" y="5498"/>
                  </a:lnTo>
                  <a:lnTo>
                    <a:pt x="4444778" y="5498"/>
                  </a:lnTo>
                  <a:lnTo>
                    <a:pt x="4447177" y="5498"/>
                  </a:lnTo>
                  <a:lnTo>
                    <a:pt x="4449575" y="5498"/>
                  </a:lnTo>
                  <a:lnTo>
                    <a:pt x="4451974" y="5498"/>
                  </a:lnTo>
                  <a:lnTo>
                    <a:pt x="4454373" y="5498"/>
                  </a:lnTo>
                  <a:lnTo>
                    <a:pt x="4456771" y="5498"/>
                  </a:lnTo>
                  <a:lnTo>
                    <a:pt x="4459170" y="5498"/>
                  </a:lnTo>
                  <a:lnTo>
                    <a:pt x="4461569" y="5498"/>
                  </a:lnTo>
                  <a:lnTo>
                    <a:pt x="4463967" y="5498"/>
                  </a:lnTo>
                  <a:lnTo>
                    <a:pt x="4466366" y="5498"/>
                  </a:lnTo>
                  <a:lnTo>
                    <a:pt x="4468765" y="5498"/>
                  </a:lnTo>
                  <a:lnTo>
                    <a:pt x="4471163" y="5498"/>
                  </a:lnTo>
                  <a:lnTo>
                    <a:pt x="4473562" y="5498"/>
                  </a:lnTo>
                  <a:lnTo>
                    <a:pt x="4475961" y="5498"/>
                  </a:lnTo>
                  <a:lnTo>
                    <a:pt x="4478360" y="5498"/>
                  </a:lnTo>
                  <a:lnTo>
                    <a:pt x="4480758" y="5498"/>
                  </a:lnTo>
                  <a:lnTo>
                    <a:pt x="4483157" y="5498"/>
                  </a:lnTo>
                  <a:lnTo>
                    <a:pt x="4485556" y="5498"/>
                  </a:lnTo>
                  <a:lnTo>
                    <a:pt x="4487954" y="5498"/>
                  </a:lnTo>
                  <a:lnTo>
                    <a:pt x="4490353" y="5498"/>
                  </a:lnTo>
                  <a:lnTo>
                    <a:pt x="4492752" y="5498"/>
                  </a:lnTo>
                  <a:lnTo>
                    <a:pt x="4495150" y="5498"/>
                  </a:lnTo>
                  <a:lnTo>
                    <a:pt x="4497549" y="5498"/>
                  </a:lnTo>
                  <a:lnTo>
                    <a:pt x="4499948" y="5498"/>
                  </a:lnTo>
                  <a:lnTo>
                    <a:pt x="4502346" y="5498"/>
                  </a:lnTo>
                  <a:lnTo>
                    <a:pt x="4504745" y="5498"/>
                  </a:lnTo>
                  <a:lnTo>
                    <a:pt x="4507144" y="5498"/>
                  </a:lnTo>
                  <a:lnTo>
                    <a:pt x="4509543" y="5498"/>
                  </a:lnTo>
                  <a:lnTo>
                    <a:pt x="4511941" y="5498"/>
                  </a:lnTo>
                  <a:lnTo>
                    <a:pt x="4514340" y="5498"/>
                  </a:lnTo>
                  <a:lnTo>
                    <a:pt x="4516739" y="5498"/>
                  </a:lnTo>
                  <a:lnTo>
                    <a:pt x="4519137" y="5498"/>
                  </a:lnTo>
                  <a:lnTo>
                    <a:pt x="4521536" y="5498"/>
                  </a:lnTo>
                  <a:lnTo>
                    <a:pt x="4523935" y="5498"/>
                  </a:lnTo>
                  <a:lnTo>
                    <a:pt x="4526333" y="5498"/>
                  </a:lnTo>
                  <a:lnTo>
                    <a:pt x="4528732" y="5498"/>
                  </a:lnTo>
                  <a:lnTo>
                    <a:pt x="4531131" y="5498"/>
                  </a:lnTo>
                  <a:lnTo>
                    <a:pt x="4533529" y="5498"/>
                  </a:lnTo>
                  <a:lnTo>
                    <a:pt x="4535928" y="5498"/>
                  </a:lnTo>
                  <a:lnTo>
                    <a:pt x="4538327" y="5498"/>
                  </a:lnTo>
                  <a:lnTo>
                    <a:pt x="4540726" y="5498"/>
                  </a:lnTo>
                  <a:lnTo>
                    <a:pt x="4543124" y="5498"/>
                  </a:lnTo>
                  <a:lnTo>
                    <a:pt x="4545523" y="5498"/>
                  </a:lnTo>
                  <a:lnTo>
                    <a:pt x="4547922" y="5498"/>
                  </a:lnTo>
                  <a:lnTo>
                    <a:pt x="4550320" y="5498"/>
                  </a:lnTo>
                  <a:lnTo>
                    <a:pt x="4552719" y="5498"/>
                  </a:lnTo>
                  <a:lnTo>
                    <a:pt x="4555118" y="5498"/>
                  </a:lnTo>
                  <a:lnTo>
                    <a:pt x="4557516" y="5498"/>
                  </a:lnTo>
                  <a:lnTo>
                    <a:pt x="4559915" y="5498"/>
                  </a:lnTo>
                  <a:lnTo>
                    <a:pt x="4562314" y="5498"/>
                  </a:lnTo>
                  <a:lnTo>
                    <a:pt x="4564712" y="5498"/>
                  </a:lnTo>
                  <a:lnTo>
                    <a:pt x="4567111" y="5498"/>
                  </a:lnTo>
                  <a:lnTo>
                    <a:pt x="4569510" y="5498"/>
                  </a:lnTo>
                  <a:lnTo>
                    <a:pt x="4571909" y="5498"/>
                  </a:lnTo>
                  <a:lnTo>
                    <a:pt x="4574307" y="5498"/>
                  </a:lnTo>
                  <a:lnTo>
                    <a:pt x="4576706" y="5498"/>
                  </a:lnTo>
                  <a:lnTo>
                    <a:pt x="4579105" y="5498"/>
                  </a:lnTo>
                  <a:lnTo>
                    <a:pt x="4581503" y="5498"/>
                  </a:lnTo>
                  <a:lnTo>
                    <a:pt x="4583902" y="5498"/>
                  </a:lnTo>
                  <a:lnTo>
                    <a:pt x="4586301" y="5498"/>
                  </a:lnTo>
                  <a:lnTo>
                    <a:pt x="4588699" y="5498"/>
                  </a:lnTo>
                  <a:lnTo>
                    <a:pt x="4591098" y="5498"/>
                  </a:lnTo>
                  <a:lnTo>
                    <a:pt x="4593497" y="5498"/>
                  </a:lnTo>
                  <a:lnTo>
                    <a:pt x="4595895" y="5498"/>
                  </a:lnTo>
                  <a:lnTo>
                    <a:pt x="4598294" y="5498"/>
                  </a:lnTo>
                  <a:lnTo>
                    <a:pt x="4600693" y="5498"/>
                  </a:lnTo>
                  <a:lnTo>
                    <a:pt x="4603092" y="5498"/>
                  </a:lnTo>
                  <a:lnTo>
                    <a:pt x="4605490" y="5498"/>
                  </a:lnTo>
                  <a:lnTo>
                    <a:pt x="4607889" y="5498"/>
                  </a:lnTo>
                  <a:lnTo>
                    <a:pt x="4610288" y="5498"/>
                  </a:lnTo>
                  <a:lnTo>
                    <a:pt x="4612686" y="5498"/>
                  </a:lnTo>
                  <a:lnTo>
                    <a:pt x="4615085" y="5498"/>
                  </a:lnTo>
                  <a:lnTo>
                    <a:pt x="4617484" y="5498"/>
                  </a:lnTo>
                  <a:lnTo>
                    <a:pt x="4619882" y="5498"/>
                  </a:lnTo>
                  <a:lnTo>
                    <a:pt x="4622281" y="5498"/>
                  </a:lnTo>
                  <a:lnTo>
                    <a:pt x="4624680" y="5498"/>
                  </a:lnTo>
                  <a:lnTo>
                    <a:pt x="4627078" y="5498"/>
                  </a:lnTo>
                  <a:lnTo>
                    <a:pt x="4629477" y="5498"/>
                  </a:lnTo>
                  <a:lnTo>
                    <a:pt x="4631876" y="5498"/>
                  </a:lnTo>
                  <a:lnTo>
                    <a:pt x="4634275" y="5498"/>
                  </a:lnTo>
                  <a:lnTo>
                    <a:pt x="4636673" y="5498"/>
                  </a:lnTo>
                  <a:lnTo>
                    <a:pt x="4639072" y="5498"/>
                  </a:lnTo>
                  <a:lnTo>
                    <a:pt x="4641471" y="5498"/>
                  </a:lnTo>
                  <a:lnTo>
                    <a:pt x="4643869" y="5498"/>
                  </a:lnTo>
                  <a:lnTo>
                    <a:pt x="4646268" y="5498"/>
                  </a:lnTo>
                  <a:lnTo>
                    <a:pt x="4648667" y="5498"/>
                  </a:lnTo>
                  <a:lnTo>
                    <a:pt x="4651065" y="5498"/>
                  </a:lnTo>
                  <a:lnTo>
                    <a:pt x="4653464" y="5498"/>
                  </a:lnTo>
                  <a:lnTo>
                    <a:pt x="4655863" y="5498"/>
                  </a:lnTo>
                  <a:lnTo>
                    <a:pt x="4658262" y="5498"/>
                  </a:lnTo>
                  <a:lnTo>
                    <a:pt x="4660660" y="5498"/>
                  </a:lnTo>
                  <a:lnTo>
                    <a:pt x="4663059" y="5498"/>
                  </a:lnTo>
                  <a:lnTo>
                    <a:pt x="4665458" y="5498"/>
                  </a:lnTo>
                  <a:lnTo>
                    <a:pt x="4667856" y="5498"/>
                  </a:lnTo>
                  <a:lnTo>
                    <a:pt x="4670255" y="5498"/>
                  </a:lnTo>
                  <a:lnTo>
                    <a:pt x="4672654" y="5498"/>
                  </a:lnTo>
                  <a:lnTo>
                    <a:pt x="4675052" y="5498"/>
                  </a:lnTo>
                  <a:lnTo>
                    <a:pt x="4677451" y="5498"/>
                  </a:lnTo>
                  <a:lnTo>
                    <a:pt x="4679850" y="5498"/>
                  </a:lnTo>
                  <a:lnTo>
                    <a:pt x="4682248" y="5498"/>
                  </a:lnTo>
                  <a:lnTo>
                    <a:pt x="4684647" y="5498"/>
                  </a:lnTo>
                  <a:lnTo>
                    <a:pt x="4687046" y="5498"/>
                  </a:lnTo>
                  <a:lnTo>
                    <a:pt x="4689445" y="5498"/>
                  </a:lnTo>
                  <a:lnTo>
                    <a:pt x="4691843" y="5498"/>
                  </a:lnTo>
                  <a:lnTo>
                    <a:pt x="4694242" y="5498"/>
                  </a:lnTo>
                  <a:lnTo>
                    <a:pt x="4696641" y="5498"/>
                  </a:lnTo>
                  <a:lnTo>
                    <a:pt x="4699039" y="5498"/>
                  </a:lnTo>
                  <a:lnTo>
                    <a:pt x="4701438" y="5498"/>
                  </a:lnTo>
                  <a:lnTo>
                    <a:pt x="4703837" y="5498"/>
                  </a:lnTo>
                  <a:lnTo>
                    <a:pt x="4706235" y="5498"/>
                  </a:lnTo>
                  <a:lnTo>
                    <a:pt x="4708634" y="5498"/>
                  </a:lnTo>
                  <a:lnTo>
                    <a:pt x="4711033" y="5498"/>
                  </a:lnTo>
                  <a:lnTo>
                    <a:pt x="4713431" y="5498"/>
                  </a:lnTo>
                  <a:lnTo>
                    <a:pt x="4715830" y="5498"/>
                  </a:lnTo>
                  <a:lnTo>
                    <a:pt x="4718229" y="5498"/>
                  </a:lnTo>
                  <a:lnTo>
                    <a:pt x="4720628" y="5498"/>
                  </a:lnTo>
                  <a:lnTo>
                    <a:pt x="4723026" y="5498"/>
                  </a:lnTo>
                  <a:lnTo>
                    <a:pt x="4725425" y="5498"/>
                  </a:lnTo>
                  <a:lnTo>
                    <a:pt x="4727824" y="5498"/>
                  </a:lnTo>
                  <a:lnTo>
                    <a:pt x="4730222" y="5498"/>
                  </a:lnTo>
                  <a:lnTo>
                    <a:pt x="4732621" y="5498"/>
                  </a:lnTo>
                  <a:lnTo>
                    <a:pt x="4735020" y="5498"/>
                  </a:lnTo>
                  <a:lnTo>
                    <a:pt x="4737418" y="5498"/>
                  </a:lnTo>
                  <a:lnTo>
                    <a:pt x="4739817" y="5498"/>
                  </a:lnTo>
                  <a:lnTo>
                    <a:pt x="4742216" y="5498"/>
                  </a:lnTo>
                  <a:lnTo>
                    <a:pt x="4744614" y="5498"/>
                  </a:lnTo>
                  <a:lnTo>
                    <a:pt x="4747013" y="5498"/>
                  </a:lnTo>
                  <a:lnTo>
                    <a:pt x="4749412" y="5498"/>
                  </a:lnTo>
                  <a:lnTo>
                    <a:pt x="4751811" y="5498"/>
                  </a:lnTo>
                  <a:lnTo>
                    <a:pt x="4754209" y="5498"/>
                  </a:lnTo>
                  <a:lnTo>
                    <a:pt x="4756608" y="5498"/>
                  </a:lnTo>
                  <a:lnTo>
                    <a:pt x="4759007" y="5498"/>
                  </a:lnTo>
                  <a:lnTo>
                    <a:pt x="4761405" y="5498"/>
                  </a:lnTo>
                  <a:lnTo>
                    <a:pt x="4763804" y="5498"/>
                  </a:lnTo>
                  <a:lnTo>
                    <a:pt x="4766203" y="5498"/>
                  </a:lnTo>
                  <a:lnTo>
                    <a:pt x="4768601" y="5498"/>
                  </a:lnTo>
                  <a:lnTo>
                    <a:pt x="4771000" y="5498"/>
                  </a:lnTo>
                  <a:lnTo>
                    <a:pt x="4773399" y="5498"/>
                  </a:lnTo>
                  <a:lnTo>
                    <a:pt x="4775797" y="5498"/>
                  </a:lnTo>
                  <a:lnTo>
                    <a:pt x="4778196" y="5498"/>
                  </a:lnTo>
                  <a:lnTo>
                    <a:pt x="4780595" y="5498"/>
                  </a:lnTo>
                  <a:lnTo>
                    <a:pt x="4782994" y="5498"/>
                  </a:lnTo>
                  <a:lnTo>
                    <a:pt x="4785392" y="5498"/>
                  </a:lnTo>
                  <a:lnTo>
                    <a:pt x="4787791" y="5498"/>
                  </a:lnTo>
                  <a:lnTo>
                    <a:pt x="4790190" y="5498"/>
                  </a:lnTo>
                  <a:lnTo>
                    <a:pt x="4792588" y="5498"/>
                  </a:lnTo>
                  <a:lnTo>
                    <a:pt x="4794987" y="5498"/>
                  </a:lnTo>
                  <a:lnTo>
                    <a:pt x="4797386" y="5498"/>
                  </a:lnTo>
                  <a:lnTo>
                    <a:pt x="4799784" y="5498"/>
                  </a:lnTo>
                  <a:lnTo>
                    <a:pt x="4802183" y="5498"/>
                  </a:lnTo>
                  <a:lnTo>
                    <a:pt x="4804582" y="5498"/>
                  </a:lnTo>
                  <a:lnTo>
                    <a:pt x="4806980" y="5498"/>
                  </a:lnTo>
                  <a:lnTo>
                    <a:pt x="4809379" y="5498"/>
                  </a:lnTo>
                  <a:lnTo>
                    <a:pt x="4811778" y="5498"/>
                  </a:lnTo>
                  <a:lnTo>
                    <a:pt x="4814177" y="5498"/>
                  </a:lnTo>
                  <a:lnTo>
                    <a:pt x="4816575" y="5498"/>
                  </a:lnTo>
                  <a:lnTo>
                    <a:pt x="4818974" y="5498"/>
                  </a:lnTo>
                  <a:lnTo>
                    <a:pt x="4821373" y="5498"/>
                  </a:lnTo>
                  <a:lnTo>
                    <a:pt x="4823771" y="5498"/>
                  </a:lnTo>
                  <a:lnTo>
                    <a:pt x="4826170" y="5498"/>
                  </a:lnTo>
                  <a:lnTo>
                    <a:pt x="4828569" y="5498"/>
                  </a:lnTo>
                  <a:lnTo>
                    <a:pt x="4830967" y="5498"/>
                  </a:lnTo>
                  <a:lnTo>
                    <a:pt x="4833366" y="5498"/>
                  </a:lnTo>
                  <a:lnTo>
                    <a:pt x="4835765" y="5498"/>
                  </a:lnTo>
                  <a:lnTo>
                    <a:pt x="4838163" y="5498"/>
                  </a:lnTo>
                  <a:lnTo>
                    <a:pt x="4840562" y="5498"/>
                  </a:lnTo>
                  <a:lnTo>
                    <a:pt x="4842961" y="5498"/>
                  </a:lnTo>
                  <a:lnTo>
                    <a:pt x="4845360" y="5498"/>
                  </a:lnTo>
                  <a:lnTo>
                    <a:pt x="4847758" y="5498"/>
                  </a:lnTo>
                  <a:lnTo>
                    <a:pt x="4850157" y="5498"/>
                  </a:lnTo>
                  <a:lnTo>
                    <a:pt x="4852556" y="5498"/>
                  </a:lnTo>
                  <a:lnTo>
                    <a:pt x="4854954" y="5498"/>
                  </a:lnTo>
                  <a:lnTo>
                    <a:pt x="4857353" y="5498"/>
                  </a:lnTo>
                  <a:lnTo>
                    <a:pt x="4859752" y="5498"/>
                  </a:lnTo>
                  <a:lnTo>
                    <a:pt x="4862150" y="5498"/>
                  </a:lnTo>
                  <a:lnTo>
                    <a:pt x="4864549" y="5498"/>
                  </a:lnTo>
                  <a:lnTo>
                    <a:pt x="4866948" y="5498"/>
                  </a:lnTo>
                  <a:lnTo>
                    <a:pt x="4869346" y="5498"/>
                  </a:lnTo>
                  <a:lnTo>
                    <a:pt x="4871745" y="5498"/>
                  </a:lnTo>
                  <a:lnTo>
                    <a:pt x="4874144" y="5498"/>
                  </a:lnTo>
                  <a:lnTo>
                    <a:pt x="4876543" y="5498"/>
                  </a:lnTo>
                  <a:lnTo>
                    <a:pt x="4878941" y="5498"/>
                  </a:lnTo>
                  <a:lnTo>
                    <a:pt x="4881340" y="5498"/>
                  </a:lnTo>
                  <a:lnTo>
                    <a:pt x="4883739" y="5498"/>
                  </a:lnTo>
                  <a:lnTo>
                    <a:pt x="4886137" y="5498"/>
                  </a:lnTo>
                  <a:lnTo>
                    <a:pt x="4888536" y="5498"/>
                  </a:lnTo>
                  <a:lnTo>
                    <a:pt x="4890935" y="5498"/>
                  </a:lnTo>
                  <a:lnTo>
                    <a:pt x="4893333" y="5498"/>
                  </a:lnTo>
                  <a:lnTo>
                    <a:pt x="4895732" y="5498"/>
                  </a:lnTo>
                  <a:lnTo>
                    <a:pt x="4898131" y="5498"/>
                  </a:lnTo>
                  <a:lnTo>
                    <a:pt x="4900530" y="5498"/>
                  </a:lnTo>
                  <a:lnTo>
                    <a:pt x="4902928" y="5498"/>
                  </a:lnTo>
                  <a:lnTo>
                    <a:pt x="4905327" y="5498"/>
                  </a:lnTo>
                  <a:lnTo>
                    <a:pt x="4907726" y="5498"/>
                  </a:lnTo>
                  <a:lnTo>
                    <a:pt x="4910124" y="5498"/>
                  </a:lnTo>
                  <a:lnTo>
                    <a:pt x="4912523" y="5498"/>
                  </a:lnTo>
                  <a:lnTo>
                    <a:pt x="4914922" y="5498"/>
                  </a:lnTo>
                  <a:lnTo>
                    <a:pt x="4917320" y="5498"/>
                  </a:lnTo>
                  <a:lnTo>
                    <a:pt x="4919719" y="5498"/>
                  </a:lnTo>
                  <a:lnTo>
                    <a:pt x="4922118" y="5498"/>
                  </a:lnTo>
                  <a:lnTo>
                    <a:pt x="4924516" y="5498"/>
                  </a:lnTo>
                  <a:lnTo>
                    <a:pt x="4926915" y="5498"/>
                  </a:lnTo>
                  <a:lnTo>
                    <a:pt x="4929314" y="5498"/>
                  </a:lnTo>
                  <a:lnTo>
                    <a:pt x="4931713" y="5498"/>
                  </a:lnTo>
                  <a:lnTo>
                    <a:pt x="4934111" y="5498"/>
                  </a:lnTo>
                  <a:lnTo>
                    <a:pt x="4936510" y="5498"/>
                  </a:lnTo>
                  <a:lnTo>
                    <a:pt x="4938909" y="5498"/>
                  </a:lnTo>
                  <a:lnTo>
                    <a:pt x="4941307" y="5498"/>
                  </a:lnTo>
                  <a:lnTo>
                    <a:pt x="4943706" y="5498"/>
                  </a:lnTo>
                  <a:lnTo>
                    <a:pt x="4946105" y="5498"/>
                  </a:lnTo>
                  <a:lnTo>
                    <a:pt x="4948503" y="5498"/>
                  </a:lnTo>
                  <a:lnTo>
                    <a:pt x="4950902" y="5498"/>
                  </a:lnTo>
                  <a:lnTo>
                    <a:pt x="4953301" y="5498"/>
                  </a:lnTo>
                  <a:lnTo>
                    <a:pt x="4955699" y="5498"/>
                  </a:lnTo>
                  <a:lnTo>
                    <a:pt x="4958098" y="5498"/>
                  </a:lnTo>
                  <a:lnTo>
                    <a:pt x="4960497" y="5498"/>
                  </a:lnTo>
                  <a:lnTo>
                    <a:pt x="4962896" y="5498"/>
                  </a:lnTo>
                  <a:lnTo>
                    <a:pt x="4965294" y="5498"/>
                  </a:lnTo>
                  <a:lnTo>
                    <a:pt x="4967693" y="5498"/>
                  </a:lnTo>
                  <a:lnTo>
                    <a:pt x="4970092" y="5498"/>
                  </a:lnTo>
                  <a:lnTo>
                    <a:pt x="4972490" y="5498"/>
                  </a:lnTo>
                  <a:lnTo>
                    <a:pt x="4974889" y="5498"/>
                  </a:lnTo>
                  <a:lnTo>
                    <a:pt x="4977288" y="5498"/>
                  </a:lnTo>
                  <a:lnTo>
                    <a:pt x="4979686" y="5498"/>
                  </a:lnTo>
                  <a:lnTo>
                    <a:pt x="4982085" y="5498"/>
                  </a:lnTo>
                  <a:lnTo>
                    <a:pt x="4984484" y="5498"/>
                  </a:lnTo>
                  <a:lnTo>
                    <a:pt x="4986882" y="5498"/>
                  </a:lnTo>
                  <a:lnTo>
                    <a:pt x="4989281" y="5498"/>
                  </a:lnTo>
                  <a:lnTo>
                    <a:pt x="4991680" y="5498"/>
                  </a:lnTo>
                  <a:lnTo>
                    <a:pt x="4994079" y="5498"/>
                  </a:lnTo>
                  <a:lnTo>
                    <a:pt x="4996477" y="5498"/>
                  </a:lnTo>
                  <a:lnTo>
                    <a:pt x="4998876" y="5498"/>
                  </a:lnTo>
                  <a:lnTo>
                    <a:pt x="5001275" y="5498"/>
                  </a:lnTo>
                  <a:lnTo>
                    <a:pt x="5003673" y="5498"/>
                  </a:lnTo>
                  <a:lnTo>
                    <a:pt x="5006072" y="5498"/>
                  </a:lnTo>
                  <a:lnTo>
                    <a:pt x="5008471" y="5498"/>
                  </a:lnTo>
                  <a:lnTo>
                    <a:pt x="5010869" y="5498"/>
                  </a:lnTo>
                  <a:lnTo>
                    <a:pt x="5013268" y="5498"/>
                  </a:lnTo>
                  <a:lnTo>
                    <a:pt x="5015667" y="5498"/>
                  </a:lnTo>
                  <a:lnTo>
                    <a:pt x="5018065" y="5498"/>
                  </a:lnTo>
                  <a:lnTo>
                    <a:pt x="5020464" y="5498"/>
                  </a:lnTo>
                  <a:lnTo>
                    <a:pt x="5022863" y="5498"/>
                  </a:lnTo>
                  <a:lnTo>
                    <a:pt x="5025262" y="5498"/>
                  </a:lnTo>
                  <a:lnTo>
                    <a:pt x="5027660" y="5498"/>
                  </a:lnTo>
                  <a:lnTo>
                    <a:pt x="5030059" y="5498"/>
                  </a:lnTo>
                  <a:lnTo>
                    <a:pt x="5032458" y="5498"/>
                  </a:lnTo>
                  <a:lnTo>
                    <a:pt x="5034856" y="5498"/>
                  </a:lnTo>
                  <a:lnTo>
                    <a:pt x="5037255" y="5498"/>
                  </a:lnTo>
                  <a:lnTo>
                    <a:pt x="5039654" y="5498"/>
                  </a:lnTo>
                  <a:lnTo>
                    <a:pt x="5042052" y="5498"/>
                  </a:lnTo>
                  <a:lnTo>
                    <a:pt x="5044451" y="5498"/>
                  </a:lnTo>
                  <a:lnTo>
                    <a:pt x="5046850" y="5498"/>
                  </a:lnTo>
                  <a:lnTo>
                    <a:pt x="5049248" y="5498"/>
                  </a:lnTo>
                  <a:lnTo>
                    <a:pt x="5051647" y="5498"/>
                  </a:lnTo>
                  <a:lnTo>
                    <a:pt x="5054046" y="5498"/>
                  </a:lnTo>
                  <a:lnTo>
                    <a:pt x="5056445" y="5498"/>
                  </a:lnTo>
                  <a:lnTo>
                    <a:pt x="5058843" y="5498"/>
                  </a:lnTo>
                  <a:lnTo>
                    <a:pt x="5061242" y="5498"/>
                  </a:lnTo>
                  <a:lnTo>
                    <a:pt x="5063641" y="5498"/>
                  </a:lnTo>
                  <a:lnTo>
                    <a:pt x="5066039" y="5498"/>
                  </a:lnTo>
                  <a:lnTo>
                    <a:pt x="5068438" y="5498"/>
                  </a:lnTo>
                  <a:lnTo>
                    <a:pt x="5070837" y="5498"/>
                  </a:lnTo>
                  <a:lnTo>
                    <a:pt x="5073235" y="5498"/>
                  </a:lnTo>
                  <a:lnTo>
                    <a:pt x="5075634" y="5498"/>
                  </a:lnTo>
                  <a:lnTo>
                    <a:pt x="5078033" y="5498"/>
                  </a:lnTo>
                  <a:lnTo>
                    <a:pt x="5080431" y="5498"/>
                  </a:lnTo>
                  <a:lnTo>
                    <a:pt x="5082830" y="5498"/>
                  </a:lnTo>
                  <a:lnTo>
                    <a:pt x="5085229" y="5498"/>
                  </a:lnTo>
                  <a:lnTo>
                    <a:pt x="5087628" y="5498"/>
                  </a:lnTo>
                  <a:lnTo>
                    <a:pt x="5090026" y="5498"/>
                  </a:lnTo>
                  <a:lnTo>
                    <a:pt x="5092425" y="5498"/>
                  </a:lnTo>
                  <a:lnTo>
                    <a:pt x="5094824" y="5498"/>
                  </a:lnTo>
                  <a:lnTo>
                    <a:pt x="5097222" y="5498"/>
                  </a:lnTo>
                  <a:lnTo>
                    <a:pt x="5099621" y="5498"/>
                  </a:lnTo>
                  <a:lnTo>
                    <a:pt x="5102020" y="5498"/>
                  </a:lnTo>
                  <a:lnTo>
                    <a:pt x="5104418" y="5498"/>
                  </a:lnTo>
                  <a:lnTo>
                    <a:pt x="5106817" y="5498"/>
                  </a:lnTo>
                  <a:lnTo>
                    <a:pt x="5109216" y="5498"/>
                  </a:lnTo>
                  <a:lnTo>
                    <a:pt x="5111615" y="5498"/>
                  </a:lnTo>
                  <a:lnTo>
                    <a:pt x="5114013" y="5498"/>
                  </a:lnTo>
                  <a:lnTo>
                    <a:pt x="5116412" y="5498"/>
                  </a:lnTo>
                  <a:lnTo>
                    <a:pt x="5118811" y="5498"/>
                  </a:lnTo>
                  <a:lnTo>
                    <a:pt x="5121209" y="5498"/>
                  </a:lnTo>
                  <a:lnTo>
                    <a:pt x="5123608" y="5498"/>
                  </a:lnTo>
                  <a:lnTo>
                    <a:pt x="5126007" y="5498"/>
                  </a:lnTo>
                  <a:lnTo>
                    <a:pt x="5128405" y="5498"/>
                  </a:lnTo>
                  <a:lnTo>
                    <a:pt x="5130804" y="5498"/>
                  </a:lnTo>
                  <a:lnTo>
                    <a:pt x="5133203" y="5498"/>
                  </a:lnTo>
                  <a:lnTo>
                    <a:pt x="5135601" y="5498"/>
                  </a:lnTo>
                  <a:lnTo>
                    <a:pt x="5138000" y="5498"/>
                  </a:lnTo>
                  <a:lnTo>
                    <a:pt x="5140399" y="5498"/>
                  </a:lnTo>
                  <a:lnTo>
                    <a:pt x="5142798" y="5498"/>
                  </a:lnTo>
                  <a:lnTo>
                    <a:pt x="5145196" y="5498"/>
                  </a:lnTo>
                  <a:lnTo>
                    <a:pt x="5147595" y="5498"/>
                  </a:lnTo>
                  <a:lnTo>
                    <a:pt x="5149994" y="5498"/>
                  </a:lnTo>
                  <a:lnTo>
                    <a:pt x="5152392" y="5498"/>
                  </a:lnTo>
                  <a:lnTo>
                    <a:pt x="5154791" y="5498"/>
                  </a:lnTo>
                  <a:lnTo>
                    <a:pt x="5157190" y="5498"/>
                  </a:lnTo>
                  <a:lnTo>
                    <a:pt x="5159588" y="5498"/>
                  </a:lnTo>
                  <a:lnTo>
                    <a:pt x="5161987" y="5498"/>
                  </a:lnTo>
                  <a:lnTo>
                    <a:pt x="5164386" y="5498"/>
                  </a:lnTo>
                  <a:lnTo>
                    <a:pt x="5166784" y="5498"/>
                  </a:lnTo>
                  <a:lnTo>
                    <a:pt x="5169183" y="5498"/>
                  </a:lnTo>
                  <a:lnTo>
                    <a:pt x="5171582" y="5498"/>
                  </a:lnTo>
                  <a:lnTo>
                    <a:pt x="5173981" y="5498"/>
                  </a:lnTo>
                  <a:lnTo>
                    <a:pt x="5176379" y="5498"/>
                  </a:lnTo>
                  <a:lnTo>
                    <a:pt x="5178778" y="5498"/>
                  </a:lnTo>
                  <a:lnTo>
                    <a:pt x="5181177" y="5498"/>
                  </a:lnTo>
                  <a:lnTo>
                    <a:pt x="5183575" y="5498"/>
                  </a:lnTo>
                  <a:lnTo>
                    <a:pt x="5185974" y="5498"/>
                  </a:lnTo>
                  <a:lnTo>
                    <a:pt x="5188373" y="5498"/>
                  </a:lnTo>
                  <a:lnTo>
                    <a:pt x="5190771" y="5498"/>
                  </a:lnTo>
                  <a:lnTo>
                    <a:pt x="5193170" y="5498"/>
                  </a:lnTo>
                  <a:lnTo>
                    <a:pt x="5195569" y="5498"/>
                  </a:lnTo>
                  <a:lnTo>
                    <a:pt x="5197967" y="5498"/>
                  </a:lnTo>
                  <a:lnTo>
                    <a:pt x="5200366" y="5498"/>
                  </a:lnTo>
                  <a:lnTo>
                    <a:pt x="5202765" y="5498"/>
                  </a:lnTo>
                  <a:lnTo>
                    <a:pt x="5205164" y="5498"/>
                  </a:lnTo>
                  <a:lnTo>
                    <a:pt x="5207562" y="5498"/>
                  </a:lnTo>
                  <a:lnTo>
                    <a:pt x="5209961" y="5498"/>
                  </a:lnTo>
                  <a:lnTo>
                    <a:pt x="5212360" y="5498"/>
                  </a:lnTo>
                  <a:lnTo>
                    <a:pt x="5214758" y="5498"/>
                  </a:lnTo>
                  <a:lnTo>
                    <a:pt x="5217157" y="5498"/>
                  </a:lnTo>
                  <a:lnTo>
                    <a:pt x="5219556" y="5498"/>
                  </a:lnTo>
                  <a:lnTo>
                    <a:pt x="5221954" y="5498"/>
                  </a:lnTo>
                  <a:lnTo>
                    <a:pt x="5224353" y="5498"/>
                  </a:lnTo>
                  <a:lnTo>
                    <a:pt x="5226752" y="5498"/>
                  </a:lnTo>
                  <a:lnTo>
                    <a:pt x="5229150" y="5498"/>
                  </a:lnTo>
                  <a:lnTo>
                    <a:pt x="5231549" y="5498"/>
                  </a:lnTo>
                  <a:lnTo>
                    <a:pt x="5233948" y="5498"/>
                  </a:lnTo>
                  <a:lnTo>
                    <a:pt x="5236347" y="5498"/>
                  </a:lnTo>
                  <a:lnTo>
                    <a:pt x="5238745" y="5498"/>
                  </a:lnTo>
                  <a:lnTo>
                    <a:pt x="5241144" y="5498"/>
                  </a:lnTo>
                  <a:lnTo>
                    <a:pt x="5243543" y="5498"/>
                  </a:lnTo>
                  <a:lnTo>
                    <a:pt x="5245941" y="5498"/>
                  </a:lnTo>
                  <a:lnTo>
                    <a:pt x="5248340" y="5498"/>
                  </a:lnTo>
                  <a:lnTo>
                    <a:pt x="5250739" y="5498"/>
                  </a:lnTo>
                  <a:lnTo>
                    <a:pt x="5253137" y="5498"/>
                  </a:lnTo>
                  <a:lnTo>
                    <a:pt x="5255536" y="5498"/>
                  </a:lnTo>
                  <a:lnTo>
                    <a:pt x="5257935" y="5498"/>
                  </a:lnTo>
                  <a:lnTo>
                    <a:pt x="5260333" y="5498"/>
                  </a:lnTo>
                  <a:lnTo>
                    <a:pt x="5262732" y="5498"/>
                  </a:lnTo>
                  <a:lnTo>
                    <a:pt x="5265131" y="5498"/>
                  </a:lnTo>
                  <a:lnTo>
                    <a:pt x="5267530" y="5498"/>
                  </a:lnTo>
                  <a:lnTo>
                    <a:pt x="5269928" y="5498"/>
                  </a:lnTo>
                  <a:lnTo>
                    <a:pt x="5272327" y="5498"/>
                  </a:lnTo>
                  <a:lnTo>
                    <a:pt x="5274726" y="5498"/>
                  </a:lnTo>
                  <a:lnTo>
                    <a:pt x="5277124" y="5498"/>
                  </a:lnTo>
                  <a:lnTo>
                    <a:pt x="5279523" y="5498"/>
                  </a:lnTo>
                  <a:lnTo>
                    <a:pt x="5281922" y="5498"/>
                  </a:lnTo>
                  <a:lnTo>
                    <a:pt x="5284320" y="5498"/>
                  </a:lnTo>
                  <a:lnTo>
                    <a:pt x="5286719" y="5498"/>
                  </a:lnTo>
                  <a:lnTo>
                    <a:pt x="5289118" y="5498"/>
                  </a:lnTo>
                  <a:lnTo>
                    <a:pt x="5291516" y="5498"/>
                  </a:lnTo>
                  <a:lnTo>
                    <a:pt x="5293915" y="5498"/>
                  </a:lnTo>
                  <a:lnTo>
                    <a:pt x="5296314" y="5498"/>
                  </a:lnTo>
                  <a:lnTo>
                    <a:pt x="5298713" y="5498"/>
                  </a:lnTo>
                  <a:lnTo>
                    <a:pt x="5301111" y="5498"/>
                  </a:lnTo>
                  <a:lnTo>
                    <a:pt x="5303510" y="5498"/>
                  </a:lnTo>
                  <a:lnTo>
                    <a:pt x="5305909" y="5498"/>
                  </a:lnTo>
                  <a:lnTo>
                    <a:pt x="5308307" y="5498"/>
                  </a:lnTo>
                  <a:lnTo>
                    <a:pt x="5310706" y="5498"/>
                  </a:lnTo>
                  <a:lnTo>
                    <a:pt x="5313105" y="5498"/>
                  </a:lnTo>
                  <a:lnTo>
                    <a:pt x="5315503" y="5498"/>
                  </a:lnTo>
                  <a:lnTo>
                    <a:pt x="5317902" y="5498"/>
                  </a:lnTo>
                  <a:lnTo>
                    <a:pt x="5320301" y="5498"/>
                  </a:lnTo>
                  <a:lnTo>
                    <a:pt x="5322699" y="5498"/>
                  </a:lnTo>
                  <a:lnTo>
                    <a:pt x="5325098" y="5498"/>
                  </a:lnTo>
                  <a:lnTo>
                    <a:pt x="5327497" y="5498"/>
                  </a:lnTo>
                  <a:lnTo>
                    <a:pt x="5329896" y="5498"/>
                  </a:lnTo>
                  <a:lnTo>
                    <a:pt x="5332294" y="5498"/>
                  </a:lnTo>
                  <a:lnTo>
                    <a:pt x="5334693" y="5498"/>
                  </a:lnTo>
                  <a:lnTo>
                    <a:pt x="5337092" y="5498"/>
                  </a:lnTo>
                  <a:lnTo>
                    <a:pt x="5339490" y="5498"/>
                  </a:lnTo>
                  <a:lnTo>
                    <a:pt x="5341889" y="5498"/>
                  </a:lnTo>
                  <a:lnTo>
                    <a:pt x="5344288" y="5498"/>
                  </a:lnTo>
                  <a:lnTo>
                    <a:pt x="5346686" y="5498"/>
                  </a:lnTo>
                  <a:lnTo>
                    <a:pt x="5349085" y="5498"/>
                  </a:lnTo>
                  <a:lnTo>
                    <a:pt x="5351484" y="5498"/>
                  </a:lnTo>
                  <a:lnTo>
                    <a:pt x="5353883" y="5498"/>
                  </a:lnTo>
                  <a:lnTo>
                    <a:pt x="5356281" y="5498"/>
                  </a:lnTo>
                  <a:lnTo>
                    <a:pt x="5358680" y="5498"/>
                  </a:lnTo>
                  <a:lnTo>
                    <a:pt x="5361079" y="5498"/>
                  </a:lnTo>
                  <a:lnTo>
                    <a:pt x="5363477" y="5498"/>
                  </a:lnTo>
                  <a:lnTo>
                    <a:pt x="5365876" y="5498"/>
                  </a:lnTo>
                  <a:lnTo>
                    <a:pt x="5368275" y="5498"/>
                  </a:lnTo>
                  <a:lnTo>
                    <a:pt x="5370673" y="5498"/>
                  </a:lnTo>
                  <a:lnTo>
                    <a:pt x="5373072" y="5498"/>
                  </a:lnTo>
                  <a:lnTo>
                    <a:pt x="5375471" y="5498"/>
                  </a:lnTo>
                  <a:lnTo>
                    <a:pt x="5377869" y="5498"/>
                  </a:lnTo>
                  <a:lnTo>
                    <a:pt x="5380268" y="5498"/>
                  </a:lnTo>
                  <a:lnTo>
                    <a:pt x="5382667" y="5498"/>
                  </a:lnTo>
                  <a:lnTo>
                    <a:pt x="5385066" y="5498"/>
                  </a:lnTo>
                  <a:lnTo>
                    <a:pt x="5387464" y="5498"/>
                  </a:lnTo>
                  <a:lnTo>
                    <a:pt x="5389863" y="5498"/>
                  </a:lnTo>
                  <a:lnTo>
                    <a:pt x="5392262" y="5498"/>
                  </a:lnTo>
                  <a:lnTo>
                    <a:pt x="5394660" y="5498"/>
                  </a:lnTo>
                  <a:lnTo>
                    <a:pt x="5397059" y="5498"/>
                  </a:lnTo>
                  <a:lnTo>
                    <a:pt x="5399458" y="5498"/>
                  </a:lnTo>
                  <a:lnTo>
                    <a:pt x="5401856" y="5498"/>
                  </a:lnTo>
                  <a:lnTo>
                    <a:pt x="5404255" y="5498"/>
                  </a:lnTo>
                  <a:lnTo>
                    <a:pt x="5406654" y="5498"/>
                  </a:lnTo>
                  <a:lnTo>
                    <a:pt x="5409052" y="5498"/>
                  </a:lnTo>
                  <a:lnTo>
                    <a:pt x="5411451" y="5498"/>
                  </a:lnTo>
                  <a:lnTo>
                    <a:pt x="5413850" y="5498"/>
                  </a:lnTo>
                  <a:lnTo>
                    <a:pt x="5416249" y="5498"/>
                  </a:lnTo>
                  <a:lnTo>
                    <a:pt x="5418647" y="5498"/>
                  </a:lnTo>
                  <a:lnTo>
                    <a:pt x="5421046" y="5498"/>
                  </a:lnTo>
                  <a:lnTo>
                    <a:pt x="5423445" y="5498"/>
                  </a:lnTo>
                  <a:lnTo>
                    <a:pt x="5425843" y="5498"/>
                  </a:lnTo>
                  <a:lnTo>
                    <a:pt x="5428242" y="5498"/>
                  </a:lnTo>
                  <a:lnTo>
                    <a:pt x="5430641" y="5498"/>
                  </a:lnTo>
                  <a:lnTo>
                    <a:pt x="5433039" y="5498"/>
                  </a:lnTo>
                  <a:lnTo>
                    <a:pt x="5435438" y="5498"/>
                  </a:lnTo>
                  <a:lnTo>
                    <a:pt x="5437837" y="5498"/>
                  </a:lnTo>
                  <a:lnTo>
                    <a:pt x="5440235" y="5498"/>
                  </a:lnTo>
                  <a:lnTo>
                    <a:pt x="5442634" y="5498"/>
                  </a:lnTo>
                  <a:lnTo>
                    <a:pt x="5445033" y="5498"/>
                  </a:lnTo>
                  <a:lnTo>
                    <a:pt x="5447432" y="5498"/>
                  </a:lnTo>
                  <a:lnTo>
                    <a:pt x="5449830" y="5498"/>
                  </a:lnTo>
                  <a:lnTo>
                    <a:pt x="5452229" y="5498"/>
                  </a:lnTo>
                  <a:lnTo>
                    <a:pt x="5454628" y="5498"/>
                  </a:lnTo>
                  <a:lnTo>
                    <a:pt x="5457026" y="5498"/>
                  </a:lnTo>
                  <a:lnTo>
                    <a:pt x="5459425" y="5498"/>
                  </a:lnTo>
                  <a:lnTo>
                    <a:pt x="5461824" y="5498"/>
                  </a:lnTo>
                  <a:lnTo>
                    <a:pt x="5464222" y="5498"/>
                  </a:lnTo>
                  <a:lnTo>
                    <a:pt x="5466621" y="5498"/>
                  </a:lnTo>
                  <a:lnTo>
                    <a:pt x="5469020" y="5498"/>
                  </a:lnTo>
                  <a:lnTo>
                    <a:pt x="5471418" y="5498"/>
                  </a:lnTo>
                  <a:lnTo>
                    <a:pt x="5473817" y="5498"/>
                  </a:lnTo>
                  <a:lnTo>
                    <a:pt x="5476216" y="5498"/>
                  </a:lnTo>
                  <a:lnTo>
                    <a:pt x="5478615" y="5498"/>
                  </a:lnTo>
                  <a:lnTo>
                    <a:pt x="5481013" y="5498"/>
                  </a:lnTo>
                  <a:lnTo>
                    <a:pt x="5483412" y="5498"/>
                  </a:lnTo>
                  <a:lnTo>
                    <a:pt x="5485811" y="5498"/>
                  </a:lnTo>
                  <a:lnTo>
                    <a:pt x="5488209" y="5498"/>
                  </a:lnTo>
                  <a:lnTo>
                    <a:pt x="5490608" y="5498"/>
                  </a:lnTo>
                  <a:lnTo>
                    <a:pt x="5493007" y="5498"/>
                  </a:lnTo>
                  <a:lnTo>
                    <a:pt x="5495405" y="5498"/>
                  </a:lnTo>
                  <a:lnTo>
                    <a:pt x="5497804" y="5498"/>
                  </a:lnTo>
                  <a:lnTo>
                    <a:pt x="5500203" y="5498"/>
                  </a:lnTo>
                  <a:lnTo>
                    <a:pt x="5502601" y="5498"/>
                  </a:lnTo>
                  <a:lnTo>
                    <a:pt x="5505000" y="5498"/>
                  </a:lnTo>
                  <a:lnTo>
                    <a:pt x="5507399" y="5498"/>
                  </a:lnTo>
                  <a:lnTo>
                    <a:pt x="5509798" y="5498"/>
                  </a:lnTo>
                  <a:lnTo>
                    <a:pt x="5512196" y="5498"/>
                  </a:lnTo>
                  <a:lnTo>
                    <a:pt x="5514595" y="5498"/>
                  </a:lnTo>
                  <a:lnTo>
                    <a:pt x="5516994" y="5498"/>
                  </a:lnTo>
                  <a:lnTo>
                    <a:pt x="5519392" y="5498"/>
                  </a:lnTo>
                  <a:lnTo>
                    <a:pt x="5521791" y="5498"/>
                  </a:lnTo>
                  <a:lnTo>
                    <a:pt x="5524190" y="5498"/>
                  </a:lnTo>
                  <a:lnTo>
                    <a:pt x="5526588" y="5498"/>
                  </a:lnTo>
                  <a:lnTo>
                    <a:pt x="5528987" y="5498"/>
                  </a:lnTo>
                  <a:lnTo>
                    <a:pt x="5531386" y="5498"/>
                  </a:lnTo>
                  <a:lnTo>
                    <a:pt x="5533784" y="5498"/>
                  </a:lnTo>
                  <a:lnTo>
                    <a:pt x="5536183" y="5498"/>
                  </a:lnTo>
                  <a:lnTo>
                    <a:pt x="5538582" y="5498"/>
                  </a:lnTo>
                  <a:lnTo>
                    <a:pt x="5540981" y="5498"/>
                  </a:lnTo>
                  <a:lnTo>
                    <a:pt x="5543379" y="5498"/>
                  </a:lnTo>
                  <a:lnTo>
                    <a:pt x="5545778" y="5498"/>
                  </a:lnTo>
                  <a:lnTo>
                    <a:pt x="5548177" y="5498"/>
                  </a:lnTo>
                  <a:lnTo>
                    <a:pt x="5550575" y="5498"/>
                  </a:lnTo>
                  <a:lnTo>
                    <a:pt x="5552974" y="5498"/>
                  </a:lnTo>
                  <a:lnTo>
                    <a:pt x="5555373" y="5498"/>
                  </a:lnTo>
                  <a:lnTo>
                    <a:pt x="5557771" y="5498"/>
                  </a:lnTo>
                  <a:lnTo>
                    <a:pt x="5560170" y="5498"/>
                  </a:lnTo>
                  <a:lnTo>
                    <a:pt x="5562569" y="5498"/>
                  </a:lnTo>
                  <a:lnTo>
                    <a:pt x="5564967" y="5498"/>
                  </a:lnTo>
                  <a:lnTo>
                    <a:pt x="5567366" y="5498"/>
                  </a:lnTo>
                  <a:lnTo>
                    <a:pt x="5569765" y="5498"/>
                  </a:lnTo>
                  <a:lnTo>
                    <a:pt x="5572164" y="5498"/>
                  </a:lnTo>
                  <a:lnTo>
                    <a:pt x="5574562" y="5498"/>
                  </a:lnTo>
                  <a:lnTo>
                    <a:pt x="5576961" y="5498"/>
                  </a:lnTo>
                  <a:lnTo>
                    <a:pt x="5579360" y="5498"/>
                  </a:lnTo>
                  <a:lnTo>
                    <a:pt x="5581758" y="5498"/>
                  </a:lnTo>
                  <a:lnTo>
                    <a:pt x="5584157" y="5498"/>
                  </a:lnTo>
                  <a:lnTo>
                    <a:pt x="5586556" y="5498"/>
                  </a:lnTo>
                  <a:lnTo>
                    <a:pt x="5588954" y="5498"/>
                  </a:lnTo>
                  <a:lnTo>
                    <a:pt x="5591353" y="5498"/>
                  </a:lnTo>
                  <a:lnTo>
                    <a:pt x="5593752" y="5498"/>
                  </a:lnTo>
                  <a:lnTo>
                    <a:pt x="5596151" y="5498"/>
                  </a:lnTo>
                  <a:lnTo>
                    <a:pt x="5598549" y="5498"/>
                  </a:lnTo>
                  <a:lnTo>
                    <a:pt x="5600948" y="5498"/>
                  </a:lnTo>
                  <a:lnTo>
                    <a:pt x="5603347" y="5498"/>
                  </a:lnTo>
                  <a:lnTo>
                    <a:pt x="5605745" y="5498"/>
                  </a:lnTo>
                  <a:lnTo>
                    <a:pt x="5608144" y="5498"/>
                  </a:lnTo>
                  <a:lnTo>
                    <a:pt x="5610543" y="5498"/>
                  </a:lnTo>
                  <a:lnTo>
                    <a:pt x="5612941" y="5498"/>
                  </a:lnTo>
                  <a:lnTo>
                    <a:pt x="5615340" y="5498"/>
                  </a:lnTo>
                  <a:lnTo>
                    <a:pt x="5617739" y="5498"/>
                  </a:lnTo>
                  <a:lnTo>
                    <a:pt x="5620137" y="5498"/>
                  </a:lnTo>
                  <a:lnTo>
                    <a:pt x="5622536" y="5498"/>
                  </a:lnTo>
                  <a:lnTo>
                    <a:pt x="5624935" y="5498"/>
                  </a:lnTo>
                  <a:lnTo>
                    <a:pt x="5627334" y="5498"/>
                  </a:lnTo>
                  <a:lnTo>
                    <a:pt x="5629732" y="5498"/>
                  </a:lnTo>
                  <a:lnTo>
                    <a:pt x="5632131" y="5498"/>
                  </a:lnTo>
                  <a:lnTo>
                    <a:pt x="5634530" y="5498"/>
                  </a:lnTo>
                  <a:lnTo>
                    <a:pt x="5636928" y="5498"/>
                  </a:lnTo>
                  <a:lnTo>
                    <a:pt x="5639327" y="5498"/>
                  </a:lnTo>
                  <a:lnTo>
                    <a:pt x="5641726" y="5498"/>
                  </a:lnTo>
                  <a:lnTo>
                    <a:pt x="5644124" y="5498"/>
                  </a:lnTo>
                  <a:lnTo>
                    <a:pt x="5646523" y="5498"/>
                  </a:lnTo>
                  <a:lnTo>
                    <a:pt x="5648922" y="5498"/>
                  </a:lnTo>
                  <a:lnTo>
                    <a:pt x="5651320" y="5498"/>
                  </a:lnTo>
                  <a:lnTo>
                    <a:pt x="5653719" y="5498"/>
                  </a:lnTo>
                  <a:lnTo>
                    <a:pt x="5656118" y="5498"/>
                  </a:lnTo>
                  <a:lnTo>
                    <a:pt x="5658517" y="5498"/>
                  </a:lnTo>
                  <a:lnTo>
                    <a:pt x="5660915" y="5498"/>
                  </a:lnTo>
                  <a:lnTo>
                    <a:pt x="5663314" y="5498"/>
                  </a:lnTo>
                  <a:lnTo>
                    <a:pt x="5665713" y="5498"/>
                  </a:lnTo>
                  <a:lnTo>
                    <a:pt x="5668111" y="5498"/>
                  </a:lnTo>
                  <a:lnTo>
                    <a:pt x="5670510" y="5498"/>
                  </a:lnTo>
                  <a:lnTo>
                    <a:pt x="5672909" y="5498"/>
                  </a:lnTo>
                  <a:lnTo>
                    <a:pt x="5675307" y="5498"/>
                  </a:lnTo>
                  <a:lnTo>
                    <a:pt x="5677706" y="5498"/>
                  </a:lnTo>
                  <a:lnTo>
                    <a:pt x="5680105" y="5498"/>
                  </a:lnTo>
                  <a:lnTo>
                    <a:pt x="5682503" y="5498"/>
                  </a:lnTo>
                  <a:lnTo>
                    <a:pt x="5684902" y="5498"/>
                  </a:lnTo>
                  <a:lnTo>
                    <a:pt x="5687301" y="5498"/>
                  </a:lnTo>
                  <a:lnTo>
                    <a:pt x="5689700" y="5498"/>
                  </a:lnTo>
                  <a:lnTo>
                    <a:pt x="5692098" y="5498"/>
                  </a:lnTo>
                  <a:lnTo>
                    <a:pt x="5694497" y="5498"/>
                  </a:lnTo>
                  <a:lnTo>
                    <a:pt x="5696896" y="5498"/>
                  </a:lnTo>
                  <a:lnTo>
                    <a:pt x="5699294" y="5498"/>
                  </a:lnTo>
                  <a:lnTo>
                    <a:pt x="5701693" y="5498"/>
                  </a:lnTo>
                  <a:lnTo>
                    <a:pt x="5704092" y="5498"/>
                  </a:lnTo>
                  <a:lnTo>
                    <a:pt x="5706490" y="5498"/>
                  </a:lnTo>
                  <a:lnTo>
                    <a:pt x="5708889" y="5498"/>
                  </a:lnTo>
                  <a:lnTo>
                    <a:pt x="5711288" y="5498"/>
                  </a:lnTo>
                  <a:lnTo>
                    <a:pt x="5713686" y="5498"/>
                  </a:lnTo>
                  <a:lnTo>
                    <a:pt x="5716085" y="5498"/>
                  </a:lnTo>
                  <a:lnTo>
                    <a:pt x="5718484" y="5498"/>
                  </a:lnTo>
                  <a:lnTo>
                    <a:pt x="5720883" y="5498"/>
                  </a:lnTo>
                  <a:lnTo>
                    <a:pt x="5723281" y="5498"/>
                  </a:lnTo>
                  <a:lnTo>
                    <a:pt x="5725680" y="5498"/>
                  </a:lnTo>
                  <a:lnTo>
                    <a:pt x="5728079" y="5498"/>
                  </a:lnTo>
                  <a:lnTo>
                    <a:pt x="5730477" y="5498"/>
                  </a:lnTo>
                  <a:lnTo>
                    <a:pt x="5732876" y="5498"/>
                  </a:lnTo>
                  <a:lnTo>
                    <a:pt x="5735275" y="5498"/>
                  </a:lnTo>
                  <a:lnTo>
                    <a:pt x="5737673" y="5498"/>
                  </a:lnTo>
                  <a:lnTo>
                    <a:pt x="5740072" y="5498"/>
                  </a:lnTo>
                  <a:lnTo>
                    <a:pt x="5742471" y="5498"/>
                  </a:lnTo>
                  <a:lnTo>
                    <a:pt x="5744869" y="5498"/>
                  </a:lnTo>
                  <a:lnTo>
                    <a:pt x="5747268" y="5498"/>
                  </a:lnTo>
                  <a:lnTo>
                    <a:pt x="5749667" y="5498"/>
                  </a:lnTo>
                  <a:lnTo>
                    <a:pt x="5752066" y="5498"/>
                  </a:lnTo>
                  <a:lnTo>
                    <a:pt x="5754464" y="5498"/>
                  </a:lnTo>
                  <a:lnTo>
                    <a:pt x="5756863" y="5498"/>
                  </a:lnTo>
                  <a:lnTo>
                    <a:pt x="5759262" y="5498"/>
                  </a:lnTo>
                  <a:lnTo>
                    <a:pt x="5761660" y="5498"/>
                  </a:lnTo>
                  <a:lnTo>
                    <a:pt x="5764059" y="5498"/>
                  </a:lnTo>
                  <a:lnTo>
                    <a:pt x="5766458" y="5498"/>
                  </a:lnTo>
                  <a:lnTo>
                    <a:pt x="5768856" y="5498"/>
                  </a:lnTo>
                  <a:lnTo>
                    <a:pt x="5771255" y="5498"/>
                  </a:lnTo>
                  <a:lnTo>
                    <a:pt x="5773654" y="5498"/>
                  </a:lnTo>
                  <a:lnTo>
                    <a:pt x="5776052" y="5498"/>
                  </a:lnTo>
                  <a:lnTo>
                    <a:pt x="5778451" y="5498"/>
                  </a:lnTo>
                  <a:lnTo>
                    <a:pt x="5780850" y="5498"/>
                  </a:lnTo>
                  <a:lnTo>
                    <a:pt x="5783249" y="5498"/>
                  </a:lnTo>
                  <a:lnTo>
                    <a:pt x="5785647" y="5498"/>
                  </a:lnTo>
                  <a:lnTo>
                    <a:pt x="5788046" y="5498"/>
                  </a:lnTo>
                  <a:lnTo>
                    <a:pt x="5790445" y="5498"/>
                  </a:lnTo>
                  <a:lnTo>
                    <a:pt x="5792843" y="5498"/>
                  </a:lnTo>
                  <a:lnTo>
                    <a:pt x="5795242" y="5498"/>
                  </a:lnTo>
                  <a:lnTo>
                    <a:pt x="5797641" y="5498"/>
                  </a:lnTo>
                  <a:lnTo>
                    <a:pt x="5800039" y="5498"/>
                  </a:lnTo>
                  <a:lnTo>
                    <a:pt x="5802438" y="5498"/>
                  </a:lnTo>
                  <a:lnTo>
                    <a:pt x="5804837" y="5498"/>
                  </a:lnTo>
                  <a:lnTo>
                    <a:pt x="5807236" y="5498"/>
                  </a:lnTo>
                  <a:lnTo>
                    <a:pt x="5809634" y="5498"/>
                  </a:lnTo>
                  <a:lnTo>
                    <a:pt x="5812033" y="5498"/>
                  </a:lnTo>
                  <a:lnTo>
                    <a:pt x="5814432" y="5498"/>
                  </a:lnTo>
                  <a:lnTo>
                    <a:pt x="5816830" y="5498"/>
                  </a:lnTo>
                  <a:lnTo>
                    <a:pt x="5819229" y="5498"/>
                  </a:lnTo>
                  <a:lnTo>
                    <a:pt x="5821628" y="5498"/>
                  </a:lnTo>
                  <a:lnTo>
                    <a:pt x="5824026" y="5498"/>
                  </a:lnTo>
                  <a:lnTo>
                    <a:pt x="5826425" y="5498"/>
                  </a:lnTo>
                  <a:lnTo>
                    <a:pt x="5828824" y="5498"/>
                  </a:lnTo>
                  <a:lnTo>
                    <a:pt x="5831222" y="5498"/>
                  </a:lnTo>
                  <a:lnTo>
                    <a:pt x="5833621" y="5498"/>
                  </a:lnTo>
                  <a:lnTo>
                    <a:pt x="5836020" y="5498"/>
                  </a:lnTo>
                  <a:lnTo>
                    <a:pt x="5838419" y="579758"/>
                  </a:lnTo>
                  <a:lnTo>
                    <a:pt x="5840817" y="579758"/>
                  </a:lnTo>
                  <a:lnTo>
                    <a:pt x="5843216" y="579758"/>
                  </a:lnTo>
                  <a:lnTo>
                    <a:pt x="5845615" y="579758"/>
                  </a:lnTo>
                  <a:lnTo>
                    <a:pt x="5848013" y="579758"/>
                  </a:lnTo>
                  <a:lnTo>
                    <a:pt x="5850412" y="579758"/>
                  </a:lnTo>
                  <a:lnTo>
                    <a:pt x="5852811" y="579758"/>
                  </a:lnTo>
                  <a:lnTo>
                    <a:pt x="5855209" y="579758"/>
                  </a:lnTo>
                  <a:lnTo>
                    <a:pt x="5857608" y="579758"/>
                  </a:lnTo>
                  <a:lnTo>
                    <a:pt x="5860007" y="579758"/>
                  </a:lnTo>
                  <a:lnTo>
                    <a:pt x="5862405" y="579758"/>
                  </a:lnTo>
                  <a:lnTo>
                    <a:pt x="5864804" y="579758"/>
                  </a:lnTo>
                  <a:lnTo>
                    <a:pt x="5867203" y="579758"/>
                  </a:lnTo>
                  <a:lnTo>
                    <a:pt x="5869602" y="579758"/>
                  </a:lnTo>
                  <a:lnTo>
                    <a:pt x="5872000" y="579758"/>
                  </a:lnTo>
                  <a:lnTo>
                    <a:pt x="5874399" y="579758"/>
                  </a:lnTo>
                  <a:lnTo>
                    <a:pt x="5876798" y="579758"/>
                  </a:lnTo>
                  <a:lnTo>
                    <a:pt x="5879196" y="579758"/>
                  </a:lnTo>
                  <a:lnTo>
                    <a:pt x="5881595" y="579758"/>
                  </a:lnTo>
                  <a:lnTo>
                    <a:pt x="5883994" y="579758"/>
                  </a:lnTo>
                  <a:lnTo>
                    <a:pt x="5886392" y="579758"/>
                  </a:lnTo>
                  <a:lnTo>
                    <a:pt x="5888791" y="579758"/>
                  </a:lnTo>
                  <a:lnTo>
                    <a:pt x="5891190" y="579758"/>
                  </a:lnTo>
                  <a:lnTo>
                    <a:pt x="5893588" y="579758"/>
                  </a:lnTo>
                  <a:lnTo>
                    <a:pt x="5895987" y="579758"/>
                  </a:lnTo>
                  <a:lnTo>
                    <a:pt x="5898386" y="579758"/>
                  </a:lnTo>
                  <a:lnTo>
                    <a:pt x="5900785" y="579758"/>
                  </a:lnTo>
                  <a:lnTo>
                    <a:pt x="5903183" y="579758"/>
                  </a:lnTo>
                  <a:lnTo>
                    <a:pt x="5905582" y="579758"/>
                  </a:lnTo>
                  <a:lnTo>
                    <a:pt x="5907981" y="579758"/>
                  </a:lnTo>
                  <a:lnTo>
                    <a:pt x="5910379" y="579758"/>
                  </a:lnTo>
                  <a:lnTo>
                    <a:pt x="5912778" y="579758"/>
                  </a:lnTo>
                  <a:lnTo>
                    <a:pt x="5915177" y="579758"/>
                  </a:lnTo>
                  <a:lnTo>
                    <a:pt x="5917575" y="579758"/>
                  </a:lnTo>
                  <a:lnTo>
                    <a:pt x="5919974" y="579758"/>
                  </a:lnTo>
                  <a:lnTo>
                    <a:pt x="5922373" y="579758"/>
                  </a:lnTo>
                  <a:lnTo>
                    <a:pt x="5924771" y="579758"/>
                  </a:lnTo>
                  <a:lnTo>
                    <a:pt x="5927170" y="579758"/>
                  </a:lnTo>
                  <a:lnTo>
                    <a:pt x="5929569" y="579758"/>
                  </a:lnTo>
                  <a:lnTo>
                    <a:pt x="5931968" y="579758"/>
                  </a:lnTo>
                  <a:lnTo>
                    <a:pt x="5934366" y="579758"/>
                  </a:lnTo>
                  <a:lnTo>
                    <a:pt x="5936765" y="579758"/>
                  </a:lnTo>
                  <a:lnTo>
                    <a:pt x="5939164" y="579758"/>
                  </a:lnTo>
                  <a:lnTo>
                    <a:pt x="5941562" y="579758"/>
                  </a:lnTo>
                  <a:lnTo>
                    <a:pt x="5943961" y="579758"/>
                  </a:lnTo>
                  <a:lnTo>
                    <a:pt x="5946360" y="579758"/>
                  </a:lnTo>
                  <a:lnTo>
                    <a:pt x="5948758" y="579758"/>
                  </a:lnTo>
                  <a:lnTo>
                    <a:pt x="5951157" y="579758"/>
                  </a:lnTo>
                  <a:lnTo>
                    <a:pt x="5953556" y="579758"/>
                  </a:lnTo>
                  <a:lnTo>
                    <a:pt x="5955954" y="579758"/>
                  </a:lnTo>
                  <a:lnTo>
                    <a:pt x="5958353" y="579758"/>
                  </a:lnTo>
                  <a:lnTo>
                    <a:pt x="5960752" y="579758"/>
                  </a:lnTo>
                  <a:lnTo>
                    <a:pt x="5963151" y="579758"/>
                  </a:lnTo>
                  <a:lnTo>
                    <a:pt x="5965549" y="579758"/>
                  </a:lnTo>
                  <a:lnTo>
                    <a:pt x="5967948" y="579758"/>
                  </a:lnTo>
                  <a:lnTo>
                    <a:pt x="5970347" y="579758"/>
                  </a:lnTo>
                  <a:lnTo>
                    <a:pt x="5972745" y="579758"/>
                  </a:lnTo>
                  <a:lnTo>
                    <a:pt x="5975144" y="579758"/>
                  </a:lnTo>
                  <a:lnTo>
                    <a:pt x="5977543" y="579758"/>
                  </a:lnTo>
                  <a:lnTo>
                    <a:pt x="5979941" y="579758"/>
                  </a:lnTo>
                  <a:lnTo>
                    <a:pt x="5982340" y="579758"/>
                  </a:lnTo>
                  <a:lnTo>
                    <a:pt x="5984739" y="579758"/>
                  </a:lnTo>
                  <a:lnTo>
                    <a:pt x="5987137" y="579758"/>
                  </a:lnTo>
                  <a:lnTo>
                    <a:pt x="5989536" y="579758"/>
                  </a:lnTo>
                  <a:lnTo>
                    <a:pt x="5991935" y="579758"/>
                  </a:lnTo>
                  <a:lnTo>
                    <a:pt x="5994334" y="579758"/>
                  </a:lnTo>
                  <a:lnTo>
                    <a:pt x="5996732" y="579758"/>
                  </a:lnTo>
                  <a:lnTo>
                    <a:pt x="5999131" y="579758"/>
                  </a:lnTo>
                  <a:lnTo>
                    <a:pt x="6001530" y="579758"/>
                  </a:lnTo>
                  <a:lnTo>
                    <a:pt x="6003928" y="579758"/>
                  </a:lnTo>
                  <a:lnTo>
                    <a:pt x="6006327" y="579758"/>
                  </a:lnTo>
                  <a:lnTo>
                    <a:pt x="6008726" y="579758"/>
                  </a:lnTo>
                  <a:lnTo>
                    <a:pt x="6011124" y="579758"/>
                  </a:lnTo>
                  <a:lnTo>
                    <a:pt x="6013523" y="579758"/>
                  </a:lnTo>
                  <a:lnTo>
                    <a:pt x="6015922" y="579758"/>
                  </a:lnTo>
                  <a:lnTo>
                    <a:pt x="6018320" y="579758"/>
                  </a:lnTo>
                  <a:lnTo>
                    <a:pt x="6020719" y="579758"/>
                  </a:lnTo>
                  <a:lnTo>
                    <a:pt x="6023118" y="579758"/>
                  </a:lnTo>
                  <a:lnTo>
                    <a:pt x="6025517" y="579758"/>
                  </a:lnTo>
                  <a:lnTo>
                    <a:pt x="6027915" y="579758"/>
                  </a:lnTo>
                  <a:lnTo>
                    <a:pt x="6030314" y="579758"/>
                  </a:lnTo>
                  <a:lnTo>
                    <a:pt x="6032713" y="579758"/>
                  </a:lnTo>
                  <a:lnTo>
                    <a:pt x="6035111" y="579758"/>
                  </a:lnTo>
                  <a:lnTo>
                    <a:pt x="6037510" y="579758"/>
                  </a:lnTo>
                  <a:lnTo>
                    <a:pt x="6039909" y="579758"/>
                  </a:lnTo>
                  <a:lnTo>
                    <a:pt x="6042307" y="579758"/>
                  </a:lnTo>
                  <a:lnTo>
                    <a:pt x="6044706" y="579758"/>
                  </a:lnTo>
                  <a:lnTo>
                    <a:pt x="6047105" y="579758"/>
                  </a:lnTo>
                  <a:lnTo>
                    <a:pt x="6049504" y="579758"/>
                  </a:lnTo>
                  <a:lnTo>
                    <a:pt x="6051902" y="579758"/>
                  </a:lnTo>
                  <a:lnTo>
                    <a:pt x="6054301" y="579758"/>
                  </a:lnTo>
                  <a:lnTo>
                    <a:pt x="6056700" y="579758"/>
                  </a:lnTo>
                  <a:lnTo>
                    <a:pt x="6059098" y="579758"/>
                  </a:lnTo>
                  <a:lnTo>
                    <a:pt x="6061497" y="579758"/>
                  </a:lnTo>
                  <a:lnTo>
                    <a:pt x="6063896" y="579758"/>
                  </a:lnTo>
                  <a:lnTo>
                    <a:pt x="6066294" y="579758"/>
                  </a:lnTo>
                  <a:lnTo>
                    <a:pt x="6068693" y="579758"/>
                  </a:lnTo>
                  <a:lnTo>
                    <a:pt x="6071092" y="579758"/>
                  </a:lnTo>
                  <a:lnTo>
                    <a:pt x="6073490" y="579758"/>
                  </a:lnTo>
                  <a:lnTo>
                    <a:pt x="6075889" y="579758"/>
                  </a:lnTo>
                  <a:lnTo>
                    <a:pt x="6078288" y="579758"/>
                  </a:lnTo>
                  <a:lnTo>
                    <a:pt x="6080687" y="579758"/>
                  </a:lnTo>
                  <a:lnTo>
                    <a:pt x="6083085" y="579758"/>
                  </a:lnTo>
                  <a:lnTo>
                    <a:pt x="6085484" y="579758"/>
                  </a:lnTo>
                  <a:lnTo>
                    <a:pt x="6087883" y="579758"/>
                  </a:lnTo>
                  <a:lnTo>
                    <a:pt x="6090281" y="579758"/>
                  </a:lnTo>
                  <a:lnTo>
                    <a:pt x="6092680" y="579758"/>
                  </a:lnTo>
                  <a:lnTo>
                    <a:pt x="6095079" y="579758"/>
                  </a:lnTo>
                  <a:lnTo>
                    <a:pt x="6097477" y="579758"/>
                  </a:lnTo>
                  <a:lnTo>
                    <a:pt x="6099876" y="579758"/>
                  </a:lnTo>
                  <a:lnTo>
                    <a:pt x="6102275" y="579758"/>
                  </a:lnTo>
                  <a:lnTo>
                    <a:pt x="6104673" y="579758"/>
                  </a:lnTo>
                  <a:lnTo>
                    <a:pt x="6107072" y="579758"/>
                  </a:lnTo>
                  <a:lnTo>
                    <a:pt x="6109471" y="579758"/>
                  </a:lnTo>
                  <a:lnTo>
                    <a:pt x="6111870" y="579758"/>
                  </a:lnTo>
                  <a:lnTo>
                    <a:pt x="6114268" y="579758"/>
                  </a:lnTo>
                  <a:lnTo>
                    <a:pt x="6116667" y="579758"/>
                  </a:lnTo>
                  <a:lnTo>
                    <a:pt x="6119066" y="579758"/>
                  </a:lnTo>
                  <a:lnTo>
                    <a:pt x="6121464" y="579758"/>
                  </a:lnTo>
                  <a:lnTo>
                    <a:pt x="6123863" y="579758"/>
                  </a:lnTo>
                  <a:lnTo>
                    <a:pt x="6126262" y="579758"/>
                  </a:lnTo>
                  <a:lnTo>
                    <a:pt x="6128660" y="579758"/>
                  </a:lnTo>
                  <a:lnTo>
                    <a:pt x="6131059" y="579758"/>
                  </a:lnTo>
                  <a:lnTo>
                    <a:pt x="6133458" y="579758"/>
                  </a:lnTo>
                  <a:lnTo>
                    <a:pt x="6135856" y="579758"/>
                  </a:lnTo>
                  <a:lnTo>
                    <a:pt x="6138255" y="579758"/>
                  </a:lnTo>
                  <a:lnTo>
                    <a:pt x="6140654" y="579758"/>
                  </a:lnTo>
                  <a:lnTo>
                    <a:pt x="6143053" y="579758"/>
                  </a:lnTo>
                  <a:lnTo>
                    <a:pt x="6145451" y="579758"/>
                  </a:lnTo>
                  <a:lnTo>
                    <a:pt x="6147850" y="579758"/>
                  </a:lnTo>
                  <a:lnTo>
                    <a:pt x="6150249" y="579758"/>
                  </a:lnTo>
                  <a:lnTo>
                    <a:pt x="6152647" y="579758"/>
                  </a:lnTo>
                  <a:lnTo>
                    <a:pt x="6155046" y="579758"/>
                  </a:lnTo>
                  <a:lnTo>
                    <a:pt x="6157445" y="579758"/>
                  </a:lnTo>
                  <a:lnTo>
                    <a:pt x="6159843" y="579758"/>
                  </a:lnTo>
                  <a:lnTo>
                    <a:pt x="6162242" y="579758"/>
                  </a:lnTo>
                  <a:lnTo>
                    <a:pt x="6164641" y="579758"/>
                  </a:lnTo>
                  <a:lnTo>
                    <a:pt x="6167039" y="579758"/>
                  </a:lnTo>
                  <a:lnTo>
                    <a:pt x="6169438" y="579758"/>
                  </a:lnTo>
                  <a:lnTo>
                    <a:pt x="6171837" y="579758"/>
                  </a:lnTo>
                  <a:lnTo>
                    <a:pt x="6174236" y="579758"/>
                  </a:lnTo>
                  <a:lnTo>
                    <a:pt x="6176634" y="579758"/>
                  </a:lnTo>
                  <a:lnTo>
                    <a:pt x="6179033" y="579758"/>
                  </a:lnTo>
                  <a:lnTo>
                    <a:pt x="6181432" y="579758"/>
                  </a:lnTo>
                  <a:lnTo>
                    <a:pt x="6183830" y="579758"/>
                  </a:lnTo>
                  <a:lnTo>
                    <a:pt x="6186229" y="579758"/>
                  </a:lnTo>
                  <a:lnTo>
                    <a:pt x="6188628" y="579758"/>
                  </a:lnTo>
                  <a:lnTo>
                    <a:pt x="6191026" y="579758"/>
                  </a:lnTo>
                  <a:lnTo>
                    <a:pt x="6193425" y="579758"/>
                  </a:lnTo>
                  <a:lnTo>
                    <a:pt x="6195824" y="579758"/>
                  </a:lnTo>
                  <a:lnTo>
                    <a:pt x="6198222" y="579758"/>
                  </a:lnTo>
                  <a:lnTo>
                    <a:pt x="6200621" y="579758"/>
                  </a:lnTo>
                  <a:lnTo>
                    <a:pt x="6203020" y="579758"/>
                  </a:lnTo>
                  <a:lnTo>
                    <a:pt x="6205419" y="579758"/>
                  </a:lnTo>
                  <a:lnTo>
                    <a:pt x="6207817" y="579758"/>
                  </a:lnTo>
                  <a:lnTo>
                    <a:pt x="6210216" y="579758"/>
                  </a:lnTo>
                  <a:lnTo>
                    <a:pt x="6212615" y="579758"/>
                  </a:lnTo>
                  <a:lnTo>
                    <a:pt x="6215013" y="579758"/>
                  </a:lnTo>
                  <a:lnTo>
                    <a:pt x="6217412" y="579758"/>
                  </a:lnTo>
                  <a:lnTo>
                    <a:pt x="6219811" y="579758"/>
                  </a:lnTo>
                  <a:lnTo>
                    <a:pt x="6222209" y="579758"/>
                  </a:lnTo>
                  <a:lnTo>
                    <a:pt x="6224608" y="579758"/>
                  </a:lnTo>
                  <a:lnTo>
                    <a:pt x="6227007" y="579758"/>
                  </a:lnTo>
                  <a:lnTo>
                    <a:pt x="6229405" y="579758"/>
                  </a:lnTo>
                  <a:lnTo>
                    <a:pt x="6231804" y="579758"/>
                  </a:lnTo>
                  <a:lnTo>
                    <a:pt x="6234203" y="579758"/>
                  </a:lnTo>
                  <a:lnTo>
                    <a:pt x="6236602" y="579758"/>
                  </a:lnTo>
                  <a:lnTo>
                    <a:pt x="6239000" y="579758"/>
                  </a:lnTo>
                  <a:lnTo>
                    <a:pt x="6241399" y="579758"/>
                  </a:lnTo>
                  <a:lnTo>
                    <a:pt x="6243798" y="579758"/>
                  </a:lnTo>
                  <a:lnTo>
                    <a:pt x="6246196" y="579758"/>
                  </a:lnTo>
                  <a:lnTo>
                    <a:pt x="6248595" y="579758"/>
                  </a:lnTo>
                  <a:lnTo>
                    <a:pt x="6250994" y="579758"/>
                  </a:lnTo>
                  <a:lnTo>
                    <a:pt x="6253392" y="579758"/>
                  </a:lnTo>
                  <a:lnTo>
                    <a:pt x="6255791" y="579758"/>
                  </a:lnTo>
                  <a:lnTo>
                    <a:pt x="6258190" y="579758"/>
                  </a:lnTo>
                  <a:lnTo>
                    <a:pt x="6260588" y="579758"/>
                  </a:lnTo>
                  <a:lnTo>
                    <a:pt x="6262987" y="579758"/>
                  </a:lnTo>
                  <a:lnTo>
                    <a:pt x="6265386" y="579758"/>
                  </a:lnTo>
                  <a:lnTo>
                    <a:pt x="6267785" y="579758"/>
                  </a:lnTo>
                  <a:lnTo>
                    <a:pt x="6270183" y="579758"/>
                  </a:lnTo>
                  <a:lnTo>
                    <a:pt x="6272582" y="579758"/>
                  </a:lnTo>
                  <a:lnTo>
                    <a:pt x="6274981" y="579758"/>
                  </a:lnTo>
                  <a:lnTo>
                    <a:pt x="6277379" y="579758"/>
                  </a:lnTo>
                  <a:lnTo>
                    <a:pt x="6279778" y="579758"/>
                  </a:lnTo>
                  <a:lnTo>
                    <a:pt x="6282177" y="579758"/>
                  </a:lnTo>
                  <a:lnTo>
                    <a:pt x="6284575" y="579758"/>
                  </a:lnTo>
                  <a:lnTo>
                    <a:pt x="6286974" y="579758"/>
                  </a:lnTo>
                  <a:lnTo>
                    <a:pt x="6289373" y="579758"/>
                  </a:lnTo>
                  <a:lnTo>
                    <a:pt x="6291772" y="579758"/>
                  </a:lnTo>
                  <a:lnTo>
                    <a:pt x="6294170" y="579758"/>
                  </a:lnTo>
                  <a:lnTo>
                    <a:pt x="6296569" y="579758"/>
                  </a:lnTo>
                  <a:lnTo>
                    <a:pt x="6298968" y="579758"/>
                  </a:lnTo>
                  <a:lnTo>
                    <a:pt x="6301366" y="579758"/>
                  </a:lnTo>
                  <a:lnTo>
                    <a:pt x="6303765" y="579758"/>
                  </a:lnTo>
                  <a:lnTo>
                    <a:pt x="6306164" y="579758"/>
                  </a:lnTo>
                  <a:lnTo>
                    <a:pt x="6308562" y="579758"/>
                  </a:lnTo>
                  <a:lnTo>
                    <a:pt x="6310961" y="579758"/>
                  </a:lnTo>
                  <a:lnTo>
                    <a:pt x="6313360" y="579758"/>
                  </a:lnTo>
                  <a:lnTo>
                    <a:pt x="6315758" y="579758"/>
                  </a:lnTo>
                  <a:lnTo>
                    <a:pt x="6318157" y="579758"/>
                  </a:lnTo>
                  <a:lnTo>
                    <a:pt x="6320556" y="579758"/>
                  </a:lnTo>
                  <a:lnTo>
                    <a:pt x="6322955" y="579758"/>
                  </a:lnTo>
                  <a:lnTo>
                    <a:pt x="6325353" y="579758"/>
                  </a:lnTo>
                  <a:lnTo>
                    <a:pt x="6327752" y="579758"/>
                  </a:lnTo>
                  <a:lnTo>
                    <a:pt x="6330151" y="579758"/>
                  </a:lnTo>
                  <a:lnTo>
                    <a:pt x="6332549" y="579758"/>
                  </a:lnTo>
                  <a:lnTo>
                    <a:pt x="6334948" y="579758"/>
                  </a:lnTo>
                  <a:lnTo>
                    <a:pt x="6337347" y="579758"/>
                  </a:lnTo>
                  <a:lnTo>
                    <a:pt x="6339745" y="579758"/>
                  </a:lnTo>
                  <a:lnTo>
                    <a:pt x="6342144" y="579758"/>
                  </a:lnTo>
                  <a:lnTo>
                    <a:pt x="6344543" y="579758"/>
                  </a:lnTo>
                  <a:lnTo>
                    <a:pt x="6346941" y="579758"/>
                  </a:lnTo>
                  <a:lnTo>
                    <a:pt x="6349340" y="579758"/>
                  </a:lnTo>
                  <a:lnTo>
                    <a:pt x="6351739" y="579758"/>
                  </a:lnTo>
                  <a:lnTo>
                    <a:pt x="6354138" y="579758"/>
                  </a:lnTo>
                  <a:lnTo>
                    <a:pt x="6356536" y="579758"/>
                  </a:lnTo>
                  <a:lnTo>
                    <a:pt x="6358935" y="579758"/>
                  </a:lnTo>
                  <a:lnTo>
                    <a:pt x="6361334" y="579758"/>
                  </a:lnTo>
                  <a:lnTo>
                    <a:pt x="6363732" y="579758"/>
                  </a:lnTo>
                  <a:lnTo>
                    <a:pt x="6366131" y="579758"/>
                  </a:lnTo>
                  <a:lnTo>
                    <a:pt x="6368530" y="579758"/>
                  </a:lnTo>
                  <a:lnTo>
                    <a:pt x="6370928" y="579758"/>
                  </a:lnTo>
                  <a:lnTo>
                    <a:pt x="6373327" y="579758"/>
                  </a:lnTo>
                  <a:lnTo>
                    <a:pt x="6375726" y="579758"/>
                  </a:lnTo>
                  <a:lnTo>
                    <a:pt x="6378124" y="579758"/>
                  </a:lnTo>
                  <a:lnTo>
                    <a:pt x="6380523" y="579758"/>
                  </a:lnTo>
                  <a:lnTo>
                    <a:pt x="6382922" y="579758"/>
                  </a:lnTo>
                  <a:lnTo>
                    <a:pt x="6385321" y="579758"/>
                  </a:lnTo>
                  <a:lnTo>
                    <a:pt x="6387719" y="579758"/>
                  </a:lnTo>
                  <a:lnTo>
                    <a:pt x="6390118" y="579758"/>
                  </a:lnTo>
                  <a:lnTo>
                    <a:pt x="6392517" y="579758"/>
                  </a:lnTo>
                  <a:lnTo>
                    <a:pt x="6394915" y="579758"/>
                  </a:lnTo>
                  <a:lnTo>
                    <a:pt x="6397314" y="579758"/>
                  </a:lnTo>
                  <a:lnTo>
                    <a:pt x="6399713" y="579758"/>
                  </a:lnTo>
                  <a:lnTo>
                    <a:pt x="6402111" y="579758"/>
                  </a:lnTo>
                  <a:lnTo>
                    <a:pt x="6404510" y="579758"/>
                  </a:lnTo>
                  <a:lnTo>
                    <a:pt x="6406909" y="579758"/>
                  </a:lnTo>
                  <a:lnTo>
                    <a:pt x="6409307" y="579758"/>
                  </a:lnTo>
                  <a:lnTo>
                    <a:pt x="6411706" y="579758"/>
                  </a:lnTo>
                  <a:lnTo>
                    <a:pt x="6414105" y="579758"/>
                  </a:lnTo>
                  <a:lnTo>
                    <a:pt x="6416504" y="579758"/>
                  </a:lnTo>
                  <a:lnTo>
                    <a:pt x="6418902" y="579758"/>
                  </a:lnTo>
                  <a:lnTo>
                    <a:pt x="6421301" y="579758"/>
                  </a:lnTo>
                  <a:lnTo>
                    <a:pt x="6423700" y="579758"/>
                  </a:lnTo>
                  <a:lnTo>
                    <a:pt x="6426098" y="579758"/>
                  </a:lnTo>
                  <a:lnTo>
                    <a:pt x="6428497" y="579758"/>
                  </a:lnTo>
                  <a:lnTo>
                    <a:pt x="6430896" y="579758"/>
                  </a:lnTo>
                  <a:lnTo>
                    <a:pt x="6433294" y="579758"/>
                  </a:lnTo>
                  <a:lnTo>
                    <a:pt x="6435693" y="579758"/>
                  </a:lnTo>
                  <a:lnTo>
                    <a:pt x="6438092" y="579758"/>
                  </a:lnTo>
                  <a:lnTo>
                    <a:pt x="6440490" y="579758"/>
                  </a:lnTo>
                  <a:lnTo>
                    <a:pt x="6442889" y="579758"/>
                  </a:lnTo>
                  <a:lnTo>
                    <a:pt x="6445288" y="579758"/>
                  </a:lnTo>
                  <a:lnTo>
                    <a:pt x="6447687" y="579758"/>
                  </a:lnTo>
                  <a:lnTo>
                    <a:pt x="6450085" y="579758"/>
                  </a:lnTo>
                  <a:lnTo>
                    <a:pt x="6452484" y="579758"/>
                  </a:lnTo>
                  <a:lnTo>
                    <a:pt x="6454883" y="579758"/>
                  </a:lnTo>
                  <a:lnTo>
                    <a:pt x="6457281" y="579758"/>
                  </a:lnTo>
                  <a:lnTo>
                    <a:pt x="6459680" y="579758"/>
                  </a:lnTo>
                  <a:lnTo>
                    <a:pt x="6462079" y="579758"/>
                  </a:lnTo>
                  <a:lnTo>
                    <a:pt x="6464477" y="579758"/>
                  </a:lnTo>
                  <a:lnTo>
                    <a:pt x="6466876" y="579758"/>
                  </a:lnTo>
                  <a:lnTo>
                    <a:pt x="6469275" y="579758"/>
                  </a:lnTo>
                  <a:lnTo>
                    <a:pt x="6471673" y="579758"/>
                  </a:lnTo>
                  <a:lnTo>
                    <a:pt x="6474072" y="579758"/>
                  </a:lnTo>
                  <a:lnTo>
                    <a:pt x="6476471" y="579758"/>
                  </a:lnTo>
                  <a:lnTo>
                    <a:pt x="6478870" y="579758"/>
                  </a:lnTo>
                  <a:lnTo>
                    <a:pt x="6481268" y="579758"/>
                  </a:lnTo>
                  <a:lnTo>
                    <a:pt x="6483667" y="579758"/>
                  </a:lnTo>
                  <a:lnTo>
                    <a:pt x="6486066" y="579758"/>
                  </a:lnTo>
                  <a:lnTo>
                    <a:pt x="6488464" y="579758"/>
                  </a:lnTo>
                  <a:lnTo>
                    <a:pt x="6490863" y="579758"/>
                  </a:lnTo>
                  <a:lnTo>
                    <a:pt x="6493262" y="579758"/>
                  </a:lnTo>
                  <a:lnTo>
                    <a:pt x="6495660" y="579758"/>
                  </a:lnTo>
                  <a:lnTo>
                    <a:pt x="6498059" y="579758"/>
                  </a:lnTo>
                  <a:lnTo>
                    <a:pt x="6500458" y="579758"/>
                  </a:lnTo>
                  <a:lnTo>
                    <a:pt x="6502857" y="579758"/>
                  </a:lnTo>
                  <a:lnTo>
                    <a:pt x="6505255" y="579758"/>
                  </a:lnTo>
                  <a:lnTo>
                    <a:pt x="6507654" y="579758"/>
                  </a:lnTo>
                  <a:lnTo>
                    <a:pt x="6510053" y="579758"/>
                  </a:lnTo>
                  <a:lnTo>
                    <a:pt x="6512451" y="579758"/>
                  </a:lnTo>
                  <a:lnTo>
                    <a:pt x="6514850" y="579758"/>
                  </a:lnTo>
                  <a:lnTo>
                    <a:pt x="6517249" y="579758"/>
                  </a:lnTo>
                  <a:lnTo>
                    <a:pt x="6519647" y="579758"/>
                  </a:lnTo>
                  <a:lnTo>
                    <a:pt x="6522046" y="579758"/>
                  </a:lnTo>
                  <a:lnTo>
                    <a:pt x="6524445" y="579758"/>
                  </a:lnTo>
                  <a:lnTo>
                    <a:pt x="6526843" y="579758"/>
                  </a:lnTo>
                  <a:lnTo>
                    <a:pt x="6529242" y="579758"/>
                  </a:lnTo>
                  <a:lnTo>
                    <a:pt x="6531641" y="579758"/>
                  </a:lnTo>
                  <a:lnTo>
                    <a:pt x="6534040" y="579758"/>
                  </a:lnTo>
                  <a:lnTo>
                    <a:pt x="6536438" y="579758"/>
                  </a:lnTo>
                  <a:lnTo>
                    <a:pt x="6538837" y="579758"/>
                  </a:lnTo>
                  <a:lnTo>
                    <a:pt x="6541236" y="579758"/>
                  </a:lnTo>
                  <a:lnTo>
                    <a:pt x="6543634" y="579758"/>
                  </a:lnTo>
                  <a:lnTo>
                    <a:pt x="6546033" y="579758"/>
                  </a:lnTo>
                  <a:lnTo>
                    <a:pt x="6548432" y="579758"/>
                  </a:lnTo>
                  <a:lnTo>
                    <a:pt x="6550830" y="579758"/>
                  </a:lnTo>
                  <a:lnTo>
                    <a:pt x="6553229" y="579758"/>
                  </a:lnTo>
                  <a:lnTo>
                    <a:pt x="6555628" y="579758"/>
                  </a:lnTo>
                  <a:lnTo>
                    <a:pt x="6558026" y="579758"/>
                  </a:lnTo>
                  <a:lnTo>
                    <a:pt x="6560425" y="579758"/>
                  </a:lnTo>
                  <a:lnTo>
                    <a:pt x="6562824" y="579758"/>
                  </a:lnTo>
                  <a:lnTo>
                    <a:pt x="6565223" y="579758"/>
                  </a:lnTo>
                  <a:lnTo>
                    <a:pt x="6567621" y="579758"/>
                  </a:lnTo>
                  <a:lnTo>
                    <a:pt x="6570020" y="579758"/>
                  </a:lnTo>
                  <a:lnTo>
                    <a:pt x="6572419" y="579758"/>
                  </a:lnTo>
                  <a:lnTo>
                    <a:pt x="6574817" y="579758"/>
                  </a:lnTo>
                  <a:lnTo>
                    <a:pt x="6577216" y="579758"/>
                  </a:lnTo>
                  <a:lnTo>
                    <a:pt x="6579615" y="579758"/>
                  </a:lnTo>
                  <a:lnTo>
                    <a:pt x="6582013" y="579758"/>
                  </a:lnTo>
                  <a:lnTo>
                    <a:pt x="6584412" y="579758"/>
                  </a:lnTo>
                  <a:lnTo>
                    <a:pt x="6586811" y="579758"/>
                  </a:lnTo>
                  <a:lnTo>
                    <a:pt x="6589209" y="579758"/>
                  </a:lnTo>
                  <a:lnTo>
                    <a:pt x="6591608" y="579758"/>
                  </a:lnTo>
                  <a:lnTo>
                    <a:pt x="6594007" y="579758"/>
                  </a:lnTo>
                  <a:lnTo>
                    <a:pt x="6596406" y="579758"/>
                  </a:lnTo>
                  <a:lnTo>
                    <a:pt x="6598804" y="579758"/>
                  </a:lnTo>
                  <a:lnTo>
                    <a:pt x="6601203" y="579758"/>
                  </a:lnTo>
                  <a:lnTo>
                    <a:pt x="6603602" y="579758"/>
                  </a:lnTo>
                  <a:lnTo>
                    <a:pt x="6606000" y="579758"/>
                  </a:lnTo>
                  <a:lnTo>
                    <a:pt x="6608399" y="579758"/>
                  </a:lnTo>
                  <a:lnTo>
                    <a:pt x="6610798" y="579758"/>
                  </a:lnTo>
                  <a:lnTo>
                    <a:pt x="6613196" y="579758"/>
                  </a:lnTo>
                  <a:lnTo>
                    <a:pt x="6615595" y="579758"/>
                  </a:lnTo>
                  <a:lnTo>
                    <a:pt x="6617994" y="579758"/>
                  </a:lnTo>
                  <a:lnTo>
                    <a:pt x="6620392" y="579758"/>
                  </a:lnTo>
                  <a:lnTo>
                    <a:pt x="6622791" y="579758"/>
                  </a:lnTo>
                  <a:lnTo>
                    <a:pt x="6625190" y="579758"/>
                  </a:lnTo>
                  <a:lnTo>
                    <a:pt x="6627589" y="579758"/>
                  </a:lnTo>
                  <a:lnTo>
                    <a:pt x="6629987" y="579758"/>
                  </a:lnTo>
                  <a:lnTo>
                    <a:pt x="6632386" y="579758"/>
                  </a:lnTo>
                  <a:lnTo>
                    <a:pt x="6634785" y="579758"/>
                  </a:lnTo>
                  <a:lnTo>
                    <a:pt x="6637183" y="579758"/>
                  </a:lnTo>
                  <a:lnTo>
                    <a:pt x="6639582" y="579758"/>
                  </a:lnTo>
                  <a:lnTo>
                    <a:pt x="6641981" y="579758"/>
                  </a:lnTo>
                  <a:lnTo>
                    <a:pt x="6644379" y="579758"/>
                  </a:lnTo>
                  <a:lnTo>
                    <a:pt x="6646778" y="579758"/>
                  </a:lnTo>
                  <a:lnTo>
                    <a:pt x="6649177" y="579758"/>
                  </a:lnTo>
                  <a:lnTo>
                    <a:pt x="6651575" y="579758"/>
                  </a:lnTo>
                  <a:lnTo>
                    <a:pt x="6653974" y="579758"/>
                  </a:lnTo>
                  <a:lnTo>
                    <a:pt x="6656373" y="579758"/>
                  </a:lnTo>
                  <a:lnTo>
                    <a:pt x="6658772" y="579758"/>
                  </a:lnTo>
                  <a:lnTo>
                    <a:pt x="6661170" y="579758"/>
                  </a:lnTo>
                  <a:lnTo>
                    <a:pt x="6663569" y="579758"/>
                  </a:lnTo>
                  <a:lnTo>
                    <a:pt x="6665968" y="579758"/>
                  </a:lnTo>
                  <a:lnTo>
                    <a:pt x="6668366" y="579758"/>
                  </a:lnTo>
                  <a:lnTo>
                    <a:pt x="6670765" y="579758"/>
                  </a:lnTo>
                  <a:lnTo>
                    <a:pt x="6673164" y="579758"/>
                  </a:lnTo>
                  <a:lnTo>
                    <a:pt x="6675562" y="579758"/>
                  </a:lnTo>
                  <a:lnTo>
                    <a:pt x="6677961" y="579758"/>
                  </a:lnTo>
                  <a:lnTo>
                    <a:pt x="6680360" y="579758"/>
                  </a:lnTo>
                  <a:lnTo>
                    <a:pt x="6682758" y="579758"/>
                  </a:lnTo>
                  <a:lnTo>
                    <a:pt x="6685157" y="579758"/>
                  </a:lnTo>
                  <a:lnTo>
                    <a:pt x="6687556" y="579758"/>
                  </a:lnTo>
                  <a:lnTo>
                    <a:pt x="6689955" y="579758"/>
                  </a:lnTo>
                  <a:lnTo>
                    <a:pt x="6692353" y="579758"/>
                  </a:lnTo>
                  <a:lnTo>
                    <a:pt x="6694752" y="579758"/>
                  </a:lnTo>
                  <a:lnTo>
                    <a:pt x="6697151" y="579758"/>
                  </a:lnTo>
                  <a:lnTo>
                    <a:pt x="6699549" y="579758"/>
                  </a:lnTo>
                  <a:lnTo>
                    <a:pt x="6701948" y="579758"/>
                  </a:lnTo>
                  <a:lnTo>
                    <a:pt x="6704347" y="579758"/>
                  </a:lnTo>
                  <a:lnTo>
                    <a:pt x="6706745" y="579758"/>
                  </a:lnTo>
                  <a:lnTo>
                    <a:pt x="6709144" y="579758"/>
                  </a:lnTo>
                  <a:lnTo>
                    <a:pt x="6711543" y="579758"/>
                  </a:lnTo>
                  <a:lnTo>
                    <a:pt x="6713941" y="579758"/>
                  </a:lnTo>
                  <a:lnTo>
                    <a:pt x="6716340" y="579758"/>
                  </a:lnTo>
                  <a:lnTo>
                    <a:pt x="6718739" y="579758"/>
                  </a:lnTo>
                  <a:lnTo>
                    <a:pt x="6721138" y="579758"/>
                  </a:lnTo>
                  <a:lnTo>
                    <a:pt x="6723536" y="579758"/>
                  </a:lnTo>
                  <a:lnTo>
                    <a:pt x="6725935" y="579758"/>
                  </a:lnTo>
                  <a:lnTo>
                    <a:pt x="6728334" y="579758"/>
                  </a:lnTo>
                  <a:lnTo>
                    <a:pt x="6730732" y="579758"/>
                  </a:lnTo>
                  <a:lnTo>
                    <a:pt x="6733131" y="579758"/>
                  </a:lnTo>
                  <a:lnTo>
                    <a:pt x="6735530" y="579758"/>
                  </a:lnTo>
                  <a:lnTo>
                    <a:pt x="6737928" y="579758"/>
                  </a:lnTo>
                  <a:lnTo>
                    <a:pt x="6740327" y="579758"/>
                  </a:lnTo>
                  <a:lnTo>
                    <a:pt x="6742726" y="579758"/>
                  </a:lnTo>
                  <a:lnTo>
                    <a:pt x="6745125" y="579758"/>
                  </a:lnTo>
                  <a:lnTo>
                    <a:pt x="6747523" y="579758"/>
                  </a:lnTo>
                  <a:lnTo>
                    <a:pt x="6749922" y="579758"/>
                  </a:lnTo>
                  <a:lnTo>
                    <a:pt x="6752321" y="579758"/>
                  </a:lnTo>
                  <a:lnTo>
                    <a:pt x="6754719" y="579758"/>
                  </a:lnTo>
                  <a:lnTo>
                    <a:pt x="6757118" y="579758"/>
                  </a:lnTo>
                  <a:lnTo>
                    <a:pt x="6759517" y="579758"/>
                  </a:lnTo>
                  <a:lnTo>
                    <a:pt x="6761915" y="579758"/>
                  </a:lnTo>
                  <a:lnTo>
                    <a:pt x="6764314" y="579758"/>
                  </a:lnTo>
                  <a:lnTo>
                    <a:pt x="6766713" y="579758"/>
                  </a:lnTo>
                  <a:lnTo>
                    <a:pt x="6769111" y="579758"/>
                  </a:lnTo>
                  <a:lnTo>
                    <a:pt x="6771510" y="579758"/>
                  </a:lnTo>
                  <a:lnTo>
                    <a:pt x="6773909" y="579758"/>
                  </a:lnTo>
                  <a:lnTo>
                    <a:pt x="6776308" y="579758"/>
                  </a:lnTo>
                  <a:lnTo>
                    <a:pt x="6778706" y="579758"/>
                  </a:lnTo>
                  <a:lnTo>
                    <a:pt x="6781105" y="579758"/>
                  </a:lnTo>
                  <a:lnTo>
                    <a:pt x="6783504" y="579758"/>
                  </a:lnTo>
                  <a:lnTo>
                    <a:pt x="6785902" y="579758"/>
                  </a:lnTo>
                  <a:lnTo>
                    <a:pt x="6788301" y="579758"/>
                  </a:lnTo>
                  <a:lnTo>
                    <a:pt x="6790700" y="579758"/>
                  </a:lnTo>
                  <a:lnTo>
                    <a:pt x="6793098" y="579758"/>
                  </a:lnTo>
                  <a:lnTo>
                    <a:pt x="6795497" y="579758"/>
                  </a:lnTo>
                  <a:lnTo>
                    <a:pt x="6797896" y="579758"/>
                  </a:lnTo>
                  <a:lnTo>
                    <a:pt x="6800294" y="579758"/>
                  </a:lnTo>
                  <a:lnTo>
                    <a:pt x="6802693" y="579758"/>
                  </a:lnTo>
                  <a:lnTo>
                    <a:pt x="6805092" y="579758"/>
                  </a:lnTo>
                  <a:lnTo>
                    <a:pt x="6807491" y="579758"/>
                  </a:lnTo>
                  <a:lnTo>
                    <a:pt x="6809889" y="579758"/>
                  </a:lnTo>
                  <a:lnTo>
                    <a:pt x="6812288" y="579758"/>
                  </a:lnTo>
                  <a:lnTo>
                    <a:pt x="6814687" y="579758"/>
                  </a:lnTo>
                  <a:lnTo>
                    <a:pt x="6817085" y="579758"/>
                  </a:lnTo>
                  <a:lnTo>
                    <a:pt x="6819484" y="579758"/>
                  </a:lnTo>
                  <a:lnTo>
                    <a:pt x="6821883" y="579758"/>
                  </a:lnTo>
                  <a:lnTo>
                    <a:pt x="6824281" y="579758"/>
                  </a:lnTo>
                  <a:lnTo>
                    <a:pt x="6826680" y="579758"/>
                  </a:lnTo>
                  <a:lnTo>
                    <a:pt x="6829079" y="579758"/>
                  </a:lnTo>
                  <a:lnTo>
                    <a:pt x="6831477" y="579758"/>
                  </a:lnTo>
                  <a:lnTo>
                    <a:pt x="6833876" y="579758"/>
                  </a:lnTo>
                  <a:lnTo>
                    <a:pt x="6836275" y="579758"/>
                  </a:lnTo>
                  <a:lnTo>
                    <a:pt x="6838674" y="579758"/>
                  </a:lnTo>
                  <a:lnTo>
                    <a:pt x="6841072" y="579758"/>
                  </a:lnTo>
                  <a:lnTo>
                    <a:pt x="6843471" y="579758"/>
                  </a:lnTo>
                  <a:lnTo>
                    <a:pt x="6845870" y="579758"/>
                  </a:lnTo>
                  <a:lnTo>
                    <a:pt x="6848268" y="579758"/>
                  </a:lnTo>
                  <a:lnTo>
                    <a:pt x="6850667" y="579758"/>
                  </a:lnTo>
                  <a:lnTo>
                    <a:pt x="6853066" y="579758"/>
                  </a:lnTo>
                  <a:lnTo>
                    <a:pt x="6855464" y="579758"/>
                  </a:lnTo>
                  <a:lnTo>
                    <a:pt x="6857863" y="579758"/>
                  </a:lnTo>
                  <a:lnTo>
                    <a:pt x="6860262" y="579758"/>
                  </a:lnTo>
                  <a:lnTo>
                    <a:pt x="6862660" y="579758"/>
                  </a:lnTo>
                  <a:lnTo>
                    <a:pt x="6865059" y="579758"/>
                  </a:lnTo>
                  <a:lnTo>
                    <a:pt x="6867458" y="579758"/>
                  </a:lnTo>
                  <a:lnTo>
                    <a:pt x="6869857" y="579758"/>
                  </a:lnTo>
                  <a:lnTo>
                    <a:pt x="6872255" y="579758"/>
                  </a:lnTo>
                  <a:lnTo>
                    <a:pt x="6874654" y="579758"/>
                  </a:lnTo>
                  <a:lnTo>
                    <a:pt x="6877053" y="579758"/>
                  </a:lnTo>
                  <a:lnTo>
                    <a:pt x="6879451" y="579758"/>
                  </a:lnTo>
                  <a:lnTo>
                    <a:pt x="6881850" y="579758"/>
                  </a:lnTo>
                  <a:lnTo>
                    <a:pt x="6884249" y="579758"/>
                  </a:lnTo>
                  <a:lnTo>
                    <a:pt x="6886647" y="579758"/>
                  </a:lnTo>
                  <a:lnTo>
                    <a:pt x="6889046" y="579758"/>
                  </a:lnTo>
                  <a:lnTo>
                    <a:pt x="6891445" y="579758"/>
                  </a:lnTo>
                  <a:lnTo>
                    <a:pt x="6893843" y="579758"/>
                  </a:lnTo>
                  <a:lnTo>
                    <a:pt x="6896242" y="579758"/>
                  </a:lnTo>
                  <a:lnTo>
                    <a:pt x="6898641" y="579758"/>
                  </a:lnTo>
                  <a:lnTo>
                    <a:pt x="6901040" y="579758"/>
                  </a:lnTo>
                  <a:lnTo>
                    <a:pt x="6903438" y="579758"/>
                  </a:lnTo>
                  <a:lnTo>
                    <a:pt x="6905837" y="579758"/>
                  </a:lnTo>
                  <a:lnTo>
                    <a:pt x="6908236" y="579758"/>
                  </a:lnTo>
                  <a:lnTo>
                    <a:pt x="6910634" y="579758"/>
                  </a:lnTo>
                  <a:lnTo>
                    <a:pt x="6913033" y="579758"/>
                  </a:lnTo>
                  <a:lnTo>
                    <a:pt x="6915432" y="579758"/>
                  </a:lnTo>
                  <a:lnTo>
                    <a:pt x="6917830" y="579758"/>
                  </a:lnTo>
                  <a:lnTo>
                    <a:pt x="6920229" y="579758"/>
                  </a:lnTo>
                  <a:lnTo>
                    <a:pt x="6922628" y="579758"/>
                  </a:lnTo>
                  <a:lnTo>
                    <a:pt x="6925026" y="579758"/>
                  </a:lnTo>
                  <a:lnTo>
                    <a:pt x="6927425" y="579758"/>
                  </a:lnTo>
                  <a:lnTo>
                    <a:pt x="6929824" y="579758"/>
                  </a:lnTo>
                  <a:lnTo>
                    <a:pt x="6932223" y="579758"/>
                  </a:lnTo>
                  <a:lnTo>
                    <a:pt x="6934621" y="579758"/>
                  </a:lnTo>
                  <a:lnTo>
                    <a:pt x="6937020" y="579758"/>
                  </a:lnTo>
                  <a:lnTo>
                    <a:pt x="6939419" y="579758"/>
                  </a:lnTo>
                  <a:lnTo>
                    <a:pt x="6941817" y="579758"/>
                  </a:lnTo>
                  <a:lnTo>
                    <a:pt x="6944216" y="579758"/>
                  </a:lnTo>
                  <a:lnTo>
                    <a:pt x="6946615" y="579758"/>
                  </a:lnTo>
                  <a:lnTo>
                    <a:pt x="6949013" y="579758"/>
                  </a:lnTo>
                  <a:lnTo>
                    <a:pt x="6951412" y="579758"/>
                  </a:lnTo>
                  <a:lnTo>
                    <a:pt x="6953811" y="579758"/>
                  </a:lnTo>
                  <a:lnTo>
                    <a:pt x="6956209" y="579758"/>
                  </a:lnTo>
                  <a:lnTo>
                    <a:pt x="6958608" y="579758"/>
                  </a:lnTo>
                  <a:lnTo>
                    <a:pt x="6961007" y="579758"/>
                  </a:lnTo>
                  <a:lnTo>
                    <a:pt x="6963406" y="579758"/>
                  </a:lnTo>
                  <a:lnTo>
                    <a:pt x="6965804" y="579758"/>
                  </a:lnTo>
                  <a:lnTo>
                    <a:pt x="6968203" y="579758"/>
                  </a:lnTo>
                  <a:lnTo>
                    <a:pt x="6970602" y="579758"/>
                  </a:lnTo>
                  <a:lnTo>
                    <a:pt x="6973000" y="579758"/>
                  </a:lnTo>
                  <a:lnTo>
                    <a:pt x="6975399" y="579758"/>
                  </a:lnTo>
                  <a:lnTo>
                    <a:pt x="6977798" y="579758"/>
                  </a:lnTo>
                  <a:lnTo>
                    <a:pt x="6980196" y="579758"/>
                  </a:lnTo>
                  <a:lnTo>
                    <a:pt x="6982595" y="579758"/>
                  </a:lnTo>
                  <a:lnTo>
                    <a:pt x="6984994" y="579758"/>
                  </a:lnTo>
                  <a:lnTo>
                    <a:pt x="6987393" y="579758"/>
                  </a:lnTo>
                  <a:lnTo>
                    <a:pt x="6989791" y="579758"/>
                  </a:lnTo>
                  <a:lnTo>
                    <a:pt x="6992190" y="579758"/>
                  </a:lnTo>
                  <a:lnTo>
                    <a:pt x="6994589" y="579758"/>
                  </a:lnTo>
                  <a:lnTo>
                    <a:pt x="6996987" y="579758"/>
                  </a:lnTo>
                  <a:lnTo>
                    <a:pt x="6999386" y="579758"/>
                  </a:lnTo>
                  <a:lnTo>
                    <a:pt x="7001785" y="579758"/>
                  </a:lnTo>
                </a:path>
              </a:pathLst>
            </a:custGeom>
            <a:ln w="13550" cap="flat">
              <a:solidFill>
                <a:srgbClr val="993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928881" y="6589879"/>
              <a:ext cx="91945" cy="71994"/>
            </a:xfrm>
            <a:custGeom>
              <a:avLst/>
              <a:pathLst>
                <a:path w="91945" h="71994">
                  <a:moveTo>
                    <a:pt x="91945" y="0"/>
                  </a:moveTo>
                  <a:lnTo>
                    <a:pt x="0" y="719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926384" y="2077302"/>
              <a:ext cx="77098" cy="87676"/>
            </a:xfrm>
            <a:custGeom>
              <a:avLst/>
              <a:pathLst>
                <a:path w="77098" h="87676">
                  <a:moveTo>
                    <a:pt x="77098" y="0"/>
                  </a:moveTo>
                  <a:lnTo>
                    <a:pt x="0" y="876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616933" y="4080816"/>
              <a:ext cx="92261" cy="72384"/>
            </a:xfrm>
            <a:custGeom>
              <a:avLst/>
              <a:pathLst>
                <a:path w="92261" h="72384">
                  <a:moveTo>
                    <a:pt x="0" y="72384"/>
                  </a:moveTo>
                  <a:lnTo>
                    <a:pt x="922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29960" y="7189733"/>
              <a:ext cx="91304" cy="71471"/>
            </a:xfrm>
            <a:custGeom>
              <a:avLst/>
              <a:pathLst>
                <a:path w="91304" h="71471">
                  <a:moveTo>
                    <a:pt x="0" y="71471"/>
                  </a:moveTo>
                  <a:lnTo>
                    <a:pt x="913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044518" y="4570351"/>
              <a:ext cx="92282" cy="72374"/>
            </a:xfrm>
            <a:custGeom>
              <a:avLst/>
              <a:pathLst>
                <a:path w="92282" h="72374">
                  <a:moveTo>
                    <a:pt x="92282" y="0"/>
                  </a:moveTo>
                  <a:lnTo>
                    <a:pt x="0" y="72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704170" y="6056687"/>
              <a:ext cx="91884" cy="71940"/>
            </a:xfrm>
            <a:custGeom>
              <a:avLst/>
              <a:pathLst>
                <a:path w="91884" h="71940">
                  <a:moveTo>
                    <a:pt x="91884" y="0"/>
                  </a:moveTo>
                  <a:lnTo>
                    <a:pt x="0" y="719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6066372" y="2903420"/>
              <a:ext cx="91470" cy="71622"/>
            </a:xfrm>
            <a:custGeom>
              <a:avLst/>
              <a:pathLst>
                <a:path w="91470" h="71622">
                  <a:moveTo>
                    <a:pt x="91470" y="0"/>
                  </a:moveTo>
                  <a:lnTo>
                    <a:pt x="0" y="716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246401" y="6969085"/>
              <a:ext cx="91752" cy="71884"/>
            </a:xfrm>
            <a:custGeom>
              <a:avLst/>
              <a:pathLst>
                <a:path w="91752" h="71884">
                  <a:moveTo>
                    <a:pt x="0" y="71884"/>
                  </a:moveTo>
                  <a:lnTo>
                    <a:pt x="917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6246391" y="4196968"/>
              <a:ext cx="91760" cy="71866"/>
            </a:xfrm>
            <a:custGeom>
              <a:avLst/>
              <a:pathLst>
                <a:path w="91760" h="71866">
                  <a:moveTo>
                    <a:pt x="0" y="0"/>
                  </a:moveTo>
                  <a:lnTo>
                    <a:pt x="91760" y="718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463840" y="4660651"/>
              <a:ext cx="92602" cy="72639"/>
            </a:xfrm>
            <a:custGeom>
              <a:avLst/>
              <a:pathLst>
                <a:path w="92602" h="72639">
                  <a:moveTo>
                    <a:pt x="0" y="72639"/>
                  </a:moveTo>
                  <a:lnTo>
                    <a:pt x="926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7340795" y="4363806"/>
              <a:ext cx="91155" cy="71336"/>
            </a:xfrm>
            <a:custGeom>
              <a:avLst/>
              <a:pathLst>
                <a:path w="91155" h="71336">
                  <a:moveTo>
                    <a:pt x="0" y="71336"/>
                  </a:moveTo>
                  <a:lnTo>
                    <a:pt x="911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8217526" y="6129006"/>
              <a:ext cx="92357" cy="72404"/>
            </a:xfrm>
            <a:custGeom>
              <a:avLst/>
              <a:pathLst>
                <a:path w="92357" h="72404">
                  <a:moveTo>
                    <a:pt x="0" y="0"/>
                  </a:moveTo>
                  <a:lnTo>
                    <a:pt x="92357" y="724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9208648" y="6288406"/>
              <a:ext cx="92759" cy="72765"/>
            </a:xfrm>
            <a:custGeom>
              <a:avLst/>
              <a:pathLst>
                <a:path w="92759" h="72765">
                  <a:moveTo>
                    <a:pt x="92759" y="727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2779992" y="6464536"/>
              <a:ext cx="72066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5733">
                      <a:alpha val="100000"/>
                    </a:srgbClr>
                  </a:solidFill>
                  <a:latin typeface="Arial"/>
                  <a:cs typeface="Arial"/>
                </a:rPr>
                <a:t>オプジーボ 20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3026343" y="1994033"/>
              <a:ext cx="79864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66FF">
                      <a:alpha val="100000"/>
                    </a:srgbClr>
                  </a:solidFill>
                  <a:latin typeface="Arial"/>
                  <a:cs typeface="Arial"/>
                </a:rPr>
                <a:t>オプジーボ 100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190913" y="4173939"/>
              <a:ext cx="615513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9933FF">
                      <a:alpha val="100000"/>
                    </a:srgbClr>
                  </a:solidFill>
                  <a:latin typeface="Arial"/>
                  <a:cs typeface="Arial"/>
                </a:rPr>
                <a:t>ヤーボイ 50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4398036" y="7281942"/>
              <a:ext cx="82581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FFC2">
                      <a:alpha val="100000"/>
                    </a:srgbClr>
                  </a:solidFill>
                  <a:latin typeface="Arial"/>
                  <a:cs typeface="Arial"/>
                </a:rPr>
                <a:t>キイトルーダ 20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4803491" y="4445008"/>
              <a:ext cx="90379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3366">
                      <a:alpha val="100000"/>
                    </a:srgbClr>
                  </a:solidFill>
                  <a:latin typeface="Arial"/>
                  <a:cs typeface="Arial"/>
                </a:rPr>
                <a:t>キイトルーダ 100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5516240" y="5931344"/>
              <a:ext cx="79864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9933">
                      <a:alpha val="100000"/>
                    </a:srgbClr>
                  </a:solidFill>
                  <a:latin typeface="Arial"/>
                  <a:cs typeface="Arial"/>
                </a:rPr>
                <a:t>バベンチオ 200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5785912" y="2778077"/>
              <a:ext cx="981768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33FF">
                      <a:alpha val="100000"/>
                    </a:srgbClr>
                  </a:solidFill>
                  <a:latin typeface="Arial"/>
                  <a:cs typeface="Arial"/>
                </a:rPr>
                <a:t>テセントリク 1200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5675687" y="7061708"/>
              <a:ext cx="90379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5733">
                      <a:alpha val="100000"/>
                    </a:srgbClr>
                  </a:solidFill>
                  <a:latin typeface="Arial"/>
                  <a:cs typeface="Arial"/>
                </a:rPr>
                <a:t>イミフィンジ 120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5675397" y="4071625"/>
              <a:ext cx="90379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FF57">
                      <a:alpha val="100000"/>
                    </a:srgbClr>
                  </a:solidFill>
                  <a:latin typeface="Arial"/>
                  <a:cs typeface="Arial"/>
                </a:rPr>
                <a:t>イミフィンジ 500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5945730" y="4754029"/>
              <a:ext cx="79864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FFFF">
                      <a:alpha val="100000"/>
                    </a:srgbClr>
                  </a:solidFill>
                  <a:latin typeface="Arial"/>
                  <a:cs typeface="Arial"/>
                </a:rPr>
                <a:t>オプジーボ 240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6769853" y="4455880"/>
              <a:ext cx="90379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C2FF">
                      <a:alpha val="100000"/>
                    </a:srgbClr>
                  </a:solidFill>
                  <a:latin typeface="Arial"/>
                  <a:cs typeface="Arial"/>
                </a:rPr>
                <a:t>テセントリク 840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7699214" y="6003663"/>
              <a:ext cx="79864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33C2">
                      <a:alpha val="100000"/>
                    </a:srgbClr>
                  </a:solidFill>
                  <a:latin typeface="Arial"/>
                  <a:cs typeface="Arial"/>
                </a:rPr>
                <a:t>オプジーボ 120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9112590" y="6381910"/>
              <a:ext cx="615513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FF99">
                      <a:alpha val="100000"/>
                    </a:srgbClr>
                  </a:solidFill>
                  <a:latin typeface="Arial"/>
                  <a:cs typeface="Arial"/>
                </a:rPr>
                <a:t>ヤーボイ 20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2526983" y="1904715"/>
              <a:ext cx="0" cy="5954281"/>
            </a:xfrm>
            <a:custGeom>
              <a:avLst/>
              <a:pathLst>
                <a:path w="0" h="5954281">
                  <a:moveTo>
                    <a:pt x="0" y="595428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2076469" y="7781276"/>
              <a:ext cx="38219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0e+00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2076469" y="6230124"/>
              <a:ext cx="38219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2e+05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076469" y="4678973"/>
              <a:ext cx="38219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4e+05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2076469" y="3127821"/>
              <a:ext cx="38219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6e+05</a:t>
              </a:r>
            </a:p>
          </p:txBody>
        </p:sp>
        <p:sp>
          <p:nvSpPr>
            <p:cNvPr id="51" name="pl50"/>
            <p:cNvSpPr/>
            <p:nvPr/>
          </p:nvSpPr>
          <p:spPr>
            <a:xfrm>
              <a:off x="2489026" y="783589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489026" y="628474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89026" y="473359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489026" y="318244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526983" y="7858997"/>
              <a:ext cx="8585882" cy="0"/>
            </a:xfrm>
            <a:custGeom>
              <a:avLst/>
              <a:pathLst>
                <a:path w="8585882" h="0">
                  <a:moveTo>
                    <a:pt x="0" y="0"/>
                  </a:moveTo>
                  <a:lnTo>
                    <a:pt x="858588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011055" y="785899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764499" y="785899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7515545" y="785899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268990" y="785899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1020036" y="785899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3858655" y="7923451"/>
              <a:ext cx="3048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2016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612099" y="7923451"/>
              <a:ext cx="3048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2018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7363145" y="7923451"/>
              <a:ext cx="3048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2020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9116590" y="7923451"/>
              <a:ext cx="3048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2022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0867636" y="7923451"/>
              <a:ext cx="3048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2024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6659153" y="8096842"/>
              <a:ext cx="321543" cy="10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years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1844030" y="4830287"/>
              <a:ext cx="220042" cy="10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yen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2023-11-23T11:55:08Z</dcterms:modified>
  <cp:category/>
</cp:coreProperties>
</file>