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6479987" cy="5039990"/>
            <a:chOff x="1828800" y="1828800"/>
            <a:chExt cx="6479987" cy="5039990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6479987" cy="50399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6479987" cy="50399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01993" y="1904715"/>
              <a:ext cx="5630878" cy="45142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94795" y="4854595"/>
              <a:ext cx="4485096" cy="177288"/>
            </a:xfrm>
            <a:custGeom>
              <a:avLst/>
              <a:pathLst>
                <a:path w="4485096" h="177288">
                  <a:moveTo>
                    <a:pt x="0" y="177288"/>
                  </a:moveTo>
                  <a:lnTo>
                    <a:pt x="1228" y="177288"/>
                  </a:lnTo>
                  <a:lnTo>
                    <a:pt x="2456" y="177288"/>
                  </a:lnTo>
                  <a:lnTo>
                    <a:pt x="3685" y="177288"/>
                  </a:lnTo>
                  <a:lnTo>
                    <a:pt x="4913" y="177288"/>
                  </a:lnTo>
                  <a:lnTo>
                    <a:pt x="6142" y="177288"/>
                  </a:lnTo>
                  <a:lnTo>
                    <a:pt x="7370" y="177288"/>
                  </a:lnTo>
                  <a:lnTo>
                    <a:pt x="8599" y="177288"/>
                  </a:lnTo>
                  <a:lnTo>
                    <a:pt x="9827" y="177288"/>
                  </a:lnTo>
                  <a:lnTo>
                    <a:pt x="11056" y="177288"/>
                  </a:lnTo>
                  <a:lnTo>
                    <a:pt x="12284" y="177288"/>
                  </a:lnTo>
                  <a:lnTo>
                    <a:pt x="13513" y="177288"/>
                  </a:lnTo>
                  <a:lnTo>
                    <a:pt x="14741" y="177288"/>
                  </a:lnTo>
                  <a:lnTo>
                    <a:pt x="15969" y="177288"/>
                  </a:lnTo>
                  <a:lnTo>
                    <a:pt x="17198" y="177288"/>
                  </a:lnTo>
                  <a:lnTo>
                    <a:pt x="18426" y="177288"/>
                  </a:lnTo>
                  <a:lnTo>
                    <a:pt x="19655" y="177288"/>
                  </a:lnTo>
                  <a:lnTo>
                    <a:pt x="20883" y="177288"/>
                  </a:lnTo>
                  <a:lnTo>
                    <a:pt x="22112" y="177288"/>
                  </a:lnTo>
                  <a:lnTo>
                    <a:pt x="23340" y="177288"/>
                  </a:lnTo>
                  <a:lnTo>
                    <a:pt x="24569" y="177288"/>
                  </a:lnTo>
                  <a:lnTo>
                    <a:pt x="25797" y="177288"/>
                  </a:lnTo>
                  <a:lnTo>
                    <a:pt x="27026" y="177288"/>
                  </a:lnTo>
                  <a:lnTo>
                    <a:pt x="28254" y="177288"/>
                  </a:lnTo>
                  <a:lnTo>
                    <a:pt x="29482" y="177288"/>
                  </a:lnTo>
                  <a:lnTo>
                    <a:pt x="30711" y="177288"/>
                  </a:lnTo>
                  <a:lnTo>
                    <a:pt x="31939" y="177288"/>
                  </a:lnTo>
                  <a:lnTo>
                    <a:pt x="33168" y="177288"/>
                  </a:lnTo>
                  <a:lnTo>
                    <a:pt x="34396" y="177288"/>
                  </a:lnTo>
                  <a:lnTo>
                    <a:pt x="35625" y="177288"/>
                  </a:lnTo>
                  <a:lnTo>
                    <a:pt x="36853" y="177288"/>
                  </a:lnTo>
                  <a:lnTo>
                    <a:pt x="38082" y="177288"/>
                  </a:lnTo>
                  <a:lnTo>
                    <a:pt x="39310" y="177288"/>
                  </a:lnTo>
                  <a:lnTo>
                    <a:pt x="40539" y="177288"/>
                  </a:lnTo>
                  <a:lnTo>
                    <a:pt x="41767" y="177288"/>
                  </a:lnTo>
                  <a:lnTo>
                    <a:pt x="42995" y="177288"/>
                  </a:lnTo>
                  <a:lnTo>
                    <a:pt x="44224" y="177288"/>
                  </a:lnTo>
                  <a:lnTo>
                    <a:pt x="45452" y="177288"/>
                  </a:lnTo>
                  <a:lnTo>
                    <a:pt x="46681" y="177288"/>
                  </a:lnTo>
                  <a:lnTo>
                    <a:pt x="47909" y="177288"/>
                  </a:lnTo>
                  <a:lnTo>
                    <a:pt x="49138" y="177288"/>
                  </a:lnTo>
                  <a:lnTo>
                    <a:pt x="50366" y="177288"/>
                  </a:lnTo>
                  <a:lnTo>
                    <a:pt x="51595" y="177288"/>
                  </a:lnTo>
                  <a:lnTo>
                    <a:pt x="52823" y="177288"/>
                  </a:lnTo>
                  <a:lnTo>
                    <a:pt x="54052" y="177288"/>
                  </a:lnTo>
                  <a:lnTo>
                    <a:pt x="55280" y="177288"/>
                  </a:lnTo>
                  <a:lnTo>
                    <a:pt x="56509" y="177288"/>
                  </a:lnTo>
                  <a:lnTo>
                    <a:pt x="57737" y="177288"/>
                  </a:lnTo>
                  <a:lnTo>
                    <a:pt x="58965" y="177288"/>
                  </a:lnTo>
                  <a:lnTo>
                    <a:pt x="60194" y="177288"/>
                  </a:lnTo>
                  <a:lnTo>
                    <a:pt x="61422" y="177288"/>
                  </a:lnTo>
                  <a:lnTo>
                    <a:pt x="62651" y="177288"/>
                  </a:lnTo>
                  <a:lnTo>
                    <a:pt x="63879" y="177288"/>
                  </a:lnTo>
                  <a:lnTo>
                    <a:pt x="65108" y="177288"/>
                  </a:lnTo>
                  <a:lnTo>
                    <a:pt x="66336" y="177288"/>
                  </a:lnTo>
                  <a:lnTo>
                    <a:pt x="67565" y="177288"/>
                  </a:lnTo>
                  <a:lnTo>
                    <a:pt x="68793" y="177288"/>
                  </a:lnTo>
                  <a:lnTo>
                    <a:pt x="70022" y="177288"/>
                  </a:lnTo>
                  <a:lnTo>
                    <a:pt x="71250" y="177288"/>
                  </a:lnTo>
                  <a:lnTo>
                    <a:pt x="72478" y="177288"/>
                  </a:lnTo>
                  <a:lnTo>
                    <a:pt x="73707" y="177288"/>
                  </a:lnTo>
                  <a:lnTo>
                    <a:pt x="74935" y="177288"/>
                  </a:lnTo>
                  <a:lnTo>
                    <a:pt x="76164" y="177288"/>
                  </a:lnTo>
                  <a:lnTo>
                    <a:pt x="77392" y="177288"/>
                  </a:lnTo>
                  <a:lnTo>
                    <a:pt x="78621" y="177288"/>
                  </a:lnTo>
                  <a:lnTo>
                    <a:pt x="79849" y="177288"/>
                  </a:lnTo>
                  <a:lnTo>
                    <a:pt x="81078" y="177288"/>
                  </a:lnTo>
                  <a:lnTo>
                    <a:pt x="82306" y="177288"/>
                  </a:lnTo>
                  <a:lnTo>
                    <a:pt x="83535" y="177288"/>
                  </a:lnTo>
                  <a:lnTo>
                    <a:pt x="84763" y="177288"/>
                  </a:lnTo>
                  <a:lnTo>
                    <a:pt x="85991" y="177288"/>
                  </a:lnTo>
                  <a:lnTo>
                    <a:pt x="87220" y="177288"/>
                  </a:lnTo>
                  <a:lnTo>
                    <a:pt x="88448" y="177288"/>
                  </a:lnTo>
                  <a:lnTo>
                    <a:pt x="89677" y="177288"/>
                  </a:lnTo>
                  <a:lnTo>
                    <a:pt x="90905" y="177288"/>
                  </a:lnTo>
                  <a:lnTo>
                    <a:pt x="92134" y="177288"/>
                  </a:lnTo>
                  <a:lnTo>
                    <a:pt x="93362" y="177288"/>
                  </a:lnTo>
                  <a:lnTo>
                    <a:pt x="94591" y="177288"/>
                  </a:lnTo>
                  <a:lnTo>
                    <a:pt x="95819" y="177288"/>
                  </a:lnTo>
                  <a:lnTo>
                    <a:pt x="97048" y="177288"/>
                  </a:lnTo>
                  <a:lnTo>
                    <a:pt x="98276" y="177288"/>
                  </a:lnTo>
                  <a:lnTo>
                    <a:pt x="99505" y="177288"/>
                  </a:lnTo>
                  <a:lnTo>
                    <a:pt x="100733" y="177288"/>
                  </a:lnTo>
                  <a:lnTo>
                    <a:pt x="101961" y="177288"/>
                  </a:lnTo>
                  <a:lnTo>
                    <a:pt x="103190" y="177288"/>
                  </a:lnTo>
                  <a:lnTo>
                    <a:pt x="104418" y="177288"/>
                  </a:lnTo>
                  <a:lnTo>
                    <a:pt x="105647" y="177288"/>
                  </a:lnTo>
                  <a:lnTo>
                    <a:pt x="106875" y="177288"/>
                  </a:lnTo>
                  <a:lnTo>
                    <a:pt x="108104" y="177288"/>
                  </a:lnTo>
                  <a:lnTo>
                    <a:pt x="109332" y="177288"/>
                  </a:lnTo>
                  <a:lnTo>
                    <a:pt x="110561" y="177288"/>
                  </a:lnTo>
                  <a:lnTo>
                    <a:pt x="111789" y="177288"/>
                  </a:lnTo>
                  <a:lnTo>
                    <a:pt x="113018" y="177288"/>
                  </a:lnTo>
                  <a:lnTo>
                    <a:pt x="114246" y="177288"/>
                  </a:lnTo>
                  <a:lnTo>
                    <a:pt x="115474" y="177288"/>
                  </a:lnTo>
                  <a:lnTo>
                    <a:pt x="116703" y="177288"/>
                  </a:lnTo>
                  <a:lnTo>
                    <a:pt x="117931" y="177288"/>
                  </a:lnTo>
                  <a:lnTo>
                    <a:pt x="119160" y="177288"/>
                  </a:lnTo>
                  <a:lnTo>
                    <a:pt x="120388" y="177288"/>
                  </a:lnTo>
                  <a:lnTo>
                    <a:pt x="121617" y="177288"/>
                  </a:lnTo>
                  <a:lnTo>
                    <a:pt x="122845" y="177288"/>
                  </a:lnTo>
                  <a:lnTo>
                    <a:pt x="124074" y="177288"/>
                  </a:lnTo>
                  <a:lnTo>
                    <a:pt x="125302" y="177288"/>
                  </a:lnTo>
                  <a:lnTo>
                    <a:pt x="126531" y="177288"/>
                  </a:lnTo>
                  <a:lnTo>
                    <a:pt x="127759" y="177288"/>
                  </a:lnTo>
                  <a:lnTo>
                    <a:pt x="128987" y="177288"/>
                  </a:lnTo>
                  <a:lnTo>
                    <a:pt x="130216" y="177288"/>
                  </a:lnTo>
                  <a:lnTo>
                    <a:pt x="131444" y="177288"/>
                  </a:lnTo>
                  <a:lnTo>
                    <a:pt x="132673" y="177288"/>
                  </a:lnTo>
                  <a:lnTo>
                    <a:pt x="133901" y="177288"/>
                  </a:lnTo>
                  <a:lnTo>
                    <a:pt x="135130" y="177288"/>
                  </a:lnTo>
                  <a:lnTo>
                    <a:pt x="136358" y="177288"/>
                  </a:lnTo>
                  <a:lnTo>
                    <a:pt x="137587" y="177288"/>
                  </a:lnTo>
                  <a:lnTo>
                    <a:pt x="138815" y="177288"/>
                  </a:lnTo>
                  <a:lnTo>
                    <a:pt x="140044" y="177288"/>
                  </a:lnTo>
                  <a:lnTo>
                    <a:pt x="141272" y="177288"/>
                  </a:lnTo>
                  <a:lnTo>
                    <a:pt x="142501" y="177288"/>
                  </a:lnTo>
                  <a:lnTo>
                    <a:pt x="143729" y="177288"/>
                  </a:lnTo>
                  <a:lnTo>
                    <a:pt x="144957" y="177288"/>
                  </a:lnTo>
                  <a:lnTo>
                    <a:pt x="146186" y="177288"/>
                  </a:lnTo>
                  <a:lnTo>
                    <a:pt x="147414" y="177288"/>
                  </a:lnTo>
                  <a:lnTo>
                    <a:pt x="148643" y="177288"/>
                  </a:lnTo>
                  <a:lnTo>
                    <a:pt x="149871" y="177288"/>
                  </a:lnTo>
                  <a:lnTo>
                    <a:pt x="151100" y="177288"/>
                  </a:lnTo>
                  <a:lnTo>
                    <a:pt x="152328" y="177288"/>
                  </a:lnTo>
                  <a:lnTo>
                    <a:pt x="153557" y="177288"/>
                  </a:lnTo>
                  <a:lnTo>
                    <a:pt x="154785" y="177288"/>
                  </a:lnTo>
                  <a:lnTo>
                    <a:pt x="156014" y="177288"/>
                  </a:lnTo>
                  <a:lnTo>
                    <a:pt x="157242" y="177288"/>
                  </a:lnTo>
                  <a:lnTo>
                    <a:pt x="158470" y="177288"/>
                  </a:lnTo>
                  <a:lnTo>
                    <a:pt x="159699" y="177288"/>
                  </a:lnTo>
                  <a:lnTo>
                    <a:pt x="160927" y="177288"/>
                  </a:lnTo>
                  <a:lnTo>
                    <a:pt x="162156" y="177288"/>
                  </a:lnTo>
                  <a:lnTo>
                    <a:pt x="163384" y="177288"/>
                  </a:lnTo>
                  <a:lnTo>
                    <a:pt x="164613" y="177288"/>
                  </a:lnTo>
                  <a:lnTo>
                    <a:pt x="165841" y="177288"/>
                  </a:lnTo>
                  <a:lnTo>
                    <a:pt x="167070" y="177288"/>
                  </a:lnTo>
                  <a:lnTo>
                    <a:pt x="168298" y="177288"/>
                  </a:lnTo>
                  <a:lnTo>
                    <a:pt x="169527" y="177288"/>
                  </a:lnTo>
                  <a:lnTo>
                    <a:pt x="170755" y="177288"/>
                  </a:lnTo>
                  <a:lnTo>
                    <a:pt x="171983" y="177288"/>
                  </a:lnTo>
                  <a:lnTo>
                    <a:pt x="173212" y="177288"/>
                  </a:lnTo>
                  <a:lnTo>
                    <a:pt x="174440" y="177288"/>
                  </a:lnTo>
                  <a:lnTo>
                    <a:pt x="175669" y="177288"/>
                  </a:lnTo>
                  <a:lnTo>
                    <a:pt x="176897" y="177288"/>
                  </a:lnTo>
                  <a:lnTo>
                    <a:pt x="178126" y="177288"/>
                  </a:lnTo>
                  <a:lnTo>
                    <a:pt x="179354" y="177288"/>
                  </a:lnTo>
                  <a:lnTo>
                    <a:pt x="180583" y="177288"/>
                  </a:lnTo>
                  <a:lnTo>
                    <a:pt x="181811" y="177288"/>
                  </a:lnTo>
                  <a:lnTo>
                    <a:pt x="183040" y="177288"/>
                  </a:lnTo>
                  <a:lnTo>
                    <a:pt x="184268" y="177288"/>
                  </a:lnTo>
                  <a:lnTo>
                    <a:pt x="185497" y="177288"/>
                  </a:lnTo>
                  <a:lnTo>
                    <a:pt x="186725" y="177288"/>
                  </a:lnTo>
                  <a:lnTo>
                    <a:pt x="187953" y="177288"/>
                  </a:lnTo>
                  <a:lnTo>
                    <a:pt x="189182" y="177288"/>
                  </a:lnTo>
                  <a:lnTo>
                    <a:pt x="190410" y="177288"/>
                  </a:lnTo>
                  <a:lnTo>
                    <a:pt x="191639" y="177288"/>
                  </a:lnTo>
                  <a:lnTo>
                    <a:pt x="192867" y="177288"/>
                  </a:lnTo>
                  <a:lnTo>
                    <a:pt x="194096" y="177288"/>
                  </a:lnTo>
                  <a:lnTo>
                    <a:pt x="195324" y="177288"/>
                  </a:lnTo>
                  <a:lnTo>
                    <a:pt x="196553" y="177288"/>
                  </a:lnTo>
                  <a:lnTo>
                    <a:pt x="197781" y="177288"/>
                  </a:lnTo>
                  <a:lnTo>
                    <a:pt x="199010" y="177288"/>
                  </a:lnTo>
                  <a:lnTo>
                    <a:pt x="200238" y="177288"/>
                  </a:lnTo>
                  <a:lnTo>
                    <a:pt x="201466" y="177288"/>
                  </a:lnTo>
                  <a:lnTo>
                    <a:pt x="202695" y="177288"/>
                  </a:lnTo>
                  <a:lnTo>
                    <a:pt x="203923" y="177288"/>
                  </a:lnTo>
                  <a:lnTo>
                    <a:pt x="205152" y="177288"/>
                  </a:lnTo>
                  <a:lnTo>
                    <a:pt x="206380" y="177288"/>
                  </a:lnTo>
                  <a:lnTo>
                    <a:pt x="207609" y="177288"/>
                  </a:lnTo>
                  <a:lnTo>
                    <a:pt x="208837" y="177288"/>
                  </a:lnTo>
                  <a:lnTo>
                    <a:pt x="210066" y="177288"/>
                  </a:lnTo>
                  <a:lnTo>
                    <a:pt x="211294" y="177288"/>
                  </a:lnTo>
                  <a:lnTo>
                    <a:pt x="212523" y="177288"/>
                  </a:lnTo>
                  <a:lnTo>
                    <a:pt x="213751" y="177288"/>
                  </a:lnTo>
                  <a:lnTo>
                    <a:pt x="214979" y="177288"/>
                  </a:lnTo>
                  <a:lnTo>
                    <a:pt x="216208" y="177288"/>
                  </a:lnTo>
                  <a:lnTo>
                    <a:pt x="217436" y="177288"/>
                  </a:lnTo>
                  <a:lnTo>
                    <a:pt x="218665" y="177288"/>
                  </a:lnTo>
                  <a:lnTo>
                    <a:pt x="219893" y="177288"/>
                  </a:lnTo>
                  <a:lnTo>
                    <a:pt x="221122" y="177288"/>
                  </a:lnTo>
                  <a:lnTo>
                    <a:pt x="222350" y="177288"/>
                  </a:lnTo>
                  <a:lnTo>
                    <a:pt x="223579" y="177288"/>
                  </a:lnTo>
                  <a:lnTo>
                    <a:pt x="224807" y="177288"/>
                  </a:lnTo>
                  <a:lnTo>
                    <a:pt x="226036" y="177288"/>
                  </a:lnTo>
                  <a:lnTo>
                    <a:pt x="227264" y="177288"/>
                  </a:lnTo>
                  <a:lnTo>
                    <a:pt x="228493" y="177288"/>
                  </a:lnTo>
                  <a:lnTo>
                    <a:pt x="229721" y="177288"/>
                  </a:lnTo>
                  <a:lnTo>
                    <a:pt x="230949" y="177288"/>
                  </a:lnTo>
                  <a:lnTo>
                    <a:pt x="232178" y="177288"/>
                  </a:lnTo>
                  <a:lnTo>
                    <a:pt x="233406" y="177288"/>
                  </a:lnTo>
                  <a:lnTo>
                    <a:pt x="234635" y="177288"/>
                  </a:lnTo>
                  <a:lnTo>
                    <a:pt x="235863" y="177288"/>
                  </a:lnTo>
                  <a:lnTo>
                    <a:pt x="237092" y="177288"/>
                  </a:lnTo>
                  <a:lnTo>
                    <a:pt x="238320" y="177288"/>
                  </a:lnTo>
                  <a:lnTo>
                    <a:pt x="239549" y="177288"/>
                  </a:lnTo>
                  <a:lnTo>
                    <a:pt x="240777" y="177288"/>
                  </a:lnTo>
                  <a:lnTo>
                    <a:pt x="242006" y="177288"/>
                  </a:lnTo>
                  <a:lnTo>
                    <a:pt x="243234" y="177288"/>
                  </a:lnTo>
                  <a:lnTo>
                    <a:pt x="244462" y="177288"/>
                  </a:lnTo>
                  <a:lnTo>
                    <a:pt x="245691" y="177288"/>
                  </a:lnTo>
                  <a:lnTo>
                    <a:pt x="246919" y="177288"/>
                  </a:lnTo>
                  <a:lnTo>
                    <a:pt x="248148" y="177288"/>
                  </a:lnTo>
                  <a:lnTo>
                    <a:pt x="249376" y="177288"/>
                  </a:lnTo>
                  <a:lnTo>
                    <a:pt x="250605" y="177288"/>
                  </a:lnTo>
                  <a:lnTo>
                    <a:pt x="251833" y="177288"/>
                  </a:lnTo>
                  <a:lnTo>
                    <a:pt x="253062" y="177288"/>
                  </a:lnTo>
                  <a:lnTo>
                    <a:pt x="254290" y="177288"/>
                  </a:lnTo>
                  <a:lnTo>
                    <a:pt x="255519" y="177288"/>
                  </a:lnTo>
                  <a:lnTo>
                    <a:pt x="256747" y="177288"/>
                  </a:lnTo>
                  <a:lnTo>
                    <a:pt x="257975" y="177288"/>
                  </a:lnTo>
                  <a:lnTo>
                    <a:pt x="259204" y="177288"/>
                  </a:lnTo>
                  <a:lnTo>
                    <a:pt x="260432" y="177288"/>
                  </a:lnTo>
                  <a:lnTo>
                    <a:pt x="261661" y="177288"/>
                  </a:lnTo>
                  <a:lnTo>
                    <a:pt x="262889" y="177288"/>
                  </a:lnTo>
                  <a:lnTo>
                    <a:pt x="264118" y="177288"/>
                  </a:lnTo>
                  <a:lnTo>
                    <a:pt x="265346" y="177288"/>
                  </a:lnTo>
                  <a:lnTo>
                    <a:pt x="266575" y="177288"/>
                  </a:lnTo>
                  <a:lnTo>
                    <a:pt x="267803" y="177288"/>
                  </a:lnTo>
                  <a:lnTo>
                    <a:pt x="269032" y="177288"/>
                  </a:lnTo>
                  <a:lnTo>
                    <a:pt x="270260" y="177288"/>
                  </a:lnTo>
                  <a:lnTo>
                    <a:pt x="271489" y="177288"/>
                  </a:lnTo>
                  <a:lnTo>
                    <a:pt x="272717" y="177288"/>
                  </a:lnTo>
                  <a:lnTo>
                    <a:pt x="273945" y="177288"/>
                  </a:lnTo>
                  <a:lnTo>
                    <a:pt x="275174" y="177288"/>
                  </a:lnTo>
                  <a:lnTo>
                    <a:pt x="276402" y="177288"/>
                  </a:lnTo>
                  <a:lnTo>
                    <a:pt x="277631" y="177288"/>
                  </a:lnTo>
                  <a:lnTo>
                    <a:pt x="278859" y="177288"/>
                  </a:lnTo>
                  <a:lnTo>
                    <a:pt x="280088" y="177288"/>
                  </a:lnTo>
                  <a:lnTo>
                    <a:pt x="281316" y="177288"/>
                  </a:lnTo>
                  <a:lnTo>
                    <a:pt x="282545" y="177288"/>
                  </a:lnTo>
                  <a:lnTo>
                    <a:pt x="283773" y="177288"/>
                  </a:lnTo>
                  <a:lnTo>
                    <a:pt x="285002" y="177288"/>
                  </a:lnTo>
                  <a:lnTo>
                    <a:pt x="286230" y="177288"/>
                  </a:lnTo>
                  <a:lnTo>
                    <a:pt x="287458" y="177288"/>
                  </a:lnTo>
                  <a:lnTo>
                    <a:pt x="288687" y="177288"/>
                  </a:lnTo>
                  <a:lnTo>
                    <a:pt x="289915" y="177288"/>
                  </a:lnTo>
                  <a:lnTo>
                    <a:pt x="291144" y="177288"/>
                  </a:lnTo>
                  <a:lnTo>
                    <a:pt x="292372" y="177288"/>
                  </a:lnTo>
                  <a:lnTo>
                    <a:pt x="293601" y="177288"/>
                  </a:lnTo>
                  <a:lnTo>
                    <a:pt x="294829" y="177288"/>
                  </a:lnTo>
                  <a:lnTo>
                    <a:pt x="296058" y="177288"/>
                  </a:lnTo>
                  <a:lnTo>
                    <a:pt x="297286" y="177288"/>
                  </a:lnTo>
                  <a:lnTo>
                    <a:pt x="298515" y="177288"/>
                  </a:lnTo>
                  <a:lnTo>
                    <a:pt x="299743" y="177288"/>
                  </a:lnTo>
                  <a:lnTo>
                    <a:pt x="300971" y="177288"/>
                  </a:lnTo>
                  <a:lnTo>
                    <a:pt x="302200" y="177288"/>
                  </a:lnTo>
                  <a:lnTo>
                    <a:pt x="303428" y="177288"/>
                  </a:lnTo>
                  <a:lnTo>
                    <a:pt x="304657" y="177288"/>
                  </a:lnTo>
                  <a:lnTo>
                    <a:pt x="305885" y="177288"/>
                  </a:lnTo>
                  <a:lnTo>
                    <a:pt x="307114" y="177288"/>
                  </a:lnTo>
                  <a:lnTo>
                    <a:pt x="308342" y="177288"/>
                  </a:lnTo>
                  <a:lnTo>
                    <a:pt x="309571" y="177288"/>
                  </a:lnTo>
                  <a:lnTo>
                    <a:pt x="310799" y="177288"/>
                  </a:lnTo>
                  <a:lnTo>
                    <a:pt x="312028" y="177288"/>
                  </a:lnTo>
                  <a:lnTo>
                    <a:pt x="313256" y="177288"/>
                  </a:lnTo>
                  <a:lnTo>
                    <a:pt x="314484" y="177288"/>
                  </a:lnTo>
                  <a:lnTo>
                    <a:pt x="315713" y="177288"/>
                  </a:lnTo>
                  <a:lnTo>
                    <a:pt x="316941" y="177288"/>
                  </a:lnTo>
                  <a:lnTo>
                    <a:pt x="318170" y="177288"/>
                  </a:lnTo>
                  <a:lnTo>
                    <a:pt x="319398" y="177288"/>
                  </a:lnTo>
                  <a:lnTo>
                    <a:pt x="320627" y="177288"/>
                  </a:lnTo>
                  <a:lnTo>
                    <a:pt x="321855" y="177288"/>
                  </a:lnTo>
                  <a:lnTo>
                    <a:pt x="323084" y="177288"/>
                  </a:lnTo>
                  <a:lnTo>
                    <a:pt x="324312" y="177288"/>
                  </a:lnTo>
                  <a:lnTo>
                    <a:pt x="325541" y="177288"/>
                  </a:lnTo>
                  <a:lnTo>
                    <a:pt x="326769" y="177288"/>
                  </a:lnTo>
                  <a:lnTo>
                    <a:pt x="327998" y="177288"/>
                  </a:lnTo>
                  <a:lnTo>
                    <a:pt x="329226" y="177288"/>
                  </a:lnTo>
                  <a:lnTo>
                    <a:pt x="330454" y="177288"/>
                  </a:lnTo>
                  <a:lnTo>
                    <a:pt x="331683" y="177288"/>
                  </a:lnTo>
                  <a:lnTo>
                    <a:pt x="332911" y="177288"/>
                  </a:lnTo>
                  <a:lnTo>
                    <a:pt x="334140" y="177288"/>
                  </a:lnTo>
                  <a:lnTo>
                    <a:pt x="335368" y="177288"/>
                  </a:lnTo>
                  <a:lnTo>
                    <a:pt x="336597" y="177288"/>
                  </a:lnTo>
                  <a:lnTo>
                    <a:pt x="337825" y="177288"/>
                  </a:lnTo>
                  <a:lnTo>
                    <a:pt x="339054" y="177288"/>
                  </a:lnTo>
                  <a:lnTo>
                    <a:pt x="340282" y="177288"/>
                  </a:lnTo>
                  <a:lnTo>
                    <a:pt x="341511" y="177288"/>
                  </a:lnTo>
                  <a:lnTo>
                    <a:pt x="342739" y="177288"/>
                  </a:lnTo>
                  <a:lnTo>
                    <a:pt x="343967" y="177288"/>
                  </a:lnTo>
                  <a:lnTo>
                    <a:pt x="345196" y="177288"/>
                  </a:lnTo>
                  <a:lnTo>
                    <a:pt x="346424" y="177288"/>
                  </a:lnTo>
                  <a:lnTo>
                    <a:pt x="347653" y="177288"/>
                  </a:lnTo>
                  <a:lnTo>
                    <a:pt x="348881" y="177288"/>
                  </a:lnTo>
                  <a:lnTo>
                    <a:pt x="350110" y="177288"/>
                  </a:lnTo>
                  <a:lnTo>
                    <a:pt x="351338" y="177288"/>
                  </a:lnTo>
                  <a:lnTo>
                    <a:pt x="352567" y="177288"/>
                  </a:lnTo>
                  <a:lnTo>
                    <a:pt x="353795" y="177288"/>
                  </a:lnTo>
                  <a:lnTo>
                    <a:pt x="355024" y="177288"/>
                  </a:lnTo>
                  <a:lnTo>
                    <a:pt x="356252" y="177288"/>
                  </a:lnTo>
                  <a:lnTo>
                    <a:pt x="357480" y="177288"/>
                  </a:lnTo>
                  <a:lnTo>
                    <a:pt x="358709" y="177288"/>
                  </a:lnTo>
                  <a:lnTo>
                    <a:pt x="359937" y="177288"/>
                  </a:lnTo>
                  <a:lnTo>
                    <a:pt x="361166" y="177288"/>
                  </a:lnTo>
                  <a:lnTo>
                    <a:pt x="362394" y="177288"/>
                  </a:lnTo>
                  <a:lnTo>
                    <a:pt x="363623" y="177288"/>
                  </a:lnTo>
                  <a:lnTo>
                    <a:pt x="364851" y="177288"/>
                  </a:lnTo>
                  <a:lnTo>
                    <a:pt x="366080" y="177288"/>
                  </a:lnTo>
                  <a:lnTo>
                    <a:pt x="367308" y="177288"/>
                  </a:lnTo>
                  <a:lnTo>
                    <a:pt x="368537" y="177288"/>
                  </a:lnTo>
                  <a:lnTo>
                    <a:pt x="369765" y="177288"/>
                  </a:lnTo>
                  <a:lnTo>
                    <a:pt x="370994" y="177288"/>
                  </a:lnTo>
                  <a:lnTo>
                    <a:pt x="372222" y="177288"/>
                  </a:lnTo>
                  <a:lnTo>
                    <a:pt x="373450" y="177288"/>
                  </a:lnTo>
                  <a:lnTo>
                    <a:pt x="374679" y="177288"/>
                  </a:lnTo>
                  <a:lnTo>
                    <a:pt x="375907" y="177288"/>
                  </a:lnTo>
                  <a:lnTo>
                    <a:pt x="377136" y="177288"/>
                  </a:lnTo>
                  <a:lnTo>
                    <a:pt x="378364" y="177288"/>
                  </a:lnTo>
                  <a:lnTo>
                    <a:pt x="379593" y="177288"/>
                  </a:lnTo>
                  <a:lnTo>
                    <a:pt x="380821" y="177288"/>
                  </a:lnTo>
                  <a:lnTo>
                    <a:pt x="382050" y="177288"/>
                  </a:lnTo>
                  <a:lnTo>
                    <a:pt x="383278" y="177288"/>
                  </a:lnTo>
                  <a:lnTo>
                    <a:pt x="384507" y="177288"/>
                  </a:lnTo>
                  <a:lnTo>
                    <a:pt x="385735" y="177288"/>
                  </a:lnTo>
                  <a:lnTo>
                    <a:pt x="386963" y="177288"/>
                  </a:lnTo>
                  <a:lnTo>
                    <a:pt x="388192" y="177288"/>
                  </a:lnTo>
                  <a:lnTo>
                    <a:pt x="389420" y="177288"/>
                  </a:lnTo>
                  <a:lnTo>
                    <a:pt x="390649" y="177288"/>
                  </a:lnTo>
                  <a:lnTo>
                    <a:pt x="391877" y="177288"/>
                  </a:lnTo>
                  <a:lnTo>
                    <a:pt x="393106" y="177288"/>
                  </a:lnTo>
                  <a:lnTo>
                    <a:pt x="394334" y="177288"/>
                  </a:lnTo>
                  <a:lnTo>
                    <a:pt x="395563" y="177288"/>
                  </a:lnTo>
                  <a:lnTo>
                    <a:pt x="396791" y="177288"/>
                  </a:lnTo>
                  <a:lnTo>
                    <a:pt x="398020" y="177288"/>
                  </a:lnTo>
                  <a:lnTo>
                    <a:pt x="399248" y="177288"/>
                  </a:lnTo>
                  <a:lnTo>
                    <a:pt x="400476" y="177288"/>
                  </a:lnTo>
                  <a:lnTo>
                    <a:pt x="401705" y="177288"/>
                  </a:lnTo>
                  <a:lnTo>
                    <a:pt x="402933" y="177288"/>
                  </a:lnTo>
                  <a:lnTo>
                    <a:pt x="404162" y="177288"/>
                  </a:lnTo>
                  <a:lnTo>
                    <a:pt x="405390" y="177288"/>
                  </a:lnTo>
                  <a:lnTo>
                    <a:pt x="406619" y="177288"/>
                  </a:lnTo>
                  <a:lnTo>
                    <a:pt x="407847" y="177288"/>
                  </a:lnTo>
                  <a:lnTo>
                    <a:pt x="409076" y="177288"/>
                  </a:lnTo>
                  <a:lnTo>
                    <a:pt x="410304" y="177288"/>
                  </a:lnTo>
                  <a:lnTo>
                    <a:pt x="411533" y="177288"/>
                  </a:lnTo>
                  <a:lnTo>
                    <a:pt x="412761" y="177288"/>
                  </a:lnTo>
                  <a:lnTo>
                    <a:pt x="413990" y="177288"/>
                  </a:lnTo>
                  <a:lnTo>
                    <a:pt x="415218" y="177288"/>
                  </a:lnTo>
                  <a:lnTo>
                    <a:pt x="416446" y="177288"/>
                  </a:lnTo>
                  <a:lnTo>
                    <a:pt x="417675" y="177288"/>
                  </a:lnTo>
                  <a:lnTo>
                    <a:pt x="418903" y="177288"/>
                  </a:lnTo>
                  <a:lnTo>
                    <a:pt x="420132" y="177288"/>
                  </a:lnTo>
                  <a:lnTo>
                    <a:pt x="421360" y="177288"/>
                  </a:lnTo>
                  <a:lnTo>
                    <a:pt x="422589" y="177288"/>
                  </a:lnTo>
                  <a:lnTo>
                    <a:pt x="423817" y="177288"/>
                  </a:lnTo>
                  <a:lnTo>
                    <a:pt x="425046" y="177288"/>
                  </a:lnTo>
                  <a:lnTo>
                    <a:pt x="426274" y="177288"/>
                  </a:lnTo>
                  <a:lnTo>
                    <a:pt x="427503" y="177288"/>
                  </a:lnTo>
                  <a:lnTo>
                    <a:pt x="428731" y="177288"/>
                  </a:lnTo>
                  <a:lnTo>
                    <a:pt x="429959" y="177288"/>
                  </a:lnTo>
                  <a:lnTo>
                    <a:pt x="431188" y="177288"/>
                  </a:lnTo>
                  <a:lnTo>
                    <a:pt x="432416" y="177288"/>
                  </a:lnTo>
                  <a:lnTo>
                    <a:pt x="433645" y="177288"/>
                  </a:lnTo>
                  <a:lnTo>
                    <a:pt x="434873" y="177288"/>
                  </a:lnTo>
                  <a:lnTo>
                    <a:pt x="436102" y="177288"/>
                  </a:lnTo>
                  <a:lnTo>
                    <a:pt x="437330" y="177288"/>
                  </a:lnTo>
                  <a:lnTo>
                    <a:pt x="438559" y="177288"/>
                  </a:lnTo>
                  <a:lnTo>
                    <a:pt x="439787" y="177288"/>
                  </a:lnTo>
                  <a:lnTo>
                    <a:pt x="441016" y="177288"/>
                  </a:lnTo>
                  <a:lnTo>
                    <a:pt x="442244" y="177288"/>
                  </a:lnTo>
                  <a:lnTo>
                    <a:pt x="443472" y="177288"/>
                  </a:lnTo>
                  <a:lnTo>
                    <a:pt x="444701" y="177288"/>
                  </a:lnTo>
                  <a:lnTo>
                    <a:pt x="445929" y="177288"/>
                  </a:lnTo>
                  <a:lnTo>
                    <a:pt x="447158" y="177288"/>
                  </a:lnTo>
                  <a:lnTo>
                    <a:pt x="448386" y="177288"/>
                  </a:lnTo>
                  <a:lnTo>
                    <a:pt x="449615" y="177288"/>
                  </a:lnTo>
                  <a:lnTo>
                    <a:pt x="450843" y="177288"/>
                  </a:lnTo>
                  <a:lnTo>
                    <a:pt x="452072" y="177288"/>
                  </a:lnTo>
                  <a:lnTo>
                    <a:pt x="453300" y="177288"/>
                  </a:lnTo>
                  <a:lnTo>
                    <a:pt x="454529" y="177288"/>
                  </a:lnTo>
                  <a:lnTo>
                    <a:pt x="455757" y="177288"/>
                  </a:lnTo>
                  <a:lnTo>
                    <a:pt x="456986" y="177288"/>
                  </a:lnTo>
                  <a:lnTo>
                    <a:pt x="458214" y="177288"/>
                  </a:lnTo>
                  <a:lnTo>
                    <a:pt x="459442" y="177288"/>
                  </a:lnTo>
                  <a:lnTo>
                    <a:pt x="460671" y="177288"/>
                  </a:lnTo>
                  <a:lnTo>
                    <a:pt x="461899" y="177288"/>
                  </a:lnTo>
                  <a:lnTo>
                    <a:pt x="463128" y="177288"/>
                  </a:lnTo>
                  <a:lnTo>
                    <a:pt x="464356" y="177288"/>
                  </a:lnTo>
                  <a:lnTo>
                    <a:pt x="465585" y="177288"/>
                  </a:lnTo>
                  <a:lnTo>
                    <a:pt x="466813" y="177288"/>
                  </a:lnTo>
                  <a:lnTo>
                    <a:pt x="468042" y="177288"/>
                  </a:lnTo>
                  <a:lnTo>
                    <a:pt x="469270" y="177288"/>
                  </a:lnTo>
                  <a:lnTo>
                    <a:pt x="470499" y="177288"/>
                  </a:lnTo>
                  <a:lnTo>
                    <a:pt x="471727" y="177288"/>
                  </a:lnTo>
                  <a:lnTo>
                    <a:pt x="472955" y="177288"/>
                  </a:lnTo>
                  <a:lnTo>
                    <a:pt x="474184" y="177288"/>
                  </a:lnTo>
                  <a:lnTo>
                    <a:pt x="475412" y="177288"/>
                  </a:lnTo>
                  <a:lnTo>
                    <a:pt x="476641" y="177288"/>
                  </a:lnTo>
                  <a:lnTo>
                    <a:pt x="477869" y="177288"/>
                  </a:lnTo>
                  <a:lnTo>
                    <a:pt x="479098" y="177288"/>
                  </a:lnTo>
                  <a:lnTo>
                    <a:pt x="480326" y="177288"/>
                  </a:lnTo>
                  <a:lnTo>
                    <a:pt x="481555" y="177288"/>
                  </a:lnTo>
                  <a:lnTo>
                    <a:pt x="482783" y="177288"/>
                  </a:lnTo>
                  <a:lnTo>
                    <a:pt x="484012" y="177288"/>
                  </a:lnTo>
                  <a:lnTo>
                    <a:pt x="485240" y="177288"/>
                  </a:lnTo>
                  <a:lnTo>
                    <a:pt x="486468" y="177288"/>
                  </a:lnTo>
                  <a:lnTo>
                    <a:pt x="487697" y="177288"/>
                  </a:lnTo>
                  <a:lnTo>
                    <a:pt x="488925" y="177288"/>
                  </a:lnTo>
                  <a:lnTo>
                    <a:pt x="490154" y="177288"/>
                  </a:lnTo>
                  <a:lnTo>
                    <a:pt x="491382" y="177288"/>
                  </a:lnTo>
                  <a:lnTo>
                    <a:pt x="492611" y="177288"/>
                  </a:lnTo>
                  <a:lnTo>
                    <a:pt x="493839" y="177288"/>
                  </a:lnTo>
                  <a:lnTo>
                    <a:pt x="495068" y="177288"/>
                  </a:lnTo>
                  <a:lnTo>
                    <a:pt x="496296" y="177288"/>
                  </a:lnTo>
                  <a:lnTo>
                    <a:pt x="497525" y="177288"/>
                  </a:lnTo>
                  <a:lnTo>
                    <a:pt x="498753" y="177288"/>
                  </a:lnTo>
                  <a:lnTo>
                    <a:pt x="499982" y="177288"/>
                  </a:lnTo>
                  <a:lnTo>
                    <a:pt x="501210" y="177288"/>
                  </a:lnTo>
                  <a:lnTo>
                    <a:pt x="502438" y="177288"/>
                  </a:lnTo>
                  <a:lnTo>
                    <a:pt x="503667" y="177288"/>
                  </a:lnTo>
                  <a:lnTo>
                    <a:pt x="504895" y="177288"/>
                  </a:lnTo>
                  <a:lnTo>
                    <a:pt x="506124" y="177288"/>
                  </a:lnTo>
                  <a:lnTo>
                    <a:pt x="507352" y="177288"/>
                  </a:lnTo>
                  <a:lnTo>
                    <a:pt x="508581" y="177288"/>
                  </a:lnTo>
                  <a:lnTo>
                    <a:pt x="509809" y="177288"/>
                  </a:lnTo>
                  <a:lnTo>
                    <a:pt x="511038" y="177288"/>
                  </a:lnTo>
                  <a:lnTo>
                    <a:pt x="512266" y="177288"/>
                  </a:lnTo>
                  <a:lnTo>
                    <a:pt x="513495" y="177288"/>
                  </a:lnTo>
                  <a:lnTo>
                    <a:pt x="514723" y="177288"/>
                  </a:lnTo>
                  <a:lnTo>
                    <a:pt x="515951" y="177288"/>
                  </a:lnTo>
                  <a:lnTo>
                    <a:pt x="517180" y="177288"/>
                  </a:lnTo>
                  <a:lnTo>
                    <a:pt x="518408" y="177288"/>
                  </a:lnTo>
                  <a:lnTo>
                    <a:pt x="519637" y="177288"/>
                  </a:lnTo>
                  <a:lnTo>
                    <a:pt x="520865" y="177288"/>
                  </a:lnTo>
                  <a:lnTo>
                    <a:pt x="522094" y="177288"/>
                  </a:lnTo>
                  <a:lnTo>
                    <a:pt x="523322" y="177288"/>
                  </a:lnTo>
                  <a:lnTo>
                    <a:pt x="524551" y="177288"/>
                  </a:lnTo>
                  <a:lnTo>
                    <a:pt x="525779" y="177288"/>
                  </a:lnTo>
                  <a:lnTo>
                    <a:pt x="527008" y="177288"/>
                  </a:lnTo>
                  <a:lnTo>
                    <a:pt x="528236" y="177288"/>
                  </a:lnTo>
                  <a:lnTo>
                    <a:pt x="529464" y="177288"/>
                  </a:lnTo>
                  <a:lnTo>
                    <a:pt x="530693" y="177288"/>
                  </a:lnTo>
                  <a:lnTo>
                    <a:pt x="531921" y="177288"/>
                  </a:lnTo>
                  <a:lnTo>
                    <a:pt x="533150" y="177288"/>
                  </a:lnTo>
                  <a:lnTo>
                    <a:pt x="534378" y="177288"/>
                  </a:lnTo>
                  <a:lnTo>
                    <a:pt x="535607" y="177288"/>
                  </a:lnTo>
                  <a:lnTo>
                    <a:pt x="536835" y="177288"/>
                  </a:lnTo>
                  <a:lnTo>
                    <a:pt x="538064" y="177288"/>
                  </a:lnTo>
                  <a:lnTo>
                    <a:pt x="539292" y="177288"/>
                  </a:lnTo>
                  <a:lnTo>
                    <a:pt x="540521" y="177288"/>
                  </a:lnTo>
                  <a:lnTo>
                    <a:pt x="541749" y="177288"/>
                  </a:lnTo>
                  <a:lnTo>
                    <a:pt x="542978" y="177288"/>
                  </a:lnTo>
                  <a:lnTo>
                    <a:pt x="544206" y="177288"/>
                  </a:lnTo>
                  <a:lnTo>
                    <a:pt x="545434" y="177288"/>
                  </a:lnTo>
                  <a:lnTo>
                    <a:pt x="546663" y="177288"/>
                  </a:lnTo>
                  <a:lnTo>
                    <a:pt x="547891" y="177288"/>
                  </a:lnTo>
                  <a:lnTo>
                    <a:pt x="549120" y="177288"/>
                  </a:lnTo>
                  <a:lnTo>
                    <a:pt x="550348" y="177288"/>
                  </a:lnTo>
                  <a:lnTo>
                    <a:pt x="551577" y="177288"/>
                  </a:lnTo>
                  <a:lnTo>
                    <a:pt x="552805" y="177288"/>
                  </a:lnTo>
                  <a:lnTo>
                    <a:pt x="554034" y="177288"/>
                  </a:lnTo>
                  <a:lnTo>
                    <a:pt x="555262" y="177288"/>
                  </a:lnTo>
                  <a:lnTo>
                    <a:pt x="556491" y="177288"/>
                  </a:lnTo>
                  <a:lnTo>
                    <a:pt x="557719" y="177288"/>
                  </a:lnTo>
                  <a:lnTo>
                    <a:pt x="558947" y="177288"/>
                  </a:lnTo>
                  <a:lnTo>
                    <a:pt x="560176" y="177288"/>
                  </a:lnTo>
                  <a:lnTo>
                    <a:pt x="561404" y="177288"/>
                  </a:lnTo>
                  <a:lnTo>
                    <a:pt x="562633" y="177288"/>
                  </a:lnTo>
                  <a:lnTo>
                    <a:pt x="563861" y="177288"/>
                  </a:lnTo>
                  <a:lnTo>
                    <a:pt x="565090" y="177288"/>
                  </a:lnTo>
                  <a:lnTo>
                    <a:pt x="566318" y="177288"/>
                  </a:lnTo>
                  <a:lnTo>
                    <a:pt x="567547" y="177288"/>
                  </a:lnTo>
                  <a:lnTo>
                    <a:pt x="568775" y="177288"/>
                  </a:lnTo>
                  <a:lnTo>
                    <a:pt x="570004" y="177288"/>
                  </a:lnTo>
                  <a:lnTo>
                    <a:pt x="571232" y="177288"/>
                  </a:lnTo>
                  <a:lnTo>
                    <a:pt x="572460" y="177288"/>
                  </a:lnTo>
                  <a:lnTo>
                    <a:pt x="573689" y="177288"/>
                  </a:lnTo>
                  <a:lnTo>
                    <a:pt x="574917" y="177288"/>
                  </a:lnTo>
                  <a:lnTo>
                    <a:pt x="576146" y="177288"/>
                  </a:lnTo>
                  <a:lnTo>
                    <a:pt x="577374" y="177288"/>
                  </a:lnTo>
                  <a:lnTo>
                    <a:pt x="578603" y="177288"/>
                  </a:lnTo>
                  <a:lnTo>
                    <a:pt x="579831" y="177288"/>
                  </a:lnTo>
                  <a:lnTo>
                    <a:pt x="581060" y="177288"/>
                  </a:lnTo>
                  <a:lnTo>
                    <a:pt x="582288" y="177288"/>
                  </a:lnTo>
                  <a:lnTo>
                    <a:pt x="583517" y="177288"/>
                  </a:lnTo>
                  <a:lnTo>
                    <a:pt x="584745" y="177288"/>
                  </a:lnTo>
                  <a:lnTo>
                    <a:pt x="585974" y="177288"/>
                  </a:lnTo>
                  <a:lnTo>
                    <a:pt x="587202" y="177288"/>
                  </a:lnTo>
                  <a:lnTo>
                    <a:pt x="588430" y="177288"/>
                  </a:lnTo>
                  <a:lnTo>
                    <a:pt x="589659" y="177288"/>
                  </a:lnTo>
                  <a:lnTo>
                    <a:pt x="590887" y="177288"/>
                  </a:lnTo>
                  <a:lnTo>
                    <a:pt x="592116" y="177288"/>
                  </a:lnTo>
                  <a:lnTo>
                    <a:pt x="593344" y="177288"/>
                  </a:lnTo>
                  <a:lnTo>
                    <a:pt x="594573" y="177288"/>
                  </a:lnTo>
                  <a:lnTo>
                    <a:pt x="595801" y="177288"/>
                  </a:lnTo>
                  <a:lnTo>
                    <a:pt x="597030" y="177288"/>
                  </a:lnTo>
                  <a:lnTo>
                    <a:pt x="598258" y="177288"/>
                  </a:lnTo>
                  <a:lnTo>
                    <a:pt x="599487" y="177288"/>
                  </a:lnTo>
                  <a:lnTo>
                    <a:pt x="600715" y="177288"/>
                  </a:lnTo>
                  <a:lnTo>
                    <a:pt x="601943" y="177288"/>
                  </a:lnTo>
                  <a:lnTo>
                    <a:pt x="603172" y="177288"/>
                  </a:lnTo>
                  <a:lnTo>
                    <a:pt x="604400" y="177288"/>
                  </a:lnTo>
                  <a:lnTo>
                    <a:pt x="605629" y="177288"/>
                  </a:lnTo>
                  <a:lnTo>
                    <a:pt x="606857" y="177288"/>
                  </a:lnTo>
                  <a:lnTo>
                    <a:pt x="608086" y="177288"/>
                  </a:lnTo>
                  <a:lnTo>
                    <a:pt x="609314" y="177288"/>
                  </a:lnTo>
                  <a:lnTo>
                    <a:pt x="610543" y="177288"/>
                  </a:lnTo>
                  <a:lnTo>
                    <a:pt x="611771" y="177288"/>
                  </a:lnTo>
                  <a:lnTo>
                    <a:pt x="613000" y="177288"/>
                  </a:lnTo>
                  <a:lnTo>
                    <a:pt x="614228" y="177288"/>
                  </a:lnTo>
                  <a:lnTo>
                    <a:pt x="615456" y="177288"/>
                  </a:lnTo>
                  <a:lnTo>
                    <a:pt x="616685" y="177288"/>
                  </a:lnTo>
                  <a:lnTo>
                    <a:pt x="617913" y="177288"/>
                  </a:lnTo>
                  <a:lnTo>
                    <a:pt x="619142" y="177288"/>
                  </a:lnTo>
                  <a:lnTo>
                    <a:pt x="620370" y="177288"/>
                  </a:lnTo>
                  <a:lnTo>
                    <a:pt x="621599" y="177288"/>
                  </a:lnTo>
                  <a:lnTo>
                    <a:pt x="622827" y="177288"/>
                  </a:lnTo>
                  <a:lnTo>
                    <a:pt x="624056" y="177288"/>
                  </a:lnTo>
                  <a:lnTo>
                    <a:pt x="625284" y="177288"/>
                  </a:lnTo>
                  <a:lnTo>
                    <a:pt x="626513" y="177288"/>
                  </a:lnTo>
                  <a:lnTo>
                    <a:pt x="627741" y="177288"/>
                  </a:lnTo>
                  <a:lnTo>
                    <a:pt x="628969" y="177288"/>
                  </a:lnTo>
                  <a:lnTo>
                    <a:pt x="630198" y="177288"/>
                  </a:lnTo>
                  <a:lnTo>
                    <a:pt x="631426" y="177288"/>
                  </a:lnTo>
                  <a:lnTo>
                    <a:pt x="632655" y="177288"/>
                  </a:lnTo>
                  <a:lnTo>
                    <a:pt x="633883" y="177288"/>
                  </a:lnTo>
                  <a:lnTo>
                    <a:pt x="635112" y="177288"/>
                  </a:lnTo>
                  <a:lnTo>
                    <a:pt x="636340" y="177288"/>
                  </a:lnTo>
                  <a:lnTo>
                    <a:pt x="637569" y="177288"/>
                  </a:lnTo>
                  <a:lnTo>
                    <a:pt x="638797" y="177288"/>
                  </a:lnTo>
                  <a:lnTo>
                    <a:pt x="640026" y="177288"/>
                  </a:lnTo>
                  <a:lnTo>
                    <a:pt x="641254" y="177288"/>
                  </a:lnTo>
                  <a:lnTo>
                    <a:pt x="642483" y="177288"/>
                  </a:lnTo>
                  <a:lnTo>
                    <a:pt x="643711" y="177288"/>
                  </a:lnTo>
                  <a:lnTo>
                    <a:pt x="644939" y="177288"/>
                  </a:lnTo>
                  <a:lnTo>
                    <a:pt x="646168" y="177288"/>
                  </a:lnTo>
                  <a:lnTo>
                    <a:pt x="647396" y="177288"/>
                  </a:lnTo>
                  <a:lnTo>
                    <a:pt x="648625" y="177288"/>
                  </a:lnTo>
                  <a:lnTo>
                    <a:pt x="649853" y="177288"/>
                  </a:lnTo>
                  <a:lnTo>
                    <a:pt x="651082" y="177288"/>
                  </a:lnTo>
                  <a:lnTo>
                    <a:pt x="652310" y="177288"/>
                  </a:lnTo>
                  <a:lnTo>
                    <a:pt x="653539" y="177288"/>
                  </a:lnTo>
                  <a:lnTo>
                    <a:pt x="654767" y="177288"/>
                  </a:lnTo>
                  <a:lnTo>
                    <a:pt x="655996" y="177288"/>
                  </a:lnTo>
                  <a:lnTo>
                    <a:pt x="657224" y="177288"/>
                  </a:lnTo>
                  <a:lnTo>
                    <a:pt x="658452" y="177288"/>
                  </a:lnTo>
                  <a:lnTo>
                    <a:pt x="659681" y="177288"/>
                  </a:lnTo>
                  <a:lnTo>
                    <a:pt x="660909" y="177288"/>
                  </a:lnTo>
                  <a:lnTo>
                    <a:pt x="662138" y="177288"/>
                  </a:lnTo>
                  <a:lnTo>
                    <a:pt x="663366" y="177288"/>
                  </a:lnTo>
                  <a:lnTo>
                    <a:pt x="664595" y="177288"/>
                  </a:lnTo>
                  <a:lnTo>
                    <a:pt x="665823" y="177288"/>
                  </a:lnTo>
                  <a:lnTo>
                    <a:pt x="667052" y="177288"/>
                  </a:lnTo>
                  <a:lnTo>
                    <a:pt x="668280" y="177288"/>
                  </a:lnTo>
                  <a:lnTo>
                    <a:pt x="669509" y="177288"/>
                  </a:lnTo>
                  <a:lnTo>
                    <a:pt x="670737" y="177288"/>
                  </a:lnTo>
                  <a:lnTo>
                    <a:pt x="671965" y="177288"/>
                  </a:lnTo>
                  <a:lnTo>
                    <a:pt x="673194" y="177288"/>
                  </a:lnTo>
                  <a:lnTo>
                    <a:pt x="674422" y="177288"/>
                  </a:lnTo>
                  <a:lnTo>
                    <a:pt x="675651" y="177288"/>
                  </a:lnTo>
                  <a:lnTo>
                    <a:pt x="676879" y="177288"/>
                  </a:lnTo>
                  <a:lnTo>
                    <a:pt x="678108" y="177288"/>
                  </a:lnTo>
                  <a:lnTo>
                    <a:pt x="679336" y="177288"/>
                  </a:lnTo>
                  <a:lnTo>
                    <a:pt x="680565" y="177288"/>
                  </a:lnTo>
                  <a:lnTo>
                    <a:pt x="681793" y="177288"/>
                  </a:lnTo>
                  <a:lnTo>
                    <a:pt x="683022" y="177288"/>
                  </a:lnTo>
                  <a:lnTo>
                    <a:pt x="684250" y="177288"/>
                  </a:lnTo>
                  <a:lnTo>
                    <a:pt x="685479" y="177288"/>
                  </a:lnTo>
                  <a:lnTo>
                    <a:pt x="686707" y="177288"/>
                  </a:lnTo>
                  <a:lnTo>
                    <a:pt x="687935" y="177288"/>
                  </a:lnTo>
                  <a:lnTo>
                    <a:pt x="689164" y="177288"/>
                  </a:lnTo>
                  <a:lnTo>
                    <a:pt x="690392" y="177288"/>
                  </a:lnTo>
                  <a:lnTo>
                    <a:pt x="691621" y="177288"/>
                  </a:lnTo>
                  <a:lnTo>
                    <a:pt x="692849" y="177288"/>
                  </a:lnTo>
                  <a:lnTo>
                    <a:pt x="694078" y="177288"/>
                  </a:lnTo>
                  <a:lnTo>
                    <a:pt x="695306" y="177288"/>
                  </a:lnTo>
                  <a:lnTo>
                    <a:pt x="696535" y="177288"/>
                  </a:lnTo>
                  <a:lnTo>
                    <a:pt x="697763" y="177288"/>
                  </a:lnTo>
                  <a:lnTo>
                    <a:pt x="698992" y="177288"/>
                  </a:lnTo>
                  <a:lnTo>
                    <a:pt x="700220" y="177288"/>
                  </a:lnTo>
                  <a:lnTo>
                    <a:pt x="701448" y="177288"/>
                  </a:lnTo>
                  <a:lnTo>
                    <a:pt x="702677" y="177288"/>
                  </a:lnTo>
                  <a:lnTo>
                    <a:pt x="703905" y="177288"/>
                  </a:lnTo>
                  <a:lnTo>
                    <a:pt x="705134" y="177288"/>
                  </a:lnTo>
                  <a:lnTo>
                    <a:pt x="706362" y="177288"/>
                  </a:lnTo>
                  <a:lnTo>
                    <a:pt x="707591" y="177288"/>
                  </a:lnTo>
                  <a:lnTo>
                    <a:pt x="708819" y="177288"/>
                  </a:lnTo>
                  <a:lnTo>
                    <a:pt x="710048" y="177288"/>
                  </a:lnTo>
                  <a:lnTo>
                    <a:pt x="711276" y="177288"/>
                  </a:lnTo>
                  <a:lnTo>
                    <a:pt x="712505" y="177288"/>
                  </a:lnTo>
                  <a:lnTo>
                    <a:pt x="713733" y="177288"/>
                  </a:lnTo>
                  <a:lnTo>
                    <a:pt x="714961" y="177288"/>
                  </a:lnTo>
                  <a:lnTo>
                    <a:pt x="716190" y="177288"/>
                  </a:lnTo>
                  <a:lnTo>
                    <a:pt x="717418" y="177288"/>
                  </a:lnTo>
                  <a:lnTo>
                    <a:pt x="718647" y="177288"/>
                  </a:lnTo>
                  <a:lnTo>
                    <a:pt x="719875" y="177288"/>
                  </a:lnTo>
                  <a:lnTo>
                    <a:pt x="721104" y="177288"/>
                  </a:lnTo>
                  <a:lnTo>
                    <a:pt x="722332" y="177288"/>
                  </a:lnTo>
                  <a:lnTo>
                    <a:pt x="723561" y="177288"/>
                  </a:lnTo>
                  <a:lnTo>
                    <a:pt x="724789" y="177288"/>
                  </a:lnTo>
                  <a:lnTo>
                    <a:pt x="726018" y="177288"/>
                  </a:lnTo>
                  <a:lnTo>
                    <a:pt x="727246" y="177288"/>
                  </a:lnTo>
                  <a:lnTo>
                    <a:pt x="728475" y="177288"/>
                  </a:lnTo>
                  <a:lnTo>
                    <a:pt x="729703" y="177288"/>
                  </a:lnTo>
                  <a:lnTo>
                    <a:pt x="730931" y="177288"/>
                  </a:lnTo>
                  <a:lnTo>
                    <a:pt x="732160" y="177288"/>
                  </a:lnTo>
                  <a:lnTo>
                    <a:pt x="733388" y="177288"/>
                  </a:lnTo>
                  <a:lnTo>
                    <a:pt x="734617" y="177288"/>
                  </a:lnTo>
                  <a:lnTo>
                    <a:pt x="735845" y="177288"/>
                  </a:lnTo>
                  <a:lnTo>
                    <a:pt x="737074" y="177288"/>
                  </a:lnTo>
                  <a:lnTo>
                    <a:pt x="738302" y="177288"/>
                  </a:lnTo>
                  <a:lnTo>
                    <a:pt x="739531" y="177288"/>
                  </a:lnTo>
                  <a:lnTo>
                    <a:pt x="740759" y="177288"/>
                  </a:lnTo>
                  <a:lnTo>
                    <a:pt x="741988" y="177288"/>
                  </a:lnTo>
                  <a:lnTo>
                    <a:pt x="743216" y="177288"/>
                  </a:lnTo>
                  <a:lnTo>
                    <a:pt x="744444" y="177288"/>
                  </a:lnTo>
                  <a:lnTo>
                    <a:pt x="745673" y="177288"/>
                  </a:lnTo>
                  <a:lnTo>
                    <a:pt x="746901" y="177288"/>
                  </a:lnTo>
                  <a:lnTo>
                    <a:pt x="748130" y="177288"/>
                  </a:lnTo>
                  <a:lnTo>
                    <a:pt x="749358" y="177288"/>
                  </a:lnTo>
                  <a:lnTo>
                    <a:pt x="750587" y="177288"/>
                  </a:lnTo>
                  <a:lnTo>
                    <a:pt x="751815" y="177288"/>
                  </a:lnTo>
                  <a:lnTo>
                    <a:pt x="753044" y="177288"/>
                  </a:lnTo>
                  <a:lnTo>
                    <a:pt x="754272" y="177288"/>
                  </a:lnTo>
                  <a:lnTo>
                    <a:pt x="755501" y="177288"/>
                  </a:lnTo>
                  <a:lnTo>
                    <a:pt x="756729" y="177288"/>
                  </a:lnTo>
                  <a:lnTo>
                    <a:pt x="757957" y="177288"/>
                  </a:lnTo>
                  <a:lnTo>
                    <a:pt x="759186" y="177288"/>
                  </a:lnTo>
                  <a:lnTo>
                    <a:pt x="760414" y="177288"/>
                  </a:lnTo>
                  <a:lnTo>
                    <a:pt x="761643" y="177288"/>
                  </a:lnTo>
                  <a:lnTo>
                    <a:pt x="762871" y="177288"/>
                  </a:lnTo>
                  <a:lnTo>
                    <a:pt x="764100" y="177288"/>
                  </a:lnTo>
                  <a:lnTo>
                    <a:pt x="765328" y="177288"/>
                  </a:lnTo>
                  <a:lnTo>
                    <a:pt x="766557" y="177288"/>
                  </a:lnTo>
                  <a:lnTo>
                    <a:pt x="767785" y="177288"/>
                  </a:lnTo>
                  <a:lnTo>
                    <a:pt x="769014" y="177288"/>
                  </a:lnTo>
                  <a:lnTo>
                    <a:pt x="770242" y="177288"/>
                  </a:lnTo>
                  <a:lnTo>
                    <a:pt x="771471" y="177288"/>
                  </a:lnTo>
                  <a:lnTo>
                    <a:pt x="772699" y="177288"/>
                  </a:lnTo>
                  <a:lnTo>
                    <a:pt x="773927" y="177288"/>
                  </a:lnTo>
                  <a:lnTo>
                    <a:pt x="775156" y="177288"/>
                  </a:lnTo>
                  <a:lnTo>
                    <a:pt x="776384" y="177288"/>
                  </a:lnTo>
                  <a:lnTo>
                    <a:pt x="777613" y="177288"/>
                  </a:lnTo>
                  <a:lnTo>
                    <a:pt x="778841" y="177288"/>
                  </a:lnTo>
                  <a:lnTo>
                    <a:pt x="780070" y="177288"/>
                  </a:lnTo>
                  <a:lnTo>
                    <a:pt x="781298" y="177288"/>
                  </a:lnTo>
                  <a:lnTo>
                    <a:pt x="782527" y="177288"/>
                  </a:lnTo>
                  <a:lnTo>
                    <a:pt x="783755" y="177288"/>
                  </a:lnTo>
                  <a:lnTo>
                    <a:pt x="784984" y="177288"/>
                  </a:lnTo>
                  <a:lnTo>
                    <a:pt x="786212" y="177288"/>
                  </a:lnTo>
                  <a:lnTo>
                    <a:pt x="787440" y="177288"/>
                  </a:lnTo>
                  <a:lnTo>
                    <a:pt x="788669" y="177288"/>
                  </a:lnTo>
                  <a:lnTo>
                    <a:pt x="789897" y="177288"/>
                  </a:lnTo>
                  <a:lnTo>
                    <a:pt x="791126" y="177288"/>
                  </a:lnTo>
                  <a:lnTo>
                    <a:pt x="792354" y="177288"/>
                  </a:lnTo>
                  <a:lnTo>
                    <a:pt x="793583" y="177288"/>
                  </a:lnTo>
                  <a:lnTo>
                    <a:pt x="794811" y="177288"/>
                  </a:lnTo>
                  <a:lnTo>
                    <a:pt x="796040" y="177288"/>
                  </a:lnTo>
                  <a:lnTo>
                    <a:pt x="797268" y="177288"/>
                  </a:lnTo>
                  <a:lnTo>
                    <a:pt x="798497" y="177288"/>
                  </a:lnTo>
                  <a:lnTo>
                    <a:pt x="799725" y="177288"/>
                  </a:lnTo>
                  <a:lnTo>
                    <a:pt x="800953" y="177288"/>
                  </a:lnTo>
                  <a:lnTo>
                    <a:pt x="802182" y="177288"/>
                  </a:lnTo>
                  <a:lnTo>
                    <a:pt x="803410" y="177288"/>
                  </a:lnTo>
                  <a:lnTo>
                    <a:pt x="804639" y="177288"/>
                  </a:lnTo>
                  <a:lnTo>
                    <a:pt x="805867" y="177288"/>
                  </a:lnTo>
                  <a:lnTo>
                    <a:pt x="807096" y="177288"/>
                  </a:lnTo>
                  <a:lnTo>
                    <a:pt x="808324" y="177288"/>
                  </a:lnTo>
                  <a:lnTo>
                    <a:pt x="809553" y="177288"/>
                  </a:lnTo>
                  <a:lnTo>
                    <a:pt x="810781" y="177288"/>
                  </a:lnTo>
                  <a:lnTo>
                    <a:pt x="812010" y="177288"/>
                  </a:lnTo>
                  <a:lnTo>
                    <a:pt x="813238" y="177288"/>
                  </a:lnTo>
                  <a:lnTo>
                    <a:pt x="814467" y="177288"/>
                  </a:lnTo>
                  <a:lnTo>
                    <a:pt x="815695" y="177288"/>
                  </a:lnTo>
                  <a:lnTo>
                    <a:pt x="816923" y="177288"/>
                  </a:lnTo>
                  <a:lnTo>
                    <a:pt x="818152" y="177288"/>
                  </a:lnTo>
                  <a:lnTo>
                    <a:pt x="819380" y="177288"/>
                  </a:lnTo>
                  <a:lnTo>
                    <a:pt x="820609" y="177288"/>
                  </a:lnTo>
                  <a:lnTo>
                    <a:pt x="821837" y="177288"/>
                  </a:lnTo>
                  <a:lnTo>
                    <a:pt x="823066" y="177288"/>
                  </a:lnTo>
                  <a:lnTo>
                    <a:pt x="824294" y="177288"/>
                  </a:lnTo>
                  <a:lnTo>
                    <a:pt x="825523" y="177288"/>
                  </a:lnTo>
                  <a:lnTo>
                    <a:pt x="826751" y="177288"/>
                  </a:lnTo>
                  <a:lnTo>
                    <a:pt x="827980" y="177288"/>
                  </a:lnTo>
                  <a:lnTo>
                    <a:pt x="829208" y="177288"/>
                  </a:lnTo>
                  <a:lnTo>
                    <a:pt x="830436" y="177288"/>
                  </a:lnTo>
                  <a:lnTo>
                    <a:pt x="831665" y="177288"/>
                  </a:lnTo>
                  <a:lnTo>
                    <a:pt x="832893" y="177288"/>
                  </a:lnTo>
                  <a:lnTo>
                    <a:pt x="834122" y="177288"/>
                  </a:lnTo>
                  <a:lnTo>
                    <a:pt x="835350" y="177288"/>
                  </a:lnTo>
                  <a:lnTo>
                    <a:pt x="836579" y="177288"/>
                  </a:lnTo>
                  <a:lnTo>
                    <a:pt x="837807" y="177288"/>
                  </a:lnTo>
                  <a:lnTo>
                    <a:pt x="839036" y="177288"/>
                  </a:lnTo>
                  <a:lnTo>
                    <a:pt x="840264" y="177288"/>
                  </a:lnTo>
                  <a:lnTo>
                    <a:pt x="841493" y="177288"/>
                  </a:lnTo>
                  <a:lnTo>
                    <a:pt x="842721" y="177288"/>
                  </a:lnTo>
                  <a:lnTo>
                    <a:pt x="843949" y="177288"/>
                  </a:lnTo>
                  <a:lnTo>
                    <a:pt x="845178" y="177288"/>
                  </a:lnTo>
                  <a:lnTo>
                    <a:pt x="846406" y="177288"/>
                  </a:lnTo>
                  <a:lnTo>
                    <a:pt x="847635" y="177288"/>
                  </a:lnTo>
                  <a:lnTo>
                    <a:pt x="848863" y="177288"/>
                  </a:lnTo>
                  <a:lnTo>
                    <a:pt x="850092" y="177288"/>
                  </a:lnTo>
                  <a:lnTo>
                    <a:pt x="851320" y="177288"/>
                  </a:lnTo>
                  <a:lnTo>
                    <a:pt x="852549" y="177288"/>
                  </a:lnTo>
                  <a:lnTo>
                    <a:pt x="853777" y="177288"/>
                  </a:lnTo>
                  <a:lnTo>
                    <a:pt x="855006" y="177288"/>
                  </a:lnTo>
                  <a:lnTo>
                    <a:pt x="856234" y="177288"/>
                  </a:lnTo>
                  <a:lnTo>
                    <a:pt x="857463" y="177288"/>
                  </a:lnTo>
                  <a:lnTo>
                    <a:pt x="858691" y="177288"/>
                  </a:lnTo>
                  <a:lnTo>
                    <a:pt x="859919" y="177288"/>
                  </a:lnTo>
                  <a:lnTo>
                    <a:pt x="861148" y="177288"/>
                  </a:lnTo>
                  <a:lnTo>
                    <a:pt x="862376" y="177288"/>
                  </a:lnTo>
                  <a:lnTo>
                    <a:pt x="863605" y="177288"/>
                  </a:lnTo>
                  <a:lnTo>
                    <a:pt x="864833" y="177288"/>
                  </a:lnTo>
                  <a:lnTo>
                    <a:pt x="866062" y="177288"/>
                  </a:lnTo>
                  <a:lnTo>
                    <a:pt x="867290" y="177288"/>
                  </a:lnTo>
                  <a:lnTo>
                    <a:pt x="868519" y="177288"/>
                  </a:lnTo>
                  <a:lnTo>
                    <a:pt x="869747" y="177288"/>
                  </a:lnTo>
                  <a:lnTo>
                    <a:pt x="870976" y="177288"/>
                  </a:lnTo>
                  <a:lnTo>
                    <a:pt x="872204" y="177288"/>
                  </a:lnTo>
                  <a:lnTo>
                    <a:pt x="873432" y="177288"/>
                  </a:lnTo>
                  <a:lnTo>
                    <a:pt x="874661" y="177288"/>
                  </a:lnTo>
                  <a:lnTo>
                    <a:pt x="875889" y="177288"/>
                  </a:lnTo>
                  <a:lnTo>
                    <a:pt x="877118" y="177288"/>
                  </a:lnTo>
                  <a:lnTo>
                    <a:pt x="878346" y="177288"/>
                  </a:lnTo>
                  <a:lnTo>
                    <a:pt x="879575" y="177288"/>
                  </a:lnTo>
                  <a:lnTo>
                    <a:pt x="880803" y="177288"/>
                  </a:lnTo>
                  <a:lnTo>
                    <a:pt x="882032" y="177288"/>
                  </a:lnTo>
                  <a:lnTo>
                    <a:pt x="883260" y="177288"/>
                  </a:lnTo>
                  <a:lnTo>
                    <a:pt x="884489" y="177288"/>
                  </a:lnTo>
                  <a:lnTo>
                    <a:pt x="885717" y="177288"/>
                  </a:lnTo>
                  <a:lnTo>
                    <a:pt x="886945" y="177288"/>
                  </a:lnTo>
                  <a:lnTo>
                    <a:pt x="888174" y="177288"/>
                  </a:lnTo>
                  <a:lnTo>
                    <a:pt x="889402" y="177288"/>
                  </a:lnTo>
                  <a:lnTo>
                    <a:pt x="890631" y="177288"/>
                  </a:lnTo>
                  <a:lnTo>
                    <a:pt x="891859" y="177288"/>
                  </a:lnTo>
                  <a:lnTo>
                    <a:pt x="893088" y="177288"/>
                  </a:lnTo>
                  <a:lnTo>
                    <a:pt x="894316" y="177288"/>
                  </a:lnTo>
                  <a:lnTo>
                    <a:pt x="895545" y="177288"/>
                  </a:lnTo>
                  <a:lnTo>
                    <a:pt x="896773" y="177288"/>
                  </a:lnTo>
                  <a:lnTo>
                    <a:pt x="898002" y="177288"/>
                  </a:lnTo>
                  <a:lnTo>
                    <a:pt x="899230" y="177288"/>
                  </a:lnTo>
                  <a:lnTo>
                    <a:pt x="900459" y="177288"/>
                  </a:lnTo>
                  <a:lnTo>
                    <a:pt x="901687" y="177288"/>
                  </a:lnTo>
                  <a:lnTo>
                    <a:pt x="902915" y="177288"/>
                  </a:lnTo>
                  <a:lnTo>
                    <a:pt x="904144" y="177288"/>
                  </a:lnTo>
                  <a:lnTo>
                    <a:pt x="905372" y="177288"/>
                  </a:lnTo>
                  <a:lnTo>
                    <a:pt x="906601" y="177288"/>
                  </a:lnTo>
                  <a:lnTo>
                    <a:pt x="907829" y="177288"/>
                  </a:lnTo>
                  <a:lnTo>
                    <a:pt x="909058" y="177288"/>
                  </a:lnTo>
                  <a:lnTo>
                    <a:pt x="910286" y="177288"/>
                  </a:lnTo>
                  <a:lnTo>
                    <a:pt x="911515" y="177288"/>
                  </a:lnTo>
                  <a:lnTo>
                    <a:pt x="912743" y="177288"/>
                  </a:lnTo>
                  <a:lnTo>
                    <a:pt x="913972" y="177288"/>
                  </a:lnTo>
                  <a:lnTo>
                    <a:pt x="915200" y="177288"/>
                  </a:lnTo>
                  <a:lnTo>
                    <a:pt x="916428" y="177288"/>
                  </a:lnTo>
                  <a:lnTo>
                    <a:pt x="917657" y="177288"/>
                  </a:lnTo>
                  <a:lnTo>
                    <a:pt x="918885" y="177288"/>
                  </a:lnTo>
                  <a:lnTo>
                    <a:pt x="920114" y="177288"/>
                  </a:lnTo>
                  <a:lnTo>
                    <a:pt x="921342" y="177288"/>
                  </a:lnTo>
                  <a:lnTo>
                    <a:pt x="922571" y="177288"/>
                  </a:lnTo>
                  <a:lnTo>
                    <a:pt x="923799" y="177288"/>
                  </a:lnTo>
                  <a:lnTo>
                    <a:pt x="925028" y="177288"/>
                  </a:lnTo>
                  <a:lnTo>
                    <a:pt x="926256" y="177288"/>
                  </a:lnTo>
                  <a:lnTo>
                    <a:pt x="927485" y="177288"/>
                  </a:lnTo>
                  <a:lnTo>
                    <a:pt x="928713" y="177288"/>
                  </a:lnTo>
                  <a:lnTo>
                    <a:pt x="929941" y="177288"/>
                  </a:lnTo>
                  <a:lnTo>
                    <a:pt x="931170" y="177288"/>
                  </a:lnTo>
                  <a:lnTo>
                    <a:pt x="932398" y="177288"/>
                  </a:lnTo>
                  <a:lnTo>
                    <a:pt x="933627" y="177288"/>
                  </a:lnTo>
                  <a:lnTo>
                    <a:pt x="934855" y="177288"/>
                  </a:lnTo>
                  <a:lnTo>
                    <a:pt x="936084" y="177288"/>
                  </a:lnTo>
                  <a:lnTo>
                    <a:pt x="937312" y="177288"/>
                  </a:lnTo>
                  <a:lnTo>
                    <a:pt x="938541" y="177288"/>
                  </a:lnTo>
                  <a:lnTo>
                    <a:pt x="939769" y="177288"/>
                  </a:lnTo>
                  <a:lnTo>
                    <a:pt x="940998" y="177288"/>
                  </a:lnTo>
                  <a:lnTo>
                    <a:pt x="942226" y="177288"/>
                  </a:lnTo>
                  <a:lnTo>
                    <a:pt x="943454" y="177288"/>
                  </a:lnTo>
                  <a:lnTo>
                    <a:pt x="944683" y="177288"/>
                  </a:lnTo>
                  <a:lnTo>
                    <a:pt x="945911" y="177288"/>
                  </a:lnTo>
                  <a:lnTo>
                    <a:pt x="947140" y="177288"/>
                  </a:lnTo>
                  <a:lnTo>
                    <a:pt x="948368" y="177288"/>
                  </a:lnTo>
                  <a:lnTo>
                    <a:pt x="949597" y="177288"/>
                  </a:lnTo>
                  <a:lnTo>
                    <a:pt x="950825" y="177288"/>
                  </a:lnTo>
                  <a:lnTo>
                    <a:pt x="952054" y="177288"/>
                  </a:lnTo>
                  <a:lnTo>
                    <a:pt x="953282" y="177288"/>
                  </a:lnTo>
                  <a:lnTo>
                    <a:pt x="954511" y="177288"/>
                  </a:lnTo>
                  <a:lnTo>
                    <a:pt x="955739" y="177288"/>
                  </a:lnTo>
                  <a:lnTo>
                    <a:pt x="956968" y="177288"/>
                  </a:lnTo>
                  <a:lnTo>
                    <a:pt x="958196" y="177288"/>
                  </a:lnTo>
                  <a:lnTo>
                    <a:pt x="959424" y="177288"/>
                  </a:lnTo>
                  <a:lnTo>
                    <a:pt x="960653" y="177288"/>
                  </a:lnTo>
                  <a:lnTo>
                    <a:pt x="961881" y="177288"/>
                  </a:lnTo>
                  <a:lnTo>
                    <a:pt x="963110" y="177288"/>
                  </a:lnTo>
                  <a:lnTo>
                    <a:pt x="964338" y="177288"/>
                  </a:lnTo>
                  <a:lnTo>
                    <a:pt x="965567" y="177288"/>
                  </a:lnTo>
                  <a:lnTo>
                    <a:pt x="966795" y="177288"/>
                  </a:lnTo>
                  <a:lnTo>
                    <a:pt x="968024" y="177288"/>
                  </a:lnTo>
                  <a:lnTo>
                    <a:pt x="969252" y="177288"/>
                  </a:lnTo>
                  <a:lnTo>
                    <a:pt x="970481" y="177288"/>
                  </a:lnTo>
                  <a:lnTo>
                    <a:pt x="971709" y="177288"/>
                  </a:lnTo>
                  <a:lnTo>
                    <a:pt x="972937" y="177288"/>
                  </a:lnTo>
                  <a:lnTo>
                    <a:pt x="974166" y="177288"/>
                  </a:lnTo>
                  <a:lnTo>
                    <a:pt x="975394" y="177288"/>
                  </a:lnTo>
                  <a:lnTo>
                    <a:pt x="976623" y="177288"/>
                  </a:lnTo>
                  <a:lnTo>
                    <a:pt x="977851" y="177288"/>
                  </a:lnTo>
                  <a:lnTo>
                    <a:pt x="979080" y="177288"/>
                  </a:lnTo>
                  <a:lnTo>
                    <a:pt x="980308" y="177288"/>
                  </a:lnTo>
                  <a:lnTo>
                    <a:pt x="981537" y="177288"/>
                  </a:lnTo>
                  <a:lnTo>
                    <a:pt x="982765" y="177288"/>
                  </a:lnTo>
                  <a:lnTo>
                    <a:pt x="983994" y="177288"/>
                  </a:lnTo>
                  <a:lnTo>
                    <a:pt x="985222" y="177288"/>
                  </a:lnTo>
                  <a:lnTo>
                    <a:pt x="986450" y="177288"/>
                  </a:lnTo>
                  <a:lnTo>
                    <a:pt x="987679" y="177288"/>
                  </a:lnTo>
                  <a:lnTo>
                    <a:pt x="988907" y="177288"/>
                  </a:lnTo>
                  <a:lnTo>
                    <a:pt x="990136" y="177288"/>
                  </a:lnTo>
                  <a:lnTo>
                    <a:pt x="991364" y="177288"/>
                  </a:lnTo>
                  <a:lnTo>
                    <a:pt x="992593" y="177288"/>
                  </a:lnTo>
                  <a:lnTo>
                    <a:pt x="993821" y="177288"/>
                  </a:lnTo>
                  <a:lnTo>
                    <a:pt x="995050" y="177288"/>
                  </a:lnTo>
                  <a:lnTo>
                    <a:pt x="996278" y="177288"/>
                  </a:lnTo>
                  <a:lnTo>
                    <a:pt x="997507" y="177288"/>
                  </a:lnTo>
                  <a:lnTo>
                    <a:pt x="998735" y="177288"/>
                  </a:lnTo>
                  <a:lnTo>
                    <a:pt x="999964" y="177288"/>
                  </a:lnTo>
                  <a:lnTo>
                    <a:pt x="1001192" y="177288"/>
                  </a:lnTo>
                  <a:lnTo>
                    <a:pt x="1002420" y="177288"/>
                  </a:lnTo>
                  <a:lnTo>
                    <a:pt x="1003649" y="177288"/>
                  </a:lnTo>
                  <a:lnTo>
                    <a:pt x="1004877" y="177288"/>
                  </a:lnTo>
                  <a:lnTo>
                    <a:pt x="1006106" y="177288"/>
                  </a:lnTo>
                  <a:lnTo>
                    <a:pt x="1007334" y="177288"/>
                  </a:lnTo>
                  <a:lnTo>
                    <a:pt x="1008563" y="177288"/>
                  </a:lnTo>
                  <a:lnTo>
                    <a:pt x="1009791" y="177288"/>
                  </a:lnTo>
                  <a:lnTo>
                    <a:pt x="1011020" y="177288"/>
                  </a:lnTo>
                  <a:lnTo>
                    <a:pt x="1012248" y="177288"/>
                  </a:lnTo>
                  <a:lnTo>
                    <a:pt x="1013477" y="177288"/>
                  </a:lnTo>
                  <a:lnTo>
                    <a:pt x="1014705" y="177288"/>
                  </a:lnTo>
                  <a:lnTo>
                    <a:pt x="1015933" y="177288"/>
                  </a:lnTo>
                  <a:lnTo>
                    <a:pt x="1017162" y="177288"/>
                  </a:lnTo>
                  <a:lnTo>
                    <a:pt x="1018390" y="177288"/>
                  </a:lnTo>
                  <a:lnTo>
                    <a:pt x="1019619" y="177288"/>
                  </a:lnTo>
                  <a:lnTo>
                    <a:pt x="1020847" y="177288"/>
                  </a:lnTo>
                  <a:lnTo>
                    <a:pt x="1022076" y="177288"/>
                  </a:lnTo>
                  <a:lnTo>
                    <a:pt x="1023304" y="177288"/>
                  </a:lnTo>
                  <a:lnTo>
                    <a:pt x="1024533" y="177288"/>
                  </a:lnTo>
                  <a:lnTo>
                    <a:pt x="1025761" y="177288"/>
                  </a:lnTo>
                  <a:lnTo>
                    <a:pt x="1026990" y="177288"/>
                  </a:lnTo>
                  <a:lnTo>
                    <a:pt x="1028218" y="177288"/>
                  </a:lnTo>
                  <a:lnTo>
                    <a:pt x="1029446" y="177288"/>
                  </a:lnTo>
                  <a:lnTo>
                    <a:pt x="1030675" y="177288"/>
                  </a:lnTo>
                  <a:lnTo>
                    <a:pt x="1031903" y="177288"/>
                  </a:lnTo>
                  <a:lnTo>
                    <a:pt x="1033132" y="177288"/>
                  </a:lnTo>
                  <a:lnTo>
                    <a:pt x="1034360" y="177288"/>
                  </a:lnTo>
                  <a:lnTo>
                    <a:pt x="1035589" y="177288"/>
                  </a:lnTo>
                  <a:lnTo>
                    <a:pt x="1036817" y="177288"/>
                  </a:lnTo>
                  <a:lnTo>
                    <a:pt x="1038046" y="177288"/>
                  </a:lnTo>
                  <a:lnTo>
                    <a:pt x="1039274" y="177288"/>
                  </a:lnTo>
                  <a:lnTo>
                    <a:pt x="1040503" y="177288"/>
                  </a:lnTo>
                  <a:lnTo>
                    <a:pt x="1041731" y="177288"/>
                  </a:lnTo>
                  <a:lnTo>
                    <a:pt x="1042960" y="177288"/>
                  </a:lnTo>
                  <a:lnTo>
                    <a:pt x="1044188" y="177288"/>
                  </a:lnTo>
                  <a:lnTo>
                    <a:pt x="1045416" y="177288"/>
                  </a:lnTo>
                  <a:lnTo>
                    <a:pt x="1046645" y="177288"/>
                  </a:lnTo>
                  <a:lnTo>
                    <a:pt x="1047873" y="177288"/>
                  </a:lnTo>
                  <a:lnTo>
                    <a:pt x="1049102" y="177288"/>
                  </a:lnTo>
                  <a:lnTo>
                    <a:pt x="1050330" y="177288"/>
                  </a:lnTo>
                  <a:lnTo>
                    <a:pt x="1051559" y="177288"/>
                  </a:lnTo>
                  <a:lnTo>
                    <a:pt x="1052787" y="177288"/>
                  </a:lnTo>
                  <a:lnTo>
                    <a:pt x="1054016" y="177288"/>
                  </a:lnTo>
                  <a:lnTo>
                    <a:pt x="1055244" y="177288"/>
                  </a:lnTo>
                  <a:lnTo>
                    <a:pt x="1056473" y="177288"/>
                  </a:lnTo>
                  <a:lnTo>
                    <a:pt x="1057701" y="177288"/>
                  </a:lnTo>
                  <a:lnTo>
                    <a:pt x="1058929" y="177288"/>
                  </a:lnTo>
                  <a:lnTo>
                    <a:pt x="1060158" y="177288"/>
                  </a:lnTo>
                  <a:lnTo>
                    <a:pt x="1061386" y="177288"/>
                  </a:lnTo>
                  <a:lnTo>
                    <a:pt x="1062615" y="177288"/>
                  </a:lnTo>
                  <a:lnTo>
                    <a:pt x="1063843" y="177288"/>
                  </a:lnTo>
                  <a:lnTo>
                    <a:pt x="1065072" y="177288"/>
                  </a:lnTo>
                  <a:lnTo>
                    <a:pt x="1066300" y="177288"/>
                  </a:lnTo>
                  <a:lnTo>
                    <a:pt x="1067529" y="177288"/>
                  </a:lnTo>
                  <a:lnTo>
                    <a:pt x="1068757" y="177288"/>
                  </a:lnTo>
                  <a:lnTo>
                    <a:pt x="1069986" y="177288"/>
                  </a:lnTo>
                  <a:lnTo>
                    <a:pt x="1071214" y="177288"/>
                  </a:lnTo>
                  <a:lnTo>
                    <a:pt x="1072442" y="177288"/>
                  </a:lnTo>
                  <a:lnTo>
                    <a:pt x="1073671" y="177288"/>
                  </a:lnTo>
                  <a:lnTo>
                    <a:pt x="1074899" y="177288"/>
                  </a:lnTo>
                  <a:lnTo>
                    <a:pt x="1076128" y="177288"/>
                  </a:lnTo>
                  <a:lnTo>
                    <a:pt x="1077356" y="177288"/>
                  </a:lnTo>
                  <a:lnTo>
                    <a:pt x="1078585" y="177288"/>
                  </a:lnTo>
                  <a:lnTo>
                    <a:pt x="1079813" y="177288"/>
                  </a:lnTo>
                  <a:lnTo>
                    <a:pt x="1081042" y="177288"/>
                  </a:lnTo>
                  <a:lnTo>
                    <a:pt x="1082270" y="177288"/>
                  </a:lnTo>
                  <a:lnTo>
                    <a:pt x="1083499" y="177288"/>
                  </a:lnTo>
                  <a:lnTo>
                    <a:pt x="1084727" y="177288"/>
                  </a:lnTo>
                  <a:lnTo>
                    <a:pt x="1085956" y="177288"/>
                  </a:lnTo>
                  <a:lnTo>
                    <a:pt x="1087184" y="177288"/>
                  </a:lnTo>
                  <a:lnTo>
                    <a:pt x="1088412" y="177288"/>
                  </a:lnTo>
                  <a:lnTo>
                    <a:pt x="1089641" y="177288"/>
                  </a:lnTo>
                  <a:lnTo>
                    <a:pt x="1090869" y="177288"/>
                  </a:lnTo>
                  <a:lnTo>
                    <a:pt x="1092098" y="177288"/>
                  </a:lnTo>
                  <a:lnTo>
                    <a:pt x="1093326" y="177288"/>
                  </a:lnTo>
                  <a:lnTo>
                    <a:pt x="1094555" y="177288"/>
                  </a:lnTo>
                  <a:lnTo>
                    <a:pt x="1095783" y="177288"/>
                  </a:lnTo>
                  <a:lnTo>
                    <a:pt x="1097012" y="177288"/>
                  </a:lnTo>
                  <a:lnTo>
                    <a:pt x="1098240" y="177288"/>
                  </a:lnTo>
                  <a:lnTo>
                    <a:pt x="1099469" y="177288"/>
                  </a:lnTo>
                  <a:lnTo>
                    <a:pt x="1100697" y="177288"/>
                  </a:lnTo>
                  <a:lnTo>
                    <a:pt x="1101925" y="177288"/>
                  </a:lnTo>
                  <a:lnTo>
                    <a:pt x="1103154" y="177288"/>
                  </a:lnTo>
                  <a:lnTo>
                    <a:pt x="1104382" y="177288"/>
                  </a:lnTo>
                  <a:lnTo>
                    <a:pt x="1105611" y="177288"/>
                  </a:lnTo>
                  <a:lnTo>
                    <a:pt x="1106839" y="177288"/>
                  </a:lnTo>
                  <a:lnTo>
                    <a:pt x="1108068" y="177288"/>
                  </a:lnTo>
                  <a:lnTo>
                    <a:pt x="1109296" y="177288"/>
                  </a:lnTo>
                  <a:lnTo>
                    <a:pt x="1110525" y="177288"/>
                  </a:lnTo>
                  <a:lnTo>
                    <a:pt x="1111753" y="177288"/>
                  </a:lnTo>
                  <a:lnTo>
                    <a:pt x="1112982" y="177288"/>
                  </a:lnTo>
                  <a:lnTo>
                    <a:pt x="1114210" y="177288"/>
                  </a:lnTo>
                  <a:lnTo>
                    <a:pt x="1115438" y="177288"/>
                  </a:lnTo>
                  <a:lnTo>
                    <a:pt x="1116667" y="177288"/>
                  </a:lnTo>
                  <a:lnTo>
                    <a:pt x="1117895" y="177288"/>
                  </a:lnTo>
                  <a:lnTo>
                    <a:pt x="1119124" y="177288"/>
                  </a:lnTo>
                  <a:lnTo>
                    <a:pt x="1120352" y="177288"/>
                  </a:lnTo>
                  <a:lnTo>
                    <a:pt x="1121581" y="177288"/>
                  </a:lnTo>
                  <a:lnTo>
                    <a:pt x="1122809" y="177288"/>
                  </a:lnTo>
                  <a:lnTo>
                    <a:pt x="1124038" y="177288"/>
                  </a:lnTo>
                  <a:lnTo>
                    <a:pt x="1125266" y="177288"/>
                  </a:lnTo>
                  <a:lnTo>
                    <a:pt x="1126495" y="177288"/>
                  </a:lnTo>
                  <a:lnTo>
                    <a:pt x="1127723" y="177288"/>
                  </a:lnTo>
                  <a:lnTo>
                    <a:pt x="1128952" y="177288"/>
                  </a:lnTo>
                  <a:lnTo>
                    <a:pt x="1130180" y="177288"/>
                  </a:lnTo>
                  <a:lnTo>
                    <a:pt x="1131408" y="177288"/>
                  </a:lnTo>
                  <a:lnTo>
                    <a:pt x="1132637" y="177288"/>
                  </a:lnTo>
                  <a:lnTo>
                    <a:pt x="1133865" y="177288"/>
                  </a:lnTo>
                  <a:lnTo>
                    <a:pt x="1135094" y="177288"/>
                  </a:lnTo>
                  <a:lnTo>
                    <a:pt x="1136322" y="177288"/>
                  </a:lnTo>
                  <a:lnTo>
                    <a:pt x="1137551" y="177288"/>
                  </a:lnTo>
                  <a:lnTo>
                    <a:pt x="1138779" y="177288"/>
                  </a:lnTo>
                  <a:lnTo>
                    <a:pt x="1140008" y="177288"/>
                  </a:lnTo>
                  <a:lnTo>
                    <a:pt x="1141236" y="177288"/>
                  </a:lnTo>
                  <a:lnTo>
                    <a:pt x="1142465" y="177288"/>
                  </a:lnTo>
                  <a:lnTo>
                    <a:pt x="1143693" y="177288"/>
                  </a:lnTo>
                  <a:lnTo>
                    <a:pt x="1144921" y="177288"/>
                  </a:lnTo>
                  <a:lnTo>
                    <a:pt x="1146150" y="177288"/>
                  </a:lnTo>
                  <a:lnTo>
                    <a:pt x="1147378" y="177288"/>
                  </a:lnTo>
                  <a:lnTo>
                    <a:pt x="1148607" y="177288"/>
                  </a:lnTo>
                  <a:lnTo>
                    <a:pt x="1149835" y="177288"/>
                  </a:lnTo>
                  <a:lnTo>
                    <a:pt x="1151064" y="177288"/>
                  </a:lnTo>
                  <a:lnTo>
                    <a:pt x="1152292" y="177288"/>
                  </a:lnTo>
                  <a:lnTo>
                    <a:pt x="1153521" y="177288"/>
                  </a:lnTo>
                  <a:lnTo>
                    <a:pt x="1154749" y="177288"/>
                  </a:lnTo>
                  <a:lnTo>
                    <a:pt x="1155978" y="177288"/>
                  </a:lnTo>
                  <a:lnTo>
                    <a:pt x="1157206" y="177288"/>
                  </a:lnTo>
                  <a:lnTo>
                    <a:pt x="1158434" y="177288"/>
                  </a:lnTo>
                  <a:lnTo>
                    <a:pt x="1159663" y="177288"/>
                  </a:lnTo>
                  <a:lnTo>
                    <a:pt x="1160891" y="177288"/>
                  </a:lnTo>
                  <a:lnTo>
                    <a:pt x="1162120" y="177288"/>
                  </a:lnTo>
                  <a:lnTo>
                    <a:pt x="1163348" y="177288"/>
                  </a:lnTo>
                  <a:lnTo>
                    <a:pt x="1164577" y="177288"/>
                  </a:lnTo>
                  <a:lnTo>
                    <a:pt x="1165805" y="177288"/>
                  </a:lnTo>
                  <a:lnTo>
                    <a:pt x="1167034" y="177288"/>
                  </a:lnTo>
                  <a:lnTo>
                    <a:pt x="1168262" y="177288"/>
                  </a:lnTo>
                  <a:lnTo>
                    <a:pt x="1169491" y="177288"/>
                  </a:lnTo>
                  <a:lnTo>
                    <a:pt x="1170719" y="177288"/>
                  </a:lnTo>
                  <a:lnTo>
                    <a:pt x="1171948" y="177288"/>
                  </a:lnTo>
                  <a:lnTo>
                    <a:pt x="1173176" y="177288"/>
                  </a:lnTo>
                  <a:lnTo>
                    <a:pt x="1174404" y="177288"/>
                  </a:lnTo>
                  <a:lnTo>
                    <a:pt x="1175633" y="177288"/>
                  </a:lnTo>
                  <a:lnTo>
                    <a:pt x="1176861" y="177288"/>
                  </a:lnTo>
                  <a:lnTo>
                    <a:pt x="1178090" y="177288"/>
                  </a:lnTo>
                  <a:lnTo>
                    <a:pt x="1179318" y="177288"/>
                  </a:lnTo>
                  <a:lnTo>
                    <a:pt x="1180547" y="177288"/>
                  </a:lnTo>
                  <a:lnTo>
                    <a:pt x="1181775" y="177288"/>
                  </a:lnTo>
                  <a:lnTo>
                    <a:pt x="1183004" y="177288"/>
                  </a:lnTo>
                  <a:lnTo>
                    <a:pt x="1184232" y="177288"/>
                  </a:lnTo>
                  <a:lnTo>
                    <a:pt x="1185461" y="177288"/>
                  </a:lnTo>
                  <a:lnTo>
                    <a:pt x="1186689" y="177288"/>
                  </a:lnTo>
                  <a:lnTo>
                    <a:pt x="1187917" y="177288"/>
                  </a:lnTo>
                  <a:lnTo>
                    <a:pt x="1189146" y="177288"/>
                  </a:lnTo>
                  <a:lnTo>
                    <a:pt x="1190374" y="177288"/>
                  </a:lnTo>
                  <a:lnTo>
                    <a:pt x="1191603" y="177288"/>
                  </a:lnTo>
                  <a:lnTo>
                    <a:pt x="1192831" y="177288"/>
                  </a:lnTo>
                  <a:lnTo>
                    <a:pt x="1194060" y="177288"/>
                  </a:lnTo>
                  <a:lnTo>
                    <a:pt x="1195288" y="177288"/>
                  </a:lnTo>
                  <a:lnTo>
                    <a:pt x="1196517" y="177288"/>
                  </a:lnTo>
                  <a:lnTo>
                    <a:pt x="1197745" y="177288"/>
                  </a:lnTo>
                  <a:lnTo>
                    <a:pt x="1198974" y="177288"/>
                  </a:lnTo>
                  <a:lnTo>
                    <a:pt x="1200202" y="177288"/>
                  </a:lnTo>
                  <a:lnTo>
                    <a:pt x="1201430" y="177288"/>
                  </a:lnTo>
                  <a:lnTo>
                    <a:pt x="1202659" y="177288"/>
                  </a:lnTo>
                  <a:lnTo>
                    <a:pt x="1203887" y="177288"/>
                  </a:lnTo>
                  <a:lnTo>
                    <a:pt x="1205116" y="177288"/>
                  </a:lnTo>
                  <a:lnTo>
                    <a:pt x="1206344" y="177288"/>
                  </a:lnTo>
                  <a:lnTo>
                    <a:pt x="1207573" y="177288"/>
                  </a:lnTo>
                  <a:lnTo>
                    <a:pt x="1208801" y="177288"/>
                  </a:lnTo>
                  <a:lnTo>
                    <a:pt x="1210030" y="177288"/>
                  </a:lnTo>
                  <a:lnTo>
                    <a:pt x="1211258" y="177288"/>
                  </a:lnTo>
                  <a:lnTo>
                    <a:pt x="1212487" y="177288"/>
                  </a:lnTo>
                  <a:lnTo>
                    <a:pt x="1213715" y="177288"/>
                  </a:lnTo>
                  <a:lnTo>
                    <a:pt x="1214943" y="177288"/>
                  </a:lnTo>
                  <a:lnTo>
                    <a:pt x="1216172" y="177288"/>
                  </a:lnTo>
                  <a:lnTo>
                    <a:pt x="1217400" y="177288"/>
                  </a:lnTo>
                  <a:lnTo>
                    <a:pt x="1218629" y="177288"/>
                  </a:lnTo>
                  <a:lnTo>
                    <a:pt x="1219857" y="177288"/>
                  </a:lnTo>
                  <a:lnTo>
                    <a:pt x="1221086" y="177288"/>
                  </a:lnTo>
                  <a:lnTo>
                    <a:pt x="1222314" y="177288"/>
                  </a:lnTo>
                  <a:lnTo>
                    <a:pt x="1223543" y="177288"/>
                  </a:lnTo>
                  <a:lnTo>
                    <a:pt x="1224771" y="177288"/>
                  </a:lnTo>
                  <a:lnTo>
                    <a:pt x="1226000" y="177288"/>
                  </a:lnTo>
                  <a:lnTo>
                    <a:pt x="1227228" y="177288"/>
                  </a:lnTo>
                  <a:lnTo>
                    <a:pt x="1228457" y="177288"/>
                  </a:lnTo>
                  <a:lnTo>
                    <a:pt x="1229685" y="177288"/>
                  </a:lnTo>
                  <a:lnTo>
                    <a:pt x="1230913" y="177288"/>
                  </a:lnTo>
                  <a:lnTo>
                    <a:pt x="1232142" y="177288"/>
                  </a:lnTo>
                  <a:lnTo>
                    <a:pt x="1233370" y="177288"/>
                  </a:lnTo>
                  <a:lnTo>
                    <a:pt x="1234599" y="177288"/>
                  </a:lnTo>
                  <a:lnTo>
                    <a:pt x="1235827" y="177288"/>
                  </a:lnTo>
                  <a:lnTo>
                    <a:pt x="1237056" y="177288"/>
                  </a:lnTo>
                  <a:lnTo>
                    <a:pt x="1238284" y="177288"/>
                  </a:lnTo>
                  <a:lnTo>
                    <a:pt x="1239513" y="177288"/>
                  </a:lnTo>
                  <a:lnTo>
                    <a:pt x="1240741" y="177288"/>
                  </a:lnTo>
                  <a:lnTo>
                    <a:pt x="1241970" y="177288"/>
                  </a:lnTo>
                  <a:lnTo>
                    <a:pt x="1243198" y="177288"/>
                  </a:lnTo>
                  <a:lnTo>
                    <a:pt x="1244426" y="177288"/>
                  </a:lnTo>
                  <a:lnTo>
                    <a:pt x="1245655" y="177288"/>
                  </a:lnTo>
                  <a:lnTo>
                    <a:pt x="1246883" y="177288"/>
                  </a:lnTo>
                  <a:lnTo>
                    <a:pt x="1248112" y="177288"/>
                  </a:lnTo>
                  <a:lnTo>
                    <a:pt x="1249340" y="177288"/>
                  </a:lnTo>
                  <a:lnTo>
                    <a:pt x="1250569" y="177288"/>
                  </a:lnTo>
                  <a:lnTo>
                    <a:pt x="1251797" y="177288"/>
                  </a:lnTo>
                  <a:lnTo>
                    <a:pt x="1253026" y="177288"/>
                  </a:lnTo>
                  <a:lnTo>
                    <a:pt x="1254254" y="177288"/>
                  </a:lnTo>
                  <a:lnTo>
                    <a:pt x="1255483" y="177288"/>
                  </a:lnTo>
                  <a:lnTo>
                    <a:pt x="1256711" y="177288"/>
                  </a:lnTo>
                  <a:lnTo>
                    <a:pt x="1257939" y="177288"/>
                  </a:lnTo>
                  <a:lnTo>
                    <a:pt x="1259168" y="177288"/>
                  </a:lnTo>
                  <a:lnTo>
                    <a:pt x="1260396" y="177288"/>
                  </a:lnTo>
                  <a:lnTo>
                    <a:pt x="1261625" y="177288"/>
                  </a:lnTo>
                  <a:lnTo>
                    <a:pt x="1262853" y="177288"/>
                  </a:lnTo>
                  <a:lnTo>
                    <a:pt x="1264082" y="177288"/>
                  </a:lnTo>
                  <a:lnTo>
                    <a:pt x="1265310" y="177288"/>
                  </a:lnTo>
                  <a:lnTo>
                    <a:pt x="1266539" y="177288"/>
                  </a:lnTo>
                  <a:lnTo>
                    <a:pt x="1267767" y="177288"/>
                  </a:lnTo>
                  <a:lnTo>
                    <a:pt x="1268996" y="177288"/>
                  </a:lnTo>
                  <a:lnTo>
                    <a:pt x="1270224" y="177288"/>
                  </a:lnTo>
                  <a:lnTo>
                    <a:pt x="1271453" y="177288"/>
                  </a:lnTo>
                  <a:lnTo>
                    <a:pt x="1272681" y="177288"/>
                  </a:lnTo>
                  <a:lnTo>
                    <a:pt x="1273909" y="177288"/>
                  </a:lnTo>
                  <a:lnTo>
                    <a:pt x="1275138" y="177288"/>
                  </a:lnTo>
                  <a:lnTo>
                    <a:pt x="1276366" y="177288"/>
                  </a:lnTo>
                  <a:lnTo>
                    <a:pt x="1277595" y="177288"/>
                  </a:lnTo>
                  <a:lnTo>
                    <a:pt x="1278823" y="177288"/>
                  </a:lnTo>
                  <a:lnTo>
                    <a:pt x="1280052" y="177288"/>
                  </a:lnTo>
                  <a:lnTo>
                    <a:pt x="1281280" y="177288"/>
                  </a:lnTo>
                  <a:lnTo>
                    <a:pt x="1282509" y="177288"/>
                  </a:lnTo>
                  <a:lnTo>
                    <a:pt x="1283737" y="177288"/>
                  </a:lnTo>
                  <a:lnTo>
                    <a:pt x="1284966" y="177288"/>
                  </a:lnTo>
                  <a:lnTo>
                    <a:pt x="1286194" y="177288"/>
                  </a:lnTo>
                  <a:lnTo>
                    <a:pt x="1287422" y="177288"/>
                  </a:lnTo>
                  <a:lnTo>
                    <a:pt x="1288651" y="177288"/>
                  </a:lnTo>
                  <a:lnTo>
                    <a:pt x="1289879" y="177288"/>
                  </a:lnTo>
                  <a:lnTo>
                    <a:pt x="1291108" y="177288"/>
                  </a:lnTo>
                  <a:lnTo>
                    <a:pt x="1292336" y="177288"/>
                  </a:lnTo>
                  <a:lnTo>
                    <a:pt x="1293565" y="177288"/>
                  </a:lnTo>
                  <a:lnTo>
                    <a:pt x="1294793" y="177288"/>
                  </a:lnTo>
                  <a:lnTo>
                    <a:pt x="1296022" y="177288"/>
                  </a:lnTo>
                  <a:lnTo>
                    <a:pt x="1297250" y="177288"/>
                  </a:lnTo>
                  <a:lnTo>
                    <a:pt x="1298479" y="177288"/>
                  </a:lnTo>
                  <a:lnTo>
                    <a:pt x="1299707" y="177288"/>
                  </a:lnTo>
                  <a:lnTo>
                    <a:pt x="1300935" y="177288"/>
                  </a:lnTo>
                  <a:lnTo>
                    <a:pt x="1302164" y="177288"/>
                  </a:lnTo>
                  <a:lnTo>
                    <a:pt x="1303392" y="177288"/>
                  </a:lnTo>
                  <a:lnTo>
                    <a:pt x="1304621" y="177288"/>
                  </a:lnTo>
                  <a:lnTo>
                    <a:pt x="1305849" y="177288"/>
                  </a:lnTo>
                  <a:lnTo>
                    <a:pt x="1307078" y="177288"/>
                  </a:lnTo>
                  <a:lnTo>
                    <a:pt x="1308306" y="177288"/>
                  </a:lnTo>
                  <a:lnTo>
                    <a:pt x="1309535" y="177288"/>
                  </a:lnTo>
                  <a:lnTo>
                    <a:pt x="1310763" y="177288"/>
                  </a:lnTo>
                  <a:lnTo>
                    <a:pt x="1311992" y="177288"/>
                  </a:lnTo>
                  <a:lnTo>
                    <a:pt x="1313220" y="177288"/>
                  </a:lnTo>
                  <a:lnTo>
                    <a:pt x="1314449" y="177288"/>
                  </a:lnTo>
                  <a:lnTo>
                    <a:pt x="1315677" y="177288"/>
                  </a:lnTo>
                  <a:lnTo>
                    <a:pt x="1316905" y="177288"/>
                  </a:lnTo>
                  <a:lnTo>
                    <a:pt x="1318134" y="177288"/>
                  </a:lnTo>
                  <a:lnTo>
                    <a:pt x="1319362" y="177288"/>
                  </a:lnTo>
                  <a:lnTo>
                    <a:pt x="1320591" y="177288"/>
                  </a:lnTo>
                  <a:lnTo>
                    <a:pt x="1321819" y="177288"/>
                  </a:lnTo>
                  <a:lnTo>
                    <a:pt x="1323048" y="177288"/>
                  </a:lnTo>
                  <a:lnTo>
                    <a:pt x="1324276" y="177288"/>
                  </a:lnTo>
                  <a:lnTo>
                    <a:pt x="1325505" y="177288"/>
                  </a:lnTo>
                  <a:lnTo>
                    <a:pt x="1326733" y="177288"/>
                  </a:lnTo>
                  <a:lnTo>
                    <a:pt x="1327962" y="177288"/>
                  </a:lnTo>
                  <a:lnTo>
                    <a:pt x="1329190" y="177288"/>
                  </a:lnTo>
                  <a:lnTo>
                    <a:pt x="1330418" y="177288"/>
                  </a:lnTo>
                  <a:lnTo>
                    <a:pt x="1331647" y="177288"/>
                  </a:lnTo>
                  <a:lnTo>
                    <a:pt x="1332875" y="177288"/>
                  </a:lnTo>
                  <a:lnTo>
                    <a:pt x="1334104" y="177288"/>
                  </a:lnTo>
                  <a:lnTo>
                    <a:pt x="1335332" y="177288"/>
                  </a:lnTo>
                  <a:lnTo>
                    <a:pt x="1336561" y="177288"/>
                  </a:lnTo>
                  <a:lnTo>
                    <a:pt x="1337789" y="177288"/>
                  </a:lnTo>
                  <a:lnTo>
                    <a:pt x="1339018" y="177288"/>
                  </a:lnTo>
                  <a:lnTo>
                    <a:pt x="1340246" y="177288"/>
                  </a:lnTo>
                  <a:lnTo>
                    <a:pt x="1341475" y="177288"/>
                  </a:lnTo>
                  <a:lnTo>
                    <a:pt x="1342703" y="177288"/>
                  </a:lnTo>
                  <a:lnTo>
                    <a:pt x="1343931" y="177288"/>
                  </a:lnTo>
                  <a:lnTo>
                    <a:pt x="1345160" y="177288"/>
                  </a:lnTo>
                  <a:lnTo>
                    <a:pt x="1346388" y="177288"/>
                  </a:lnTo>
                  <a:lnTo>
                    <a:pt x="1347617" y="177288"/>
                  </a:lnTo>
                  <a:lnTo>
                    <a:pt x="1348845" y="177288"/>
                  </a:lnTo>
                  <a:lnTo>
                    <a:pt x="1350074" y="177288"/>
                  </a:lnTo>
                  <a:lnTo>
                    <a:pt x="1351302" y="177288"/>
                  </a:lnTo>
                  <a:lnTo>
                    <a:pt x="1352531" y="177288"/>
                  </a:lnTo>
                  <a:lnTo>
                    <a:pt x="1353759" y="177288"/>
                  </a:lnTo>
                  <a:lnTo>
                    <a:pt x="1354988" y="177288"/>
                  </a:lnTo>
                  <a:lnTo>
                    <a:pt x="1356216" y="177288"/>
                  </a:lnTo>
                  <a:lnTo>
                    <a:pt x="1357445" y="177288"/>
                  </a:lnTo>
                  <a:lnTo>
                    <a:pt x="1358673" y="177288"/>
                  </a:lnTo>
                  <a:lnTo>
                    <a:pt x="1359901" y="177288"/>
                  </a:lnTo>
                  <a:lnTo>
                    <a:pt x="1361130" y="177288"/>
                  </a:lnTo>
                  <a:lnTo>
                    <a:pt x="1362358" y="177288"/>
                  </a:lnTo>
                  <a:lnTo>
                    <a:pt x="1363587" y="177288"/>
                  </a:lnTo>
                  <a:lnTo>
                    <a:pt x="1364815" y="177288"/>
                  </a:lnTo>
                  <a:lnTo>
                    <a:pt x="1366044" y="177288"/>
                  </a:lnTo>
                  <a:lnTo>
                    <a:pt x="1367272" y="177288"/>
                  </a:lnTo>
                  <a:lnTo>
                    <a:pt x="1368501" y="177288"/>
                  </a:lnTo>
                  <a:lnTo>
                    <a:pt x="1369729" y="177288"/>
                  </a:lnTo>
                  <a:lnTo>
                    <a:pt x="1370958" y="177288"/>
                  </a:lnTo>
                  <a:lnTo>
                    <a:pt x="1372186" y="177288"/>
                  </a:lnTo>
                  <a:lnTo>
                    <a:pt x="1373414" y="177288"/>
                  </a:lnTo>
                  <a:lnTo>
                    <a:pt x="1374643" y="177288"/>
                  </a:lnTo>
                  <a:lnTo>
                    <a:pt x="1375871" y="177288"/>
                  </a:lnTo>
                  <a:lnTo>
                    <a:pt x="1377100" y="177288"/>
                  </a:lnTo>
                  <a:lnTo>
                    <a:pt x="1378328" y="177288"/>
                  </a:lnTo>
                  <a:lnTo>
                    <a:pt x="1379557" y="177288"/>
                  </a:lnTo>
                  <a:lnTo>
                    <a:pt x="1380785" y="177288"/>
                  </a:lnTo>
                  <a:lnTo>
                    <a:pt x="1382014" y="177288"/>
                  </a:lnTo>
                  <a:lnTo>
                    <a:pt x="1383242" y="177288"/>
                  </a:lnTo>
                  <a:lnTo>
                    <a:pt x="1384471" y="177288"/>
                  </a:lnTo>
                  <a:lnTo>
                    <a:pt x="1385699" y="177288"/>
                  </a:lnTo>
                  <a:lnTo>
                    <a:pt x="1386927" y="177288"/>
                  </a:lnTo>
                  <a:lnTo>
                    <a:pt x="1388156" y="177288"/>
                  </a:lnTo>
                  <a:lnTo>
                    <a:pt x="1389384" y="177288"/>
                  </a:lnTo>
                  <a:lnTo>
                    <a:pt x="1390613" y="177288"/>
                  </a:lnTo>
                  <a:lnTo>
                    <a:pt x="1391841" y="177288"/>
                  </a:lnTo>
                  <a:lnTo>
                    <a:pt x="1393070" y="177288"/>
                  </a:lnTo>
                  <a:lnTo>
                    <a:pt x="1394298" y="177288"/>
                  </a:lnTo>
                  <a:lnTo>
                    <a:pt x="1395527" y="177288"/>
                  </a:lnTo>
                  <a:lnTo>
                    <a:pt x="1396755" y="177288"/>
                  </a:lnTo>
                  <a:lnTo>
                    <a:pt x="1397984" y="177288"/>
                  </a:lnTo>
                  <a:lnTo>
                    <a:pt x="1399212" y="177288"/>
                  </a:lnTo>
                  <a:lnTo>
                    <a:pt x="1400441" y="177288"/>
                  </a:lnTo>
                  <a:lnTo>
                    <a:pt x="1401669" y="177288"/>
                  </a:lnTo>
                  <a:lnTo>
                    <a:pt x="1402897" y="177288"/>
                  </a:lnTo>
                  <a:lnTo>
                    <a:pt x="1404126" y="177288"/>
                  </a:lnTo>
                  <a:lnTo>
                    <a:pt x="1405354" y="177288"/>
                  </a:lnTo>
                  <a:lnTo>
                    <a:pt x="1406583" y="177288"/>
                  </a:lnTo>
                  <a:lnTo>
                    <a:pt x="1407811" y="177288"/>
                  </a:lnTo>
                  <a:lnTo>
                    <a:pt x="1409040" y="177288"/>
                  </a:lnTo>
                  <a:lnTo>
                    <a:pt x="1410268" y="177288"/>
                  </a:lnTo>
                  <a:lnTo>
                    <a:pt x="1411497" y="177288"/>
                  </a:lnTo>
                  <a:lnTo>
                    <a:pt x="1412725" y="177288"/>
                  </a:lnTo>
                  <a:lnTo>
                    <a:pt x="1413954" y="177288"/>
                  </a:lnTo>
                  <a:lnTo>
                    <a:pt x="1415182" y="177288"/>
                  </a:lnTo>
                  <a:lnTo>
                    <a:pt x="1416410" y="177288"/>
                  </a:lnTo>
                  <a:lnTo>
                    <a:pt x="1417639" y="177288"/>
                  </a:lnTo>
                  <a:lnTo>
                    <a:pt x="1418867" y="177288"/>
                  </a:lnTo>
                  <a:lnTo>
                    <a:pt x="1420096" y="177288"/>
                  </a:lnTo>
                  <a:lnTo>
                    <a:pt x="1421324" y="177288"/>
                  </a:lnTo>
                  <a:lnTo>
                    <a:pt x="1422553" y="177288"/>
                  </a:lnTo>
                  <a:lnTo>
                    <a:pt x="1423781" y="177288"/>
                  </a:lnTo>
                  <a:lnTo>
                    <a:pt x="1425010" y="177288"/>
                  </a:lnTo>
                  <a:lnTo>
                    <a:pt x="1426238" y="177288"/>
                  </a:lnTo>
                  <a:lnTo>
                    <a:pt x="1427467" y="177288"/>
                  </a:lnTo>
                  <a:lnTo>
                    <a:pt x="1428695" y="177288"/>
                  </a:lnTo>
                  <a:lnTo>
                    <a:pt x="1429923" y="177288"/>
                  </a:lnTo>
                  <a:lnTo>
                    <a:pt x="1431152" y="177288"/>
                  </a:lnTo>
                  <a:lnTo>
                    <a:pt x="1432380" y="177288"/>
                  </a:lnTo>
                  <a:lnTo>
                    <a:pt x="1433609" y="177288"/>
                  </a:lnTo>
                  <a:lnTo>
                    <a:pt x="1434837" y="177288"/>
                  </a:lnTo>
                  <a:lnTo>
                    <a:pt x="1436066" y="177288"/>
                  </a:lnTo>
                  <a:lnTo>
                    <a:pt x="1437294" y="177288"/>
                  </a:lnTo>
                  <a:lnTo>
                    <a:pt x="1438523" y="177288"/>
                  </a:lnTo>
                  <a:lnTo>
                    <a:pt x="1439751" y="177288"/>
                  </a:lnTo>
                  <a:lnTo>
                    <a:pt x="1440980" y="177288"/>
                  </a:lnTo>
                  <a:lnTo>
                    <a:pt x="1442208" y="177288"/>
                  </a:lnTo>
                  <a:lnTo>
                    <a:pt x="1443437" y="177288"/>
                  </a:lnTo>
                  <a:lnTo>
                    <a:pt x="1444665" y="177288"/>
                  </a:lnTo>
                  <a:lnTo>
                    <a:pt x="1445893" y="177288"/>
                  </a:lnTo>
                  <a:lnTo>
                    <a:pt x="1447122" y="177288"/>
                  </a:lnTo>
                  <a:lnTo>
                    <a:pt x="1448350" y="177288"/>
                  </a:lnTo>
                  <a:lnTo>
                    <a:pt x="1449579" y="177288"/>
                  </a:lnTo>
                  <a:lnTo>
                    <a:pt x="1450807" y="177288"/>
                  </a:lnTo>
                  <a:lnTo>
                    <a:pt x="1452036" y="177288"/>
                  </a:lnTo>
                  <a:lnTo>
                    <a:pt x="1453264" y="177288"/>
                  </a:lnTo>
                  <a:lnTo>
                    <a:pt x="1454493" y="177288"/>
                  </a:lnTo>
                  <a:lnTo>
                    <a:pt x="1455721" y="177288"/>
                  </a:lnTo>
                  <a:lnTo>
                    <a:pt x="1456950" y="177288"/>
                  </a:lnTo>
                  <a:lnTo>
                    <a:pt x="1458178" y="177288"/>
                  </a:lnTo>
                  <a:lnTo>
                    <a:pt x="1459406" y="177288"/>
                  </a:lnTo>
                  <a:lnTo>
                    <a:pt x="1460635" y="177288"/>
                  </a:lnTo>
                  <a:lnTo>
                    <a:pt x="1461863" y="177288"/>
                  </a:lnTo>
                  <a:lnTo>
                    <a:pt x="1463092" y="177288"/>
                  </a:lnTo>
                  <a:lnTo>
                    <a:pt x="1464320" y="177288"/>
                  </a:lnTo>
                  <a:lnTo>
                    <a:pt x="1465549" y="177288"/>
                  </a:lnTo>
                  <a:lnTo>
                    <a:pt x="1466777" y="177288"/>
                  </a:lnTo>
                  <a:lnTo>
                    <a:pt x="1468006" y="177288"/>
                  </a:lnTo>
                  <a:lnTo>
                    <a:pt x="1469234" y="177288"/>
                  </a:lnTo>
                  <a:lnTo>
                    <a:pt x="1470463" y="177288"/>
                  </a:lnTo>
                  <a:lnTo>
                    <a:pt x="1471691" y="177288"/>
                  </a:lnTo>
                  <a:lnTo>
                    <a:pt x="1472919" y="177288"/>
                  </a:lnTo>
                  <a:lnTo>
                    <a:pt x="1474148" y="177288"/>
                  </a:lnTo>
                  <a:lnTo>
                    <a:pt x="1475376" y="177288"/>
                  </a:lnTo>
                  <a:lnTo>
                    <a:pt x="1476605" y="177288"/>
                  </a:lnTo>
                  <a:lnTo>
                    <a:pt x="1477833" y="177288"/>
                  </a:lnTo>
                  <a:lnTo>
                    <a:pt x="1479062" y="177288"/>
                  </a:lnTo>
                  <a:lnTo>
                    <a:pt x="1480290" y="177288"/>
                  </a:lnTo>
                  <a:lnTo>
                    <a:pt x="1481519" y="177288"/>
                  </a:lnTo>
                  <a:lnTo>
                    <a:pt x="1482747" y="177288"/>
                  </a:lnTo>
                  <a:lnTo>
                    <a:pt x="1483976" y="177288"/>
                  </a:lnTo>
                  <a:lnTo>
                    <a:pt x="1485204" y="177288"/>
                  </a:lnTo>
                  <a:lnTo>
                    <a:pt x="1486433" y="177288"/>
                  </a:lnTo>
                  <a:lnTo>
                    <a:pt x="1487661" y="177288"/>
                  </a:lnTo>
                  <a:lnTo>
                    <a:pt x="1488889" y="177288"/>
                  </a:lnTo>
                  <a:lnTo>
                    <a:pt x="1490118" y="177288"/>
                  </a:lnTo>
                  <a:lnTo>
                    <a:pt x="1491346" y="177288"/>
                  </a:lnTo>
                  <a:lnTo>
                    <a:pt x="1492575" y="177288"/>
                  </a:lnTo>
                  <a:lnTo>
                    <a:pt x="1493803" y="177288"/>
                  </a:lnTo>
                  <a:lnTo>
                    <a:pt x="1495032" y="177288"/>
                  </a:lnTo>
                  <a:lnTo>
                    <a:pt x="1496260" y="177288"/>
                  </a:lnTo>
                  <a:lnTo>
                    <a:pt x="1497489" y="177288"/>
                  </a:lnTo>
                  <a:lnTo>
                    <a:pt x="1498717" y="177288"/>
                  </a:lnTo>
                  <a:lnTo>
                    <a:pt x="1499946" y="177288"/>
                  </a:lnTo>
                  <a:lnTo>
                    <a:pt x="1501174" y="177288"/>
                  </a:lnTo>
                  <a:lnTo>
                    <a:pt x="1502402" y="177288"/>
                  </a:lnTo>
                  <a:lnTo>
                    <a:pt x="1503631" y="177288"/>
                  </a:lnTo>
                  <a:lnTo>
                    <a:pt x="1504859" y="177288"/>
                  </a:lnTo>
                  <a:lnTo>
                    <a:pt x="1506088" y="177288"/>
                  </a:lnTo>
                  <a:lnTo>
                    <a:pt x="1507316" y="177288"/>
                  </a:lnTo>
                  <a:lnTo>
                    <a:pt x="1508545" y="177288"/>
                  </a:lnTo>
                  <a:lnTo>
                    <a:pt x="1509773" y="177288"/>
                  </a:lnTo>
                  <a:lnTo>
                    <a:pt x="1511002" y="177288"/>
                  </a:lnTo>
                  <a:lnTo>
                    <a:pt x="1512230" y="177288"/>
                  </a:lnTo>
                  <a:lnTo>
                    <a:pt x="1513459" y="177288"/>
                  </a:lnTo>
                  <a:lnTo>
                    <a:pt x="1514687" y="177288"/>
                  </a:lnTo>
                  <a:lnTo>
                    <a:pt x="1515915" y="177288"/>
                  </a:lnTo>
                  <a:lnTo>
                    <a:pt x="1517144" y="177288"/>
                  </a:lnTo>
                  <a:lnTo>
                    <a:pt x="1518372" y="177288"/>
                  </a:lnTo>
                  <a:lnTo>
                    <a:pt x="1519601" y="177288"/>
                  </a:lnTo>
                  <a:lnTo>
                    <a:pt x="1520829" y="177288"/>
                  </a:lnTo>
                  <a:lnTo>
                    <a:pt x="1522058" y="177288"/>
                  </a:lnTo>
                  <a:lnTo>
                    <a:pt x="1523286" y="177288"/>
                  </a:lnTo>
                  <a:lnTo>
                    <a:pt x="1524515" y="177288"/>
                  </a:lnTo>
                  <a:lnTo>
                    <a:pt x="1525743" y="177288"/>
                  </a:lnTo>
                  <a:lnTo>
                    <a:pt x="1526972" y="177288"/>
                  </a:lnTo>
                  <a:lnTo>
                    <a:pt x="1528200" y="177288"/>
                  </a:lnTo>
                  <a:lnTo>
                    <a:pt x="1529428" y="177288"/>
                  </a:lnTo>
                  <a:lnTo>
                    <a:pt x="1530657" y="177288"/>
                  </a:lnTo>
                  <a:lnTo>
                    <a:pt x="1531885" y="177288"/>
                  </a:lnTo>
                  <a:lnTo>
                    <a:pt x="1533114" y="177288"/>
                  </a:lnTo>
                  <a:lnTo>
                    <a:pt x="1534342" y="177288"/>
                  </a:lnTo>
                  <a:lnTo>
                    <a:pt x="1535571" y="177288"/>
                  </a:lnTo>
                  <a:lnTo>
                    <a:pt x="1536799" y="177288"/>
                  </a:lnTo>
                  <a:lnTo>
                    <a:pt x="1538028" y="177288"/>
                  </a:lnTo>
                  <a:lnTo>
                    <a:pt x="1539256" y="177288"/>
                  </a:lnTo>
                  <a:lnTo>
                    <a:pt x="1540485" y="177288"/>
                  </a:lnTo>
                  <a:lnTo>
                    <a:pt x="1541713" y="177288"/>
                  </a:lnTo>
                  <a:lnTo>
                    <a:pt x="1542942" y="177288"/>
                  </a:lnTo>
                  <a:lnTo>
                    <a:pt x="1544170" y="177288"/>
                  </a:lnTo>
                  <a:lnTo>
                    <a:pt x="1545398" y="177288"/>
                  </a:lnTo>
                  <a:lnTo>
                    <a:pt x="1546627" y="177288"/>
                  </a:lnTo>
                  <a:lnTo>
                    <a:pt x="1547855" y="177288"/>
                  </a:lnTo>
                  <a:lnTo>
                    <a:pt x="1549084" y="177288"/>
                  </a:lnTo>
                  <a:lnTo>
                    <a:pt x="1550312" y="177288"/>
                  </a:lnTo>
                  <a:lnTo>
                    <a:pt x="1551541" y="177288"/>
                  </a:lnTo>
                  <a:lnTo>
                    <a:pt x="1552769" y="177288"/>
                  </a:lnTo>
                  <a:lnTo>
                    <a:pt x="1553998" y="177288"/>
                  </a:lnTo>
                  <a:lnTo>
                    <a:pt x="1555226" y="177288"/>
                  </a:lnTo>
                  <a:lnTo>
                    <a:pt x="1556455" y="177288"/>
                  </a:lnTo>
                  <a:lnTo>
                    <a:pt x="1557683" y="177288"/>
                  </a:lnTo>
                  <a:lnTo>
                    <a:pt x="1558911" y="177288"/>
                  </a:lnTo>
                  <a:lnTo>
                    <a:pt x="1560140" y="177288"/>
                  </a:lnTo>
                  <a:lnTo>
                    <a:pt x="1561368" y="177288"/>
                  </a:lnTo>
                  <a:lnTo>
                    <a:pt x="1562597" y="177288"/>
                  </a:lnTo>
                  <a:lnTo>
                    <a:pt x="1563825" y="177288"/>
                  </a:lnTo>
                  <a:lnTo>
                    <a:pt x="1565054" y="177288"/>
                  </a:lnTo>
                  <a:lnTo>
                    <a:pt x="1566282" y="177288"/>
                  </a:lnTo>
                  <a:lnTo>
                    <a:pt x="1567511" y="177288"/>
                  </a:lnTo>
                  <a:lnTo>
                    <a:pt x="1568739" y="177288"/>
                  </a:lnTo>
                  <a:lnTo>
                    <a:pt x="1569968" y="177288"/>
                  </a:lnTo>
                  <a:lnTo>
                    <a:pt x="1571196" y="177288"/>
                  </a:lnTo>
                  <a:lnTo>
                    <a:pt x="1572424" y="177288"/>
                  </a:lnTo>
                  <a:lnTo>
                    <a:pt x="1573653" y="177288"/>
                  </a:lnTo>
                  <a:lnTo>
                    <a:pt x="1574881" y="177288"/>
                  </a:lnTo>
                  <a:lnTo>
                    <a:pt x="1576110" y="177288"/>
                  </a:lnTo>
                  <a:lnTo>
                    <a:pt x="1577338" y="177288"/>
                  </a:lnTo>
                  <a:lnTo>
                    <a:pt x="1578567" y="177288"/>
                  </a:lnTo>
                  <a:lnTo>
                    <a:pt x="1579795" y="177288"/>
                  </a:lnTo>
                  <a:lnTo>
                    <a:pt x="1581024" y="177288"/>
                  </a:lnTo>
                  <a:lnTo>
                    <a:pt x="1582252" y="177288"/>
                  </a:lnTo>
                  <a:lnTo>
                    <a:pt x="1583481" y="177288"/>
                  </a:lnTo>
                  <a:lnTo>
                    <a:pt x="1584709" y="177288"/>
                  </a:lnTo>
                  <a:lnTo>
                    <a:pt x="1585938" y="177288"/>
                  </a:lnTo>
                  <a:lnTo>
                    <a:pt x="1587166" y="177288"/>
                  </a:lnTo>
                  <a:lnTo>
                    <a:pt x="1588394" y="177288"/>
                  </a:lnTo>
                  <a:lnTo>
                    <a:pt x="1589623" y="177288"/>
                  </a:lnTo>
                  <a:lnTo>
                    <a:pt x="1590851" y="177288"/>
                  </a:lnTo>
                  <a:lnTo>
                    <a:pt x="1592080" y="177288"/>
                  </a:lnTo>
                  <a:lnTo>
                    <a:pt x="1593308" y="177288"/>
                  </a:lnTo>
                  <a:lnTo>
                    <a:pt x="1594537" y="177288"/>
                  </a:lnTo>
                  <a:lnTo>
                    <a:pt x="1595765" y="177288"/>
                  </a:lnTo>
                  <a:lnTo>
                    <a:pt x="1596994" y="177288"/>
                  </a:lnTo>
                  <a:lnTo>
                    <a:pt x="1598222" y="177288"/>
                  </a:lnTo>
                  <a:lnTo>
                    <a:pt x="1599451" y="177288"/>
                  </a:lnTo>
                  <a:lnTo>
                    <a:pt x="1600679" y="177288"/>
                  </a:lnTo>
                  <a:lnTo>
                    <a:pt x="1601907" y="177288"/>
                  </a:lnTo>
                  <a:lnTo>
                    <a:pt x="1603136" y="177288"/>
                  </a:lnTo>
                  <a:lnTo>
                    <a:pt x="1604364" y="177288"/>
                  </a:lnTo>
                  <a:lnTo>
                    <a:pt x="1605593" y="177288"/>
                  </a:lnTo>
                  <a:lnTo>
                    <a:pt x="1606821" y="177288"/>
                  </a:lnTo>
                  <a:lnTo>
                    <a:pt x="1608050" y="177288"/>
                  </a:lnTo>
                  <a:lnTo>
                    <a:pt x="1609278" y="177288"/>
                  </a:lnTo>
                  <a:lnTo>
                    <a:pt x="1610507" y="177288"/>
                  </a:lnTo>
                  <a:lnTo>
                    <a:pt x="1611735" y="177288"/>
                  </a:lnTo>
                  <a:lnTo>
                    <a:pt x="1612964" y="177288"/>
                  </a:lnTo>
                  <a:lnTo>
                    <a:pt x="1614192" y="177288"/>
                  </a:lnTo>
                  <a:lnTo>
                    <a:pt x="1615420" y="177288"/>
                  </a:lnTo>
                  <a:lnTo>
                    <a:pt x="1616649" y="177288"/>
                  </a:lnTo>
                  <a:lnTo>
                    <a:pt x="1617877" y="177288"/>
                  </a:lnTo>
                  <a:lnTo>
                    <a:pt x="1619106" y="177288"/>
                  </a:lnTo>
                  <a:lnTo>
                    <a:pt x="1620334" y="177288"/>
                  </a:lnTo>
                  <a:lnTo>
                    <a:pt x="1621563" y="177288"/>
                  </a:lnTo>
                  <a:lnTo>
                    <a:pt x="1622791" y="177288"/>
                  </a:lnTo>
                  <a:lnTo>
                    <a:pt x="1624020" y="177288"/>
                  </a:lnTo>
                  <a:lnTo>
                    <a:pt x="1625248" y="177288"/>
                  </a:lnTo>
                  <a:lnTo>
                    <a:pt x="1626477" y="177288"/>
                  </a:lnTo>
                  <a:lnTo>
                    <a:pt x="1627705" y="177288"/>
                  </a:lnTo>
                  <a:lnTo>
                    <a:pt x="1628934" y="177288"/>
                  </a:lnTo>
                  <a:lnTo>
                    <a:pt x="1630162" y="177288"/>
                  </a:lnTo>
                  <a:lnTo>
                    <a:pt x="1631390" y="177288"/>
                  </a:lnTo>
                  <a:lnTo>
                    <a:pt x="1632619" y="177288"/>
                  </a:lnTo>
                  <a:lnTo>
                    <a:pt x="1633847" y="177288"/>
                  </a:lnTo>
                  <a:lnTo>
                    <a:pt x="1635076" y="177288"/>
                  </a:lnTo>
                  <a:lnTo>
                    <a:pt x="1636304" y="177288"/>
                  </a:lnTo>
                  <a:lnTo>
                    <a:pt x="1637533" y="177288"/>
                  </a:lnTo>
                  <a:lnTo>
                    <a:pt x="1638761" y="177288"/>
                  </a:lnTo>
                  <a:lnTo>
                    <a:pt x="1639990" y="177288"/>
                  </a:lnTo>
                  <a:lnTo>
                    <a:pt x="1641218" y="177288"/>
                  </a:lnTo>
                  <a:lnTo>
                    <a:pt x="1642447" y="177288"/>
                  </a:lnTo>
                  <a:lnTo>
                    <a:pt x="1643675" y="177288"/>
                  </a:lnTo>
                  <a:lnTo>
                    <a:pt x="1644903" y="177288"/>
                  </a:lnTo>
                  <a:lnTo>
                    <a:pt x="1646132" y="177288"/>
                  </a:lnTo>
                  <a:lnTo>
                    <a:pt x="1647360" y="177288"/>
                  </a:lnTo>
                  <a:lnTo>
                    <a:pt x="1648589" y="177288"/>
                  </a:lnTo>
                  <a:lnTo>
                    <a:pt x="1649817" y="177288"/>
                  </a:lnTo>
                  <a:lnTo>
                    <a:pt x="1651046" y="177288"/>
                  </a:lnTo>
                  <a:lnTo>
                    <a:pt x="1652274" y="177288"/>
                  </a:lnTo>
                  <a:lnTo>
                    <a:pt x="1653503" y="177288"/>
                  </a:lnTo>
                  <a:lnTo>
                    <a:pt x="1654731" y="177288"/>
                  </a:lnTo>
                  <a:lnTo>
                    <a:pt x="1655960" y="177288"/>
                  </a:lnTo>
                  <a:lnTo>
                    <a:pt x="1657188" y="177288"/>
                  </a:lnTo>
                  <a:lnTo>
                    <a:pt x="1658416" y="177288"/>
                  </a:lnTo>
                  <a:lnTo>
                    <a:pt x="1659645" y="177288"/>
                  </a:lnTo>
                  <a:lnTo>
                    <a:pt x="1660873" y="177288"/>
                  </a:lnTo>
                  <a:lnTo>
                    <a:pt x="1662102" y="177288"/>
                  </a:lnTo>
                  <a:lnTo>
                    <a:pt x="1663330" y="177288"/>
                  </a:lnTo>
                  <a:lnTo>
                    <a:pt x="1664559" y="177288"/>
                  </a:lnTo>
                  <a:lnTo>
                    <a:pt x="1665787" y="177288"/>
                  </a:lnTo>
                  <a:lnTo>
                    <a:pt x="1667016" y="177288"/>
                  </a:lnTo>
                  <a:lnTo>
                    <a:pt x="1668244" y="177288"/>
                  </a:lnTo>
                  <a:lnTo>
                    <a:pt x="1669473" y="177288"/>
                  </a:lnTo>
                  <a:lnTo>
                    <a:pt x="1670701" y="177288"/>
                  </a:lnTo>
                  <a:lnTo>
                    <a:pt x="1671930" y="177288"/>
                  </a:lnTo>
                  <a:lnTo>
                    <a:pt x="1673158" y="177288"/>
                  </a:lnTo>
                  <a:lnTo>
                    <a:pt x="1674386" y="177288"/>
                  </a:lnTo>
                  <a:lnTo>
                    <a:pt x="1675615" y="177288"/>
                  </a:lnTo>
                  <a:lnTo>
                    <a:pt x="1676843" y="177288"/>
                  </a:lnTo>
                  <a:lnTo>
                    <a:pt x="1678072" y="177288"/>
                  </a:lnTo>
                  <a:lnTo>
                    <a:pt x="1679300" y="177288"/>
                  </a:lnTo>
                  <a:lnTo>
                    <a:pt x="1680529" y="177288"/>
                  </a:lnTo>
                  <a:lnTo>
                    <a:pt x="1681757" y="177288"/>
                  </a:lnTo>
                  <a:lnTo>
                    <a:pt x="1682986" y="177288"/>
                  </a:lnTo>
                  <a:lnTo>
                    <a:pt x="1684214" y="177288"/>
                  </a:lnTo>
                  <a:lnTo>
                    <a:pt x="1685443" y="177288"/>
                  </a:lnTo>
                  <a:lnTo>
                    <a:pt x="1686671" y="177288"/>
                  </a:lnTo>
                  <a:lnTo>
                    <a:pt x="1687899" y="177288"/>
                  </a:lnTo>
                  <a:lnTo>
                    <a:pt x="1689128" y="177288"/>
                  </a:lnTo>
                  <a:lnTo>
                    <a:pt x="1690356" y="177288"/>
                  </a:lnTo>
                  <a:lnTo>
                    <a:pt x="1691585" y="177288"/>
                  </a:lnTo>
                  <a:lnTo>
                    <a:pt x="1692813" y="177288"/>
                  </a:lnTo>
                  <a:lnTo>
                    <a:pt x="1694042" y="177288"/>
                  </a:lnTo>
                  <a:lnTo>
                    <a:pt x="1695270" y="177288"/>
                  </a:lnTo>
                  <a:lnTo>
                    <a:pt x="1696499" y="177288"/>
                  </a:lnTo>
                  <a:lnTo>
                    <a:pt x="1697727" y="177288"/>
                  </a:lnTo>
                  <a:lnTo>
                    <a:pt x="1698956" y="177288"/>
                  </a:lnTo>
                  <a:lnTo>
                    <a:pt x="1700184" y="177288"/>
                  </a:lnTo>
                  <a:lnTo>
                    <a:pt x="1701412" y="177288"/>
                  </a:lnTo>
                  <a:lnTo>
                    <a:pt x="1702641" y="177288"/>
                  </a:lnTo>
                  <a:lnTo>
                    <a:pt x="1703869" y="177288"/>
                  </a:lnTo>
                  <a:lnTo>
                    <a:pt x="1705098" y="177288"/>
                  </a:lnTo>
                  <a:lnTo>
                    <a:pt x="1706326" y="177288"/>
                  </a:lnTo>
                  <a:lnTo>
                    <a:pt x="1707555" y="177288"/>
                  </a:lnTo>
                  <a:lnTo>
                    <a:pt x="1708783" y="177288"/>
                  </a:lnTo>
                  <a:lnTo>
                    <a:pt x="1710012" y="177288"/>
                  </a:lnTo>
                  <a:lnTo>
                    <a:pt x="1711240" y="177288"/>
                  </a:lnTo>
                  <a:lnTo>
                    <a:pt x="1712469" y="177288"/>
                  </a:lnTo>
                  <a:lnTo>
                    <a:pt x="1713697" y="177288"/>
                  </a:lnTo>
                  <a:lnTo>
                    <a:pt x="1714926" y="177288"/>
                  </a:lnTo>
                  <a:lnTo>
                    <a:pt x="1716154" y="177288"/>
                  </a:lnTo>
                  <a:lnTo>
                    <a:pt x="1717382" y="177288"/>
                  </a:lnTo>
                  <a:lnTo>
                    <a:pt x="1718611" y="177288"/>
                  </a:lnTo>
                  <a:lnTo>
                    <a:pt x="1719839" y="177288"/>
                  </a:lnTo>
                  <a:lnTo>
                    <a:pt x="1721068" y="177288"/>
                  </a:lnTo>
                  <a:lnTo>
                    <a:pt x="1722296" y="177288"/>
                  </a:lnTo>
                  <a:lnTo>
                    <a:pt x="1723525" y="177288"/>
                  </a:lnTo>
                  <a:lnTo>
                    <a:pt x="1724753" y="177288"/>
                  </a:lnTo>
                  <a:lnTo>
                    <a:pt x="1725982" y="177288"/>
                  </a:lnTo>
                  <a:lnTo>
                    <a:pt x="1727210" y="177288"/>
                  </a:lnTo>
                  <a:lnTo>
                    <a:pt x="1728439" y="177288"/>
                  </a:lnTo>
                  <a:lnTo>
                    <a:pt x="1729667" y="177288"/>
                  </a:lnTo>
                  <a:lnTo>
                    <a:pt x="1730895" y="177288"/>
                  </a:lnTo>
                  <a:lnTo>
                    <a:pt x="1732124" y="177288"/>
                  </a:lnTo>
                  <a:lnTo>
                    <a:pt x="1733352" y="177288"/>
                  </a:lnTo>
                  <a:lnTo>
                    <a:pt x="1734581" y="177288"/>
                  </a:lnTo>
                  <a:lnTo>
                    <a:pt x="1735809" y="177288"/>
                  </a:lnTo>
                  <a:lnTo>
                    <a:pt x="1737038" y="177288"/>
                  </a:lnTo>
                  <a:lnTo>
                    <a:pt x="1738266" y="177288"/>
                  </a:lnTo>
                  <a:lnTo>
                    <a:pt x="1739495" y="177288"/>
                  </a:lnTo>
                  <a:lnTo>
                    <a:pt x="1740723" y="177288"/>
                  </a:lnTo>
                  <a:lnTo>
                    <a:pt x="1741952" y="177288"/>
                  </a:lnTo>
                  <a:lnTo>
                    <a:pt x="1743180" y="177288"/>
                  </a:lnTo>
                  <a:lnTo>
                    <a:pt x="1744408" y="177288"/>
                  </a:lnTo>
                  <a:lnTo>
                    <a:pt x="1745637" y="177288"/>
                  </a:lnTo>
                  <a:lnTo>
                    <a:pt x="1746865" y="177288"/>
                  </a:lnTo>
                  <a:lnTo>
                    <a:pt x="1748094" y="177288"/>
                  </a:lnTo>
                  <a:lnTo>
                    <a:pt x="1749322" y="177288"/>
                  </a:lnTo>
                  <a:lnTo>
                    <a:pt x="1750551" y="177288"/>
                  </a:lnTo>
                  <a:lnTo>
                    <a:pt x="1751779" y="177288"/>
                  </a:lnTo>
                  <a:lnTo>
                    <a:pt x="1753008" y="177288"/>
                  </a:lnTo>
                  <a:lnTo>
                    <a:pt x="1754236" y="177288"/>
                  </a:lnTo>
                  <a:lnTo>
                    <a:pt x="1755465" y="177288"/>
                  </a:lnTo>
                  <a:lnTo>
                    <a:pt x="1756693" y="177288"/>
                  </a:lnTo>
                  <a:lnTo>
                    <a:pt x="1757922" y="0"/>
                  </a:lnTo>
                  <a:lnTo>
                    <a:pt x="1759150" y="0"/>
                  </a:lnTo>
                  <a:lnTo>
                    <a:pt x="1760378" y="0"/>
                  </a:lnTo>
                  <a:lnTo>
                    <a:pt x="1761607" y="0"/>
                  </a:lnTo>
                  <a:lnTo>
                    <a:pt x="1762835" y="0"/>
                  </a:lnTo>
                  <a:lnTo>
                    <a:pt x="1764064" y="0"/>
                  </a:lnTo>
                  <a:lnTo>
                    <a:pt x="1765292" y="0"/>
                  </a:lnTo>
                  <a:lnTo>
                    <a:pt x="1766521" y="0"/>
                  </a:lnTo>
                  <a:lnTo>
                    <a:pt x="1767749" y="0"/>
                  </a:lnTo>
                  <a:lnTo>
                    <a:pt x="1768978" y="0"/>
                  </a:lnTo>
                  <a:lnTo>
                    <a:pt x="1770206" y="0"/>
                  </a:lnTo>
                  <a:lnTo>
                    <a:pt x="1771435" y="0"/>
                  </a:lnTo>
                  <a:lnTo>
                    <a:pt x="1772663" y="0"/>
                  </a:lnTo>
                  <a:lnTo>
                    <a:pt x="1773891" y="0"/>
                  </a:lnTo>
                  <a:lnTo>
                    <a:pt x="1775120" y="0"/>
                  </a:lnTo>
                  <a:lnTo>
                    <a:pt x="1776348" y="0"/>
                  </a:lnTo>
                  <a:lnTo>
                    <a:pt x="1777577" y="0"/>
                  </a:lnTo>
                  <a:lnTo>
                    <a:pt x="1778805" y="0"/>
                  </a:lnTo>
                  <a:lnTo>
                    <a:pt x="1780034" y="0"/>
                  </a:lnTo>
                  <a:lnTo>
                    <a:pt x="1781262" y="0"/>
                  </a:lnTo>
                  <a:lnTo>
                    <a:pt x="1782491" y="0"/>
                  </a:lnTo>
                  <a:lnTo>
                    <a:pt x="1783719" y="0"/>
                  </a:lnTo>
                  <a:lnTo>
                    <a:pt x="1784948" y="0"/>
                  </a:lnTo>
                  <a:lnTo>
                    <a:pt x="1786176" y="0"/>
                  </a:lnTo>
                  <a:lnTo>
                    <a:pt x="1787404" y="0"/>
                  </a:lnTo>
                  <a:lnTo>
                    <a:pt x="1788633" y="0"/>
                  </a:lnTo>
                  <a:lnTo>
                    <a:pt x="1789861" y="0"/>
                  </a:lnTo>
                  <a:lnTo>
                    <a:pt x="1791090" y="0"/>
                  </a:lnTo>
                  <a:lnTo>
                    <a:pt x="1792318" y="0"/>
                  </a:lnTo>
                  <a:lnTo>
                    <a:pt x="1793547" y="0"/>
                  </a:lnTo>
                  <a:lnTo>
                    <a:pt x="1794775" y="0"/>
                  </a:lnTo>
                  <a:lnTo>
                    <a:pt x="1796004" y="0"/>
                  </a:lnTo>
                  <a:lnTo>
                    <a:pt x="1797232" y="0"/>
                  </a:lnTo>
                  <a:lnTo>
                    <a:pt x="1798461" y="0"/>
                  </a:lnTo>
                  <a:lnTo>
                    <a:pt x="1799689" y="0"/>
                  </a:lnTo>
                  <a:lnTo>
                    <a:pt x="1800918" y="0"/>
                  </a:lnTo>
                  <a:lnTo>
                    <a:pt x="1802146" y="0"/>
                  </a:lnTo>
                  <a:lnTo>
                    <a:pt x="1803374" y="0"/>
                  </a:lnTo>
                  <a:lnTo>
                    <a:pt x="1804603" y="0"/>
                  </a:lnTo>
                  <a:lnTo>
                    <a:pt x="1805831" y="0"/>
                  </a:lnTo>
                  <a:lnTo>
                    <a:pt x="1807060" y="0"/>
                  </a:lnTo>
                  <a:lnTo>
                    <a:pt x="1808288" y="0"/>
                  </a:lnTo>
                  <a:lnTo>
                    <a:pt x="1809517" y="0"/>
                  </a:lnTo>
                  <a:lnTo>
                    <a:pt x="1810745" y="0"/>
                  </a:lnTo>
                  <a:lnTo>
                    <a:pt x="1811974" y="0"/>
                  </a:lnTo>
                  <a:lnTo>
                    <a:pt x="1813202" y="0"/>
                  </a:lnTo>
                  <a:lnTo>
                    <a:pt x="1814431" y="0"/>
                  </a:lnTo>
                  <a:lnTo>
                    <a:pt x="1815659" y="0"/>
                  </a:lnTo>
                  <a:lnTo>
                    <a:pt x="1816887" y="0"/>
                  </a:lnTo>
                  <a:lnTo>
                    <a:pt x="1818116" y="0"/>
                  </a:lnTo>
                  <a:lnTo>
                    <a:pt x="1819344" y="0"/>
                  </a:lnTo>
                  <a:lnTo>
                    <a:pt x="1820573" y="0"/>
                  </a:lnTo>
                  <a:lnTo>
                    <a:pt x="1821801" y="0"/>
                  </a:lnTo>
                  <a:lnTo>
                    <a:pt x="1823030" y="0"/>
                  </a:lnTo>
                  <a:lnTo>
                    <a:pt x="1824258" y="0"/>
                  </a:lnTo>
                  <a:lnTo>
                    <a:pt x="1825487" y="0"/>
                  </a:lnTo>
                  <a:lnTo>
                    <a:pt x="1826715" y="0"/>
                  </a:lnTo>
                  <a:lnTo>
                    <a:pt x="1827944" y="0"/>
                  </a:lnTo>
                  <a:lnTo>
                    <a:pt x="1829172" y="0"/>
                  </a:lnTo>
                  <a:lnTo>
                    <a:pt x="1830400" y="0"/>
                  </a:lnTo>
                  <a:lnTo>
                    <a:pt x="1831629" y="0"/>
                  </a:lnTo>
                  <a:lnTo>
                    <a:pt x="1832857" y="0"/>
                  </a:lnTo>
                  <a:lnTo>
                    <a:pt x="1834086" y="0"/>
                  </a:lnTo>
                  <a:lnTo>
                    <a:pt x="1835314" y="0"/>
                  </a:lnTo>
                  <a:lnTo>
                    <a:pt x="1836543" y="0"/>
                  </a:lnTo>
                  <a:lnTo>
                    <a:pt x="1837771" y="0"/>
                  </a:lnTo>
                  <a:lnTo>
                    <a:pt x="1839000" y="0"/>
                  </a:lnTo>
                  <a:lnTo>
                    <a:pt x="1840228" y="0"/>
                  </a:lnTo>
                  <a:lnTo>
                    <a:pt x="1841457" y="0"/>
                  </a:lnTo>
                  <a:lnTo>
                    <a:pt x="1842685" y="0"/>
                  </a:lnTo>
                  <a:lnTo>
                    <a:pt x="1843913" y="0"/>
                  </a:lnTo>
                  <a:lnTo>
                    <a:pt x="1845142" y="0"/>
                  </a:lnTo>
                  <a:lnTo>
                    <a:pt x="1846370" y="0"/>
                  </a:lnTo>
                  <a:lnTo>
                    <a:pt x="1847599" y="0"/>
                  </a:lnTo>
                  <a:lnTo>
                    <a:pt x="1848827" y="0"/>
                  </a:lnTo>
                  <a:lnTo>
                    <a:pt x="1850056" y="0"/>
                  </a:lnTo>
                  <a:lnTo>
                    <a:pt x="1851284" y="0"/>
                  </a:lnTo>
                  <a:lnTo>
                    <a:pt x="1852513" y="0"/>
                  </a:lnTo>
                  <a:lnTo>
                    <a:pt x="1853741" y="0"/>
                  </a:lnTo>
                  <a:lnTo>
                    <a:pt x="1854970" y="0"/>
                  </a:lnTo>
                  <a:lnTo>
                    <a:pt x="1856198" y="0"/>
                  </a:lnTo>
                  <a:lnTo>
                    <a:pt x="1857427" y="0"/>
                  </a:lnTo>
                  <a:lnTo>
                    <a:pt x="1858655" y="0"/>
                  </a:lnTo>
                  <a:lnTo>
                    <a:pt x="1859883" y="0"/>
                  </a:lnTo>
                  <a:lnTo>
                    <a:pt x="1861112" y="0"/>
                  </a:lnTo>
                  <a:lnTo>
                    <a:pt x="1862340" y="0"/>
                  </a:lnTo>
                  <a:lnTo>
                    <a:pt x="1863569" y="0"/>
                  </a:lnTo>
                  <a:lnTo>
                    <a:pt x="1864797" y="0"/>
                  </a:lnTo>
                  <a:lnTo>
                    <a:pt x="1866026" y="0"/>
                  </a:lnTo>
                  <a:lnTo>
                    <a:pt x="1867254" y="0"/>
                  </a:lnTo>
                  <a:lnTo>
                    <a:pt x="1868483" y="0"/>
                  </a:lnTo>
                  <a:lnTo>
                    <a:pt x="1869711" y="0"/>
                  </a:lnTo>
                  <a:lnTo>
                    <a:pt x="1870940" y="0"/>
                  </a:lnTo>
                  <a:lnTo>
                    <a:pt x="1872168" y="0"/>
                  </a:lnTo>
                  <a:lnTo>
                    <a:pt x="1873396" y="0"/>
                  </a:lnTo>
                  <a:lnTo>
                    <a:pt x="1874625" y="0"/>
                  </a:lnTo>
                  <a:lnTo>
                    <a:pt x="1875853" y="0"/>
                  </a:lnTo>
                  <a:lnTo>
                    <a:pt x="1877082" y="0"/>
                  </a:lnTo>
                  <a:lnTo>
                    <a:pt x="1878310" y="0"/>
                  </a:lnTo>
                  <a:lnTo>
                    <a:pt x="1879539" y="0"/>
                  </a:lnTo>
                  <a:lnTo>
                    <a:pt x="1880767" y="0"/>
                  </a:lnTo>
                  <a:lnTo>
                    <a:pt x="1881996" y="0"/>
                  </a:lnTo>
                  <a:lnTo>
                    <a:pt x="1883224" y="0"/>
                  </a:lnTo>
                  <a:lnTo>
                    <a:pt x="1884453" y="0"/>
                  </a:lnTo>
                  <a:lnTo>
                    <a:pt x="1885681" y="0"/>
                  </a:lnTo>
                  <a:lnTo>
                    <a:pt x="1886909" y="0"/>
                  </a:lnTo>
                  <a:lnTo>
                    <a:pt x="1888138" y="0"/>
                  </a:lnTo>
                  <a:lnTo>
                    <a:pt x="1889366" y="0"/>
                  </a:lnTo>
                  <a:lnTo>
                    <a:pt x="1890595" y="0"/>
                  </a:lnTo>
                  <a:lnTo>
                    <a:pt x="1891823" y="0"/>
                  </a:lnTo>
                  <a:lnTo>
                    <a:pt x="1893052" y="0"/>
                  </a:lnTo>
                  <a:lnTo>
                    <a:pt x="1894280" y="0"/>
                  </a:lnTo>
                  <a:lnTo>
                    <a:pt x="1895509" y="0"/>
                  </a:lnTo>
                  <a:lnTo>
                    <a:pt x="1896737" y="0"/>
                  </a:lnTo>
                  <a:lnTo>
                    <a:pt x="1897966" y="0"/>
                  </a:lnTo>
                  <a:lnTo>
                    <a:pt x="1899194" y="0"/>
                  </a:lnTo>
                  <a:lnTo>
                    <a:pt x="1900423" y="0"/>
                  </a:lnTo>
                  <a:lnTo>
                    <a:pt x="1901651" y="0"/>
                  </a:lnTo>
                  <a:lnTo>
                    <a:pt x="1902879" y="0"/>
                  </a:lnTo>
                  <a:lnTo>
                    <a:pt x="1904108" y="0"/>
                  </a:lnTo>
                  <a:lnTo>
                    <a:pt x="1905336" y="0"/>
                  </a:lnTo>
                  <a:lnTo>
                    <a:pt x="1906565" y="0"/>
                  </a:lnTo>
                  <a:lnTo>
                    <a:pt x="1907793" y="0"/>
                  </a:lnTo>
                  <a:lnTo>
                    <a:pt x="1909022" y="0"/>
                  </a:lnTo>
                  <a:lnTo>
                    <a:pt x="1910250" y="0"/>
                  </a:lnTo>
                  <a:lnTo>
                    <a:pt x="1911479" y="0"/>
                  </a:lnTo>
                  <a:lnTo>
                    <a:pt x="1912707" y="0"/>
                  </a:lnTo>
                  <a:lnTo>
                    <a:pt x="1913936" y="0"/>
                  </a:lnTo>
                  <a:lnTo>
                    <a:pt x="1915164" y="0"/>
                  </a:lnTo>
                  <a:lnTo>
                    <a:pt x="1916392" y="0"/>
                  </a:lnTo>
                  <a:lnTo>
                    <a:pt x="1917621" y="0"/>
                  </a:lnTo>
                  <a:lnTo>
                    <a:pt x="1918849" y="0"/>
                  </a:lnTo>
                  <a:lnTo>
                    <a:pt x="1920078" y="0"/>
                  </a:lnTo>
                  <a:lnTo>
                    <a:pt x="1921306" y="0"/>
                  </a:lnTo>
                  <a:lnTo>
                    <a:pt x="1922535" y="0"/>
                  </a:lnTo>
                  <a:lnTo>
                    <a:pt x="1923763" y="0"/>
                  </a:lnTo>
                  <a:lnTo>
                    <a:pt x="1924992" y="0"/>
                  </a:lnTo>
                  <a:lnTo>
                    <a:pt x="1926220" y="0"/>
                  </a:lnTo>
                  <a:lnTo>
                    <a:pt x="1927449" y="0"/>
                  </a:lnTo>
                  <a:lnTo>
                    <a:pt x="1928677" y="0"/>
                  </a:lnTo>
                  <a:lnTo>
                    <a:pt x="1929905" y="0"/>
                  </a:lnTo>
                  <a:lnTo>
                    <a:pt x="1931134" y="0"/>
                  </a:lnTo>
                  <a:lnTo>
                    <a:pt x="1932362" y="0"/>
                  </a:lnTo>
                  <a:lnTo>
                    <a:pt x="1933591" y="0"/>
                  </a:lnTo>
                  <a:lnTo>
                    <a:pt x="1934819" y="0"/>
                  </a:lnTo>
                  <a:lnTo>
                    <a:pt x="1936048" y="0"/>
                  </a:lnTo>
                  <a:lnTo>
                    <a:pt x="1937276" y="0"/>
                  </a:lnTo>
                  <a:lnTo>
                    <a:pt x="1938505" y="0"/>
                  </a:lnTo>
                  <a:lnTo>
                    <a:pt x="1939733" y="0"/>
                  </a:lnTo>
                  <a:lnTo>
                    <a:pt x="1940962" y="0"/>
                  </a:lnTo>
                  <a:lnTo>
                    <a:pt x="1942190" y="0"/>
                  </a:lnTo>
                  <a:lnTo>
                    <a:pt x="1943419" y="0"/>
                  </a:lnTo>
                  <a:lnTo>
                    <a:pt x="1944647" y="0"/>
                  </a:lnTo>
                  <a:lnTo>
                    <a:pt x="1945875" y="0"/>
                  </a:lnTo>
                  <a:lnTo>
                    <a:pt x="1947104" y="0"/>
                  </a:lnTo>
                  <a:lnTo>
                    <a:pt x="1948332" y="0"/>
                  </a:lnTo>
                  <a:lnTo>
                    <a:pt x="1949561" y="0"/>
                  </a:lnTo>
                  <a:lnTo>
                    <a:pt x="1950789" y="0"/>
                  </a:lnTo>
                  <a:lnTo>
                    <a:pt x="1952018" y="0"/>
                  </a:lnTo>
                  <a:lnTo>
                    <a:pt x="1953246" y="0"/>
                  </a:lnTo>
                  <a:lnTo>
                    <a:pt x="1954475" y="0"/>
                  </a:lnTo>
                  <a:lnTo>
                    <a:pt x="1955703" y="0"/>
                  </a:lnTo>
                  <a:lnTo>
                    <a:pt x="1956932" y="0"/>
                  </a:lnTo>
                  <a:lnTo>
                    <a:pt x="1958160" y="0"/>
                  </a:lnTo>
                  <a:lnTo>
                    <a:pt x="1959388" y="0"/>
                  </a:lnTo>
                  <a:lnTo>
                    <a:pt x="1960617" y="0"/>
                  </a:lnTo>
                  <a:lnTo>
                    <a:pt x="1961845" y="0"/>
                  </a:lnTo>
                  <a:lnTo>
                    <a:pt x="1963074" y="0"/>
                  </a:lnTo>
                  <a:lnTo>
                    <a:pt x="1964302" y="0"/>
                  </a:lnTo>
                  <a:lnTo>
                    <a:pt x="1965531" y="0"/>
                  </a:lnTo>
                  <a:lnTo>
                    <a:pt x="1966759" y="0"/>
                  </a:lnTo>
                  <a:lnTo>
                    <a:pt x="1967988" y="0"/>
                  </a:lnTo>
                  <a:lnTo>
                    <a:pt x="1969216" y="0"/>
                  </a:lnTo>
                  <a:lnTo>
                    <a:pt x="1970445" y="0"/>
                  </a:lnTo>
                  <a:lnTo>
                    <a:pt x="1971673" y="0"/>
                  </a:lnTo>
                  <a:lnTo>
                    <a:pt x="1972901" y="0"/>
                  </a:lnTo>
                  <a:lnTo>
                    <a:pt x="1974130" y="0"/>
                  </a:lnTo>
                  <a:lnTo>
                    <a:pt x="1975358" y="0"/>
                  </a:lnTo>
                  <a:lnTo>
                    <a:pt x="1976587" y="0"/>
                  </a:lnTo>
                  <a:lnTo>
                    <a:pt x="1977815" y="0"/>
                  </a:lnTo>
                  <a:lnTo>
                    <a:pt x="1979044" y="0"/>
                  </a:lnTo>
                  <a:lnTo>
                    <a:pt x="1980272" y="0"/>
                  </a:lnTo>
                  <a:lnTo>
                    <a:pt x="1981501" y="0"/>
                  </a:lnTo>
                  <a:lnTo>
                    <a:pt x="1982729" y="0"/>
                  </a:lnTo>
                  <a:lnTo>
                    <a:pt x="1983958" y="0"/>
                  </a:lnTo>
                  <a:lnTo>
                    <a:pt x="1985186" y="0"/>
                  </a:lnTo>
                  <a:lnTo>
                    <a:pt x="1986415" y="0"/>
                  </a:lnTo>
                  <a:lnTo>
                    <a:pt x="1987643" y="0"/>
                  </a:lnTo>
                  <a:lnTo>
                    <a:pt x="1988871" y="0"/>
                  </a:lnTo>
                  <a:lnTo>
                    <a:pt x="1990100" y="0"/>
                  </a:lnTo>
                  <a:lnTo>
                    <a:pt x="1991328" y="0"/>
                  </a:lnTo>
                  <a:lnTo>
                    <a:pt x="1992557" y="0"/>
                  </a:lnTo>
                  <a:lnTo>
                    <a:pt x="1993785" y="0"/>
                  </a:lnTo>
                  <a:lnTo>
                    <a:pt x="1995014" y="0"/>
                  </a:lnTo>
                  <a:lnTo>
                    <a:pt x="1996242" y="0"/>
                  </a:lnTo>
                  <a:lnTo>
                    <a:pt x="1997471" y="0"/>
                  </a:lnTo>
                  <a:lnTo>
                    <a:pt x="1998699" y="0"/>
                  </a:lnTo>
                  <a:lnTo>
                    <a:pt x="1999928" y="0"/>
                  </a:lnTo>
                  <a:lnTo>
                    <a:pt x="2001156" y="0"/>
                  </a:lnTo>
                  <a:lnTo>
                    <a:pt x="2002384" y="0"/>
                  </a:lnTo>
                  <a:lnTo>
                    <a:pt x="2003613" y="0"/>
                  </a:lnTo>
                  <a:lnTo>
                    <a:pt x="2004841" y="0"/>
                  </a:lnTo>
                  <a:lnTo>
                    <a:pt x="2006070" y="0"/>
                  </a:lnTo>
                  <a:lnTo>
                    <a:pt x="2007298" y="0"/>
                  </a:lnTo>
                  <a:lnTo>
                    <a:pt x="2008527" y="0"/>
                  </a:lnTo>
                  <a:lnTo>
                    <a:pt x="2009755" y="0"/>
                  </a:lnTo>
                  <a:lnTo>
                    <a:pt x="2010984" y="0"/>
                  </a:lnTo>
                  <a:lnTo>
                    <a:pt x="2012212" y="0"/>
                  </a:lnTo>
                  <a:lnTo>
                    <a:pt x="2013441" y="0"/>
                  </a:lnTo>
                  <a:lnTo>
                    <a:pt x="2014669" y="0"/>
                  </a:lnTo>
                  <a:lnTo>
                    <a:pt x="2015897" y="0"/>
                  </a:lnTo>
                  <a:lnTo>
                    <a:pt x="2017126" y="0"/>
                  </a:lnTo>
                  <a:lnTo>
                    <a:pt x="2018354" y="0"/>
                  </a:lnTo>
                  <a:lnTo>
                    <a:pt x="2019583" y="0"/>
                  </a:lnTo>
                  <a:lnTo>
                    <a:pt x="2020811" y="0"/>
                  </a:lnTo>
                  <a:lnTo>
                    <a:pt x="2022040" y="0"/>
                  </a:lnTo>
                  <a:lnTo>
                    <a:pt x="2023268" y="0"/>
                  </a:lnTo>
                  <a:lnTo>
                    <a:pt x="2024497" y="0"/>
                  </a:lnTo>
                  <a:lnTo>
                    <a:pt x="2025725" y="0"/>
                  </a:lnTo>
                  <a:lnTo>
                    <a:pt x="2026954" y="0"/>
                  </a:lnTo>
                  <a:lnTo>
                    <a:pt x="2028182" y="0"/>
                  </a:lnTo>
                  <a:lnTo>
                    <a:pt x="2029411" y="0"/>
                  </a:lnTo>
                  <a:lnTo>
                    <a:pt x="2030639" y="0"/>
                  </a:lnTo>
                  <a:lnTo>
                    <a:pt x="2031867" y="0"/>
                  </a:lnTo>
                  <a:lnTo>
                    <a:pt x="2033096" y="0"/>
                  </a:lnTo>
                  <a:lnTo>
                    <a:pt x="2034324" y="0"/>
                  </a:lnTo>
                  <a:lnTo>
                    <a:pt x="2035553" y="0"/>
                  </a:lnTo>
                  <a:lnTo>
                    <a:pt x="2036781" y="0"/>
                  </a:lnTo>
                  <a:lnTo>
                    <a:pt x="2038010" y="0"/>
                  </a:lnTo>
                  <a:lnTo>
                    <a:pt x="2039238" y="0"/>
                  </a:lnTo>
                  <a:lnTo>
                    <a:pt x="2040467" y="0"/>
                  </a:lnTo>
                  <a:lnTo>
                    <a:pt x="2041695" y="0"/>
                  </a:lnTo>
                  <a:lnTo>
                    <a:pt x="2042924" y="0"/>
                  </a:lnTo>
                  <a:lnTo>
                    <a:pt x="2044152" y="0"/>
                  </a:lnTo>
                  <a:lnTo>
                    <a:pt x="2045380" y="0"/>
                  </a:lnTo>
                  <a:lnTo>
                    <a:pt x="2046609" y="0"/>
                  </a:lnTo>
                  <a:lnTo>
                    <a:pt x="2047837" y="0"/>
                  </a:lnTo>
                  <a:lnTo>
                    <a:pt x="2049066" y="0"/>
                  </a:lnTo>
                  <a:lnTo>
                    <a:pt x="2050294" y="0"/>
                  </a:lnTo>
                  <a:lnTo>
                    <a:pt x="2051523" y="0"/>
                  </a:lnTo>
                  <a:lnTo>
                    <a:pt x="2052751" y="0"/>
                  </a:lnTo>
                  <a:lnTo>
                    <a:pt x="2053980" y="0"/>
                  </a:lnTo>
                  <a:lnTo>
                    <a:pt x="2055208" y="0"/>
                  </a:lnTo>
                  <a:lnTo>
                    <a:pt x="2056437" y="0"/>
                  </a:lnTo>
                  <a:lnTo>
                    <a:pt x="2057665" y="0"/>
                  </a:lnTo>
                  <a:lnTo>
                    <a:pt x="2058893" y="0"/>
                  </a:lnTo>
                  <a:lnTo>
                    <a:pt x="2060122" y="0"/>
                  </a:lnTo>
                  <a:lnTo>
                    <a:pt x="2061350" y="0"/>
                  </a:lnTo>
                  <a:lnTo>
                    <a:pt x="2062579" y="0"/>
                  </a:lnTo>
                  <a:lnTo>
                    <a:pt x="2063807" y="0"/>
                  </a:lnTo>
                  <a:lnTo>
                    <a:pt x="2065036" y="0"/>
                  </a:lnTo>
                  <a:lnTo>
                    <a:pt x="2066264" y="0"/>
                  </a:lnTo>
                  <a:lnTo>
                    <a:pt x="2067493" y="0"/>
                  </a:lnTo>
                  <a:lnTo>
                    <a:pt x="2068721" y="0"/>
                  </a:lnTo>
                  <a:lnTo>
                    <a:pt x="2069950" y="0"/>
                  </a:lnTo>
                  <a:lnTo>
                    <a:pt x="2071178" y="0"/>
                  </a:lnTo>
                  <a:lnTo>
                    <a:pt x="2072407" y="0"/>
                  </a:lnTo>
                  <a:lnTo>
                    <a:pt x="2073635" y="0"/>
                  </a:lnTo>
                  <a:lnTo>
                    <a:pt x="2074863" y="0"/>
                  </a:lnTo>
                  <a:lnTo>
                    <a:pt x="2076092" y="0"/>
                  </a:lnTo>
                  <a:lnTo>
                    <a:pt x="2077320" y="0"/>
                  </a:lnTo>
                  <a:lnTo>
                    <a:pt x="2078549" y="0"/>
                  </a:lnTo>
                  <a:lnTo>
                    <a:pt x="2079777" y="0"/>
                  </a:lnTo>
                  <a:lnTo>
                    <a:pt x="2081006" y="0"/>
                  </a:lnTo>
                  <a:lnTo>
                    <a:pt x="2082234" y="0"/>
                  </a:lnTo>
                  <a:lnTo>
                    <a:pt x="2083463" y="0"/>
                  </a:lnTo>
                  <a:lnTo>
                    <a:pt x="2084691" y="0"/>
                  </a:lnTo>
                  <a:lnTo>
                    <a:pt x="2085920" y="0"/>
                  </a:lnTo>
                  <a:lnTo>
                    <a:pt x="2087148" y="0"/>
                  </a:lnTo>
                  <a:lnTo>
                    <a:pt x="2088376" y="0"/>
                  </a:lnTo>
                  <a:lnTo>
                    <a:pt x="2089605" y="0"/>
                  </a:lnTo>
                  <a:lnTo>
                    <a:pt x="2090833" y="0"/>
                  </a:lnTo>
                  <a:lnTo>
                    <a:pt x="2092062" y="0"/>
                  </a:lnTo>
                  <a:lnTo>
                    <a:pt x="2093290" y="0"/>
                  </a:lnTo>
                  <a:lnTo>
                    <a:pt x="2094519" y="0"/>
                  </a:lnTo>
                  <a:lnTo>
                    <a:pt x="2095747" y="0"/>
                  </a:lnTo>
                  <a:lnTo>
                    <a:pt x="2096976" y="0"/>
                  </a:lnTo>
                  <a:lnTo>
                    <a:pt x="2098204" y="0"/>
                  </a:lnTo>
                  <a:lnTo>
                    <a:pt x="2099433" y="0"/>
                  </a:lnTo>
                  <a:lnTo>
                    <a:pt x="2100661" y="0"/>
                  </a:lnTo>
                  <a:lnTo>
                    <a:pt x="2101889" y="0"/>
                  </a:lnTo>
                  <a:lnTo>
                    <a:pt x="2103118" y="0"/>
                  </a:lnTo>
                  <a:lnTo>
                    <a:pt x="2104346" y="0"/>
                  </a:lnTo>
                  <a:lnTo>
                    <a:pt x="2105575" y="0"/>
                  </a:lnTo>
                  <a:lnTo>
                    <a:pt x="2106803" y="0"/>
                  </a:lnTo>
                  <a:lnTo>
                    <a:pt x="2108032" y="0"/>
                  </a:lnTo>
                  <a:lnTo>
                    <a:pt x="2109260" y="0"/>
                  </a:lnTo>
                  <a:lnTo>
                    <a:pt x="2110489" y="0"/>
                  </a:lnTo>
                  <a:lnTo>
                    <a:pt x="2111717" y="0"/>
                  </a:lnTo>
                  <a:lnTo>
                    <a:pt x="2112946" y="0"/>
                  </a:lnTo>
                  <a:lnTo>
                    <a:pt x="2114174" y="0"/>
                  </a:lnTo>
                  <a:lnTo>
                    <a:pt x="2115403" y="0"/>
                  </a:lnTo>
                  <a:lnTo>
                    <a:pt x="2116631" y="0"/>
                  </a:lnTo>
                  <a:lnTo>
                    <a:pt x="2117859" y="0"/>
                  </a:lnTo>
                  <a:lnTo>
                    <a:pt x="2119088" y="0"/>
                  </a:lnTo>
                  <a:lnTo>
                    <a:pt x="2120316" y="0"/>
                  </a:lnTo>
                  <a:lnTo>
                    <a:pt x="2121545" y="0"/>
                  </a:lnTo>
                  <a:lnTo>
                    <a:pt x="2122773" y="0"/>
                  </a:lnTo>
                  <a:lnTo>
                    <a:pt x="2124002" y="0"/>
                  </a:lnTo>
                  <a:lnTo>
                    <a:pt x="2125230" y="0"/>
                  </a:lnTo>
                  <a:lnTo>
                    <a:pt x="2126459" y="0"/>
                  </a:lnTo>
                  <a:lnTo>
                    <a:pt x="2127687" y="0"/>
                  </a:lnTo>
                  <a:lnTo>
                    <a:pt x="2128916" y="0"/>
                  </a:lnTo>
                  <a:lnTo>
                    <a:pt x="2130144" y="0"/>
                  </a:lnTo>
                  <a:lnTo>
                    <a:pt x="2131372" y="0"/>
                  </a:lnTo>
                  <a:lnTo>
                    <a:pt x="2132601" y="0"/>
                  </a:lnTo>
                  <a:lnTo>
                    <a:pt x="2133829" y="0"/>
                  </a:lnTo>
                  <a:lnTo>
                    <a:pt x="2135058" y="0"/>
                  </a:lnTo>
                  <a:lnTo>
                    <a:pt x="2136286" y="0"/>
                  </a:lnTo>
                  <a:lnTo>
                    <a:pt x="2137515" y="0"/>
                  </a:lnTo>
                  <a:lnTo>
                    <a:pt x="2138743" y="0"/>
                  </a:lnTo>
                  <a:lnTo>
                    <a:pt x="2139972" y="0"/>
                  </a:lnTo>
                  <a:lnTo>
                    <a:pt x="2141200" y="0"/>
                  </a:lnTo>
                  <a:lnTo>
                    <a:pt x="2142429" y="0"/>
                  </a:lnTo>
                  <a:lnTo>
                    <a:pt x="2143657" y="0"/>
                  </a:lnTo>
                  <a:lnTo>
                    <a:pt x="2144885" y="0"/>
                  </a:lnTo>
                  <a:lnTo>
                    <a:pt x="2146114" y="0"/>
                  </a:lnTo>
                  <a:lnTo>
                    <a:pt x="2147342" y="0"/>
                  </a:lnTo>
                  <a:lnTo>
                    <a:pt x="2148571" y="0"/>
                  </a:lnTo>
                  <a:lnTo>
                    <a:pt x="2149799" y="0"/>
                  </a:lnTo>
                  <a:lnTo>
                    <a:pt x="2151028" y="0"/>
                  </a:lnTo>
                  <a:lnTo>
                    <a:pt x="2152256" y="0"/>
                  </a:lnTo>
                  <a:lnTo>
                    <a:pt x="2153485" y="0"/>
                  </a:lnTo>
                  <a:lnTo>
                    <a:pt x="2154713" y="0"/>
                  </a:lnTo>
                  <a:lnTo>
                    <a:pt x="2155942" y="0"/>
                  </a:lnTo>
                  <a:lnTo>
                    <a:pt x="2157170" y="0"/>
                  </a:lnTo>
                  <a:lnTo>
                    <a:pt x="2158398" y="0"/>
                  </a:lnTo>
                  <a:lnTo>
                    <a:pt x="2159627" y="0"/>
                  </a:lnTo>
                  <a:lnTo>
                    <a:pt x="2160855" y="0"/>
                  </a:lnTo>
                  <a:lnTo>
                    <a:pt x="2162084" y="0"/>
                  </a:lnTo>
                  <a:lnTo>
                    <a:pt x="2163312" y="0"/>
                  </a:lnTo>
                  <a:lnTo>
                    <a:pt x="2164541" y="0"/>
                  </a:lnTo>
                  <a:lnTo>
                    <a:pt x="2165769" y="0"/>
                  </a:lnTo>
                  <a:lnTo>
                    <a:pt x="2166998" y="0"/>
                  </a:lnTo>
                  <a:lnTo>
                    <a:pt x="2168226" y="0"/>
                  </a:lnTo>
                  <a:lnTo>
                    <a:pt x="2169455" y="0"/>
                  </a:lnTo>
                  <a:lnTo>
                    <a:pt x="2170683" y="0"/>
                  </a:lnTo>
                  <a:lnTo>
                    <a:pt x="2171912" y="0"/>
                  </a:lnTo>
                  <a:lnTo>
                    <a:pt x="2173140" y="0"/>
                  </a:lnTo>
                  <a:lnTo>
                    <a:pt x="2174368" y="0"/>
                  </a:lnTo>
                  <a:lnTo>
                    <a:pt x="2175597" y="0"/>
                  </a:lnTo>
                  <a:lnTo>
                    <a:pt x="2176825" y="0"/>
                  </a:lnTo>
                  <a:lnTo>
                    <a:pt x="2178054" y="0"/>
                  </a:lnTo>
                  <a:lnTo>
                    <a:pt x="2179282" y="0"/>
                  </a:lnTo>
                  <a:lnTo>
                    <a:pt x="2180511" y="0"/>
                  </a:lnTo>
                  <a:lnTo>
                    <a:pt x="2181739" y="0"/>
                  </a:lnTo>
                  <a:lnTo>
                    <a:pt x="2182968" y="0"/>
                  </a:lnTo>
                  <a:lnTo>
                    <a:pt x="2184196" y="0"/>
                  </a:lnTo>
                  <a:lnTo>
                    <a:pt x="2185425" y="0"/>
                  </a:lnTo>
                  <a:lnTo>
                    <a:pt x="2186653" y="0"/>
                  </a:lnTo>
                  <a:lnTo>
                    <a:pt x="2187881" y="0"/>
                  </a:lnTo>
                  <a:lnTo>
                    <a:pt x="2189110" y="0"/>
                  </a:lnTo>
                  <a:lnTo>
                    <a:pt x="2190338" y="0"/>
                  </a:lnTo>
                  <a:lnTo>
                    <a:pt x="2191567" y="0"/>
                  </a:lnTo>
                  <a:lnTo>
                    <a:pt x="2192795" y="0"/>
                  </a:lnTo>
                  <a:lnTo>
                    <a:pt x="2194024" y="0"/>
                  </a:lnTo>
                  <a:lnTo>
                    <a:pt x="2195252" y="0"/>
                  </a:lnTo>
                  <a:lnTo>
                    <a:pt x="2196481" y="0"/>
                  </a:lnTo>
                  <a:lnTo>
                    <a:pt x="2197709" y="0"/>
                  </a:lnTo>
                  <a:lnTo>
                    <a:pt x="2198938" y="0"/>
                  </a:lnTo>
                  <a:lnTo>
                    <a:pt x="2200166" y="0"/>
                  </a:lnTo>
                  <a:lnTo>
                    <a:pt x="2201394" y="0"/>
                  </a:lnTo>
                  <a:lnTo>
                    <a:pt x="2202623" y="0"/>
                  </a:lnTo>
                  <a:lnTo>
                    <a:pt x="2203851" y="0"/>
                  </a:lnTo>
                  <a:lnTo>
                    <a:pt x="2205080" y="0"/>
                  </a:lnTo>
                  <a:lnTo>
                    <a:pt x="2206308" y="0"/>
                  </a:lnTo>
                  <a:lnTo>
                    <a:pt x="2207537" y="0"/>
                  </a:lnTo>
                  <a:lnTo>
                    <a:pt x="2208765" y="0"/>
                  </a:lnTo>
                  <a:lnTo>
                    <a:pt x="2209994" y="0"/>
                  </a:lnTo>
                  <a:lnTo>
                    <a:pt x="2211222" y="0"/>
                  </a:lnTo>
                  <a:lnTo>
                    <a:pt x="2212451" y="0"/>
                  </a:lnTo>
                  <a:lnTo>
                    <a:pt x="2213679" y="0"/>
                  </a:lnTo>
                  <a:lnTo>
                    <a:pt x="2214908" y="0"/>
                  </a:lnTo>
                  <a:lnTo>
                    <a:pt x="2216136" y="0"/>
                  </a:lnTo>
                  <a:lnTo>
                    <a:pt x="2217364" y="0"/>
                  </a:lnTo>
                  <a:lnTo>
                    <a:pt x="2218593" y="0"/>
                  </a:lnTo>
                  <a:lnTo>
                    <a:pt x="2219821" y="0"/>
                  </a:lnTo>
                  <a:lnTo>
                    <a:pt x="2221050" y="0"/>
                  </a:lnTo>
                  <a:lnTo>
                    <a:pt x="2222278" y="0"/>
                  </a:lnTo>
                  <a:lnTo>
                    <a:pt x="2223507" y="0"/>
                  </a:lnTo>
                  <a:lnTo>
                    <a:pt x="2224735" y="0"/>
                  </a:lnTo>
                  <a:lnTo>
                    <a:pt x="2225964" y="0"/>
                  </a:lnTo>
                  <a:lnTo>
                    <a:pt x="2227192" y="0"/>
                  </a:lnTo>
                  <a:lnTo>
                    <a:pt x="2228421" y="0"/>
                  </a:lnTo>
                  <a:lnTo>
                    <a:pt x="2229649" y="0"/>
                  </a:lnTo>
                  <a:lnTo>
                    <a:pt x="2230877" y="0"/>
                  </a:lnTo>
                  <a:lnTo>
                    <a:pt x="2232106" y="0"/>
                  </a:lnTo>
                  <a:lnTo>
                    <a:pt x="2233334" y="0"/>
                  </a:lnTo>
                  <a:lnTo>
                    <a:pt x="2234563" y="0"/>
                  </a:lnTo>
                  <a:lnTo>
                    <a:pt x="2235791" y="0"/>
                  </a:lnTo>
                  <a:lnTo>
                    <a:pt x="2237020" y="0"/>
                  </a:lnTo>
                  <a:lnTo>
                    <a:pt x="2238248" y="0"/>
                  </a:lnTo>
                  <a:lnTo>
                    <a:pt x="2239477" y="0"/>
                  </a:lnTo>
                  <a:lnTo>
                    <a:pt x="2240705" y="0"/>
                  </a:lnTo>
                  <a:lnTo>
                    <a:pt x="2241934" y="0"/>
                  </a:lnTo>
                  <a:lnTo>
                    <a:pt x="2243162" y="0"/>
                  </a:lnTo>
                  <a:lnTo>
                    <a:pt x="2244390" y="0"/>
                  </a:lnTo>
                  <a:lnTo>
                    <a:pt x="2245619" y="0"/>
                  </a:lnTo>
                  <a:lnTo>
                    <a:pt x="2246847" y="0"/>
                  </a:lnTo>
                  <a:lnTo>
                    <a:pt x="2248076" y="0"/>
                  </a:lnTo>
                  <a:lnTo>
                    <a:pt x="2249304" y="0"/>
                  </a:lnTo>
                  <a:lnTo>
                    <a:pt x="2250533" y="0"/>
                  </a:lnTo>
                  <a:lnTo>
                    <a:pt x="2251761" y="0"/>
                  </a:lnTo>
                  <a:lnTo>
                    <a:pt x="2252990" y="0"/>
                  </a:lnTo>
                  <a:lnTo>
                    <a:pt x="2254218" y="0"/>
                  </a:lnTo>
                  <a:lnTo>
                    <a:pt x="2255447" y="0"/>
                  </a:lnTo>
                  <a:lnTo>
                    <a:pt x="2256675" y="0"/>
                  </a:lnTo>
                  <a:lnTo>
                    <a:pt x="2257904" y="0"/>
                  </a:lnTo>
                  <a:lnTo>
                    <a:pt x="2259132" y="0"/>
                  </a:lnTo>
                  <a:lnTo>
                    <a:pt x="2260360" y="0"/>
                  </a:lnTo>
                  <a:lnTo>
                    <a:pt x="2261589" y="0"/>
                  </a:lnTo>
                  <a:lnTo>
                    <a:pt x="2262817" y="0"/>
                  </a:lnTo>
                  <a:lnTo>
                    <a:pt x="2264046" y="0"/>
                  </a:lnTo>
                  <a:lnTo>
                    <a:pt x="2265274" y="0"/>
                  </a:lnTo>
                  <a:lnTo>
                    <a:pt x="2266503" y="0"/>
                  </a:lnTo>
                  <a:lnTo>
                    <a:pt x="2267731" y="0"/>
                  </a:lnTo>
                  <a:lnTo>
                    <a:pt x="2268960" y="0"/>
                  </a:lnTo>
                  <a:lnTo>
                    <a:pt x="2270188" y="0"/>
                  </a:lnTo>
                  <a:lnTo>
                    <a:pt x="2271417" y="0"/>
                  </a:lnTo>
                  <a:lnTo>
                    <a:pt x="2272645" y="0"/>
                  </a:lnTo>
                  <a:lnTo>
                    <a:pt x="2273873" y="0"/>
                  </a:lnTo>
                  <a:lnTo>
                    <a:pt x="2275102" y="0"/>
                  </a:lnTo>
                  <a:lnTo>
                    <a:pt x="2276330" y="0"/>
                  </a:lnTo>
                  <a:lnTo>
                    <a:pt x="2277559" y="0"/>
                  </a:lnTo>
                  <a:lnTo>
                    <a:pt x="2278787" y="0"/>
                  </a:lnTo>
                  <a:lnTo>
                    <a:pt x="2280016" y="0"/>
                  </a:lnTo>
                  <a:lnTo>
                    <a:pt x="2281244" y="0"/>
                  </a:lnTo>
                  <a:lnTo>
                    <a:pt x="2282473" y="0"/>
                  </a:lnTo>
                  <a:lnTo>
                    <a:pt x="2283701" y="0"/>
                  </a:lnTo>
                  <a:lnTo>
                    <a:pt x="2284930" y="0"/>
                  </a:lnTo>
                  <a:lnTo>
                    <a:pt x="2286158" y="0"/>
                  </a:lnTo>
                  <a:lnTo>
                    <a:pt x="2287386" y="0"/>
                  </a:lnTo>
                  <a:lnTo>
                    <a:pt x="2288615" y="0"/>
                  </a:lnTo>
                  <a:lnTo>
                    <a:pt x="2289843" y="0"/>
                  </a:lnTo>
                  <a:lnTo>
                    <a:pt x="2291072" y="0"/>
                  </a:lnTo>
                  <a:lnTo>
                    <a:pt x="2292300" y="0"/>
                  </a:lnTo>
                  <a:lnTo>
                    <a:pt x="2293529" y="0"/>
                  </a:lnTo>
                  <a:lnTo>
                    <a:pt x="2294757" y="0"/>
                  </a:lnTo>
                  <a:lnTo>
                    <a:pt x="2295986" y="0"/>
                  </a:lnTo>
                  <a:lnTo>
                    <a:pt x="2297214" y="0"/>
                  </a:lnTo>
                  <a:lnTo>
                    <a:pt x="2298443" y="0"/>
                  </a:lnTo>
                  <a:lnTo>
                    <a:pt x="2299671" y="0"/>
                  </a:lnTo>
                  <a:lnTo>
                    <a:pt x="2300900" y="0"/>
                  </a:lnTo>
                  <a:lnTo>
                    <a:pt x="2302128" y="0"/>
                  </a:lnTo>
                  <a:lnTo>
                    <a:pt x="2303356" y="0"/>
                  </a:lnTo>
                  <a:lnTo>
                    <a:pt x="2304585" y="0"/>
                  </a:lnTo>
                  <a:lnTo>
                    <a:pt x="2305813" y="0"/>
                  </a:lnTo>
                  <a:lnTo>
                    <a:pt x="2307042" y="0"/>
                  </a:lnTo>
                  <a:lnTo>
                    <a:pt x="2308270" y="0"/>
                  </a:lnTo>
                  <a:lnTo>
                    <a:pt x="2309499" y="0"/>
                  </a:lnTo>
                  <a:lnTo>
                    <a:pt x="2310727" y="0"/>
                  </a:lnTo>
                  <a:lnTo>
                    <a:pt x="2311956" y="0"/>
                  </a:lnTo>
                  <a:lnTo>
                    <a:pt x="2313184" y="0"/>
                  </a:lnTo>
                  <a:lnTo>
                    <a:pt x="2314413" y="0"/>
                  </a:lnTo>
                  <a:lnTo>
                    <a:pt x="2315641" y="0"/>
                  </a:lnTo>
                  <a:lnTo>
                    <a:pt x="2316869" y="0"/>
                  </a:lnTo>
                  <a:lnTo>
                    <a:pt x="2318098" y="0"/>
                  </a:lnTo>
                  <a:lnTo>
                    <a:pt x="2319326" y="0"/>
                  </a:lnTo>
                  <a:lnTo>
                    <a:pt x="2320555" y="0"/>
                  </a:lnTo>
                  <a:lnTo>
                    <a:pt x="2321783" y="0"/>
                  </a:lnTo>
                  <a:lnTo>
                    <a:pt x="2323012" y="0"/>
                  </a:lnTo>
                  <a:lnTo>
                    <a:pt x="2324240" y="0"/>
                  </a:lnTo>
                  <a:lnTo>
                    <a:pt x="2325469" y="0"/>
                  </a:lnTo>
                  <a:lnTo>
                    <a:pt x="2326697" y="0"/>
                  </a:lnTo>
                  <a:lnTo>
                    <a:pt x="2327926" y="0"/>
                  </a:lnTo>
                  <a:lnTo>
                    <a:pt x="2329154" y="0"/>
                  </a:lnTo>
                  <a:lnTo>
                    <a:pt x="2330382" y="0"/>
                  </a:lnTo>
                  <a:lnTo>
                    <a:pt x="2331611" y="0"/>
                  </a:lnTo>
                  <a:lnTo>
                    <a:pt x="2332839" y="0"/>
                  </a:lnTo>
                  <a:lnTo>
                    <a:pt x="2334068" y="0"/>
                  </a:lnTo>
                  <a:lnTo>
                    <a:pt x="2335296" y="0"/>
                  </a:lnTo>
                  <a:lnTo>
                    <a:pt x="2336525" y="0"/>
                  </a:lnTo>
                  <a:lnTo>
                    <a:pt x="2337753" y="0"/>
                  </a:lnTo>
                  <a:lnTo>
                    <a:pt x="2338982" y="0"/>
                  </a:lnTo>
                  <a:lnTo>
                    <a:pt x="2340210" y="0"/>
                  </a:lnTo>
                  <a:lnTo>
                    <a:pt x="2341439" y="0"/>
                  </a:lnTo>
                  <a:lnTo>
                    <a:pt x="2342667" y="0"/>
                  </a:lnTo>
                  <a:lnTo>
                    <a:pt x="2343896" y="0"/>
                  </a:lnTo>
                  <a:lnTo>
                    <a:pt x="2345124" y="0"/>
                  </a:lnTo>
                  <a:lnTo>
                    <a:pt x="2346352" y="0"/>
                  </a:lnTo>
                  <a:lnTo>
                    <a:pt x="2347581" y="0"/>
                  </a:lnTo>
                  <a:lnTo>
                    <a:pt x="2348809" y="0"/>
                  </a:lnTo>
                  <a:lnTo>
                    <a:pt x="2350038" y="0"/>
                  </a:lnTo>
                  <a:lnTo>
                    <a:pt x="2351266" y="0"/>
                  </a:lnTo>
                  <a:lnTo>
                    <a:pt x="2352495" y="0"/>
                  </a:lnTo>
                  <a:lnTo>
                    <a:pt x="2353723" y="0"/>
                  </a:lnTo>
                  <a:lnTo>
                    <a:pt x="2354952" y="0"/>
                  </a:lnTo>
                  <a:lnTo>
                    <a:pt x="2356180" y="0"/>
                  </a:lnTo>
                  <a:lnTo>
                    <a:pt x="2357409" y="0"/>
                  </a:lnTo>
                  <a:lnTo>
                    <a:pt x="2358637" y="0"/>
                  </a:lnTo>
                  <a:lnTo>
                    <a:pt x="2359865" y="0"/>
                  </a:lnTo>
                  <a:lnTo>
                    <a:pt x="2361094" y="0"/>
                  </a:lnTo>
                  <a:lnTo>
                    <a:pt x="2362322" y="0"/>
                  </a:lnTo>
                  <a:lnTo>
                    <a:pt x="2363551" y="0"/>
                  </a:lnTo>
                  <a:lnTo>
                    <a:pt x="2364779" y="0"/>
                  </a:lnTo>
                  <a:lnTo>
                    <a:pt x="2366008" y="0"/>
                  </a:lnTo>
                  <a:lnTo>
                    <a:pt x="2367236" y="0"/>
                  </a:lnTo>
                  <a:lnTo>
                    <a:pt x="2368465" y="0"/>
                  </a:lnTo>
                  <a:lnTo>
                    <a:pt x="2369693" y="0"/>
                  </a:lnTo>
                  <a:lnTo>
                    <a:pt x="2370922" y="0"/>
                  </a:lnTo>
                  <a:lnTo>
                    <a:pt x="2372150" y="0"/>
                  </a:lnTo>
                  <a:lnTo>
                    <a:pt x="2373378" y="0"/>
                  </a:lnTo>
                  <a:lnTo>
                    <a:pt x="2374607" y="0"/>
                  </a:lnTo>
                  <a:lnTo>
                    <a:pt x="2375835" y="0"/>
                  </a:lnTo>
                  <a:lnTo>
                    <a:pt x="2377064" y="0"/>
                  </a:lnTo>
                  <a:lnTo>
                    <a:pt x="2378292" y="0"/>
                  </a:lnTo>
                  <a:lnTo>
                    <a:pt x="2379521" y="0"/>
                  </a:lnTo>
                  <a:lnTo>
                    <a:pt x="2380749" y="0"/>
                  </a:lnTo>
                  <a:lnTo>
                    <a:pt x="2381978" y="0"/>
                  </a:lnTo>
                  <a:lnTo>
                    <a:pt x="2383206" y="0"/>
                  </a:lnTo>
                  <a:lnTo>
                    <a:pt x="2384435" y="0"/>
                  </a:lnTo>
                  <a:lnTo>
                    <a:pt x="2385663" y="0"/>
                  </a:lnTo>
                  <a:lnTo>
                    <a:pt x="2386892" y="0"/>
                  </a:lnTo>
                  <a:lnTo>
                    <a:pt x="2388120" y="0"/>
                  </a:lnTo>
                  <a:lnTo>
                    <a:pt x="2389348" y="0"/>
                  </a:lnTo>
                  <a:lnTo>
                    <a:pt x="2390577" y="0"/>
                  </a:lnTo>
                  <a:lnTo>
                    <a:pt x="2391805" y="0"/>
                  </a:lnTo>
                  <a:lnTo>
                    <a:pt x="2393034" y="0"/>
                  </a:lnTo>
                  <a:lnTo>
                    <a:pt x="2394262" y="0"/>
                  </a:lnTo>
                  <a:lnTo>
                    <a:pt x="2395491" y="0"/>
                  </a:lnTo>
                  <a:lnTo>
                    <a:pt x="2396719" y="0"/>
                  </a:lnTo>
                  <a:lnTo>
                    <a:pt x="2397948" y="0"/>
                  </a:lnTo>
                  <a:lnTo>
                    <a:pt x="2399176" y="0"/>
                  </a:lnTo>
                  <a:lnTo>
                    <a:pt x="2400405" y="0"/>
                  </a:lnTo>
                  <a:lnTo>
                    <a:pt x="2401633" y="0"/>
                  </a:lnTo>
                  <a:lnTo>
                    <a:pt x="2402861" y="0"/>
                  </a:lnTo>
                  <a:lnTo>
                    <a:pt x="2404090" y="0"/>
                  </a:lnTo>
                  <a:lnTo>
                    <a:pt x="2405318" y="0"/>
                  </a:lnTo>
                  <a:lnTo>
                    <a:pt x="2406547" y="0"/>
                  </a:lnTo>
                  <a:lnTo>
                    <a:pt x="2407775" y="0"/>
                  </a:lnTo>
                  <a:lnTo>
                    <a:pt x="2409004" y="0"/>
                  </a:lnTo>
                  <a:lnTo>
                    <a:pt x="2410232" y="0"/>
                  </a:lnTo>
                  <a:lnTo>
                    <a:pt x="2411461" y="0"/>
                  </a:lnTo>
                  <a:lnTo>
                    <a:pt x="2412689" y="0"/>
                  </a:lnTo>
                  <a:lnTo>
                    <a:pt x="2413918" y="0"/>
                  </a:lnTo>
                  <a:lnTo>
                    <a:pt x="2415146" y="0"/>
                  </a:lnTo>
                  <a:lnTo>
                    <a:pt x="2416374" y="0"/>
                  </a:lnTo>
                  <a:lnTo>
                    <a:pt x="2417603" y="0"/>
                  </a:lnTo>
                  <a:lnTo>
                    <a:pt x="2418831" y="0"/>
                  </a:lnTo>
                  <a:lnTo>
                    <a:pt x="2420060" y="0"/>
                  </a:lnTo>
                  <a:lnTo>
                    <a:pt x="2421288" y="0"/>
                  </a:lnTo>
                  <a:lnTo>
                    <a:pt x="2422517" y="0"/>
                  </a:lnTo>
                  <a:lnTo>
                    <a:pt x="2423745" y="0"/>
                  </a:lnTo>
                  <a:lnTo>
                    <a:pt x="2424974" y="0"/>
                  </a:lnTo>
                  <a:lnTo>
                    <a:pt x="2426202" y="0"/>
                  </a:lnTo>
                  <a:lnTo>
                    <a:pt x="2427431" y="0"/>
                  </a:lnTo>
                  <a:lnTo>
                    <a:pt x="2428659" y="0"/>
                  </a:lnTo>
                  <a:lnTo>
                    <a:pt x="2429887" y="0"/>
                  </a:lnTo>
                  <a:lnTo>
                    <a:pt x="2431116" y="0"/>
                  </a:lnTo>
                  <a:lnTo>
                    <a:pt x="2432344" y="0"/>
                  </a:lnTo>
                  <a:lnTo>
                    <a:pt x="2433573" y="0"/>
                  </a:lnTo>
                  <a:lnTo>
                    <a:pt x="2434801" y="0"/>
                  </a:lnTo>
                  <a:lnTo>
                    <a:pt x="2436030" y="0"/>
                  </a:lnTo>
                  <a:lnTo>
                    <a:pt x="2437258" y="0"/>
                  </a:lnTo>
                  <a:lnTo>
                    <a:pt x="2438487" y="0"/>
                  </a:lnTo>
                  <a:lnTo>
                    <a:pt x="2439715" y="0"/>
                  </a:lnTo>
                  <a:lnTo>
                    <a:pt x="2440944" y="0"/>
                  </a:lnTo>
                  <a:lnTo>
                    <a:pt x="2442172" y="0"/>
                  </a:lnTo>
                  <a:lnTo>
                    <a:pt x="2443401" y="0"/>
                  </a:lnTo>
                  <a:lnTo>
                    <a:pt x="2444629" y="0"/>
                  </a:lnTo>
                  <a:lnTo>
                    <a:pt x="2445857" y="0"/>
                  </a:lnTo>
                  <a:lnTo>
                    <a:pt x="2447086" y="0"/>
                  </a:lnTo>
                  <a:lnTo>
                    <a:pt x="2448314" y="0"/>
                  </a:lnTo>
                  <a:lnTo>
                    <a:pt x="2449543" y="0"/>
                  </a:lnTo>
                  <a:lnTo>
                    <a:pt x="2450771" y="0"/>
                  </a:lnTo>
                  <a:lnTo>
                    <a:pt x="2452000" y="0"/>
                  </a:lnTo>
                  <a:lnTo>
                    <a:pt x="2453228" y="0"/>
                  </a:lnTo>
                  <a:lnTo>
                    <a:pt x="2454457" y="0"/>
                  </a:lnTo>
                  <a:lnTo>
                    <a:pt x="2455685" y="0"/>
                  </a:lnTo>
                  <a:lnTo>
                    <a:pt x="2456914" y="0"/>
                  </a:lnTo>
                  <a:lnTo>
                    <a:pt x="2458142" y="0"/>
                  </a:lnTo>
                  <a:lnTo>
                    <a:pt x="2459370" y="0"/>
                  </a:lnTo>
                  <a:lnTo>
                    <a:pt x="2460599" y="0"/>
                  </a:lnTo>
                  <a:lnTo>
                    <a:pt x="2461827" y="0"/>
                  </a:lnTo>
                  <a:lnTo>
                    <a:pt x="2463056" y="0"/>
                  </a:lnTo>
                  <a:lnTo>
                    <a:pt x="2464284" y="0"/>
                  </a:lnTo>
                  <a:lnTo>
                    <a:pt x="2465513" y="0"/>
                  </a:lnTo>
                  <a:lnTo>
                    <a:pt x="2466741" y="0"/>
                  </a:lnTo>
                  <a:lnTo>
                    <a:pt x="2467970" y="0"/>
                  </a:lnTo>
                  <a:lnTo>
                    <a:pt x="2469198" y="0"/>
                  </a:lnTo>
                  <a:lnTo>
                    <a:pt x="2470427" y="0"/>
                  </a:lnTo>
                  <a:lnTo>
                    <a:pt x="2471655" y="0"/>
                  </a:lnTo>
                  <a:lnTo>
                    <a:pt x="2472883" y="0"/>
                  </a:lnTo>
                  <a:lnTo>
                    <a:pt x="2474112" y="0"/>
                  </a:lnTo>
                  <a:lnTo>
                    <a:pt x="2475340" y="0"/>
                  </a:lnTo>
                  <a:lnTo>
                    <a:pt x="2476569" y="0"/>
                  </a:lnTo>
                  <a:lnTo>
                    <a:pt x="2477797" y="0"/>
                  </a:lnTo>
                  <a:lnTo>
                    <a:pt x="2479026" y="0"/>
                  </a:lnTo>
                  <a:lnTo>
                    <a:pt x="2480254" y="0"/>
                  </a:lnTo>
                  <a:lnTo>
                    <a:pt x="2481483" y="0"/>
                  </a:lnTo>
                  <a:lnTo>
                    <a:pt x="2482711" y="0"/>
                  </a:lnTo>
                  <a:lnTo>
                    <a:pt x="2483940" y="0"/>
                  </a:lnTo>
                  <a:lnTo>
                    <a:pt x="2485168" y="0"/>
                  </a:lnTo>
                  <a:lnTo>
                    <a:pt x="2486397" y="0"/>
                  </a:lnTo>
                  <a:lnTo>
                    <a:pt x="2487625" y="0"/>
                  </a:lnTo>
                  <a:lnTo>
                    <a:pt x="2488853" y="0"/>
                  </a:lnTo>
                  <a:lnTo>
                    <a:pt x="2490082" y="0"/>
                  </a:lnTo>
                  <a:lnTo>
                    <a:pt x="2491310" y="0"/>
                  </a:lnTo>
                  <a:lnTo>
                    <a:pt x="2492539" y="0"/>
                  </a:lnTo>
                  <a:lnTo>
                    <a:pt x="2493767" y="0"/>
                  </a:lnTo>
                  <a:lnTo>
                    <a:pt x="2494996" y="0"/>
                  </a:lnTo>
                  <a:lnTo>
                    <a:pt x="2496224" y="0"/>
                  </a:lnTo>
                  <a:lnTo>
                    <a:pt x="2497453" y="0"/>
                  </a:lnTo>
                  <a:lnTo>
                    <a:pt x="2498681" y="0"/>
                  </a:lnTo>
                  <a:lnTo>
                    <a:pt x="2499910" y="0"/>
                  </a:lnTo>
                  <a:lnTo>
                    <a:pt x="2501138" y="0"/>
                  </a:lnTo>
                  <a:lnTo>
                    <a:pt x="2502366" y="0"/>
                  </a:lnTo>
                  <a:lnTo>
                    <a:pt x="2503595" y="0"/>
                  </a:lnTo>
                  <a:lnTo>
                    <a:pt x="2504823" y="0"/>
                  </a:lnTo>
                  <a:lnTo>
                    <a:pt x="2506052" y="0"/>
                  </a:lnTo>
                  <a:lnTo>
                    <a:pt x="2507280" y="0"/>
                  </a:lnTo>
                  <a:lnTo>
                    <a:pt x="2508509" y="0"/>
                  </a:lnTo>
                  <a:lnTo>
                    <a:pt x="2509737" y="0"/>
                  </a:lnTo>
                  <a:lnTo>
                    <a:pt x="2510966" y="0"/>
                  </a:lnTo>
                  <a:lnTo>
                    <a:pt x="2512194" y="0"/>
                  </a:lnTo>
                  <a:lnTo>
                    <a:pt x="2513423" y="0"/>
                  </a:lnTo>
                  <a:lnTo>
                    <a:pt x="2514651" y="0"/>
                  </a:lnTo>
                  <a:lnTo>
                    <a:pt x="2515879" y="0"/>
                  </a:lnTo>
                  <a:lnTo>
                    <a:pt x="2517108" y="0"/>
                  </a:lnTo>
                  <a:lnTo>
                    <a:pt x="2518336" y="0"/>
                  </a:lnTo>
                  <a:lnTo>
                    <a:pt x="2519565" y="0"/>
                  </a:lnTo>
                  <a:lnTo>
                    <a:pt x="2520793" y="0"/>
                  </a:lnTo>
                  <a:lnTo>
                    <a:pt x="2522022" y="0"/>
                  </a:lnTo>
                  <a:lnTo>
                    <a:pt x="2523250" y="0"/>
                  </a:lnTo>
                  <a:lnTo>
                    <a:pt x="2524479" y="0"/>
                  </a:lnTo>
                  <a:lnTo>
                    <a:pt x="2525707" y="0"/>
                  </a:lnTo>
                  <a:lnTo>
                    <a:pt x="2526936" y="0"/>
                  </a:lnTo>
                  <a:lnTo>
                    <a:pt x="2528164" y="0"/>
                  </a:lnTo>
                  <a:lnTo>
                    <a:pt x="2529393" y="0"/>
                  </a:lnTo>
                  <a:lnTo>
                    <a:pt x="2530621" y="0"/>
                  </a:lnTo>
                  <a:lnTo>
                    <a:pt x="2531849" y="0"/>
                  </a:lnTo>
                  <a:lnTo>
                    <a:pt x="2533078" y="0"/>
                  </a:lnTo>
                  <a:lnTo>
                    <a:pt x="2534306" y="0"/>
                  </a:lnTo>
                  <a:lnTo>
                    <a:pt x="2535535" y="0"/>
                  </a:lnTo>
                  <a:lnTo>
                    <a:pt x="2536763" y="0"/>
                  </a:lnTo>
                  <a:lnTo>
                    <a:pt x="2537992" y="0"/>
                  </a:lnTo>
                  <a:lnTo>
                    <a:pt x="2539220" y="0"/>
                  </a:lnTo>
                  <a:lnTo>
                    <a:pt x="2540449" y="0"/>
                  </a:lnTo>
                  <a:lnTo>
                    <a:pt x="2541677" y="0"/>
                  </a:lnTo>
                  <a:lnTo>
                    <a:pt x="2542906" y="0"/>
                  </a:lnTo>
                  <a:lnTo>
                    <a:pt x="2544134" y="0"/>
                  </a:lnTo>
                  <a:lnTo>
                    <a:pt x="2545362" y="0"/>
                  </a:lnTo>
                  <a:lnTo>
                    <a:pt x="2546591" y="0"/>
                  </a:lnTo>
                  <a:lnTo>
                    <a:pt x="2547819" y="0"/>
                  </a:lnTo>
                  <a:lnTo>
                    <a:pt x="2549048" y="0"/>
                  </a:lnTo>
                  <a:lnTo>
                    <a:pt x="2550276" y="0"/>
                  </a:lnTo>
                  <a:lnTo>
                    <a:pt x="2551505" y="0"/>
                  </a:lnTo>
                  <a:lnTo>
                    <a:pt x="2552733" y="0"/>
                  </a:lnTo>
                  <a:lnTo>
                    <a:pt x="2553962" y="0"/>
                  </a:lnTo>
                  <a:lnTo>
                    <a:pt x="2555190" y="0"/>
                  </a:lnTo>
                  <a:lnTo>
                    <a:pt x="2556419" y="0"/>
                  </a:lnTo>
                  <a:lnTo>
                    <a:pt x="2557647" y="0"/>
                  </a:lnTo>
                  <a:lnTo>
                    <a:pt x="2558875" y="0"/>
                  </a:lnTo>
                  <a:lnTo>
                    <a:pt x="2560104" y="0"/>
                  </a:lnTo>
                  <a:lnTo>
                    <a:pt x="2561332" y="0"/>
                  </a:lnTo>
                  <a:lnTo>
                    <a:pt x="2562561" y="0"/>
                  </a:lnTo>
                  <a:lnTo>
                    <a:pt x="2563789" y="0"/>
                  </a:lnTo>
                  <a:lnTo>
                    <a:pt x="2565018" y="0"/>
                  </a:lnTo>
                  <a:lnTo>
                    <a:pt x="2566246" y="0"/>
                  </a:lnTo>
                  <a:lnTo>
                    <a:pt x="2567475" y="0"/>
                  </a:lnTo>
                  <a:lnTo>
                    <a:pt x="2568703" y="0"/>
                  </a:lnTo>
                  <a:lnTo>
                    <a:pt x="2569932" y="0"/>
                  </a:lnTo>
                  <a:lnTo>
                    <a:pt x="2571160" y="0"/>
                  </a:lnTo>
                  <a:lnTo>
                    <a:pt x="2572389" y="0"/>
                  </a:lnTo>
                  <a:lnTo>
                    <a:pt x="2573617" y="0"/>
                  </a:lnTo>
                  <a:lnTo>
                    <a:pt x="2574845" y="0"/>
                  </a:lnTo>
                  <a:lnTo>
                    <a:pt x="2576074" y="0"/>
                  </a:lnTo>
                  <a:lnTo>
                    <a:pt x="2577302" y="0"/>
                  </a:lnTo>
                  <a:lnTo>
                    <a:pt x="2578531" y="0"/>
                  </a:lnTo>
                  <a:lnTo>
                    <a:pt x="2579759" y="0"/>
                  </a:lnTo>
                  <a:lnTo>
                    <a:pt x="2580988" y="0"/>
                  </a:lnTo>
                  <a:lnTo>
                    <a:pt x="2582216" y="0"/>
                  </a:lnTo>
                  <a:lnTo>
                    <a:pt x="2583445" y="0"/>
                  </a:lnTo>
                  <a:lnTo>
                    <a:pt x="2584673" y="0"/>
                  </a:lnTo>
                  <a:lnTo>
                    <a:pt x="2585902" y="0"/>
                  </a:lnTo>
                  <a:lnTo>
                    <a:pt x="2587130" y="0"/>
                  </a:lnTo>
                  <a:lnTo>
                    <a:pt x="2588358" y="0"/>
                  </a:lnTo>
                  <a:lnTo>
                    <a:pt x="2589587" y="0"/>
                  </a:lnTo>
                  <a:lnTo>
                    <a:pt x="2590815" y="0"/>
                  </a:lnTo>
                  <a:lnTo>
                    <a:pt x="2592044" y="0"/>
                  </a:lnTo>
                  <a:lnTo>
                    <a:pt x="2593272" y="0"/>
                  </a:lnTo>
                  <a:lnTo>
                    <a:pt x="2594501" y="0"/>
                  </a:lnTo>
                  <a:lnTo>
                    <a:pt x="2595729" y="0"/>
                  </a:lnTo>
                  <a:lnTo>
                    <a:pt x="2596958" y="0"/>
                  </a:lnTo>
                  <a:lnTo>
                    <a:pt x="2598186" y="0"/>
                  </a:lnTo>
                  <a:lnTo>
                    <a:pt x="2599415" y="0"/>
                  </a:lnTo>
                  <a:lnTo>
                    <a:pt x="2600643" y="0"/>
                  </a:lnTo>
                  <a:lnTo>
                    <a:pt x="2601871" y="0"/>
                  </a:lnTo>
                  <a:lnTo>
                    <a:pt x="2603100" y="0"/>
                  </a:lnTo>
                  <a:lnTo>
                    <a:pt x="2604328" y="0"/>
                  </a:lnTo>
                  <a:lnTo>
                    <a:pt x="2605557" y="0"/>
                  </a:lnTo>
                  <a:lnTo>
                    <a:pt x="2606785" y="0"/>
                  </a:lnTo>
                  <a:lnTo>
                    <a:pt x="2608014" y="0"/>
                  </a:lnTo>
                  <a:lnTo>
                    <a:pt x="2609242" y="0"/>
                  </a:lnTo>
                  <a:lnTo>
                    <a:pt x="2610471" y="0"/>
                  </a:lnTo>
                  <a:lnTo>
                    <a:pt x="2611699" y="0"/>
                  </a:lnTo>
                  <a:lnTo>
                    <a:pt x="2612928" y="0"/>
                  </a:lnTo>
                  <a:lnTo>
                    <a:pt x="2614156" y="0"/>
                  </a:lnTo>
                  <a:lnTo>
                    <a:pt x="2615385" y="0"/>
                  </a:lnTo>
                  <a:lnTo>
                    <a:pt x="2616613" y="0"/>
                  </a:lnTo>
                  <a:lnTo>
                    <a:pt x="2617841" y="0"/>
                  </a:lnTo>
                  <a:lnTo>
                    <a:pt x="2619070" y="0"/>
                  </a:lnTo>
                  <a:lnTo>
                    <a:pt x="2620298" y="0"/>
                  </a:lnTo>
                  <a:lnTo>
                    <a:pt x="2621527" y="0"/>
                  </a:lnTo>
                  <a:lnTo>
                    <a:pt x="2622755" y="0"/>
                  </a:lnTo>
                  <a:lnTo>
                    <a:pt x="2623984" y="0"/>
                  </a:lnTo>
                  <a:lnTo>
                    <a:pt x="2625212" y="0"/>
                  </a:lnTo>
                  <a:lnTo>
                    <a:pt x="2626441" y="0"/>
                  </a:lnTo>
                  <a:lnTo>
                    <a:pt x="2627669" y="0"/>
                  </a:lnTo>
                  <a:lnTo>
                    <a:pt x="2628898" y="0"/>
                  </a:lnTo>
                  <a:lnTo>
                    <a:pt x="2630126" y="0"/>
                  </a:lnTo>
                  <a:lnTo>
                    <a:pt x="2631354" y="0"/>
                  </a:lnTo>
                  <a:lnTo>
                    <a:pt x="2632583" y="0"/>
                  </a:lnTo>
                  <a:lnTo>
                    <a:pt x="2633811" y="0"/>
                  </a:lnTo>
                  <a:lnTo>
                    <a:pt x="2635040" y="0"/>
                  </a:lnTo>
                  <a:lnTo>
                    <a:pt x="2636268" y="0"/>
                  </a:lnTo>
                  <a:lnTo>
                    <a:pt x="2637497" y="0"/>
                  </a:lnTo>
                  <a:lnTo>
                    <a:pt x="2638725" y="0"/>
                  </a:lnTo>
                  <a:lnTo>
                    <a:pt x="2639954" y="0"/>
                  </a:lnTo>
                  <a:lnTo>
                    <a:pt x="2641182" y="0"/>
                  </a:lnTo>
                  <a:lnTo>
                    <a:pt x="2642411" y="0"/>
                  </a:lnTo>
                  <a:lnTo>
                    <a:pt x="2643639" y="0"/>
                  </a:lnTo>
                  <a:lnTo>
                    <a:pt x="2644867" y="0"/>
                  </a:lnTo>
                  <a:lnTo>
                    <a:pt x="2646096" y="0"/>
                  </a:lnTo>
                  <a:lnTo>
                    <a:pt x="2647324" y="0"/>
                  </a:lnTo>
                  <a:lnTo>
                    <a:pt x="2648553" y="0"/>
                  </a:lnTo>
                  <a:lnTo>
                    <a:pt x="2649781" y="0"/>
                  </a:lnTo>
                  <a:lnTo>
                    <a:pt x="2651010" y="0"/>
                  </a:lnTo>
                  <a:lnTo>
                    <a:pt x="2652238" y="0"/>
                  </a:lnTo>
                  <a:lnTo>
                    <a:pt x="2653467" y="0"/>
                  </a:lnTo>
                  <a:lnTo>
                    <a:pt x="2654695" y="0"/>
                  </a:lnTo>
                  <a:lnTo>
                    <a:pt x="2655924" y="0"/>
                  </a:lnTo>
                  <a:lnTo>
                    <a:pt x="2657152" y="0"/>
                  </a:lnTo>
                  <a:lnTo>
                    <a:pt x="2658381" y="0"/>
                  </a:lnTo>
                  <a:lnTo>
                    <a:pt x="2659609" y="0"/>
                  </a:lnTo>
                  <a:lnTo>
                    <a:pt x="2660837" y="0"/>
                  </a:lnTo>
                  <a:lnTo>
                    <a:pt x="2662066" y="0"/>
                  </a:lnTo>
                  <a:lnTo>
                    <a:pt x="2663294" y="0"/>
                  </a:lnTo>
                  <a:lnTo>
                    <a:pt x="2664523" y="0"/>
                  </a:lnTo>
                  <a:lnTo>
                    <a:pt x="2665751" y="0"/>
                  </a:lnTo>
                  <a:lnTo>
                    <a:pt x="2666980" y="0"/>
                  </a:lnTo>
                  <a:lnTo>
                    <a:pt x="2668208" y="0"/>
                  </a:lnTo>
                  <a:lnTo>
                    <a:pt x="2669437" y="0"/>
                  </a:lnTo>
                  <a:lnTo>
                    <a:pt x="2670665" y="0"/>
                  </a:lnTo>
                  <a:lnTo>
                    <a:pt x="2671894" y="0"/>
                  </a:lnTo>
                  <a:lnTo>
                    <a:pt x="2673122" y="0"/>
                  </a:lnTo>
                  <a:lnTo>
                    <a:pt x="2674350" y="0"/>
                  </a:lnTo>
                  <a:lnTo>
                    <a:pt x="2675579" y="0"/>
                  </a:lnTo>
                  <a:lnTo>
                    <a:pt x="2676807" y="0"/>
                  </a:lnTo>
                  <a:lnTo>
                    <a:pt x="2678036" y="0"/>
                  </a:lnTo>
                  <a:lnTo>
                    <a:pt x="2679264" y="0"/>
                  </a:lnTo>
                  <a:lnTo>
                    <a:pt x="2680493" y="0"/>
                  </a:lnTo>
                  <a:lnTo>
                    <a:pt x="2681721" y="0"/>
                  </a:lnTo>
                  <a:lnTo>
                    <a:pt x="2682950" y="0"/>
                  </a:lnTo>
                  <a:lnTo>
                    <a:pt x="2684178" y="0"/>
                  </a:lnTo>
                  <a:lnTo>
                    <a:pt x="2685407" y="0"/>
                  </a:lnTo>
                  <a:lnTo>
                    <a:pt x="2686635" y="0"/>
                  </a:lnTo>
                  <a:lnTo>
                    <a:pt x="2687863" y="0"/>
                  </a:lnTo>
                  <a:lnTo>
                    <a:pt x="2689092" y="0"/>
                  </a:lnTo>
                  <a:lnTo>
                    <a:pt x="2690320" y="0"/>
                  </a:lnTo>
                  <a:lnTo>
                    <a:pt x="2691549" y="0"/>
                  </a:lnTo>
                  <a:lnTo>
                    <a:pt x="2692777" y="0"/>
                  </a:lnTo>
                  <a:lnTo>
                    <a:pt x="2694006" y="0"/>
                  </a:lnTo>
                  <a:lnTo>
                    <a:pt x="2695234" y="0"/>
                  </a:lnTo>
                  <a:lnTo>
                    <a:pt x="2696463" y="0"/>
                  </a:lnTo>
                  <a:lnTo>
                    <a:pt x="2697691" y="0"/>
                  </a:lnTo>
                  <a:lnTo>
                    <a:pt x="2698920" y="0"/>
                  </a:lnTo>
                  <a:lnTo>
                    <a:pt x="2700148" y="0"/>
                  </a:lnTo>
                  <a:lnTo>
                    <a:pt x="2701377" y="0"/>
                  </a:lnTo>
                  <a:lnTo>
                    <a:pt x="2702605" y="0"/>
                  </a:lnTo>
                  <a:lnTo>
                    <a:pt x="2703833" y="0"/>
                  </a:lnTo>
                  <a:lnTo>
                    <a:pt x="2705062" y="0"/>
                  </a:lnTo>
                  <a:lnTo>
                    <a:pt x="2706290" y="0"/>
                  </a:lnTo>
                  <a:lnTo>
                    <a:pt x="2707519" y="0"/>
                  </a:lnTo>
                  <a:lnTo>
                    <a:pt x="2708747" y="0"/>
                  </a:lnTo>
                  <a:lnTo>
                    <a:pt x="2709976" y="0"/>
                  </a:lnTo>
                  <a:lnTo>
                    <a:pt x="2711204" y="0"/>
                  </a:lnTo>
                  <a:lnTo>
                    <a:pt x="2712433" y="0"/>
                  </a:lnTo>
                  <a:lnTo>
                    <a:pt x="2713661" y="0"/>
                  </a:lnTo>
                  <a:lnTo>
                    <a:pt x="2714890" y="0"/>
                  </a:lnTo>
                  <a:lnTo>
                    <a:pt x="2716118" y="0"/>
                  </a:lnTo>
                  <a:lnTo>
                    <a:pt x="2717346" y="0"/>
                  </a:lnTo>
                  <a:lnTo>
                    <a:pt x="2718575" y="0"/>
                  </a:lnTo>
                  <a:lnTo>
                    <a:pt x="2719803" y="0"/>
                  </a:lnTo>
                  <a:lnTo>
                    <a:pt x="2721032" y="0"/>
                  </a:lnTo>
                  <a:lnTo>
                    <a:pt x="2722260" y="0"/>
                  </a:lnTo>
                  <a:lnTo>
                    <a:pt x="2723489" y="0"/>
                  </a:lnTo>
                  <a:lnTo>
                    <a:pt x="2724717" y="0"/>
                  </a:lnTo>
                  <a:lnTo>
                    <a:pt x="2725946" y="0"/>
                  </a:lnTo>
                  <a:lnTo>
                    <a:pt x="2727174" y="0"/>
                  </a:lnTo>
                  <a:lnTo>
                    <a:pt x="2728403" y="0"/>
                  </a:lnTo>
                  <a:lnTo>
                    <a:pt x="2729631" y="0"/>
                  </a:lnTo>
                  <a:lnTo>
                    <a:pt x="2730859" y="0"/>
                  </a:lnTo>
                  <a:lnTo>
                    <a:pt x="2732088" y="0"/>
                  </a:lnTo>
                  <a:lnTo>
                    <a:pt x="2733316" y="0"/>
                  </a:lnTo>
                  <a:lnTo>
                    <a:pt x="2734545" y="0"/>
                  </a:lnTo>
                  <a:lnTo>
                    <a:pt x="2735773" y="0"/>
                  </a:lnTo>
                  <a:lnTo>
                    <a:pt x="2737002" y="0"/>
                  </a:lnTo>
                  <a:lnTo>
                    <a:pt x="2738230" y="0"/>
                  </a:lnTo>
                  <a:lnTo>
                    <a:pt x="2739459" y="0"/>
                  </a:lnTo>
                  <a:lnTo>
                    <a:pt x="2740687" y="0"/>
                  </a:lnTo>
                  <a:lnTo>
                    <a:pt x="2741916" y="0"/>
                  </a:lnTo>
                  <a:lnTo>
                    <a:pt x="2743144" y="0"/>
                  </a:lnTo>
                  <a:lnTo>
                    <a:pt x="2744372" y="0"/>
                  </a:lnTo>
                  <a:lnTo>
                    <a:pt x="2745601" y="0"/>
                  </a:lnTo>
                  <a:lnTo>
                    <a:pt x="2746829" y="0"/>
                  </a:lnTo>
                  <a:lnTo>
                    <a:pt x="2748058" y="0"/>
                  </a:lnTo>
                  <a:lnTo>
                    <a:pt x="2749286" y="0"/>
                  </a:lnTo>
                  <a:lnTo>
                    <a:pt x="2750515" y="0"/>
                  </a:lnTo>
                  <a:lnTo>
                    <a:pt x="2751743" y="0"/>
                  </a:lnTo>
                  <a:lnTo>
                    <a:pt x="2752972" y="0"/>
                  </a:lnTo>
                  <a:lnTo>
                    <a:pt x="2754200" y="0"/>
                  </a:lnTo>
                  <a:lnTo>
                    <a:pt x="2755429" y="0"/>
                  </a:lnTo>
                  <a:lnTo>
                    <a:pt x="2756657" y="0"/>
                  </a:lnTo>
                  <a:lnTo>
                    <a:pt x="2757886" y="0"/>
                  </a:lnTo>
                  <a:lnTo>
                    <a:pt x="2759114" y="0"/>
                  </a:lnTo>
                  <a:lnTo>
                    <a:pt x="2760342" y="0"/>
                  </a:lnTo>
                  <a:lnTo>
                    <a:pt x="2761571" y="0"/>
                  </a:lnTo>
                  <a:lnTo>
                    <a:pt x="2762799" y="0"/>
                  </a:lnTo>
                  <a:lnTo>
                    <a:pt x="2764028" y="0"/>
                  </a:lnTo>
                  <a:lnTo>
                    <a:pt x="2765256" y="0"/>
                  </a:lnTo>
                  <a:lnTo>
                    <a:pt x="2766485" y="0"/>
                  </a:lnTo>
                  <a:lnTo>
                    <a:pt x="2767713" y="0"/>
                  </a:lnTo>
                  <a:lnTo>
                    <a:pt x="2768942" y="0"/>
                  </a:lnTo>
                  <a:lnTo>
                    <a:pt x="2770170" y="0"/>
                  </a:lnTo>
                  <a:lnTo>
                    <a:pt x="2771399" y="0"/>
                  </a:lnTo>
                  <a:lnTo>
                    <a:pt x="2772627" y="0"/>
                  </a:lnTo>
                  <a:lnTo>
                    <a:pt x="2773855" y="0"/>
                  </a:lnTo>
                  <a:lnTo>
                    <a:pt x="2775084" y="0"/>
                  </a:lnTo>
                  <a:lnTo>
                    <a:pt x="2776312" y="0"/>
                  </a:lnTo>
                  <a:lnTo>
                    <a:pt x="2777541" y="0"/>
                  </a:lnTo>
                  <a:lnTo>
                    <a:pt x="2778769" y="0"/>
                  </a:lnTo>
                  <a:lnTo>
                    <a:pt x="2779998" y="0"/>
                  </a:lnTo>
                  <a:lnTo>
                    <a:pt x="2781226" y="0"/>
                  </a:lnTo>
                  <a:lnTo>
                    <a:pt x="2782455" y="0"/>
                  </a:lnTo>
                  <a:lnTo>
                    <a:pt x="2783683" y="0"/>
                  </a:lnTo>
                  <a:lnTo>
                    <a:pt x="2784912" y="0"/>
                  </a:lnTo>
                  <a:lnTo>
                    <a:pt x="2786140" y="0"/>
                  </a:lnTo>
                  <a:lnTo>
                    <a:pt x="2787368" y="0"/>
                  </a:lnTo>
                  <a:lnTo>
                    <a:pt x="2788597" y="0"/>
                  </a:lnTo>
                  <a:lnTo>
                    <a:pt x="2789825" y="0"/>
                  </a:lnTo>
                  <a:lnTo>
                    <a:pt x="2791054" y="0"/>
                  </a:lnTo>
                  <a:lnTo>
                    <a:pt x="2792282" y="0"/>
                  </a:lnTo>
                  <a:lnTo>
                    <a:pt x="2793511" y="0"/>
                  </a:lnTo>
                  <a:lnTo>
                    <a:pt x="2794739" y="0"/>
                  </a:lnTo>
                  <a:lnTo>
                    <a:pt x="2795968" y="0"/>
                  </a:lnTo>
                  <a:lnTo>
                    <a:pt x="2797196" y="0"/>
                  </a:lnTo>
                  <a:lnTo>
                    <a:pt x="2798425" y="0"/>
                  </a:lnTo>
                  <a:lnTo>
                    <a:pt x="2799653" y="0"/>
                  </a:lnTo>
                  <a:lnTo>
                    <a:pt x="2800882" y="0"/>
                  </a:lnTo>
                  <a:lnTo>
                    <a:pt x="2802110" y="0"/>
                  </a:lnTo>
                  <a:lnTo>
                    <a:pt x="2803338" y="0"/>
                  </a:lnTo>
                  <a:lnTo>
                    <a:pt x="2804567" y="0"/>
                  </a:lnTo>
                  <a:lnTo>
                    <a:pt x="2805795" y="0"/>
                  </a:lnTo>
                  <a:lnTo>
                    <a:pt x="2807024" y="0"/>
                  </a:lnTo>
                  <a:lnTo>
                    <a:pt x="2808252" y="0"/>
                  </a:lnTo>
                  <a:lnTo>
                    <a:pt x="2809481" y="0"/>
                  </a:lnTo>
                  <a:lnTo>
                    <a:pt x="2810709" y="0"/>
                  </a:lnTo>
                  <a:lnTo>
                    <a:pt x="2811938" y="0"/>
                  </a:lnTo>
                  <a:lnTo>
                    <a:pt x="2813166" y="0"/>
                  </a:lnTo>
                  <a:lnTo>
                    <a:pt x="2814395" y="0"/>
                  </a:lnTo>
                  <a:lnTo>
                    <a:pt x="2815623" y="0"/>
                  </a:lnTo>
                  <a:lnTo>
                    <a:pt x="2816851" y="0"/>
                  </a:lnTo>
                  <a:lnTo>
                    <a:pt x="2818080" y="0"/>
                  </a:lnTo>
                  <a:lnTo>
                    <a:pt x="2819308" y="0"/>
                  </a:lnTo>
                  <a:lnTo>
                    <a:pt x="2820537" y="0"/>
                  </a:lnTo>
                  <a:lnTo>
                    <a:pt x="2821765" y="0"/>
                  </a:lnTo>
                  <a:lnTo>
                    <a:pt x="2822994" y="0"/>
                  </a:lnTo>
                  <a:lnTo>
                    <a:pt x="2824222" y="0"/>
                  </a:lnTo>
                  <a:lnTo>
                    <a:pt x="2825451" y="0"/>
                  </a:lnTo>
                  <a:lnTo>
                    <a:pt x="2826679" y="0"/>
                  </a:lnTo>
                  <a:lnTo>
                    <a:pt x="2827908" y="0"/>
                  </a:lnTo>
                  <a:lnTo>
                    <a:pt x="2829136" y="0"/>
                  </a:lnTo>
                  <a:lnTo>
                    <a:pt x="2830364" y="0"/>
                  </a:lnTo>
                  <a:lnTo>
                    <a:pt x="2831593" y="0"/>
                  </a:lnTo>
                  <a:lnTo>
                    <a:pt x="2832821" y="0"/>
                  </a:lnTo>
                  <a:lnTo>
                    <a:pt x="2834050" y="0"/>
                  </a:lnTo>
                  <a:lnTo>
                    <a:pt x="2835278" y="0"/>
                  </a:lnTo>
                  <a:lnTo>
                    <a:pt x="2836507" y="0"/>
                  </a:lnTo>
                  <a:lnTo>
                    <a:pt x="2837735" y="0"/>
                  </a:lnTo>
                  <a:lnTo>
                    <a:pt x="2838964" y="0"/>
                  </a:lnTo>
                  <a:lnTo>
                    <a:pt x="2840192" y="0"/>
                  </a:lnTo>
                  <a:lnTo>
                    <a:pt x="2841421" y="0"/>
                  </a:lnTo>
                  <a:lnTo>
                    <a:pt x="2842649" y="0"/>
                  </a:lnTo>
                  <a:lnTo>
                    <a:pt x="2843878" y="0"/>
                  </a:lnTo>
                  <a:lnTo>
                    <a:pt x="2845106" y="0"/>
                  </a:lnTo>
                  <a:lnTo>
                    <a:pt x="2846334" y="0"/>
                  </a:lnTo>
                  <a:lnTo>
                    <a:pt x="2847563" y="0"/>
                  </a:lnTo>
                  <a:lnTo>
                    <a:pt x="2848791" y="0"/>
                  </a:lnTo>
                  <a:lnTo>
                    <a:pt x="2850020" y="0"/>
                  </a:lnTo>
                  <a:lnTo>
                    <a:pt x="2851248" y="0"/>
                  </a:lnTo>
                  <a:lnTo>
                    <a:pt x="2852477" y="0"/>
                  </a:lnTo>
                  <a:lnTo>
                    <a:pt x="2853705" y="0"/>
                  </a:lnTo>
                  <a:lnTo>
                    <a:pt x="2854934" y="0"/>
                  </a:lnTo>
                  <a:lnTo>
                    <a:pt x="2856162" y="0"/>
                  </a:lnTo>
                  <a:lnTo>
                    <a:pt x="2857391" y="0"/>
                  </a:lnTo>
                  <a:lnTo>
                    <a:pt x="2858619" y="0"/>
                  </a:lnTo>
                  <a:lnTo>
                    <a:pt x="2859847" y="0"/>
                  </a:lnTo>
                  <a:lnTo>
                    <a:pt x="2861076" y="0"/>
                  </a:lnTo>
                  <a:lnTo>
                    <a:pt x="2862304" y="0"/>
                  </a:lnTo>
                  <a:lnTo>
                    <a:pt x="2863533" y="0"/>
                  </a:lnTo>
                  <a:lnTo>
                    <a:pt x="2864761" y="0"/>
                  </a:lnTo>
                  <a:lnTo>
                    <a:pt x="2865990" y="0"/>
                  </a:lnTo>
                  <a:lnTo>
                    <a:pt x="2867218" y="0"/>
                  </a:lnTo>
                  <a:lnTo>
                    <a:pt x="2868447" y="0"/>
                  </a:lnTo>
                  <a:lnTo>
                    <a:pt x="2869675" y="0"/>
                  </a:lnTo>
                  <a:lnTo>
                    <a:pt x="2870904" y="0"/>
                  </a:lnTo>
                  <a:lnTo>
                    <a:pt x="2872132" y="0"/>
                  </a:lnTo>
                  <a:lnTo>
                    <a:pt x="2873360" y="0"/>
                  </a:lnTo>
                  <a:lnTo>
                    <a:pt x="2874589" y="0"/>
                  </a:lnTo>
                  <a:lnTo>
                    <a:pt x="2875817" y="0"/>
                  </a:lnTo>
                  <a:lnTo>
                    <a:pt x="2877046" y="0"/>
                  </a:lnTo>
                  <a:lnTo>
                    <a:pt x="2878274" y="0"/>
                  </a:lnTo>
                  <a:lnTo>
                    <a:pt x="2879503" y="0"/>
                  </a:lnTo>
                  <a:lnTo>
                    <a:pt x="2880731" y="0"/>
                  </a:lnTo>
                  <a:lnTo>
                    <a:pt x="2881960" y="0"/>
                  </a:lnTo>
                  <a:lnTo>
                    <a:pt x="2883188" y="0"/>
                  </a:lnTo>
                  <a:lnTo>
                    <a:pt x="2884417" y="0"/>
                  </a:lnTo>
                  <a:lnTo>
                    <a:pt x="2885645" y="0"/>
                  </a:lnTo>
                  <a:lnTo>
                    <a:pt x="2886874" y="0"/>
                  </a:lnTo>
                  <a:lnTo>
                    <a:pt x="2888102" y="0"/>
                  </a:lnTo>
                  <a:lnTo>
                    <a:pt x="2889330" y="0"/>
                  </a:lnTo>
                  <a:lnTo>
                    <a:pt x="2890559" y="0"/>
                  </a:lnTo>
                  <a:lnTo>
                    <a:pt x="2891787" y="0"/>
                  </a:lnTo>
                  <a:lnTo>
                    <a:pt x="2893016" y="0"/>
                  </a:lnTo>
                  <a:lnTo>
                    <a:pt x="2894244" y="0"/>
                  </a:lnTo>
                  <a:lnTo>
                    <a:pt x="2895473" y="0"/>
                  </a:lnTo>
                  <a:lnTo>
                    <a:pt x="2896701" y="0"/>
                  </a:lnTo>
                  <a:lnTo>
                    <a:pt x="2897930" y="0"/>
                  </a:lnTo>
                  <a:lnTo>
                    <a:pt x="2899158" y="0"/>
                  </a:lnTo>
                  <a:lnTo>
                    <a:pt x="2900387" y="0"/>
                  </a:lnTo>
                  <a:lnTo>
                    <a:pt x="2901615" y="0"/>
                  </a:lnTo>
                  <a:lnTo>
                    <a:pt x="2902843" y="0"/>
                  </a:lnTo>
                  <a:lnTo>
                    <a:pt x="2904072" y="0"/>
                  </a:lnTo>
                  <a:lnTo>
                    <a:pt x="2905300" y="0"/>
                  </a:lnTo>
                  <a:lnTo>
                    <a:pt x="2906529" y="0"/>
                  </a:lnTo>
                  <a:lnTo>
                    <a:pt x="2907757" y="0"/>
                  </a:lnTo>
                  <a:lnTo>
                    <a:pt x="2908986" y="0"/>
                  </a:lnTo>
                  <a:lnTo>
                    <a:pt x="2910214" y="0"/>
                  </a:lnTo>
                  <a:lnTo>
                    <a:pt x="2911443" y="0"/>
                  </a:lnTo>
                  <a:lnTo>
                    <a:pt x="2912671" y="0"/>
                  </a:lnTo>
                  <a:lnTo>
                    <a:pt x="2913900" y="0"/>
                  </a:lnTo>
                  <a:lnTo>
                    <a:pt x="2915128" y="0"/>
                  </a:lnTo>
                  <a:lnTo>
                    <a:pt x="2916356" y="0"/>
                  </a:lnTo>
                  <a:lnTo>
                    <a:pt x="2917585" y="0"/>
                  </a:lnTo>
                  <a:lnTo>
                    <a:pt x="2918813" y="0"/>
                  </a:lnTo>
                  <a:lnTo>
                    <a:pt x="2920042" y="0"/>
                  </a:lnTo>
                  <a:lnTo>
                    <a:pt x="2921270" y="0"/>
                  </a:lnTo>
                  <a:lnTo>
                    <a:pt x="2922499" y="0"/>
                  </a:lnTo>
                  <a:lnTo>
                    <a:pt x="2923727" y="0"/>
                  </a:lnTo>
                  <a:lnTo>
                    <a:pt x="2924956" y="0"/>
                  </a:lnTo>
                  <a:lnTo>
                    <a:pt x="2926184" y="0"/>
                  </a:lnTo>
                  <a:lnTo>
                    <a:pt x="2927413" y="0"/>
                  </a:lnTo>
                  <a:lnTo>
                    <a:pt x="2928641" y="0"/>
                  </a:lnTo>
                  <a:lnTo>
                    <a:pt x="2929870" y="0"/>
                  </a:lnTo>
                  <a:lnTo>
                    <a:pt x="2931098" y="0"/>
                  </a:lnTo>
                  <a:lnTo>
                    <a:pt x="2932326" y="0"/>
                  </a:lnTo>
                  <a:lnTo>
                    <a:pt x="2933555" y="0"/>
                  </a:lnTo>
                  <a:lnTo>
                    <a:pt x="2934783" y="0"/>
                  </a:lnTo>
                  <a:lnTo>
                    <a:pt x="2936012" y="0"/>
                  </a:lnTo>
                  <a:lnTo>
                    <a:pt x="2937240" y="0"/>
                  </a:lnTo>
                  <a:lnTo>
                    <a:pt x="2938469" y="0"/>
                  </a:lnTo>
                  <a:lnTo>
                    <a:pt x="2939697" y="0"/>
                  </a:lnTo>
                  <a:lnTo>
                    <a:pt x="2940926" y="0"/>
                  </a:lnTo>
                  <a:lnTo>
                    <a:pt x="2942154" y="0"/>
                  </a:lnTo>
                  <a:lnTo>
                    <a:pt x="2943383" y="0"/>
                  </a:lnTo>
                  <a:lnTo>
                    <a:pt x="2944611" y="0"/>
                  </a:lnTo>
                  <a:lnTo>
                    <a:pt x="2945839" y="0"/>
                  </a:lnTo>
                  <a:lnTo>
                    <a:pt x="2947068" y="0"/>
                  </a:lnTo>
                  <a:lnTo>
                    <a:pt x="2948296" y="0"/>
                  </a:lnTo>
                  <a:lnTo>
                    <a:pt x="2949525" y="0"/>
                  </a:lnTo>
                  <a:lnTo>
                    <a:pt x="2950753" y="0"/>
                  </a:lnTo>
                  <a:lnTo>
                    <a:pt x="2951982" y="0"/>
                  </a:lnTo>
                  <a:lnTo>
                    <a:pt x="2953210" y="0"/>
                  </a:lnTo>
                  <a:lnTo>
                    <a:pt x="2954439" y="0"/>
                  </a:lnTo>
                  <a:lnTo>
                    <a:pt x="2955667" y="0"/>
                  </a:lnTo>
                  <a:lnTo>
                    <a:pt x="2956896" y="0"/>
                  </a:lnTo>
                  <a:lnTo>
                    <a:pt x="2958124" y="0"/>
                  </a:lnTo>
                  <a:lnTo>
                    <a:pt x="2959352" y="0"/>
                  </a:lnTo>
                  <a:lnTo>
                    <a:pt x="2960581" y="0"/>
                  </a:lnTo>
                  <a:lnTo>
                    <a:pt x="2961809" y="0"/>
                  </a:lnTo>
                  <a:lnTo>
                    <a:pt x="2963038" y="0"/>
                  </a:lnTo>
                  <a:lnTo>
                    <a:pt x="2964266" y="0"/>
                  </a:lnTo>
                  <a:lnTo>
                    <a:pt x="2965495" y="0"/>
                  </a:lnTo>
                  <a:lnTo>
                    <a:pt x="2966723" y="0"/>
                  </a:lnTo>
                  <a:lnTo>
                    <a:pt x="2967952" y="0"/>
                  </a:lnTo>
                  <a:lnTo>
                    <a:pt x="2969180" y="0"/>
                  </a:lnTo>
                  <a:lnTo>
                    <a:pt x="2970409" y="0"/>
                  </a:lnTo>
                  <a:lnTo>
                    <a:pt x="2971637" y="0"/>
                  </a:lnTo>
                  <a:lnTo>
                    <a:pt x="2972866" y="0"/>
                  </a:lnTo>
                  <a:lnTo>
                    <a:pt x="2974094" y="0"/>
                  </a:lnTo>
                  <a:lnTo>
                    <a:pt x="2975322" y="0"/>
                  </a:lnTo>
                  <a:lnTo>
                    <a:pt x="2976551" y="0"/>
                  </a:lnTo>
                  <a:lnTo>
                    <a:pt x="2977779" y="0"/>
                  </a:lnTo>
                  <a:lnTo>
                    <a:pt x="2979008" y="0"/>
                  </a:lnTo>
                  <a:lnTo>
                    <a:pt x="2980236" y="0"/>
                  </a:lnTo>
                  <a:lnTo>
                    <a:pt x="2981465" y="0"/>
                  </a:lnTo>
                  <a:lnTo>
                    <a:pt x="2982693" y="0"/>
                  </a:lnTo>
                  <a:lnTo>
                    <a:pt x="2983922" y="0"/>
                  </a:lnTo>
                  <a:lnTo>
                    <a:pt x="2985150" y="0"/>
                  </a:lnTo>
                  <a:lnTo>
                    <a:pt x="2986379" y="0"/>
                  </a:lnTo>
                  <a:lnTo>
                    <a:pt x="2987607" y="0"/>
                  </a:lnTo>
                  <a:lnTo>
                    <a:pt x="2988835" y="0"/>
                  </a:lnTo>
                  <a:lnTo>
                    <a:pt x="2990064" y="0"/>
                  </a:lnTo>
                  <a:lnTo>
                    <a:pt x="2991292" y="0"/>
                  </a:lnTo>
                  <a:lnTo>
                    <a:pt x="2992521" y="0"/>
                  </a:lnTo>
                  <a:lnTo>
                    <a:pt x="2993749" y="0"/>
                  </a:lnTo>
                  <a:lnTo>
                    <a:pt x="2994978" y="0"/>
                  </a:lnTo>
                  <a:lnTo>
                    <a:pt x="2996206" y="0"/>
                  </a:lnTo>
                  <a:lnTo>
                    <a:pt x="2997435" y="0"/>
                  </a:lnTo>
                  <a:lnTo>
                    <a:pt x="2998663" y="0"/>
                  </a:lnTo>
                  <a:lnTo>
                    <a:pt x="2999892" y="0"/>
                  </a:lnTo>
                  <a:lnTo>
                    <a:pt x="3001120" y="0"/>
                  </a:lnTo>
                  <a:lnTo>
                    <a:pt x="3002348" y="0"/>
                  </a:lnTo>
                  <a:lnTo>
                    <a:pt x="3003577" y="0"/>
                  </a:lnTo>
                  <a:lnTo>
                    <a:pt x="3004805" y="0"/>
                  </a:lnTo>
                  <a:lnTo>
                    <a:pt x="3006034" y="0"/>
                  </a:lnTo>
                  <a:lnTo>
                    <a:pt x="3007262" y="0"/>
                  </a:lnTo>
                  <a:lnTo>
                    <a:pt x="3008491" y="0"/>
                  </a:lnTo>
                  <a:lnTo>
                    <a:pt x="3009719" y="0"/>
                  </a:lnTo>
                  <a:lnTo>
                    <a:pt x="3010948" y="0"/>
                  </a:lnTo>
                  <a:lnTo>
                    <a:pt x="3012176" y="0"/>
                  </a:lnTo>
                  <a:lnTo>
                    <a:pt x="3013405" y="0"/>
                  </a:lnTo>
                  <a:lnTo>
                    <a:pt x="3014633" y="0"/>
                  </a:lnTo>
                  <a:lnTo>
                    <a:pt x="3015862" y="0"/>
                  </a:lnTo>
                  <a:lnTo>
                    <a:pt x="3017090" y="0"/>
                  </a:lnTo>
                  <a:lnTo>
                    <a:pt x="3018318" y="0"/>
                  </a:lnTo>
                  <a:lnTo>
                    <a:pt x="3019547" y="0"/>
                  </a:lnTo>
                  <a:lnTo>
                    <a:pt x="3020775" y="0"/>
                  </a:lnTo>
                  <a:lnTo>
                    <a:pt x="3022004" y="0"/>
                  </a:lnTo>
                  <a:lnTo>
                    <a:pt x="3023232" y="0"/>
                  </a:lnTo>
                  <a:lnTo>
                    <a:pt x="3024461" y="0"/>
                  </a:lnTo>
                  <a:lnTo>
                    <a:pt x="3025689" y="0"/>
                  </a:lnTo>
                  <a:lnTo>
                    <a:pt x="3026918" y="0"/>
                  </a:lnTo>
                  <a:lnTo>
                    <a:pt x="3028146" y="0"/>
                  </a:lnTo>
                  <a:lnTo>
                    <a:pt x="3029375" y="0"/>
                  </a:lnTo>
                  <a:lnTo>
                    <a:pt x="3030603" y="0"/>
                  </a:lnTo>
                  <a:lnTo>
                    <a:pt x="3031831" y="0"/>
                  </a:lnTo>
                  <a:lnTo>
                    <a:pt x="3033060" y="0"/>
                  </a:lnTo>
                  <a:lnTo>
                    <a:pt x="3034288" y="0"/>
                  </a:lnTo>
                  <a:lnTo>
                    <a:pt x="3035517" y="0"/>
                  </a:lnTo>
                  <a:lnTo>
                    <a:pt x="3036745" y="0"/>
                  </a:lnTo>
                  <a:lnTo>
                    <a:pt x="3037974" y="0"/>
                  </a:lnTo>
                  <a:lnTo>
                    <a:pt x="3039202" y="0"/>
                  </a:lnTo>
                  <a:lnTo>
                    <a:pt x="3040431" y="0"/>
                  </a:lnTo>
                  <a:lnTo>
                    <a:pt x="3041659" y="0"/>
                  </a:lnTo>
                  <a:lnTo>
                    <a:pt x="3042888" y="0"/>
                  </a:lnTo>
                  <a:lnTo>
                    <a:pt x="3044116" y="0"/>
                  </a:lnTo>
                  <a:lnTo>
                    <a:pt x="3045344" y="0"/>
                  </a:lnTo>
                  <a:lnTo>
                    <a:pt x="3046573" y="0"/>
                  </a:lnTo>
                  <a:lnTo>
                    <a:pt x="3047801" y="0"/>
                  </a:lnTo>
                  <a:lnTo>
                    <a:pt x="3049030" y="0"/>
                  </a:lnTo>
                  <a:lnTo>
                    <a:pt x="3050258" y="0"/>
                  </a:lnTo>
                  <a:lnTo>
                    <a:pt x="3051487" y="0"/>
                  </a:lnTo>
                  <a:lnTo>
                    <a:pt x="3052715" y="0"/>
                  </a:lnTo>
                  <a:lnTo>
                    <a:pt x="3053944" y="0"/>
                  </a:lnTo>
                  <a:lnTo>
                    <a:pt x="3055172" y="0"/>
                  </a:lnTo>
                  <a:lnTo>
                    <a:pt x="3056401" y="0"/>
                  </a:lnTo>
                  <a:lnTo>
                    <a:pt x="3057629" y="0"/>
                  </a:lnTo>
                  <a:lnTo>
                    <a:pt x="3058857" y="0"/>
                  </a:lnTo>
                  <a:lnTo>
                    <a:pt x="3060086" y="0"/>
                  </a:lnTo>
                  <a:lnTo>
                    <a:pt x="3061314" y="0"/>
                  </a:lnTo>
                  <a:lnTo>
                    <a:pt x="3062543" y="0"/>
                  </a:lnTo>
                  <a:lnTo>
                    <a:pt x="3063771" y="0"/>
                  </a:lnTo>
                  <a:lnTo>
                    <a:pt x="3065000" y="0"/>
                  </a:lnTo>
                  <a:lnTo>
                    <a:pt x="3066228" y="0"/>
                  </a:lnTo>
                  <a:lnTo>
                    <a:pt x="3067457" y="0"/>
                  </a:lnTo>
                  <a:lnTo>
                    <a:pt x="3068685" y="0"/>
                  </a:lnTo>
                  <a:lnTo>
                    <a:pt x="3069914" y="0"/>
                  </a:lnTo>
                  <a:lnTo>
                    <a:pt x="3071142" y="0"/>
                  </a:lnTo>
                  <a:lnTo>
                    <a:pt x="3072371" y="0"/>
                  </a:lnTo>
                  <a:lnTo>
                    <a:pt x="3073599" y="0"/>
                  </a:lnTo>
                  <a:lnTo>
                    <a:pt x="3074827" y="0"/>
                  </a:lnTo>
                  <a:lnTo>
                    <a:pt x="3076056" y="0"/>
                  </a:lnTo>
                  <a:lnTo>
                    <a:pt x="3077284" y="0"/>
                  </a:lnTo>
                  <a:lnTo>
                    <a:pt x="3078513" y="0"/>
                  </a:lnTo>
                  <a:lnTo>
                    <a:pt x="3079741" y="0"/>
                  </a:lnTo>
                  <a:lnTo>
                    <a:pt x="3080970" y="0"/>
                  </a:lnTo>
                  <a:lnTo>
                    <a:pt x="3082198" y="0"/>
                  </a:lnTo>
                  <a:lnTo>
                    <a:pt x="3083427" y="0"/>
                  </a:lnTo>
                  <a:lnTo>
                    <a:pt x="3084655" y="0"/>
                  </a:lnTo>
                  <a:lnTo>
                    <a:pt x="3085884" y="0"/>
                  </a:lnTo>
                  <a:lnTo>
                    <a:pt x="3087112" y="0"/>
                  </a:lnTo>
                  <a:lnTo>
                    <a:pt x="3088340" y="0"/>
                  </a:lnTo>
                  <a:lnTo>
                    <a:pt x="3089569" y="0"/>
                  </a:lnTo>
                  <a:lnTo>
                    <a:pt x="3090797" y="0"/>
                  </a:lnTo>
                  <a:lnTo>
                    <a:pt x="3092026" y="0"/>
                  </a:lnTo>
                  <a:lnTo>
                    <a:pt x="3093254" y="0"/>
                  </a:lnTo>
                  <a:lnTo>
                    <a:pt x="3094483" y="0"/>
                  </a:lnTo>
                  <a:lnTo>
                    <a:pt x="3095711" y="0"/>
                  </a:lnTo>
                  <a:lnTo>
                    <a:pt x="3096940" y="0"/>
                  </a:lnTo>
                  <a:lnTo>
                    <a:pt x="3098168" y="0"/>
                  </a:lnTo>
                  <a:lnTo>
                    <a:pt x="3099397" y="0"/>
                  </a:lnTo>
                  <a:lnTo>
                    <a:pt x="3100625" y="0"/>
                  </a:lnTo>
                  <a:lnTo>
                    <a:pt x="3101853" y="0"/>
                  </a:lnTo>
                  <a:lnTo>
                    <a:pt x="3103082" y="0"/>
                  </a:lnTo>
                  <a:lnTo>
                    <a:pt x="3104310" y="0"/>
                  </a:lnTo>
                  <a:lnTo>
                    <a:pt x="3105539" y="0"/>
                  </a:lnTo>
                  <a:lnTo>
                    <a:pt x="3106767" y="0"/>
                  </a:lnTo>
                  <a:lnTo>
                    <a:pt x="3107996" y="0"/>
                  </a:lnTo>
                  <a:lnTo>
                    <a:pt x="3109224" y="0"/>
                  </a:lnTo>
                  <a:lnTo>
                    <a:pt x="3110453" y="0"/>
                  </a:lnTo>
                  <a:lnTo>
                    <a:pt x="3111681" y="0"/>
                  </a:lnTo>
                  <a:lnTo>
                    <a:pt x="3112910" y="0"/>
                  </a:lnTo>
                  <a:lnTo>
                    <a:pt x="3114138" y="0"/>
                  </a:lnTo>
                  <a:lnTo>
                    <a:pt x="3115367" y="0"/>
                  </a:lnTo>
                  <a:lnTo>
                    <a:pt x="3116595" y="0"/>
                  </a:lnTo>
                  <a:lnTo>
                    <a:pt x="3117823" y="0"/>
                  </a:lnTo>
                  <a:lnTo>
                    <a:pt x="3119052" y="0"/>
                  </a:lnTo>
                  <a:lnTo>
                    <a:pt x="3120280" y="0"/>
                  </a:lnTo>
                  <a:lnTo>
                    <a:pt x="3121509" y="0"/>
                  </a:lnTo>
                  <a:lnTo>
                    <a:pt x="3122737" y="0"/>
                  </a:lnTo>
                  <a:lnTo>
                    <a:pt x="3123966" y="0"/>
                  </a:lnTo>
                  <a:lnTo>
                    <a:pt x="3125194" y="0"/>
                  </a:lnTo>
                  <a:lnTo>
                    <a:pt x="3126423" y="0"/>
                  </a:lnTo>
                  <a:lnTo>
                    <a:pt x="3127651" y="0"/>
                  </a:lnTo>
                  <a:lnTo>
                    <a:pt x="3128880" y="0"/>
                  </a:lnTo>
                  <a:lnTo>
                    <a:pt x="3130108" y="0"/>
                  </a:lnTo>
                  <a:lnTo>
                    <a:pt x="3131336" y="0"/>
                  </a:lnTo>
                  <a:lnTo>
                    <a:pt x="3132565" y="0"/>
                  </a:lnTo>
                  <a:lnTo>
                    <a:pt x="3133793" y="0"/>
                  </a:lnTo>
                  <a:lnTo>
                    <a:pt x="3135022" y="0"/>
                  </a:lnTo>
                  <a:lnTo>
                    <a:pt x="3136250" y="0"/>
                  </a:lnTo>
                  <a:lnTo>
                    <a:pt x="3137479" y="0"/>
                  </a:lnTo>
                  <a:lnTo>
                    <a:pt x="3138707" y="0"/>
                  </a:lnTo>
                  <a:lnTo>
                    <a:pt x="3139936" y="0"/>
                  </a:lnTo>
                  <a:lnTo>
                    <a:pt x="3141164" y="0"/>
                  </a:lnTo>
                  <a:lnTo>
                    <a:pt x="3142393" y="0"/>
                  </a:lnTo>
                  <a:lnTo>
                    <a:pt x="3143621" y="0"/>
                  </a:lnTo>
                  <a:lnTo>
                    <a:pt x="3144849" y="0"/>
                  </a:lnTo>
                  <a:lnTo>
                    <a:pt x="3146078" y="0"/>
                  </a:lnTo>
                  <a:lnTo>
                    <a:pt x="3147306" y="0"/>
                  </a:lnTo>
                  <a:lnTo>
                    <a:pt x="3148535" y="0"/>
                  </a:lnTo>
                  <a:lnTo>
                    <a:pt x="3149763" y="0"/>
                  </a:lnTo>
                  <a:lnTo>
                    <a:pt x="3150992" y="0"/>
                  </a:lnTo>
                  <a:lnTo>
                    <a:pt x="3152220" y="0"/>
                  </a:lnTo>
                  <a:lnTo>
                    <a:pt x="3153449" y="0"/>
                  </a:lnTo>
                  <a:lnTo>
                    <a:pt x="3154677" y="0"/>
                  </a:lnTo>
                  <a:lnTo>
                    <a:pt x="3155906" y="0"/>
                  </a:lnTo>
                  <a:lnTo>
                    <a:pt x="3157134" y="0"/>
                  </a:lnTo>
                  <a:lnTo>
                    <a:pt x="3158363" y="0"/>
                  </a:lnTo>
                  <a:lnTo>
                    <a:pt x="3159591" y="0"/>
                  </a:lnTo>
                  <a:lnTo>
                    <a:pt x="3160819" y="0"/>
                  </a:lnTo>
                  <a:lnTo>
                    <a:pt x="3162048" y="0"/>
                  </a:lnTo>
                  <a:lnTo>
                    <a:pt x="3163276" y="0"/>
                  </a:lnTo>
                  <a:lnTo>
                    <a:pt x="3164505" y="0"/>
                  </a:lnTo>
                  <a:lnTo>
                    <a:pt x="3165733" y="0"/>
                  </a:lnTo>
                  <a:lnTo>
                    <a:pt x="3166962" y="0"/>
                  </a:lnTo>
                  <a:lnTo>
                    <a:pt x="3168190" y="0"/>
                  </a:lnTo>
                  <a:lnTo>
                    <a:pt x="3169419" y="0"/>
                  </a:lnTo>
                  <a:lnTo>
                    <a:pt x="3170647" y="0"/>
                  </a:lnTo>
                  <a:lnTo>
                    <a:pt x="3171876" y="0"/>
                  </a:lnTo>
                  <a:lnTo>
                    <a:pt x="3173104" y="0"/>
                  </a:lnTo>
                  <a:lnTo>
                    <a:pt x="3174332" y="0"/>
                  </a:lnTo>
                  <a:lnTo>
                    <a:pt x="3175561" y="0"/>
                  </a:lnTo>
                  <a:lnTo>
                    <a:pt x="3176789" y="0"/>
                  </a:lnTo>
                  <a:lnTo>
                    <a:pt x="3178018" y="0"/>
                  </a:lnTo>
                  <a:lnTo>
                    <a:pt x="3179246" y="0"/>
                  </a:lnTo>
                  <a:lnTo>
                    <a:pt x="3180475" y="0"/>
                  </a:lnTo>
                  <a:lnTo>
                    <a:pt x="3181703" y="0"/>
                  </a:lnTo>
                  <a:lnTo>
                    <a:pt x="3182932" y="0"/>
                  </a:lnTo>
                  <a:lnTo>
                    <a:pt x="3184160" y="0"/>
                  </a:lnTo>
                  <a:lnTo>
                    <a:pt x="3185389" y="0"/>
                  </a:lnTo>
                  <a:lnTo>
                    <a:pt x="3186617" y="0"/>
                  </a:lnTo>
                  <a:lnTo>
                    <a:pt x="3187845" y="0"/>
                  </a:lnTo>
                  <a:lnTo>
                    <a:pt x="3189074" y="0"/>
                  </a:lnTo>
                  <a:lnTo>
                    <a:pt x="3190302" y="0"/>
                  </a:lnTo>
                  <a:lnTo>
                    <a:pt x="3191531" y="0"/>
                  </a:lnTo>
                  <a:lnTo>
                    <a:pt x="3192759" y="0"/>
                  </a:lnTo>
                  <a:lnTo>
                    <a:pt x="3193988" y="0"/>
                  </a:lnTo>
                  <a:lnTo>
                    <a:pt x="3195216" y="0"/>
                  </a:lnTo>
                  <a:lnTo>
                    <a:pt x="3196445" y="0"/>
                  </a:lnTo>
                  <a:lnTo>
                    <a:pt x="3197673" y="0"/>
                  </a:lnTo>
                  <a:lnTo>
                    <a:pt x="3198902" y="0"/>
                  </a:lnTo>
                  <a:lnTo>
                    <a:pt x="3200130" y="0"/>
                  </a:lnTo>
                  <a:lnTo>
                    <a:pt x="3201359" y="0"/>
                  </a:lnTo>
                  <a:lnTo>
                    <a:pt x="3202587" y="0"/>
                  </a:lnTo>
                  <a:lnTo>
                    <a:pt x="3203815" y="0"/>
                  </a:lnTo>
                  <a:lnTo>
                    <a:pt x="3205044" y="0"/>
                  </a:lnTo>
                  <a:lnTo>
                    <a:pt x="3206272" y="0"/>
                  </a:lnTo>
                  <a:lnTo>
                    <a:pt x="3207501" y="0"/>
                  </a:lnTo>
                  <a:lnTo>
                    <a:pt x="3208729" y="0"/>
                  </a:lnTo>
                  <a:lnTo>
                    <a:pt x="3209958" y="0"/>
                  </a:lnTo>
                  <a:lnTo>
                    <a:pt x="3211186" y="0"/>
                  </a:lnTo>
                  <a:lnTo>
                    <a:pt x="3212415" y="0"/>
                  </a:lnTo>
                  <a:lnTo>
                    <a:pt x="3213643" y="0"/>
                  </a:lnTo>
                  <a:lnTo>
                    <a:pt x="3214872" y="0"/>
                  </a:lnTo>
                  <a:lnTo>
                    <a:pt x="3216100" y="0"/>
                  </a:lnTo>
                  <a:lnTo>
                    <a:pt x="3217328" y="0"/>
                  </a:lnTo>
                  <a:lnTo>
                    <a:pt x="3218557" y="0"/>
                  </a:lnTo>
                  <a:lnTo>
                    <a:pt x="3219785" y="0"/>
                  </a:lnTo>
                  <a:lnTo>
                    <a:pt x="3221014" y="0"/>
                  </a:lnTo>
                  <a:lnTo>
                    <a:pt x="3222242" y="0"/>
                  </a:lnTo>
                  <a:lnTo>
                    <a:pt x="3223471" y="0"/>
                  </a:lnTo>
                  <a:lnTo>
                    <a:pt x="3224699" y="0"/>
                  </a:lnTo>
                  <a:lnTo>
                    <a:pt x="3225928" y="0"/>
                  </a:lnTo>
                  <a:lnTo>
                    <a:pt x="3227156" y="0"/>
                  </a:lnTo>
                  <a:lnTo>
                    <a:pt x="3228385" y="0"/>
                  </a:lnTo>
                  <a:lnTo>
                    <a:pt x="3229613" y="0"/>
                  </a:lnTo>
                  <a:lnTo>
                    <a:pt x="3230841" y="0"/>
                  </a:lnTo>
                  <a:lnTo>
                    <a:pt x="3232070" y="0"/>
                  </a:lnTo>
                  <a:lnTo>
                    <a:pt x="3233298" y="0"/>
                  </a:lnTo>
                  <a:lnTo>
                    <a:pt x="3234527" y="0"/>
                  </a:lnTo>
                  <a:lnTo>
                    <a:pt x="3235755" y="0"/>
                  </a:lnTo>
                  <a:lnTo>
                    <a:pt x="3236984" y="0"/>
                  </a:lnTo>
                  <a:lnTo>
                    <a:pt x="3238212" y="0"/>
                  </a:lnTo>
                  <a:lnTo>
                    <a:pt x="3239441" y="0"/>
                  </a:lnTo>
                  <a:lnTo>
                    <a:pt x="3240669" y="0"/>
                  </a:lnTo>
                  <a:lnTo>
                    <a:pt x="3241898" y="0"/>
                  </a:lnTo>
                  <a:lnTo>
                    <a:pt x="3243126" y="0"/>
                  </a:lnTo>
                  <a:lnTo>
                    <a:pt x="3244355" y="0"/>
                  </a:lnTo>
                  <a:lnTo>
                    <a:pt x="3245583" y="0"/>
                  </a:lnTo>
                  <a:lnTo>
                    <a:pt x="3246811" y="0"/>
                  </a:lnTo>
                  <a:lnTo>
                    <a:pt x="3248040" y="0"/>
                  </a:lnTo>
                  <a:lnTo>
                    <a:pt x="3249268" y="0"/>
                  </a:lnTo>
                  <a:lnTo>
                    <a:pt x="3250497" y="0"/>
                  </a:lnTo>
                  <a:lnTo>
                    <a:pt x="3251725" y="0"/>
                  </a:lnTo>
                  <a:lnTo>
                    <a:pt x="3252954" y="0"/>
                  </a:lnTo>
                  <a:lnTo>
                    <a:pt x="3254182" y="0"/>
                  </a:lnTo>
                  <a:lnTo>
                    <a:pt x="3255411" y="0"/>
                  </a:lnTo>
                  <a:lnTo>
                    <a:pt x="3256639" y="0"/>
                  </a:lnTo>
                  <a:lnTo>
                    <a:pt x="3257868" y="0"/>
                  </a:lnTo>
                  <a:lnTo>
                    <a:pt x="3259096" y="0"/>
                  </a:lnTo>
                  <a:lnTo>
                    <a:pt x="3260324" y="0"/>
                  </a:lnTo>
                  <a:lnTo>
                    <a:pt x="3261553" y="0"/>
                  </a:lnTo>
                  <a:lnTo>
                    <a:pt x="3262781" y="0"/>
                  </a:lnTo>
                  <a:lnTo>
                    <a:pt x="3264010" y="0"/>
                  </a:lnTo>
                  <a:lnTo>
                    <a:pt x="3265238" y="0"/>
                  </a:lnTo>
                  <a:lnTo>
                    <a:pt x="3266467" y="0"/>
                  </a:lnTo>
                  <a:lnTo>
                    <a:pt x="3267695" y="0"/>
                  </a:lnTo>
                  <a:lnTo>
                    <a:pt x="3268924" y="0"/>
                  </a:lnTo>
                  <a:lnTo>
                    <a:pt x="3270152" y="0"/>
                  </a:lnTo>
                  <a:lnTo>
                    <a:pt x="3271381" y="0"/>
                  </a:lnTo>
                  <a:lnTo>
                    <a:pt x="3272609" y="0"/>
                  </a:lnTo>
                  <a:lnTo>
                    <a:pt x="3273837" y="0"/>
                  </a:lnTo>
                  <a:lnTo>
                    <a:pt x="3275066" y="0"/>
                  </a:lnTo>
                  <a:lnTo>
                    <a:pt x="3276294" y="0"/>
                  </a:lnTo>
                  <a:lnTo>
                    <a:pt x="3277523" y="0"/>
                  </a:lnTo>
                  <a:lnTo>
                    <a:pt x="3278751" y="0"/>
                  </a:lnTo>
                  <a:lnTo>
                    <a:pt x="3279980" y="0"/>
                  </a:lnTo>
                  <a:lnTo>
                    <a:pt x="3281208" y="0"/>
                  </a:lnTo>
                  <a:lnTo>
                    <a:pt x="3282437" y="0"/>
                  </a:lnTo>
                  <a:lnTo>
                    <a:pt x="3283665" y="0"/>
                  </a:lnTo>
                  <a:lnTo>
                    <a:pt x="3284894" y="0"/>
                  </a:lnTo>
                  <a:lnTo>
                    <a:pt x="3286122" y="0"/>
                  </a:lnTo>
                  <a:lnTo>
                    <a:pt x="3287351" y="0"/>
                  </a:lnTo>
                  <a:lnTo>
                    <a:pt x="3288579" y="0"/>
                  </a:lnTo>
                  <a:lnTo>
                    <a:pt x="3289807" y="0"/>
                  </a:lnTo>
                  <a:lnTo>
                    <a:pt x="3291036" y="0"/>
                  </a:lnTo>
                  <a:lnTo>
                    <a:pt x="3292264" y="0"/>
                  </a:lnTo>
                  <a:lnTo>
                    <a:pt x="3293493" y="0"/>
                  </a:lnTo>
                  <a:lnTo>
                    <a:pt x="3294721" y="0"/>
                  </a:lnTo>
                  <a:lnTo>
                    <a:pt x="3295950" y="0"/>
                  </a:lnTo>
                  <a:lnTo>
                    <a:pt x="3297178" y="0"/>
                  </a:lnTo>
                  <a:lnTo>
                    <a:pt x="3298407" y="0"/>
                  </a:lnTo>
                  <a:lnTo>
                    <a:pt x="3299635" y="0"/>
                  </a:lnTo>
                  <a:lnTo>
                    <a:pt x="3300864" y="0"/>
                  </a:lnTo>
                  <a:lnTo>
                    <a:pt x="3302092" y="0"/>
                  </a:lnTo>
                  <a:lnTo>
                    <a:pt x="3303320" y="0"/>
                  </a:lnTo>
                  <a:lnTo>
                    <a:pt x="3304549" y="0"/>
                  </a:lnTo>
                  <a:lnTo>
                    <a:pt x="3305777" y="0"/>
                  </a:lnTo>
                  <a:lnTo>
                    <a:pt x="3307006" y="0"/>
                  </a:lnTo>
                  <a:lnTo>
                    <a:pt x="3308234" y="0"/>
                  </a:lnTo>
                  <a:lnTo>
                    <a:pt x="3309463" y="0"/>
                  </a:lnTo>
                  <a:lnTo>
                    <a:pt x="3310691" y="0"/>
                  </a:lnTo>
                  <a:lnTo>
                    <a:pt x="3311920" y="0"/>
                  </a:lnTo>
                  <a:lnTo>
                    <a:pt x="3313148" y="0"/>
                  </a:lnTo>
                  <a:lnTo>
                    <a:pt x="3314377" y="0"/>
                  </a:lnTo>
                  <a:lnTo>
                    <a:pt x="3315605" y="0"/>
                  </a:lnTo>
                  <a:lnTo>
                    <a:pt x="3316833" y="0"/>
                  </a:lnTo>
                  <a:lnTo>
                    <a:pt x="3318062" y="0"/>
                  </a:lnTo>
                  <a:lnTo>
                    <a:pt x="3319290" y="0"/>
                  </a:lnTo>
                  <a:lnTo>
                    <a:pt x="3320519" y="0"/>
                  </a:lnTo>
                  <a:lnTo>
                    <a:pt x="3321747" y="0"/>
                  </a:lnTo>
                  <a:lnTo>
                    <a:pt x="3322976" y="0"/>
                  </a:lnTo>
                  <a:lnTo>
                    <a:pt x="3324204" y="0"/>
                  </a:lnTo>
                  <a:lnTo>
                    <a:pt x="3325433" y="0"/>
                  </a:lnTo>
                  <a:lnTo>
                    <a:pt x="3326661" y="0"/>
                  </a:lnTo>
                  <a:lnTo>
                    <a:pt x="3327890" y="0"/>
                  </a:lnTo>
                  <a:lnTo>
                    <a:pt x="3329118" y="0"/>
                  </a:lnTo>
                  <a:lnTo>
                    <a:pt x="3330347" y="0"/>
                  </a:lnTo>
                  <a:lnTo>
                    <a:pt x="3331575" y="0"/>
                  </a:lnTo>
                  <a:lnTo>
                    <a:pt x="3332803" y="0"/>
                  </a:lnTo>
                  <a:lnTo>
                    <a:pt x="3334032" y="0"/>
                  </a:lnTo>
                  <a:lnTo>
                    <a:pt x="3335260" y="0"/>
                  </a:lnTo>
                  <a:lnTo>
                    <a:pt x="3336489" y="0"/>
                  </a:lnTo>
                  <a:lnTo>
                    <a:pt x="3337717" y="0"/>
                  </a:lnTo>
                  <a:lnTo>
                    <a:pt x="3338946" y="0"/>
                  </a:lnTo>
                  <a:lnTo>
                    <a:pt x="3340174" y="0"/>
                  </a:lnTo>
                  <a:lnTo>
                    <a:pt x="3341403" y="0"/>
                  </a:lnTo>
                  <a:lnTo>
                    <a:pt x="3342631" y="0"/>
                  </a:lnTo>
                  <a:lnTo>
                    <a:pt x="3343860" y="0"/>
                  </a:lnTo>
                  <a:lnTo>
                    <a:pt x="3345088" y="0"/>
                  </a:lnTo>
                  <a:lnTo>
                    <a:pt x="3346316" y="0"/>
                  </a:lnTo>
                  <a:lnTo>
                    <a:pt x="3347545" y="0"/>
                  </a:lnTo>
                  <a:lnTo>
                    <a:pt x="3348773" y="0"/>
                  </a:lnTo>
                  <a:lnTo>
                    <a:pt x="3350002" y="0"/>
                  </a:lnTo>
                  <a:lnTo>
                    <a:pt x="3351230" y="0"/>
                  </a:lnTo>
                  <a:lnTo>
                    <a:pt x="3352459" y="0"/>
                  </a:lnTo>
                  <a:lnTo>
                    <a:pt x="3353687" y="0"/>
                  </a:lnTo>
                  <a:lnTo>
                    <a:pt x="3354916" y="0"/>
                  </a:lnTo>
                  <a:lnTo>
                    <a:pt x="3356144" y="0"/>
                  </a:lnTo>
                  <a:lnTo>
                    <a:pt x="3357373" y="0"/>
                  </a:lnTo>
                  <a:lnTo>
                    <a:pt x="3358601" y="0"/>
                  </a:lnTo>
                  <a:lnTo>
                    <a:pt x="3359829" y="0"/>
                  </a:lnTo>
                  <a:lnTo>
                    <a:pt x="3361058" y="0"/>
                  </a:lnTo>
                  <a:lnTo>
                    <a:pt x="3362286" y="0"/>
                  </a:lnTo>
                  <a:lnTo>
                    <a:pt x="3363515" y="0"/>
                  </a:lnTo>
                  <a:lnTo>
                    <a:pt x="3364743" y="0"/>
                  </a:lnTo>
                  <a:lnTo>
                    <a:pt x="3365972" y="0"/>
                  </a:lnTo>
                  <a:lnTo>
                    <a:pt x="3367200" y="0"/>
                  </a:lnTo>
                  <a:lnTo>
                    <a:pt x="3368429" y="0"/>
                  </a:lnTo>
                  <a:lnTo>
                    <a:pt x="3369657" y="0"/>
                  </a:lnTo>
                  <a:lnTo>
                    <a:pt x="3370886" y="0"/>
                  </a:lnTo>
                  <a:lnTo>
                    <a:pt x="3372114" y="0"/>
                  </a:lnTo>
                  <a:lnTo>
                    <a:pt x="3373342" y="0"/>
                  </a:lnTo>
                  <a:lnTo>
                    <a:pt x="3374571" y="0"/>
                  </a:lnTo>
                  <a:lnTo>
                    <a:pt x="3375799" y="0"/>
                  </a:lnTo>
                  <a:lnTo>
                    <a:pt x="3377028" y="0"/>
                  </a:lnTo>
                  <a:lnTo>
                    <a:pt x="3378256" y="0"/>
                  </a:lnTo>
                  <a:lnTo>
                    <a:pt x="3379485" y="0"/>
                  </a:lnTo>
                  <a:lnTo>
                    <a:pt x="3380713" y="0"/>
                  </a:lnTo>
                  <a:lnTo>
                    <a:pt x="3381942" y="0"/>
                  </a:lnTo>
                  <a:lnTo>
                    <a:pt x="3383170" y="0"/>
                  </a:lnTo>
                  <a:lnTo>
                    <a:pt x="3384399" y="0"/>
                  </a:lnTo>
                  <a:lnTo>
                    <a:pt x="3385627" y="0"/>
                  </a:lnTo>
                  <a:lnTo>
                    <a:pt x="3386856" y="0"/>
                  </a:lnTo>
                  <a:lnTo>
                    <a:pt x="3388084" y="0"/>
                  </a:lnTo>
                  <a:lnTo>
                    <a:pt x="3389312" y="0"/>
                  </a:lnTo>
                  <a:lnTo>
                    <a:pt x="3390541" y="0"/>
                  </a:lnTo>
                  <a:lnTo>
                    <a:pt x="3391769" y="0"/>
                  </a:lnTo>
                  <a:lnTo>
                    <a:pt x="3392998" y="0"/>
                  </a:lnTo>
                  <a:lnTo>
                    <a:pt x="3394226" y="0"/>
                  </a:lnTo>
                  <a:lnTo>
                    <a:pt x="3395455" y="0"/>
                  </a:lnTo>
                  <a:lnTo>
                    <a:pt x="3396683" y="0"/>
                  </a:lnTo>
                  <a:lnTo>
                    <a:pt x="3397912" y="0"/>
                  </a:lnTo>
                  <a:lnTo>
                    <a:pt x="3399140" y="0"/>
                  </a:lnTo>
                  <a:lnTo>
                    <a:pt x="3400369" y="0"/>
                  </a:lnTo>
                  <a:lnTo>
                    <a:pt x="3401597" y="0"/>
                  </a:lnTo>
                  <a:lnTo>
                    <a:pt x="3402825" y="0"/>
                  </a:lnTo>
                  <a:lnTo>
                    <a:pt x="3404054" y="0"/>
                  </a:lnTo>
                  <a:lnTo>
                    <a:pt x="3405282" y="0"/>
                  </a:lnTo>
                  <a:lnTo>
                    <a:pt x="3406511" y="0"/>
                  </a:lnTo>
                  <a:lnTo>
                    <a:pt x="3407739" y="0"/>
                  </a:lnTo>
                  <a:lnTo>
                    <a:pt x="3408968" y="0"/>
                  </a:lnTo>
                  <a:lnTo>
                    <a:pt x="3410196" y="0"/>
                  </a:lnTo>
                  <a:lnTo>
                    <a:pt x="3411425" y="0"/>
                  </a:lnTo>
                  <a:lnTo>
                    <a:pt x="3412653" y="0"/>
                  </a:lnTo>
                  <a:lnTo>
                    <a:pt x="3413882" y="0"/>
                  </a:lnTo>
                  <a:lnTo>
                    <a:pt x="3415110" y="0"/>
                  </a:lnTo>
                  <a:lnTo>
                    <a:pt x="3416338" y="0"/>
                  </a:lnTo>
                  <a:lnTo>
                    <a:pt x="3417567" y="0"/>
                  </a:lnTo>
                  <a:lnTo>
                    <a:pt x="3418795" y="0"/>
                  </a:lnTo>
                  <a:lnTo>
                    <a:pt x="3420024" y="0"/>
                  </a:lnTo>
                  <a:lnTo>
                    <a:pt x="3421252" y="0"/>
                  </a:lnTo>
                  <a:lnTo>
                    <a:pt x="3422481" y="0"/>
                  </a:lnTo>
                  <a:lnTo>
                    <a:pt x="3423709" y="0"/>
                  </a:lnTo>
                  <a:lnTo>
                    <a:pt x="3424938" y="0"/>
                  </a:lnTo>
                  <a:lnTo>
                    <a:pt x="3426166" y="0"/>
                  </a:lnTo>
                  <a:lnTo>
                    <a:pt x="3427395" y="0"/>
                  </a:lnTo>
                  <a:lnTo>
                    <a:pt x="3428623" y="0"/>
                  </a:lnTo>
                  <a:lnTo>
                    <a:pt x="3429852" y="0"/>
                  </a:lnTo>
                  <a:lnTo>
                    <a:pt x="3431080" y="0"/>
                  </a:lnTo>
                  <a:lnTo>
                    <a:pt x="3432308" y="0"/>
                  </a:lnTo>
                  <a:lnTo>
                    <a:pt x="3433537" y="0"/>
                  </a:lnTo>
                  <a:lnTo>
                    <a:pt x="3434765" y="0"/>
                  </a:lnTo>
                  <a:lnTo>
                    <a:pt x="3435994" y="0"/>
                  </a:lnTo>
                  <a:lnTo>
                    <a:pt x="3437222" y="0"/>
                  </a:lnTo>
                  <a:lnTo>
                    <a:pt x="3438451" y="0"/>
                  </a:lnTo>
                  <a:lnTo>
                    <a:pt x="3439679" y="0"/>
                  </a:lnTo>
                  <a:lnTo>
                    <a:pt x="3440908" y="0"/>
                  </a:lnTo>
                  <a:lnTo>
                    <a:pt x="3442136" y="0"/>
                  </a:lnTo>
                  <a:lnTo>
                    <a:pt x="3443365" y="0"/>
                  </a:lnTo>
                  <a:lnTo>
                    <a:pt x="3444593" y="0"/>
                  </a:lnTo>
                  <a:lnTo>
                    <a:pt x="3445821" y="0"/>
                  </a:lnTo>
                  <a:lnTo>
                    <a:pt x="3447050" y="0"/>
                  </a:lnTo>
                  <a:lnTo>
                    <a:pt x="3448278" y="0"/>
                  </a:lnTo>
                  <a:lnTo>
                    <a:pt x="3449507" y="0"/>
                  </a:lnTo>
                  <a:lnTo>
                    <a:pt x="3450735" y="0"/>
                  </a:lnTo>
                  <a:lnTo>
                    <a:pt x="3451964" y="0"/>
                  </a:lnTo>
                  <a:lnTo>
                    <a:pt x="3453192" y="0"/>
                  </a:lnTo>
                  <a:lnTo>
                    <a:pt x="3454421" y="0"/>
                  </a:lnTo>
                  <a:lnTo>
                    <a:pt x="3455649" y="0"/>
                  </a:lnTo>
                  <a:lnTo>
                    <a:pt x="3456878" y="0"/>
                  </a:lnTo>
                  <a:lnTo>
                    <a:pt x="3458106" y="0"/>
                  </a:lnTo>
                  <a:lnTo>
                    <a:pt x="3459334" y="0"/>
                  </a:lnTo>
                  <a:lnTo>
                    <a:pt x="3460563" y="0"/>
                  </a:lnTo>
                  <a:lnTo>
                    <a:pt x="3461791" y="0"/>
                  </a:lnTo>
                  <a:lnTo>
                    <a:pt x="3463020" y="0"/>
                  </a:lnTo>
                  <a:lnTo>
                    <a:pt x="3464248" y="0"/>
                  </a:lnTo>
                  <a:lnTo>
                    <a:pt x="3465477" y="0"/>
                  </a:lnTo>
                  <a:lnTo>
                    <a:pt x="3466705" y="0"/>
                  </a:lnTo>
                  <a:lnTo>
                    <a:pt x="3467934" y="0"/>
                  </a:lnTo>
                  <a:lnTo>
                    <a:pt x="3469162" y="0"/>
                  </a:lnTo>
                  <a:lnTo>
                    <a:pt x="3470391" y="0"/>
                  </a:lnTo>
                  <a:lnTo>
                    <a:pt x="3471619" y="0"/>
                  </a:lnTo>
                  <a:lnTo>
                    <a:pt x="3472848" y="0"/>
                  </a:lnTo>
                  <a:lnTo>
                    <a:pt x="3474076" y="0"/>
                  </a:lnTo>
                  <a:lnTo>
                    <a:pt x="3475304" y="0"/>
                  </a:lnTo>
                  <a:lnTo>
                    <a:pt x="3476533" y="0"/>
                  </a:lnTo>
                  <a:lnTo>
                    <a:pt x="3477761" y="0"/>
                  </a:lnTo>
                  <a:lnTo>
                    <a:pt x="3478990" y="0"/>
                  </a:lnTo>
                  <a:lnTo>
                    <a:pt x="3480218" y="0"/>
                  </a:lnTo>
                  <a:lnTo>
                    <a:pt x="3481447" y="0"/>
                  </a:lnTo>
                  <a:lnTo>
                    <a:pt x="3482675" y="0"/>
                  </a:lnTo>
                  <a:lnTo>
                    <a:pt x="3483904" y="0"/>
                  </a:lnTo>
                  <a:lnTo>
                    <a:pt x="3485132" y="0"/>
                  </a:lnTo>
                  <a:lnTo>
                    <a:pt x="3486361" y="0"/>
                  </a:lnTo>
                  <a:lnTo>
                    <a:pt x="3487589" y="0"/>
                  </a:lnTo>
                  <a:lnTo>
                    <a:pt x="3488817" y="0"/>
                  </a:lnTo>
                  <a:lnTo>
                    <a:pt x="3490046" y="0"/>
                  </a:lnTo>
                  <a:lnTo>
                    <a:pt x="3491274" y="0"/>
                  </a:lnTo>
                  <a:lnTo>
                    <a:pt x="3492503" y="0"/>
                  </a:lnTo>
                  <a:lnTo>
                    <a:pt x="3493731" y="0"/>
                  </a:lnTo>
                  <a:lnTo>
                    <a:pt x="3494960" y="0"/>
                  </a:lnTo>
                  <a:lnTo>
                    <a:pt x="3496188" y="0"/>
                  </a:lnTo>
                  <a:lnTo>
                    <a:pt x="3497417" y="0"/>
                  </a:lnTo>
                  <a:lnTo>
                    <a:pt x="3498645" y="0"/>
                  </a:lnTo>
                  <a:lnTo>
                    <a:pt x="3499874" y="0"/>
                  </a:lnTo>
                  <a:lnTo>
                    <a:pt x="3501102" y="0"/>
                  </a:lnTo>
                  <a:lnTo>
                    <a:pt x="3502330" y="0"/>
                  </a:lnTo>
                  <a:lnTo>
                    <a:pt x="3503559" y="0"/>
                  </a:lnTo>
                  <a:lnTo>
                    <a:pt x="3504787" y="0"/>
                  </a:lnTo>
                  <a:lnTo>
                    <a:pt x="3506016" y="0"/>
                  </a:lnTo>
                  <a:lnTo>
                    <a:pt x="3507244" y="0"/>
                  </a:lnTo>
                  <a:lnTo>
                    <a:pt x="3508473" y="0"/>
                  </a:lnTo>
                  <a:lnTo>
                    <a:pt x="3509701" y="0"/>
                  </a:lnTo>
                  <a:lnTo>
                    <a:pt x="3510930" y="0"/>
                  </a:lnTo>
                  <a:lnTo>
                    <a:pt x="3512158" y="0"/>
                  </a:lnTo>
                  <a:lnTo>
                    <a:pt x="3513387" y="0"/>
                  </a:lnTo>
                  <a:lnTo>
                    <a:pt x="3514615" y="0"/>
                  </a:lnTo>
                  <a:lnTo>
                    <a:pt x="3515844" y="0"/>
                  </a:lnTo>
                  <a:lnTo>
                    <a:pt x="3517072" y="0"/>
                  </a:lnTo>
                  <a:lnTo>
                    <a:pt x="3518300" y="0"/>
                  </a:lnTo>
                  <a:lnTo>
                    <a:pt x="3519529" y="0"/>
                  </a:lnTo>
                  <a:lnTo>
                    <a:pt x="3520757" y="0"/>
                  </a:lnTo>
                  <a:lnTo>
                    <a:pt x="3521986" y="0"/>
                  </a:lnTo>
                  <a:lnTo>
                    <a:pt x="3523214" y="0"/>
                  </a:lnTo>
                  <a:lnTo>
                    <a:pt x="3524443" y="0"/>
                  </a:lnTo>
                  <a:lnTo>
                    <a:pt x="3525671" y="0"/>
                  </a:lnTo>
                  <a:lnTo>
                    <a:pt x="3526900" y="0"/>
                  </a:lnTo>
                  <a:lnTo>
                    <a:pt x="3528128" y="0"/>
                  </a:lnTo>
                  <a:lnTo>
                    <a:pt x="3529357" y="0"/>
                  </a:lnTo>
                  <a:lnTo>
                    <a:pt x="3530585" y="0"/>
                  </a:lnTo>
                  <a:lnTo>
                    <a:pt x="3531813" y="0"/>
                  </a:lnTo>
                  <a:lnTo>
                    <a:pt x="3533042" y="0"/>
                  </a:lnTo>
                  <a:lnTo>
                    <a:pt x="3534270" y="0"/>
                  </a:lnTo>
                  <a:lnTo>
                    <a:pt x="3535499" y="0"/>
                  </a:lnTo>
                  <a:lnTo>
                    <a:pt x="3536727" y="0"/>
                  </a:lnTo>
                  <a:lnTo>
                    <a:pt x="3537956" y="0"/>
                  </a:lnTo>
                  <a:lnTo>
                    <a:pt x="3539184" y="0"/>
                  </a:lnTo>
                  <a:lnTo>
                    <a:pt x="3540413" y="0"/>
                  </a:lnTo>
                  <a:lnTo>
                    <a:pt x="3541641" y="0"/>
                  </a:lnTo>
                  <a:lnTo>
                    <a:pt x="3542870" y="0"/>
                  </a:lnTo>
                  <a:lnTo>
                    <a:pt x="3544098" y="0"/>
                  </a:lnTo>
                  <a:lnTo>
                    <a:pt x="3545326" y="0"/>
                  </a:lnTo>
                  <a:lnTo>
                    <a:pt x="3546555" y="0"/>
                  </a:lnTo>
                  <a:lnTo>
                    <a:pt x="3547783" y="0"/>
                  </a:lnTo>
                  <a:lnTo>
                    <a:pt x="3549012" y="0"/>
                  </a:lnTo>
                  <a:lnTo>
                    <a:pt x="3550240" y="0"/>
                  </a:lnTo>
                  <a:lnTo>
                    <a:pt x="3551469" y="0"/>
                  </a:lnTo>
                  <a:lnTo>
                    <a:pt x="3552697" y="0"/>
                  </a:lnTo>
                  <a:lnTo>
                    <a:pt x="3553926" y="0"/>
                  </a:lnTo>
                  <a:lnTo>
                    <a:pt x="3555154" y="0"/>
                  </a:lnTo>
                  <a:lnTo>
                    <a:pt x="3556383" y="0"/>
                  </a:lnTo>
                  <a:lnTo>
                    <a:pt x="3557611" y="0"/>
                  </a:lnTo>
                  <a:lnTo>
                    <a:pt x="3558840" y="0"/>
                  </a:lnTo>
                  <a:lnTo>
                    <a:pt x="3560068" y="0"/>
                  </a:lnTo>
                  <a:lnTo>
                    <a:pt x="3561296" y="0"/>
                  </a:lnTo>
                  <a:lnTo>
                    <a:pt x="3562525" y="0"/>
                  </a:lnTo>
                  <a:lnTo>
                    <a:pt x="3563753" y="0"/>
                  </a:lnTo>
                  <a:lnTo>
                    <a:pt x="3564982" y="0"/>
                  </a:lnTo>
                  <a:lnTo>
                    <a:pt x="3566210" y="0"/>
                  </a:lnTo>
                  <a:lnTo>
                    <a:pt x="3567439" y="0"/>
                  </a:lnTo>
                  <a:lnTo>
                    <a:pt x="3568667" y="0"/>
                  </a:lnTo>
                  <a:lnTo>
                    <a:pt x="3569896" y="0"/>
                  </a:lnTo>
                  <a:lnTo>
                    <a:pt x="3571124" y="0"/>
                  </a:lnTo>
                  <a:lnTo>
                    <a:pt x="3572353" y="0"/>
                  </a:lnTo>
                  <a:lnTo>
                    <a:pt x="3573581" y="0"/>
                  </a:lnTo>
                  <a:lnTo>
                    <a:pt x="3574809" y="0"/>
                  </a:lnTo>
                  <a:lnTo>
                    <a:pt x="3576038" y="0"/>
                  </a:lnTo>
                  <a:lnTo>
                    <a:pt x="3577266" y="0"/>
                  </a:lnTo>
                  <a:lnTo>
                    <a:pt x="3578495" y="0"/>
                  </a:lnTo>
                  <a:lnTo>
                    <a:pt x="3579723" y="0"/>
                  </a:lnTo>
                  <a:lnTo>
                    <a:pt x="3580952" y="0"/>
                  </a:lnTo>
                  <a:lnTo>
                    <a:pt x="3582180" y="0"/>
                  </a:lnTo>
                  <a:lnTo>
                    <a:pt x="3583409" y="0"/>
                  </a:lnTo>
                  <a:lnTo>
                    <a:pt x="3584637" y="0"/>
                  </a:lnTo>
                  <a:lnTo>
                    <a:pt x="3585866" y="0"/>
                  </a:lnTo>
                  <a:lnTo>
                    <a:pt x="3587094" y="0"/>
                  </a:lnTo>
                  <a:lnTo>
                    <a:pt x="3588322" y="0"/>
                  </a:lnTo>
                  <a:lnTo>
                    <a:pt x="3589551" y="0"/>
                  </a:lnTo>
                  <a:lnTo>
                    <a:pt x="3590779" y="0"/>
                  </a:lnTo>
                  <a:lnTo>
                    <a:pt x="3592008" y="0"/>
                  </a:lnTo>
                  <a:lnTo>
                    <a:pt x="3593236" y="0"/>
                  </a:lnTo>
                  <a:lnTo>
                    <a:pt x="3594465" y="0"/>
                  </a:lnTo>
                  <a:lnTo>
                    <a:pt x="3595693" y="0"/>
                  </a:lnTo>
                  <a:lnTo>
                    <a:pt x="3596922" y="0"/>
                  </a:lnTo>
                  <a:lnTo>
                    <a:pt x="3598150" y="0"/>
                  </a:lnTo>
                  <a:lnTo>
                    <a:pt x="3599379" y="0"/>
                  </a:lnTo>
                  <a:lnTo>
                    <a:pt x="3600607" y="0"/>
                  </a:lnTo>
                  <a:lnTo>
                    <a:pt x="3601836" y="0"/>
                  </a:lnTo>
                  <a:lnTo>
                    <a:pt x="3603064" y="0"/>
                  </a:lnTo>
                  <a:lnTo>
                    <a:pt x="3604292" y="0"/>
                  </a:lnTo>
                  <a:lnTo>
                    <a:pt x="3605521" y="0"/>
                  </a:lnTo>
                  <a:lnTo>
                    <a:pt x="3606749" y="0"/>
                  </a:lnTo>
                  <a:lnTo>
                    <a:pt x="3607978" y="0"/>
                  </a:lnTo>
                  <a:lnTo>
                    <a:pt x="3609206" y="0"/>
                  </a:lnTo>
                  <a:lnTo>
                    <a:pt x="3610435" y="0"/>
                  </a:lnTo>
                  <a:lnTo>
                    <a:pt x="3611663" y="0"/>
                  </a:lnTo>
                  <a:lnTo>
                    <a:pt x="3612892" y="0"/>
                  </a:lnTo>
                  <a:lnTo>
                    <a:pt x="3614120" y="0"/>
                  </a:lnTo>
                  <a:lnTo>
                    <a:pt x="3615349" y="0"/>
                  </a:lnTo>
                  <a:lnTo>
                    <a:pt x="3616577" y="0"/>
                  </a:lnTo>
                  <a:lnTo>
                    <a:pt x="3617805" y="0"/>
                  </a:lnTo>
                  <a:lnTo>
                    <a:pt x="3619034" y="0"/>
                  </a:lnTo>
                  <a:lnTo>
                    <a:pt x="3620262" y="0"/>
                  </a:lnTo>
                  <a:lnTo>
                    <a:pt x="3621491" y="0"/>
                  </a:lnTo>
                  <a:lnTo>
                    <a:pt x="3622719" y="0"/>
                  </a:lnTo>
                  <a:lnTo>
                    <a:pt x="3623948" y="0"/>
                  </a:lnTo>
                  <a:lnTo>
                    <a:pt x="3625176" y="0"/>
                  </a:lnTo>
                  <a:lnTo>
                    <a:pt x="3626405" y="0"/>
                  </a:lnTo>
                  <a:lnTo>
                    <a:pt x="3627633" y="0"/>
                  </a:lnTo>
                  <a:lnTo>
                    <a:pt x="3628862" y="0"/>
                  </a:lnTo>
                  <a:lnTo>
                    <a:pt x="3630090" y="0"/>
                  </a:lnTo>
                  <a:lnTo>
                    <a:pt x="3631318" y="0"/>
                  </a:lnTo>
                  <a:lnTo>
                    <a:pt x="3632547" y="0"/>
                  </a:lnTo>
                  <a:lnTo>
                    <a:pt x="3633775" y="0"/>
                  </a:lnTo>
                  <a:lnTo>
                    <a:pt x="3635004" y="0"/>
                  </a:lnTo>
                  <a:lnTo>
                    <a:pt x="3636232" y="0"/>
                  </a:lnTo>
                  <a:lnTo>
                    <a:pt x="3637461" y="0"/>
                  </a:lnTo>
                  <a:lnTo>
                    <a:pt x="3638689" y="0"/>
                  </a:lnTo>
                  <a:lnTo>
                    <a:pt x="3639918" y="0"/>
                  </a:lnTo>
                  <a:lnTo>
                    <a:pt x="3641146" y="0"/>
                  </a:lnTo>
                  <a:lnTo>
                    <a:pt x="3642375" y="0"/>
                  </a:lnTo>
                  <a:lnTo>
                    <a:pt x="3643603" y="0"/>
                  </a:lnTo>
                  <a:lnTo>
                    <a:pt x="3644831" y="0"/>
                  </a:lnTo>
                  <a:lnTo>
                    <a:pt x="3646060" y="0"/>
                  </a:lnTo>
                  <a:lnTo>
                    <a:pt x="3647288" y="0"/>
                  </a:lnTo>
                  <a:lnTo>
                    <a:pt x="3648517" y="0"/>
                  </a:lnTo>
                  <a:lnTo>
                    <a:pt x="3649745" y="0"/>
                  </a:lnTo>
                  <a:lnTo>
                    <a:pt x="3650974" y="0"/>
                  </a:lnTo>
                  <a:lnTo>
                    <a:pt x="3652202" y="0"/>
                  </a:lnTo>
                  <a:lnTo>
                    <a:pt x="3653431" y="0"/>
                  </a:lnTo>
                  <a:lnTo>
                    <a:pt x="3654659" y="0"/>
                  </a:lnTo>
                  <a:lnTo>
                    <a:pt x="3655888" y="0"/>
                  </a:lnTo>
                  <a:lnTo>
                    <a:pt x="3657116" y="0"/>
                  </a:lnTo>
                  <a:lnTo>
                    <a:pt x="3658345" y="0"/>
                  </a:lnTo>
                  <a:lnTo>
                    <a:pt x="3659573" y="0"/>
                  </a:lnTo>
                  <a:lnTo>
                    <a:pt x="3660801" y="0"/>
                  </a:lnTo>
                  <a:lnTo>
                    <a:pt x="3662030" y="0"/>
                  </a:lnTo>
                  <a:lnTo>
                    <a:pt x="3663258" y="0"/>
                  </a:lnTo>
                  <a:lnTo>
                    <a:pt x="3664487" y="0"/>
                  </a:lnTo>
                  <a:lnTo>
                    <a:pt x="3665715" y="0"/>
                  </a:lnTo>
                  <a:lnTo>
                    <a:pt x="3666944" y="0"/>
                  </a:lnTo>
                  <a:lnTo>
                    <a:pt x="3668172" y="0"/>
                  </a:lnTo>
                  <a:lnTo>
                    <a:pt x="3669401" y="0"/>
                  </a:lnTo>
                  <a:lnTo>
                    <a:pt x="3670629" y="0"/>
                  </a:lnTo>
                  <a:lnTo>
                    <a:pt x="3671858" y="0"/>
                  </a:lnTo>
                  <a:lnTo>
                    <a:pt x="3673086" y="0"/>
                  </a:lnTo>
                  <a:lnTo>
                    <a:pt x="3674314" y="0"/>
                  </a:lnTo>
                  <a:lnTo>
                    <a:pt x="3675543" y="0"/>
                  </a:lnTo>
                  <a:lnTo>
                    <a:pt x="3676771" y="0"/>
                  </a:lnTo>
                  <a:lnTo>
                    <a:pt x="3678000" y="0"/>
                  </a:lnTo>
                  <a:lnTo>
                    <a:pt x="3679228" y="0"/>
                  </a:lnTo>
                  <a:lnTo>
                    <a:pt x="3680457" y="0"/>
                  </a:lnTo>
                  <a:lnTo>
                    <a:pt x="3681685" y="0"/>
                  </a:lnTo>
                  <a:lnTo>
                    <a:pt x="3682914" y="0"/>
                  </a:lnTo>
                  <a:lnTo>
                    <a:pt x="3684142" y="0"/>
                  </a:lnTo>
                  <a:lnTo>
                    <a:pt x="3685371" y="0"/>
                  </a:lnTo>
                  <a:lnTo>
                    <a:pt x="3686599" y="0"/>
                  </a:lnTo>
                  <a:lnTo>
                    <a:pt x="3687827" y="0"/>
                  </a:lnTo>
                  <a:lnTo>
                    <a:pt x="3689056" y="0"/>
                  </a:lnTo>
                  <a:lnTo>
                    <a:pt x="3690284" y="0"/>
                  </a:lnTo>
                  <a:lnTo>
                    <a:pt x="3691513" y="0"/>
                  </a:lnTo>
                  <a:lnTo>
                    <a:pt x="3692741" y="0"/>
                  </a:lnTo>
                  <a:lnTo>
                    <a:pt x="3693970" y="0"/>
                  </a:lnTo>
                  <a:lnTo>
                    <a:pt x="3695198" y="0"/>
                  </a:lnTo>
                  <a:lnTo>
                    <a:pt x="3696427" y="0"/>
                  </a:lnTo>
                  <a:lnTo>
                    <a:pt x="3697655" y="0"/>
                  </a:lnTo>
                  <a:lnTo>
                    <a:pt x="3698884" y="0"/>
                  </a:lnTo>
                  <a:lnTo>
                    <a:pt x="3700112" y="0"/>
                  </a:lnTo>
                  <a:lnTo>
                    <a:pt x="3701341" y="0"/>
                  </a:lnTo>
                  <a:lnTo>
                    <a:pt x="3702569" y="0"/>
                  </a:lnTo>
                  <a:lnTo>
                    <a:pt x="3703797" y="0"/>
                  </a:lnTo>
                  <a:lnTo>
                    <a:pt x="3705026" y="0"/>
                  </a:lnTo>
                  <a:lnTo>
                    <a:pt x="3706254" y="0"/>
                  </a:lnTo>
                  <a:lnTo>
                    <a:pt x="3707483" y="0"/>
                  </a:lnTo>
                  <a:lnTo>
                    <a:pt x="3708711" y="0"/>
                  </a:lnTo>
                  <a:lnTo>
                    <a:pt x="3709940" y="0"/>
                  </a:lnTo>
                  <a:lnTo>
                    <a:pt x="3711168" y="0"/>
                  </a:lnTo>
                  <a:lnTo>
                    <a:pt x="3712397" y="0"/>
                  </a:lnTo>
                  <a:lnTo>
                    <a:pt x="3713625" y="0"/>
                  </a:lnTo>
                  <a:lnTo>
                    <a:pt x="3714854" y="0"/>
                  </a:lnTo>
                  <a:lnTo>
                    <a:pt x="3716082" y="0"/>
                  </a:lnTo>
                  <a:lnTo>
                    <a:pt x="3717310" y="0"/>
                  </a:lnTo>
                  <a:lnTo>
                    <a:pt x="3718539" y="0"/>
                  </a:lnTo>
                  <a:lnTo>
                    <a:pt x="3719767" y="0"/>
                  </a:lnTo>
                  <a:lnTo>
                    <a:pt x="3720996" y="0"/>
                  </a:lnTo>
                  <a:lnTo>
                    <a:pt x="3722224" y="0"/>
                  </a:lnTo>
                  <a:lnTo>
                    <a:pt x="3723453" y="0"/>
                  </a:lnTo>
                  <a:lnTo>
                    <a:pt x="3724681" y="0"/>
                  </a:lnTo>
                  <a:lnTo>
                    <a:pt x="3725910" y="0"/>
                  </a:lnTo>
                  <a:lnTo>
                    <a:pt x="3727138" y="0"/>
                  </a:lnTo>
                  <a:lnTo>
                    <a:pt x="3728367" y="0"/>
                  </a:lnTo>
                  <a:lnTo>
                    <a:pt x="3729595" y="0"/>
                  </a:lnTo>
                  <a:lnTo>
                    <a:pt x="3730823" y="0"/>
                  </a:lnTo>
                  <a:lnTo>
                    <a:pt x="3732052" y="0"/>
                  </a:lnTo>
                  <a:lnTo>
                    <a:pt x="3733280" y="0"/>
                  </a:lnTo>
                  <a:lnTo>
                    <a:pt x="3734509" y="0"/>
                  </a:lnTo>
                  <a:lnTo>
                    <a:pt x="3735737" y="0"/>
                  </a:lnTo>
                  <a:lnTo>
                    <a:pt x="3736966" y="0"/>
                  </a:lnTo>
                  <a:lnTo>
                    <a:pt x="3738194" y="0"/>
                  </a:lnTo>
                  <a:lnTo>
                    <a:pt x="3739423" y="0"/>
                  </a:lnTo>
                  <a:lnTo>
                    <a:pt x="3740651" y="0"/>
                  </a:lnTo>
                  <a:lnTo>
                    <a:pt x="3741880" y="0"/>
                  </a:lnTo>
                  <a:lnTo>
                    <a:pt x="3743108" y="0"/>
                  </a:lnTo>
                  <a:lnTo>
                    <a:pt x="3744337" y="0"/>
                  </a:lnTo>
                  <a:lnTo>
                    <a:pt x="3745565" y="0"/>
                  </a:lnTo>
                  <a:lnTo>
                    <a:pt x="3746793" y="0"/>
                  </a:lnTo>
                  <a:lnTo>
                    <a:pt x="3748022" y="0"/>
                  </a:lnTo>
                  <a:lnTo>
                    <a:pt x="3749250" y="0"/>
                  </a:lnTo>
                  <a:lnTo>
                    <a:pt x="3750479" y="0"/>
                  </a:lnTo>
                  <a:lnTo>
                    <a:pt x="3751707" y="0"/>
                  </a:lnTo>
                  <a:lnTo>
                    <a:pt x="3752936" y="0"/>
                  </a:lnTo>
                  <a:lnTo>
                    <a:pt x="3754164" y="0"/>
                  </a:lnTo>
                  <a:lnTo>
                    <a:pt x="3755393" y="0"/>
                  </a:lnTo>
                  <a:lnTo>
                    <a:pt x="3756621" y="0"/>
                  </a:lnTo>
                  <a:lnTo>
                    <a:pt x="3757850" y="0"/>
                  </a:lnTo>
                  <a:lnTo>
                    <a:pt x="3759078" y="0"/>
                  </a:lnTo>
                  <a:lnTo>
                    <a:pt x="3760306" y="0"/>
                  </a:lnTo>
                  <a:lnTo>
                    <a:pt x="3761535" y="0"/>
                  </a:lnTo>
                  <a:lnTo>
                    <a:pt x="3762763" y="0"/>
                  </a:lnTo>
                  <a:lnTo>
                    <a:pt x="3763992" y="0"/>
                  </a:lnTo>
                  <a:lnTo>
                    <a:pt x="3765220" y="0"/>
                  </a:lnTo>
                  <a:lnTo>
                    <a:pt x="3766449" y="0"/>
                  </a:lnTo>
                  <a:lnTo>
                    <a:pt x="3767677" y="0"/>
                  </a:lnTo>
                  <a:lnTo>
                    <a:pt x="3768906" y="0"/>
                  </a:lnTo>
                  <a:lnTo>
                    <a:pt x="3770134" y="0"/>
                  </a:lnTo>
                  <a:lnTo>
                    <a:pt x="3771363" y="0"/>
                  </a:lnTo>
                  <a:lnTo>
                    <a:pt x="3772591" y="0"/>
                  </a:lnTo>
                  <a:lnTo>
                    <a:pt x="3773819" y="0"/>
                  </a:lnTo>
                  <a:lnTo>
                    <a:pt x="3775048" y="0"/>
                  </a:lnTo>
                  <a:lnTo>
                    <a:pt x="3776276" y="0"/>
                  </a:lnTo>
                  <a:lnTo>
                    <a:pt x="3777505" y="0"/>
                  </a:lnTo>
                  <a:lnTo>
                    <a:pt x="3778733" y="0"/>
                  </a:lnTo>
                  <a:lnTo>
                    <a:pt x="3779962" y="0"/>
                  </a:lnTo>
                  <a:lnTo>
                    <a:pt x="3781190" y="0"/>
                  </a:lnTo>
                  <a:lnTo>
                    <a:pt x="3782419" y="0"/>
                  </a:lnTo>
                  <a:lnTo>
                    <a:pt x="3783647" y="0"/>
                  </a:lnTo>
                  <a:lnTo>
                    <a:pt x="3784876" y="0"/>
                  </a:lnTo>
                  <a:lnTo>
                    <a:pt x="3786104" y="0"/>
                  </a:lnTo>
                  <a:lnTo>
                    <a:pt x="3787333" y="0"/>
                  </a:lnTo>
                  <a:lnTo>
                    <a:pt x="3788561" y="0"/>
                  </a:lnTo>
                  <a:lnTo>
                    <a:pt x="3789789" y="0"/>
                  </a:lnTo>
                  <a:lnTo>
                    <a:pt x="3791018" y="0"/>
                  </a:lnTo>
                  <a:lnTo>
                    <a:pt x="3792246" y="0"/>
                  </a:lnTo>
                  <a:lnTo>
                    <a:pt x="3793475" y="0"/>
                  </a:lnTo>
                  <a:lnTo>
                    <a:pt x="3794703" y="0"/>
                  </a:lnTo>
                  <a:lnTo>
                    <a:pt x="3795932" y="0"/>
                  </a:lnTo>
                  <a:lnTo>
                    <a:pt x="3797160" y="0"/>
                  </a:lnTo>
                  <a:lnTo>
                    <a:pt x="3798389" y="0"/>
                  </a:lnTo>
                  <a:lnTo>
                    <a:pt x="3799617" y="0"/>
                  </a:lnTo>
                  <a:lnTo>
                    <a:pt x="3800846" y="0"/>
                  </a:lnTo>
                  <a:lnTo>
                    <a:pt x="3802074" y="0"/>
                  </a:lnTo>
                  <a:lnTo>
                    <a:pt x="3803302" y="0"/>
                  </a:lnTo>
                  <a:lnTo>
                    <a:pt x="3804531" y="0"/>
                  </a:lnTo>
                  <a:lnTo>
                    <a:pt x="3805759" y="0"/>
                  </a:lnTo>
                  <a:lnTo>
                    <a:pt x="3806988" y="0"/>
                  </a:lnTo>
                  <a:lnTo>
                    <a:pt x="3808216" y="0"/>
                  </a:lnTo>
                  <a:lnTo>
                    <a:pt x="3809445" y="0"/>
                  </a:lnTo>
                  <a:lnTo>
                    <a:pt x="3810673" y="0"/>
                  </a:lnTo>
                  <a:lnTo>
                    <a:pt x="3811902" y="0"/>
                  </a:lnTo>
                  <a:lnTo>
                    <a:pt x="3813130" y="0"/>
                  </a:lnTo>
                  <a:lnTo>
                    <a:pt x="3814359" y="0"/>
                  </a:lnTo>
                  <a:lnTo>
                    <a:pt x="3815587" y="0"/>
                  </a:lnTo>
                  <a:lnTo>
                    <a:pt x="3816815" y="0"/>
                  </a:lnTo>
                  <a:lnTo>
                    <a:pt x="3818044" y="0"/>
                  </a:lnTo>
                  <a:lnTo>
                    <a:pt x="3819272" y="0"/>
                  </a:lnTo>
                  <a:lnTo>
                    <a:pt x="3820501" y="0"/>
                  </a:lnTo>
                  <a:lnTo>
                    <a:pt x="3821729" y="0"/>
                  </a:lnTo>
                  <a:lnTo>
                    <a:pt x="3822958" y="0"/>
                  </a:lnTo>
                  <a:lnTo>
                    <a:pt x="3824186" y="0"/>
                  </a:lnTo>
                  <a:lnTo>
                    <a:pt x="3825415" y="0"/>
                  </a:lnTo>
                  <a:lnTo>
                    <a:pt x="3826643" y="0"/>
                  </a:lnTo>
                  <a:lnTo>
                    <a:pt x="3827872" y="0"/>
                  </a:lnTo>
                  <a:lnTo>
                    <a:pt x="3829100" y="0"/>
                  </a:lnTo>
                  <a:lnTo>
                    <a:pt x="3830329" y="0"/>
                  </a:lnTo>
                  <a:lnTo>
                    <a:pt x="3831557" y="0"/>
                  </a:lnTo>
                  <a:lnTo>
                    <a:pt x="3832785" y="0"/>
                  </a:lnTo>
                  <a:lnTo>
                    <a:pt x="3834014" y="0"/>
                  </a:lnTo>
                  <a:lnTo>
                    <a:pt x="3835242" y="0"/>
                  </a:lnTo>
                  <a:lnTo>
                    <a:pt x="3836471" y="0"/>
                  </a:lnTo>
                  <a:lnTo>
                    <a:pt x="3837699" y="0"/>
                  </a:lnTo>
                  <a:lnTo>
                    <a:pt x="3838928" y="0"/>
                  </a:lnTo>
                  <a:lnTo>
                    <a:pt x="3840156" y="0"/>
                  </a:lnTo>
                  <a:lnTo>
                    <a:pt x="3841385" y="0"/>
                  </a:lnTo>
                  <a:lnTo>
                    <a:pt x="3842613" y="0"/>
                  </a:lnTo>
                  <a:lnTo>
                    <a:pt x="3843842" y="0"/>
                  </a:lnTo>
                  <a:lnTo>
                    <a:pt x="3845070" y="0"/>
                  </a:lnTo>
                  <a:lnTo>
                    <a:pt x="3846298" y="0"/>
                  </a:lnTo>
                  <a:lnTo>
                    <a:pt x="3847527" y="0"/>
                  </a:lnTo>
                  <a:lnTo>
                    <a:pt x="3848755" y="0"/>
                  </a:lnTo>
                  <a:lnTo>
                    <a:pt x="3849984" y="0"/>
                  </a:lnTo>
                  <a:lnTo>
                    <a:pt x="3851212" y="0"/>
                  </a:lnTo>
                  <a:lnTo>
                    <a:pt x="3852441" y="0"/>
                  </a:lnTo>
                  <a:lnTo>
                    <a:pt x="3853669" y="0"/>
                  </a:lnTo>
                  <a:lnTo>
                    <a:pt x="3854898" y="0"/>
                  </a:lnTo>
                  <a:lnTo>
                    <a:pt x="3856126" y="0"/>
                  </a:lnTo>
                  <a:lnTo>
                    <a:pt x="3857355" y="0"/>
                  </a:lnTo>
                  <a:lnTo>
                    <a:pt x="3858583" y="0"/>
                  </a:lnTo>
                  <a:lnTo>
                    <a:pt x="3859811" y="0"/>
                  </a:lnTo>
                  <a:lnTo>
                    <a:pt x="3861040" y="0"/>
                  </a:lnTo>
                  <a:lnTo>
                    <a:pt x="3862268" y="0"/>
                  </a:lnTo>
                  <a:lnTo>
                    <a:pt x="3863497" y="0"/>
                  </a:lnTo>
                  <a:lnTo>
                    <a:pt x="3864725" y="0"/>
                  </a:lnTo>
                  <a:lnTo>
                    <a:pt x="3865954" y="0"/>
                  </a:lnTo>
                  <a:lnTo>
                    <a:pt x="3867182" y="0"/>
                  </a:lnTo>
                  <a:lnTo>
                    <a:pt x="3868411" y="0"/>
                  </a:lnTo>
                  <a:lnTo>
                    <a:pt x="3869639" y="0"/>
                  </a:lnTo>
                  <a:lnTo>
                    <a:pt x="3870868" y="0"/>
                  </a:lnTo>
                  <a:lnTo>
                    <a:pt x="3872096" y="0"/>
                  </a:lnTo>
                  <a:lnTo>
                    <a:pt x="3873325" y="0"/>
                  </a:lnTo>
                  <a:lnTo>
                    <a:pt x="3874553" y="0"/>
                  </a:lnTo>
                  <a:lnTo>
                    <a:pt x="3875781" y="0"/>
                  </a:lnTo>
                  <a:lnTo>
                    <a:pt x="3877010" y="0"/>
                  </a:lnTo>
                  <a:lnTo>
                    <a:pt x="3878238" y="0"/>
                  </a:lnTo>
                  <a:lnTo>
                    <a:pt x="3879467" y="0"/>
                  </a:lnTo>
                  <a:lnTo>
                    <a:pt x="3880695" y="0"/>
                  </a:lnTo>
                  <a:lnTo>
                    <a:pt x="3881924" y="0"/>
                  </a:lnTo>
                  <a:lnTo>
                    <a:pt x="3883152" y="0"/>
                  </a:lnTo>
                  <a:lnTo>
                    <a:pt x="3884381" y="0"/>
                  </a:lnTo>
                  <a:lnTo>
                    <a:pt x="3885609" y="0"/>
                  </a:lnTo>
                  <a:lnTo>
                    <a:pt x="3886838" y="0"/>
                  </a:lnTo>
                  <a:lnTo>
                    <a:pt x="3888066" y="0"/>
                  </a:lnTo>
                  <a:lnTo>
                    <a:pt x="3889294" y="0"/>
                  </a:lnTo>
                  <a:lnTo>
                    <a:pt x="3890523" y="0"/>
                  </a:lnTo>
                  <a:lnTo>
                    <a:pt x="3891751" y="0"/>
                  </a:lnTo>
                  <a:lnTo>
                    <a:pt x="3892980" y="0"/>
                  </a:lnTo>
                  <a:lnTo>
                    <a:pt x="3894208" y="0"/>
                  </a:lnTo>
                  <a:lnTo>
                    <a:pt x="3895437" y="0"/>
                  </a:lnTo>
                  <a:lnTo>
                    <a:pt x="3896665" y="0"/>
                  </a:lnTo>
                  <a:lnTo>
                    <a:pt x="3897894" y="0"/>
                  </a:lnTo>
                  <a:lnTo>
                    <a:pt x="3899122" y="0"/>
                  </a:lnTo>
                  <a:lnTo>
                    <a:pt x="3900351" y="0"/>
                  </a:lnTo>
                  <a:lnTo>
                    <a:pt x="3901579" y="0"/>
                  </a:lnTo>
                  <a:lnTo>
                    <a:pt x="3902807" y="0"/>
                  </a:lnTo>
                  <a:lnTo>
                    <a:pt x="3904036" y="0"/>
                  </a:lnTo>
                  <a:lnTo>
                    <a:pt x="3905264" y="0"/>
                  </a:lnTo>
                  <a:lnTo>
                    <a:pt x="3906493" y="0"/>
                  </a:lnTo>
                  <a:lnTo>
                    <a:pt x="3907721" y="0"/>
                  </a:lnTo>
                  <a:lnTo>
                    <a:pt x="3908950" y="0"/>
                  </a:lnTo>
                  <a:lnTo>
                    <a:pt x="3910178" y="0"/>
                  </a:lnTo>
                  <a:lnTo>
                    <a:pt x="3911407" y="0"/>
                  </a:lnTo>
                  <a:lnTo>
                    <a:pt x="3912635" y="0"/>
                  </a:lnTo>
                  <a:lnTo>
                    <a:pt x="3913864" y="0"/>
                  </a:lnTo>
                  <a:lnTo>
                    <a:pt x="3915092" y="0"/>
                  </a:lnTo>
                  <a:lnTo>
                    <a:pt x="3916321" y="0"/>
                  </a:lnTo>
                  <a:lnTo>
                    <a:pt x="3917549" y="0"/>
                  </a:lnTo>
                  <a:lnTo>
                    <a:pt x="3918777" y="0"/>
                  </a:lnTo>
                  <a:lnTo>
                    <a:pt x="3920006" y="0"/>
                  </a:lnTo>
                  <a:lnTo>
                    <a:pt x="3921234" y="0"/>
                  </a:lnTo>
                  <a:lnTo>
                    <a:pt x="3922463" y="0"/>
                  </a:lnTo>
                  <a:lnTo>
                    <a:pt x="3923691" y="0"/>
                  </a:lnTo>
                  <a:lnTo>
                    <a:pt x="3924920" y="0"/>
                  </a:lnTo>
                  <a:lnTo>
                    <a:pt x="3926148" y="0"/>
                  </a:lnTo>
                  <a:lnTo>
                    <a:pt x="3927377" y="0"/>
                  </a:lnTo>
                  <a:lnTo>
                    <a:pt x="3928605" y="0"/>
                  </a:lnTo>
                  <a:lnTo>
                    <a:pt x="3929834" y="0"/>
                  </a:lnTo>
                  <a:lnTo>
                    <a:pt x="3931062" y="0"/>
                  </a:lnTo>
                  <a:lnTo>
                    <a:pt x="3932290" y="0"/>
                  </a:lnTo>
                  <a:lnTo>
                    <a:pt x="3933519" y="0"/>
                  </a:lnTo>
                  <a:lnTo>
                    <a:pt x="3934747" y="0"/>
                  </a:lnTo>
                  <a:lnTo>
                    <a:pt x="3935976" y="0"/>
                  </a:lnTo>
                  <a:lnTo>
                    <a:pt x="3937204" y="0"/>
                  </a:lnTo>
                  <a:lnTo>
                    <a:pt x="3938433" y="0"/>
                  </a:lnTo>
                  <a:lnTo>
                    <a:pt x="3939661" y="0"/>
                  </a:lnTo>
                  <a:lnTo>
                    <a:pt x="3940890" y="0"/>
                  </a:lnTo>
                  <a:lnTo>
                    <a:pt x="3942118" y="0"/>
                  </a:lnTo>
                  <a:lnTo>
                    <a:pt x="3943347" y="0"/>
                  </a:lnTo>
                  <a:lnTo>
                    <a:pt x="3944575" y="0"/>
                  </a:lnTo>
                  <a:lnTo>
                    <a:pt x="3945803" y="0"/>
                  </a:lnTo>
                  <a:lnTo>
                    <a:pt x="3947032" y="0"/>
                  </a:lnTo>
                  <a:lnTo>
                    <a:pt x="3948260" y="0"/>
                  </a:lnTo>
                  <a:lnTo>
                    <a:pt x="3949489" y="0"/>
                  </a:lnTo>
                  <a:lnTo>
                    <a:pt x="3950717" y="0"/>
                  </a:lnTo>
                  <a:lnTo>
                    <a:pt x="3951946" y="0"/>
                  </a:lnTo>
                  <a:lnTo>
                    <a:pt x="3953174" y="0"/>
                  </a:lnTo>
                  <a:lnTo>
                    <a:pt x="3954403" y="0"/>
                  </a:lnTo>
                  <a:lnTo>
                    <a:pt x="3955631" y="0"/>
                  </a:lnTo>
                  <a:lnTo>
                    <a:pt x="3956860" y="0"/>
                  </a:lnTo>
                  <a:lnTo>
                    <a:pt x="3958088" y="0"/>
                  </a:lnTo>
                  <a:lnTo>
                    <a:pt x="3959316" y="0"/>
                  </a:lnTo>
                  <a:lnTo>
                    <a:pt x="3960545" y="0"/>
                  </a:lnTo>
                  <a:lnTo>
                    <a:pt x="3961773" y="0"/>
                  </a:lnTo>
                  <a:lnTo>
                    <a:pt x="3963002" y="0"/>
                  </a:lnTo>
                  <a:lnTo>
                    <a:pt x="3964230" y="0"/>
                  </a:lnTo>
                  <a:lnTo>
                    <a:pt x="3965459" y="0"/>
                  </a:lnTo>
                  <a:lnTo>
                    <a:pt x="3966687" y="0"/>
                  </a:lnTo>
                  <a:lnTo>
                    <a:pt x="3967916" y="0"/>
                  </a:lnTo>
                  <a:lnTo>
                    <a:pt x="3969144" y="0"/>
                  </a:lnTo>
                  <a:lnTo>
                    <a:pt x="3970373" y="0"/>
                  </a:lnTo>
                  <a:lnTo>
                    <a:pt x="3971601" y="0"/>
                  </a:lnTo>
                  <a:lnTo>
                    <a:pt x="3972830" y="0"/>
                  </a:lnTo>
                  <a:lnTo>
                    <a:pt x="3974058" y="0"/>
                  </a:lnTo>
                  <a:lnTo>
                    <a:pt x="3975286" y="0"/>
                  </a:lnTo>
                  <a:lnTo>
                    <a:pt x="3976515" y="0"/>
                  </a:lnTo>
                  <a:lnTo>
                    <a:pt x="3977743" y="0"/>
                  </a:lnTo>
                  <a:lnTo>
                    <a:pt x="3978972" y="0"/>
                  </a:lnTo>
                  <a:lnTo>
                    <a:pt x="3980200" y="0"/>
                  </a:lnTo>
                  <a:lnTo>
                    <a:pt x="3981429" y="0"/>
                  </a:lnTo>
                  <a:lnTo>
                    <a:pt x="3982657" y="0"/>
                  </a:lnTo>
                  <a:lnTo>
                    <a:pt x="3983886" y="0"/>
                  </a:lnTo>
                  <a:lnTo>
                    <a:pt x="3985114" y="0"/>
                  </a:lnTo>
                  <a:lnTo>
                    <a:pt x="3986343" y="0"/>
                  </a:lnTo>
                  <a:lnTo>
                    <a:pt x="3987571" y="0"/>
                  </a:lnTo>
                  <a:lnTo>
                    <a:pt x="3988799" y="0"/>
                  </a:lnTo>
                  <a:lnTo>
                    <a:pt x="3990028" y="0"/>
                  </a:lnTo>
                  <a:lnTo>
                    <a:pt x="3991256" y="0"/>
                  </a:lnTo>
                  <a:lnTo>
                    <a:pt x="3992485" y="0"/>
                  </a:lnTo>
                  <a:lnTo>
                    <a:pt x="3993713" y="0"/>
                  </a:lnTo>
                  <a:lnTo>
                    <a:pt x="3994942" y="0"/>
                  </a:lnTo>
                  <a:lnTo>
                    <a:pt x="3996170" y="0"/>
                  </a:lnTo>
                  <a:lnTo>
                    <a:pt x="3997399" y="0"/>
                  </a:lnTo>
                  <a:lnTo>
                    <a:pt x="3998627" y="0"/>
                  </a:lnTo>
                  <a:lnTo>
                    <a:pt x="3999856" y="0"/>
                  </a:lnTo>
                  <a:lnTo>
                    <a:pt x="4001084" y="0"/>
                  </a:lnTo>
                  <a:lnTo>
                    <a:pt x="4002312" y="0"/>
                  </a:lnTo>
                  <a:lnTo>
                    <a:pt x="4003541" y="0"/>
                  </a:lnTo>
                  <a:lnTo>
                    <a:pt x="4004769" y="0"/>
                  </a:lnTo>
                  <a:lnTo>
                    <a:pt x="4005998" y="0"/>
                  </a:lnTo>
                  <a:lnTo>
                    <a:pt x="4007226" y="0"/>
                  </a:lnTo>
                  <a:lnTo>
                    <a:pt x="4008455" y="0"/>
                  </a:lnTo>
                  <a:lnTo>
                    <a:pt x="4009683" y="0"/>
                  </a:lnTo>
                  <a:lnTo>
                    <a:pt x="4010912" y="0"/>
                  </a:lnTo>
                  <a:lnTo>
                    <a:pt x="4012140" y="0"/>
                  </a:lnTo>
                  <a:lnTo>
                    <a:pt x="4013369" y="0"/>
                  </a:lnTo>
                  <a:lnTo>
                    <a:pt x="4014597" y="0"/>
                  </a:lnTo>
                  <a:lnTo>
                    <a:pt x="4015826" y="0"/>
                  </a:lnTo>
                  <a:lnTo>
                    <a:pt x="4017054" y="0"/>
                  </a:lnTo>
                  <a:lnTo>
                    <a:pt x="4018282" y="0"/>
                  </a:lnTo>
                  <a:lnTo>
                    <a:pt x="4019511" y="0"/>
                  </a:lnTo>
                  <a:lnTo>
                    <a:pt x="4020739" y="0"/>
                  </a:lnTo>
                  <a:lnTo>
                    <a:pt x="4021968" y="0"/>
                  </a:lnTo>
                  <a:lnTo>
                    <a:pt x="4023196" y="0"/>
                  </a:lnTo>
                  <a:lnTo>
                    <a:pt x="4024425" y="0"/>
                  </a:lnTo>
                  <a:lnTo>
                    <a:pt x="4025653" y="0"/>
                  </a:lnTo>
                  <a:lnTo>
                    <a:pt x="4026882" y="0"/>
                  </a:lnTo>
                  <a:lnTo>
                    <a:pt x="4028110" y="0"/>
                  </a:lnTo>
                  <a:lnTo>
                    <a:pt x="4029339" y="0"/>
                  </a:lnTo>
                  <a:lnTo>
                    <a:pt x="4030567" y="0"/>
                  </a:lnTo>
                  <a:lnTo>
                    <a:pt x="4031795" y="0"/>
                  </a:lnTo>
                  <a:lnTo>
                    <a:pt x="4033024" y="0"/>
                  </a:lnTo>
                  <a:lnTo>
                    <a:pt x="4034252" y="0"/>
                  </a:lnTo>
                  <a:lnTo>
                    <a:pt x="4035481" y="0"/>
                  </a:lnTo>
                  <a:lnTo>
                    <a:pt x="4036709" y="0"/>
                  </a:lnTo>
                  <a:lnTo>
                    <a:pt x="4037938" y="0"/>
                  </a:lnTo>
                  <a:lnTo>
                    <a:pt x="4039166" y="0"/>
                  </a:lnTo>
                  <a:lnTo>
                    <a:pt x="4040395" y="0"/>
                  </a:lnTo>
                  <a:lnTo>
                    <a:pt x="4041623" y="0"/>
                  </a:lnTo>
                  <a:lnTo>
                    <a:pt x="4042852" y="0"/>
                  </a:lnTo>
                  <a:lnTo>
                    <a:pt x="4044080" y="0"/>
                  </a:lnTo>
                  <a:lnTo>
                    <a:pt x="4045308" y="0"/>
                  </a:lnTo>
                  <a:lnTo>
                    <a:pt x="4046537" y="0"/>
                  </a:lnTo>
                  <a:lnTo>
                    <a:pt x="4047765" y="0"/>
                  </a:lnTo>
                  <a:lnTo>
                    <a:pt x="4048994" y="0"/>
                  </a:lnTo>
                  <a:lnTo>
                    <a:pt x="4050222" y="0"/>
                  </a:lnTo>
                  <a:lnTo>
                    <a:pt x="4051451" y="0"/>
                  </a:lnTo>
                  <a:lnTo>
                    <a:pt x="4052679" y="0"/>
                  </a:lnTo>
                  <a:lnTo>
                    <a:pt x="4053908" y="0"/>
                  </a:lnTo>
                  <a:lnTo>
                    <a:pt x="4055136" y="0"/>
                  </a:lnTo>
                  <a:lnTo>
                    <a:pt x="4056365" y="0"/>
                  </a:lnTo>
                  <a:lnTo>
                    <a:pt x="4057593" y="0"/>
                  </a:lnTo>
                  <a:lnTo>
                    <a:pt x="4058822" y="0"/>
                  </a:lnTo>
                  <a:lnTo>
                    <a:pt x="4060050" y="0"/>
                  </a:lnTo>
                  <a:lnTo>
                    <a:pt x="4061278" y="0"/>
                  </a:lnTo>
                  <a:lnTo>
                    <a:pt x="4062507" y="0"/>
                  </a:lnTo>
                  <a:lnTo>
                    <a:pt x="4063735" y="0"/>
                  </a:lnTo>
                  <a:lnTo>
                    <a:pt x="4064964" y="0"/>
                  </a:lnTo>
                  <a:lnTo>
                    <a:pt x="4066192" y="0"/>
                  </a:lnTo>
                  <a:lnTo>
                    <a:pt x="4067421" y="0"/>
                  </a:lnTo>
                  <a:lnTo>
                    <a:pt x="4068649" y="0"/>
                  </a:lnTo>
                  <a:lnTo>
                    <a:pt x="4069878" y="0"/>
                  </a:lnTo>
                  <a:lnTo>
                    <a:pt x="4071106" y="0"/>
                  </a:lnTo>
                  <a:lnTo>
                    <a:pt x="4072335" y="0"/>
                  </a:lnTo>
                  <a:lnTo>
                    <a:pt x="4073563" y="0"/>
                  </a:lnTo>
                  <a:lnTo>
                    <a:pt x="4074791" y="0"/>
                  </a:lnTo>
                  <a:lnTo>
                    <a:pt x="4076020" y="0"/>
                  </a:lnTo>
                  <a:lnTo>
                    <a:pt x="4077248" y="0"/>
                  </a:lnTo>
                  <a:lnTo>
                    <a:pt x="4078477" y="0"/>
                  </a:lnTo>
                  <a:lnTo>
                    <a:pt x="4079705" y="0"/>
                  </a:lnTo>
                  <a:lnTo>
                    <a:pt x="4080934" y="0"/>
                  </a:lnTo>
                  <a:lnTo>
                    <a:pt x="4082162" y="0"/>
                  </a:lnTo>
                  <a:lnTo>
                    <a:pt x="4083391" y="0"/>
                  </a:lnTo>
                  <a:lnTo>
                    <a:pt x="4084619" y="0"/>
                  </a:lnTo>
                  <a:lnTo>
                    <a:pt x="4085848" y="0"/>
                  </a:lnTo>
                  <a:lnTo>
                    <a:pt x="4087076" y="0"/>
                  </a:lnTo>
                  <a:lnTo>
                    <a:pt x="4088304" y="0"/>
                  </a:lnTo>
                  <a:lnTo>
                    <a:pt x="4089533" y="0"/>
                  </a:lnTo>
                  <a:lnTo>
                    <a:pt x="4090761" y="0"/>
                  </a:lnTo>
                  <a:lnTo>
                    <a:pt x="4091990" y="0"/>
                  </a:lnTo>
                  <a:lnTo>
                    <a:pt x="4093218" y="0"/>
                  </a:lnTo>
                  <a:lnTo>
                    <a:pt x="4094447" y="0"/>
                  </a:lnTo>
                  <a:lnTo>
                    <a:pt x="4095675" y="0"/>
                  </a:lnTo>
                  <a:lnTo>
                    <a:pt x="4096904" y="0"/>
                  </a:lnTo>
                  <a:lnTo>
                    <a:pt x="4098132" y="0"/>
                  </a:lnTo>
                  <a:lnTo>
                    <a:pt x="4099361" y="0"/>
                  </a:lnTo>
                  <a:lnTo>
                    <a:pt x="4100589" y="0"/>
                  </a:lnTo>
                  <a:lnTo>
                    <a:pt x="4101818" y="0"/>
                  </a:lnTo>
                  <a:lnTo>
                    <a:pt x="4103046" y="0"/>
                  </a:lnTo>
                  <a:lnTo>
                    <a:pt x="4104274" y="0"/>
                  </a:lnTo>
                  <a:lnTo>
                    <a:pt x="4105503" y="0"/>
                  </a:lnTo>
                  <a:lnTo>
                    <a:pt x="4106731" y="0"/>
                  </a:lnTo>
                  <a:lnTo>
                    <a:pt x="4107960" y="0"/>
                  </a:lnTo>
                  <a:lnTo>
                    <a:pt x="4109188" y="0"/>
                  </a:lnTo>
                  <a:lnTo>
                    <a:pt x="4110417" y="0"/>
                  </a:lnTo>
                  <a:lnTo>
                    <a:pt x="4111645" y="0"/>
                  </a:lnTo>
                  <a:lnTo>
                    <a:pt x="4112874" y="0"/>
                  </a:lnTo>
                  <a:lnTo>
                    <a:pt x="4114102" y="0"/>
                  </a:lnTo>
                  <a:lnTo>
                    <a:pt x="4115331" y="0"/>
                  </a:lnTo>
                  <a:lnTo>
                    <a:pt x="4116559" y="0"/>
                  </a:lnTo>
                  <a:lnTo>
                    <a:pt x="4117787" y="0"/>
                  </a:lnTo>
                  <a:lnTo>
                    <a:pt x="4119016" y="0"/>
                  </a:lnTo>
                  <a:lnTo>
                    <a:pt x="4120244" y="0"/>
                  </a:lnTo>
                  <a:lnTo>
                    <a:pt x="4121473" y="0"/>
                  </a:lnTo>
                  <a:lnTo>
                    <a:pt x="4122701" y="0"/>
                  </a:lnTo>
                  <a:lnTo>
                    <a:pt x="4123930" y="0"/>
                  </a:lnTo>
                  <a:lnTo>
                    <a:pt x="4125158" y="0"/>
                  </a:lnTo>
                  <a:lnTo>
                    <a:pt x="4126387" y="0"/>
                  </a:lnTo>
                  <a:lnTo>
                    <a:pt x="4127615" y="0"/>
                  </a:lnTo>
                  <a:lnTo>
                    <a:pt x="4128844" y="0"/>
                  </a:lnTo>
                  <a:lnTo>
                    <a:pt x="4130072" y="0"/>
                  </a:lnTo>
                  <a:lnTo>
                    <a:pt x="4131300" y="0"/>
                  </a:lnTo>
                  <a:lnTo>
                    <a:pt x="4132529" y="0"/>
                  </a:lnTo>
                  <a:lnTo>
                    <a:pt x="4133757" y="0"/>
                  </a:lnTo>
                  <a:lnTo>
                    <a:pt x="4134986" y="0"/>
                  </a:lnTo>
                  <a:lnTo>
                    <a:pt x="4136214" y="0"/>
                  </a:lnTo>
                  <a:lnTo>
                    <a:pt x="4137443" y="0"/>
                  </a:lnTo>
                  <a:lnTo>
                    <a:pt x="4138671" y="0"/>
                  </a:lnTo>
                  <a:lnTo>
                    <a:pt x="4139900" y="0"/>
                  </a:lnTo>
                  <a:lnTo>
                    <a:pt x="4141128" y="0"/>
                  </a:lnTo>
                  <a:lnTo>
                    <a:pt x="4142357" y="0"/>
                  </a:lnTo>
                  <a:lnTo>
                    <a:pt x="4143585" y="0"/>
                  </a:lnTo>
                  <a:lnTo>
                    <a:pt x="4144814" y="0"/>
                  </a:lnTo>
                  <a:lnTo>
                    <a:pt x="4146042" y="0"/>
                  </a:lnTo>
                  <a:lnTo>
                    <a:pt x="4147270" y="0"/>
                  </a:lnTo>
                  <a:lnTo>
                    <a:pt x="4148499" y="0"/>
                  </a:lnTo>
                  <a:lnTo>
                    <a:pt x="4149727" y="0"/>
                  </a:lnTo>
                  <a:lnTo>
                    <a:pt x="4150956" y="0"/>
                  </a:lnTo>
                  <a:lnTo>
                    <a:pt x="4152184" y="0"/>
                  </a:lnTo>
                  <a:lnTo>
                    <a:pt x="4153413" y="0"/>
                  </a:lnTo>
                  <a:lnTo>
                    <a:pt x="4154641" y="0"/>
                  </a:lnTo>
                  <a:lnTo>
                    <a:pt x="4155870" y="0"/>
                  </a:lnTo>
                  <a:lnTo>
                    <a:pt x="4157098" y="0"/>
                  </a:lnTo>
                  <a:lnTo>
                    <a:pt x="4158327" y="0"/>
                  </a:lnTo>
                  <a:lnTo>
                    <a:pt x="4159555" y="0"/>
                  </a:lnTo>
                  <a:lnTo>
                    <a:pt x="4160783" y="0"/>
                  </a:lnTo>
                  <a:lnTo>
                    <a:pt x="4162012" y="0"/>
                  </a:lnTo>
                  <a:lnTo>
                    <a:pt x="4163240" y="0"/>
                  </a:lnTo>
                  <a:lnTo>
                    <a:pt x="4164469" y="0"/>
                  </a:lnTo>
                  <a:lnTo>
                    <a:pt x="4165697" y="0"/>
                  </a:lnTo>
                  <a:lnTo>
                    <a:pt x="4166926" y="0"/>
                  </a:lnTo>
                  <a:lnTo>
                    <a:pt x="4168154" y="0"/>
                  </a:lnTo>
                  <a:lnTo>
                    <a:pt x="4169383" y="0"/>
                  </a:lnTo>
                  <a:lnTo>
                    <a:pt x="4170611" y="0"/>
                  </a:lnTo>
                  <a:lnTo>
                    <a:pt x="4171840" y="0"/>
                  </a:lnTo>
                  <a:lnTo>
                    <a:pt x="4173068" y="0"/>
                  </a:lnTo>
                  <a:lnTo>
                    <a:pt x="4174296" y="0"/>
                  </a:lnTo>
                  <a:lnTo>
                    <a:pt x="4175525" y="0"/>
                  </a:lnTo>
                  <a:lnTo>
                    <a:pt x="4176753" y="0"/>
                  </a:lnTo>
                  <a:lnTo>
                    <a:pt x="4177982" y="0"/>
                  </a:lnTo>
                  <a:lnTo>
                    <a:pt x="4179210" y="0"/>
                  </a:lnTo>
                  <a:lnTo>
                    <a:pt x="4180439" y="0"/>
                  </a:lnTo>
                  <a:lnTo>
                    <a:pt x="4181667" y="0"/>
                  </a:lnTo>
                  <a:lnTo>
                    <a:pt x="4182896" y="0"/>
                  </a:lnTo>
                  <a:lnTo>
                    <a:pt x="4184124" y="0"/>
                  </a:lnTo>
                  <a:lnTo>
                    <a:pt x="4185353" y="0"/>
                  </a:lnTo>
                  <a:lnTo>
                    <a:pt x="4186581" y="0"/>
                  </a:lnTo>
                  <a:lnTo>
                    <a:pt x="4187810" y="0"/>
                  </a:lnTo>
                  <a:lnTo>
                    <a:pt x="4189038" y="0"/>
                  </a:lnTo>
                  <a:lnTo>
                    <a:pt x="4190266" y="0"/>
                  </a:lnTo>
                  <a:lnTo>
                    <a:pt x="4191495" y="0"/>
                  </a:lnTo>
                  <a:lnTo>
                    <a:pt x="4192723" y="0"/>
                  </a:lnTo>
                  <a:lnTo>
                    <a:pt x="4193952" y="0"/>
                  </a:lnTo>
                  <a:lnTo>
                    <a:pt x="4195180" y="0"/>
                  </a:lnTo>
                  <a:lnTo>
                    <a:pt x="4196409" y="0"/>
                  </a:lnTo>
                  <a:lnTo>
                    <a:pt x="4197637" y="0"/>
                  </a:lnTo>
                  <a:lnTo>
                    <a:pt x="4198866" y="0"/>
                  </a:lnTo>
                  <a:lnTo>
                    <a:pt x="4200094" y="0"/>
                  </a:lnTo>
                  <a:lnTo>
                    <a:pt x="4201323" y="0"/>
                  </a:lnTo>
                  <a:lnTo>
                    <a:pt x="4202551" y="0"/>
                  </a:lnTo>
                  <a:lnTo>
                    <a:pt x="4203779" y="0"/>
                  </a:lnTo>
                  <a:lnTo>
                    <a:pt x="4205008" y="0"/>
                  </a:lnTo>
                  <a:lnTo>
                    <a:pt x="4206236" y="0"/>
                  </a:lnTo>
                  <a:lnTo>
                    <a:pt x="4207465" y="0"/>
                  </a:lnTo>
                  <a:lnTo>
                    <a:pt x="4208693" y="0"/>
                  </a:lnTo>
                  <a:lnTo>
                    <a:pt x="4209922" y="0"/>
                  </a:lnTo>
                  <a:lnTo>
                    <a:pt x="4211150" y="0"/>
                  </a:lnTo>
                  <a:lnTo>
                    <a:pt x="4212379" y="0"/>
                  </a:lnTo>
                  <a:lnTo>
                    <a:pt x="4213607" y="0"/>
                  </a:lnTo>
                  <a:lnTo>
                    <a:pt x="4214836" y="0"/>
                  </a:lnTo>
                  <a:lnTo>
                    <a:pt x="4216064" y="0"/>
                  </a:lnTo>
                  <a:lnTo>
                    <a:pt x="4217292" y="0"/>
                  </a:lnTo>
                  <a:lnTo>
                    <a:pt x="4218521" y="0"/>
                  </a:lnTo>
                  <a:lnTo>
                    <a:pt x="4219749" y="0"/>
                  </a:lnTo>
                  <a:lnTo>
                    <a:pt x="4220978" y="0"/>
                  </a:lnTo>
                  <a:lnTo>
                    <a:pt x="4222206" y="0"/>
                  </a:lnTo>
                  <a:lnTo>
                    <a:pt x="4223435" y="0"/>
                  </a:lnTo>
                  <a:lnTo>
                    <a:pt x="4224663" y="0"/>
                  </a:lnTo>
                  <a:lnTo>
                    <a:pt x="4225892" y="0"/>
                  </a:lnTo>
                  <a:lnTo>
                    <a:pt x="4227120" y="0"/>
                  </a:lnTo>
                  <a:lnTo>
                    <a:pt x="4228349" y="0"/>
                  </a:lnTo>
                  <a:lnTo>
                    <a:pt x="4229577" y="0"/>
                  </a:lnTo>
                  <a:lnTo>
                    <a:pt x="4230806" y="0"/>
                  </a:lnTo>
                  <a:lnTo>
                    <a:pt x="4232034" y="0"/>
                  </a:lnTo>
                  <a:lnTo>
                    <a:pt x="4233262" y="0"/>
                  </a:lnTo>
                  <a:lnTo>
                    <a:pt x="4234491" y="0"/>
                  </a:lnTo>
                  <a:lnTo>
                    <a:pt x="4235719" y="0"/>
                  </a:lnTo>
                  <a:lnTo>
                    <a:pt x="4236948" y="0"/>
                  </a:lnTo>
                  <a:lnTo>
                    <a:pt x="4238176" y="0"/>
                  </a:lnTo>
                  <a:lnTo>
                    <a:pt x="4239405" y="0"/>
                  </a:lnTo>
                  <a:lnTo>
                    <a:pt x="4240633" y="0"/>
                  </a:lnTo>
                  <a:lnTo>
                    <a:pt x="4241862" y="0"/>
                  </a:lnTo>
                  <a:lnTo>
                    <a:pt x="4243090" y="0"/>
                  </a:lnTo>
                  <a:lnTo>
                    <a:pt x="4244319" y="0"/>
                  </a:lnTo>
                  <a:lnTo>
                    <a:pt x="4245547" y="0"/>
                  </a:lnTo>
                  <a:lnTo>
                    <a:pt x="4246775" y="0"/>
                  </a:lnTo>
                  <a:lnTo>
                    <a:pt x="4248004" y="0"/>
                  </a:lnTo>
                  <a:lnTo>
                    <a:pt x="4249232" y="0"/>
                  </a:lnTo>
                  <a:lnTo>
                    <a:pt x="4250461" y="0"/>
                  </a:lnTo>
                  <a:lnTo>
                    <a:pt x="4251689" y="0"/>
                  </a:lnTo>
                  <a:lnTo>
                    <a:pt x="4252918" y="0"/>
                  </a:lnTo>
                  <a:lnTo>
                    <a:pt x="4254146" y="0"/>
                  </a:lnTo>
                  <a:lnTo>
                    <a:pt x="4255375" y="0"/>
                  </a:lnTo>
                  <a:lnTo>
                    <a:pt x="4256603" y="0"/>
                  </a:lnTo>
                  <a:lnTo>
                    <a:pt x="4257832" y="0"/>
                  </a:lnTo>
                  <a:lnTo>
                    <a:pt x="4259060" y="0"/>
                  </a:lnTo>
                  <a:lnTo>
                    <a:pt x="4260288" y="0"/>
                  </a:lnTo>
                  <a:lnTo>
                    <a:pt x="4261517" y="0"/>
                  </a:lnTo>
                  <a:lnTo>
                    <a:pt x="4262745" y="0"/>
                  </a:lnTo>
                  <a:lnTo>
                    <a:pt x="4263974" y="0"/>
                  </a:lnTo>
                  <a:lnTo>
                    <a:pt x="4265202" y="0"/>
                  </a:lnTo>
                  <a:lnTo>
                    <a:pt x="4266431" y="0"/>
                  </a:lnTo>
                  <a:lnTo>
                    <a:pt x="4267659" y="0"/>
                  </a:lnTo>
                  <a:lnTo>
                    <a:pt x="4268888" y="0"/>
                  </a:lnTo>
                  <a:lnTo>
                    <a:pt x="4270116" y="0"/>
                  </a:lnTo>
                  <a:lnTo>
                    <a:pt x="4271345" y="0"/>
                  </a:lnTo>
                  <a:lnTo>
                    <a:pt x="4272573" y="0"/>
                  </a:lnTo>
                  <a:lnTo>
                    <a:pt x="4273801" y="0"/>
                  </a:lnTo>
                  <a:lnTo>
                    <a:pt x="4275030" y="0"/>
                  </a:lnTo>
                  <a:lnTo>
                    <a:pt x="4276258" y="0"/>
                  </a:lnTo>
                  <a:lnTo>
                    <a:pt x="4277487" y="0"/>
                  </a:lnTo>
                  <a:lnTo>
                    <a:pt x="4278715" y="0"/>
                  </a:lnTo>
                  <a:lnTo>
                    <a:pt x="4279944" y="0"/>
                  </a:lnTo>
                  <a:lnTo>
                    <a:pt x="4281172" y="0"/>
                  </a:lnTo>
                  <a:lnTo>
                    <a:pt x="4282401" y="0"/>
                  </a:lnTo>
                  <a:lnTo>
                    <a:pt x="4283629" y="0"/>
                  </a:lnTo>
                  <a:lnTo>
                    <a:pt x="4284858" y="0"/>
                  </a:lnTo>
                  <a:lnTo>
                    <a:pt x="4286086" y="0"/>
                  </a:lnTo>
                  <a:lnTo>
                    <a:pt x="4287315" y="0"/>
                  </a:lnTo>
                  <a:lnTo>
                    <a:pt x="4288543" y="0"/>
                  </a:lnTo>
                  <a:lnTo>
                    <a:pt x="4289771" y="0"/>
                  </a:lnTo>
                  <a:lnTo>
                    <a:pt x="4291000" y="0"/>
                  </a:lnTo>
                  <a:lnTo>
                    <a:pt x="4292228" y="0"/>
                  </a:lnTo>
                  <a:lnTo>
                    <a:pt x="4293457" y="0"/>
                  </a:lnTo>
                  <a:lnTo>
                    <a:pt x="4294685" y="0"/>
                  </a:lnTo>
                  <a:lnTo>
                    <a:pt x="4295914" y="0"/>
                  </a:lnTo>
                  <a:lnTo>
                    <a:pt x="4297142" y="0"/>
                  </a:lnTo>
                  <a:lnTo>
                    <a:pt x="4298371" y="0"/>
                  </a:lnTo>
                  <a:lnTo>
                    <a:pt x="4299599" y="0"/>
                  </a:lnTo>
                  <a:lnTo>
                    <a:pt x="4300828" y="0"/>
                  </a:lnTo>
                  <a:lnTo>
                    <a:pt x="4302056" y="0"/>
                  </a:lnTo>
                  <a:lnTo>
                    <a:pt x="4303284" y="0"/>
                  </a:lnTo>
                  <a:lnTo>
                    <a:pt x="4304513" y="0"/>
                  </a:lnTo>
                  <a:lnTo>
                    <a:pt x="4305741" y="0"/>
                  </a:lnTo>
                  <a:lnTo>
                    <a:pt x="4306970" y="0"/>
                  </a:lnTo>
                  <a:lnTo>
                    <a:pt x="4308198" y="0"/>
                  </a:lnTo>
                  <a:lnTo>
                    <a:pt x="4309427" y="0"/>
                  </a:lnTo>
                  <a:lnTo>
                    <a:pt x="4310655" y="0"/>
                  </a:lnTo>
                  <a:lnTo>
                    <a:pt x="4311884" y="0"/>
                  </a:lnTo>
                  <a:lnTo>
                    <a:pt x="4313112" y="0"/>
                  </a:lnTo>
                  <a:lnTo>
                    <a:pt x="4314341" y="0"/>
                  </a:lnTo>
                  <a:lnTo>
                    <a:pt x="4315569" y="0"/>
                  </a:lnTo>
                  <a:lnTo>
                    <a:pt x="4316797" y="0"/>
                  </a:lnTo>
                  <a:lnTo>
                    <a:pt x="4318026" y="0"/>
                  </a:lnTo>
                  <a:lnTo>
                    <a:pt x="4319254" y="0"/>
                  </a:lnTo>
                  <a:lnTo>
                    <a:pt x="4320483" y="0"/>
                  </a:lnTo>
                  <a:lnTo>
                    <a:pt x="4321711" y="0"/>
                  </a:lnTo>
                  <a:lnTo>
                    <a:pt x="4322940" y="0"/>
                  </a:lnTo>
                  <a:lnTo>
                    <a:pt x="4324168" y="0"/>
                  </a:lnTo>
                  <a:lnTo>
                    <a:pt x="4325397" y="0"/>
                  </a:lnTo>
                  <a:lnTo>
                    <a:pt x="4326625" y="0"/>
                  </a:lnTo>
                  <a:lnTo>
                    <a:pt x="4327854" y="0"/>
                  </a:lnTo>
                  <a:lnTo>
                    <a:pt x="4329082" y="0"/>
                  </a:lnTo>
                  <a:lnTo>
                    <a:pt x="4330311" y="0"/>
                  </a:lnTo>
                  <a:lnTo>
                    <a:pt x="4331539" y="0"/>
                  </a:lnTo>
                  <a:lnTo>
                    <a:pt x="4332767" y="0"/>
                  </a:lnTo>
                  <a:lnTo>
                    <a:pt x="4333996" y="0"/>
                  </a:lnTo>
                  <a:lnTo>
                    <a:pt x="4335224" y="0"/>
                  </a:lnTo>
                  <a:lnTo>
                    <a:pt x="4336453" y="0"/>
                  </a:lnTo>
                  <a:lnTo>
                    <a:pt x="4337681" y="0"/>
                  </a:lnTo>
                  <a:lnTo>
                    <a:pt x="4338910" y="0"/>
                  </a:lnTo>
                  <a:lnTo>
                    <a:pt x="4340138" y="0"/>
                  </a:lnTo>
                  <a:lnTo>
                    <a:pt x="4341367" y="0"/>
                  </a:lnTo>
                  <a:lnTo>
                    <a:pt x="4342595" y="0"/>
                  </a:lnTo>
                  <a:lnTo>
                    <a:pt x="4343824" y="0"/>
                  </a:lnTo>
                  <a:lnTo>
                    <a:pt x="4345052" y="0"/>
                  </a:lnTo>
                  <a:lnTo>
                    <a:pt x="4346280" y="0"/>
                  </a:lnTo>
                  <a:lnTo>
                    <a:pt x="4347509" y="0"/>
                  </a:lnTo>
                  <a:lnTo>
                    <a:pt x="4348737" y="0"/>
                  </a:lnTo>
                  <a:lnTo>
                    <a:pt x="4349966" y="0"/>
                  </a:lnTo>
                  <a:lnTo>
                    <a:pt x="4351194" y="0"/>
                  </a:lnTo>
                  <a:lnTo>
                    <a:pt x="4352423" y="0"/>
                  </a:lnTo>
                  <a:lnTo>
                    <a:pt x="4353651" y="0"/>
                  </a:lnTo>
                  <a:lnTo>
                    <a:pt x="4354880" y="0"/>
                  </a:lnTo>
                  <a:lnTo>
                    <a:pt x="4356108" y="0"/>
                  </a:lnTo>
                  <a:lnTo>
                    <a:pt x="4357337" y="0"/>
                  </a:lnTo>
                  <a:lnTo>
                    <a:pt x="4358565" y="0"/>
                  </a:lnTo>
                  <a:lnTo>
                    <a:pt x="4359793" y="0"/>
                  </a:lnTo>
                  <a:lnTo>
                    <a:pt x="4361022" y="0"/>
                  </a:lnTo>
                  <a:lnTo>
                    <a:pt x="4362250" y="0"/>
                  </a:lnTo>
                  <a:lnTo>
                    <a:pt x="4363479" y="0"/>
                  </a:lnTo>
                  <a:lnTo>
                    <a:pt x="4364707" y="0"/>
                  </a:lnTo>
                  <a:lnTo>
                    <a:pt x="4365936" y="0"/>
                  </a:lnTo>
                  <a:lnTo>
                    <a:pt x="4367164" y="0"/>
                  </a:lnTo>
                  <a:lnTo>
                    <a:pt x="4368393" y="0"/>
                  </a:lnTo>
                  <a:lnTo>
                    <a:pt x="4369621" y="0"/>
                  </a:lnTo>
                  <a:lnTo>
                    <a:pt x="4370850" y="0"/>
                  </a:lnTo>
                  <a:lnTo>
                    <a:pt x="4372078" y="0"/>
                  </a:lnTo>
                  <a:lnTo>
                    <a:pt x="4373307" y="0"/>
                  </a:lnTo>
                  <a:lnTo>
                    <a:pt x="4374535" y="0"/>
                  </a:lnTo>
                  <a:lnTo>
                    <a:pt x="4375763" y="0"/>
                  </a:lnTo>
                  <a:lnTo>
                    <a:pt x="4376992" y="0"/>
                  </a:lnTo>
                  <a:lnTo>
                    <a:pt x="4378220" y="0"/>
                  </a:lnTo>
                  <a:lnTo>
                    <a:pt x="4379449" y="0"/>
                  </a:lnTo>
                  <a:lnTo>
                    <a:pt x="4380677" y="0"/>
                  </a:lnTo>
                  <a:lnTo>
                    <a:pt x="4381906" y="0"/>
                  </a:lnTo>
                  <a:lnTo>
                    <a:pt x="4383134" y="0"/>
                  </a:lnTo>
                  <a:lnTo>
                    <a:pt x="4384363" y="0"/>
                  </a:lnTo>
                  <a:lnTo>
                    <a:pt x="4385591" y="0"/>
                  </a:lnTo>
                  <a:lnTo>
                    <a:pt x="4386820" y="0"/>
                  </a:lnTo>
                  <a:lnTo>
                    <a:pt x="4388048" y="0"/>
                  </a:lnTo>
                  <a:lnTo>
                    <a:pt x="4389276" y="0"/>
                  </a:lnTo>
                  <a:lnTo>
                    <a:pt x="4390505" y="0"/>
                  </a:lnTo>
                  <a:lnTo>
                    <a:pt x="4391733" y="0"/>
                  </a:lnTo>
                  <a:lnTo>
                    <a:pt x="4392962" y="0"/>
                  </a:lnTo>
                  <a:lnTo>
                    <a:pt x="4394190" y="0"/>
                  </a:lnTo>
                  <a:lnTo>
                    <a:pt x="4395419" y="0"/>
                  </a:lnTo>
                  <a:lnTo>
                    <a:pt x="4396647" y="0"/>
                  </a:lnTo>
                  <a:lnTo>
                    <a:pt x="4397876" y="0"/>
                  </a:lnTo>
                  <a:lnTo>
                    <a:pt x="4399104" y="0"/>
                  </a:lnTo>
                  <a:lnTo>
                    <a:pt x="4400333" y="0"/>
                  </a:lnTo>
                  <a:lnTo>
                    <a:pt x="4401561" y="0"/>
                  </a:lnTo>
                  <a:lnTo>
                    <a:pt x="4402789" y="0"/>
                  </a:lnTo>
                  <a:lnTo>
                    <a:pt x="4404018" y="0"/>
                  </a:lnTo>
                  <a:lnTo>
                    <a:pt x="4405246" y="0"/>
                  </a:lnTo>
                  <a:lnTo>
                    <a:pt x="4406475" y="0"/>
                  </a:lnTo>
                  <a:lnTo>
                    <a:pt x="4407703" y="0"/>
                  </a:lnTo>
                  <a:lnTo>
                    <a:pt x="4408932" y="0"/>
                  </a:lnTo>
                  <a:lnTo>
                    <a:pt x="4410160" y="0"/>
                  </a:lnTo>
                  <a:lnTo>
                    <a:pt x="4411389" y="0"/>
                  </a:lnTo>
                  <a:lnTo>
                    <a:pt x="4412617" y="0"/>
                  </a:lnTo>
                  <a:lnTo>
                    <a:pt x="4413846" y="0"/>
                  </a:lnTo>
                  <a:lnTo>
                    <a:pt x="4415074" y="0"/>
                  </a:lnTo>
                  <a:lnTo>
                    <a:pt x="4416303" y="0"/>
                  </a:lnTo>
                  <a:lnTo>
                    <a:pt x="4417531" y="0"/>
                  </a:lnTo>
                  <a:lnTo>
                    <a:pt x="4418759" y="0"/>
                  </a:lnTo>
                  <a:lnTo>
                    <a:pt x="4419988" y="0"/>
                  </a:lnTo>
                  <a:lnTo>
                    <a:pt x="4421216" y="0"/>
                  </a:lnTo>
                  <a:lnTo>
                    <a:pt x="4422445" y="0"/>
                  </a:lnTo>
                  <a:lnTo>
                    <a:pt x="4423673" y="0"/>
                  </a:lnTo>
                  <a:lnTo>
                    <a:pt x="4424902" y="0"/>
                  </a:lnTo>
                  <a:lnTo>
                    <a:pt x="4426130" y="0"/>
                  </a:lnTo>
                  <a:lnTo>
                    <a:pt x="4427359" y="0"/>
                  </a:lnTo>
                  <a:lnTo>
                    <a:pt x="4428587" y="0"/>
                  </a:lnTo>
                  <a:lnTo>
                    <a:pt x="4429816" y="0"/>
                  </a:lnTo>
                  <a:lnTo>
                    <a:pt x="4431044" y="0"/>
                  </a:lnTo>
                  <a:lnTo>
                    <a:pt x="4432272" y="0"/>
                  </a:lnTo>
                  <a:lnTo>
                    <a:pt x="4433501" y="0"/>
                  </a:lnTo>
                  <a:lnTo>
                    <a:pt x="4434729" y="0"/>
                  </a:lnTo>
                  <a:lnTo>
                    <a:pt x="4435958" y="0"/>
                  </a:lnTo>
                  <a:lnTo>
                    <a:pt x="4437186" y="0"/>
                  </a:lnTo>
                  <a:lnTo>
                    <a:pt x="4438415" y="0"/>
                  </a:lnTo>
                  <a:lnTo>
                    <a:pt x="4439643" y="0"/>
                  </a:lnTo>
                  <a:lnTo>
                    <a:pt x="4440872" y="0"/>
                  </a:lnTo>
                  <a:lnTo>
                    <a:pt x="4442100" y="0"/>
                  </a:lnTo>
                  <a:lnTo>
                    <a:pt x="4443329" y="0"/>
                  </a:lnTo>
                  <a:lnTo>
                    <a:pt x="4444557" y="0"/>
                  </a:lnTo>
                  <a:lnTo>
                    <a:pt x="4445785" y="0"/>
                  </a:lnTo>
                  <a:lnTo>
                    <a:pt x="4447014" y="0"/>
                  </a:lnTo>
                  <a:lnTo>
                    <a:pt x="4448242" y="0"/>
                  </a:lnTo>
                  <a:lnTo>
                    <a:pt x="4449471" y="0"/>
                  </a:lnTo>
                  <a:lnTo>
                    <a:pt x="4450699" y="0"/>
                  </a:lnTo>
                  <a:lnTo>
                    <a:pt x="4451928" y="0"/>
                  </a:lnTo>
                  <a:lnTo>
                    <a:pt x="4453156" y="0"/>
                  </a:lnTo>
                  <a:lnTo>
                    <a:pt x="4454385" y="0"/>
                  </a:lnTo>
                  <a:lnTo>
                    <a:pt x="4455613" y="0"/>
                  </a:lnTo>
                  <a:lnTo>
                    <a:pt x="4456842" y="0"/>
                  </a:lnTo>
                  <a:lnTo>
                    <a:pt x="4458070" y="0"/>
                  </a:lnTo>
                  <a:lnTo>
                    <a:pt x="4459299" y="0"/>
                  </a:lnTo>
                  <a:lnTo>
                    <a:pt x="4460527" y="0"/>
                  </a:lnTo>
                  <a:lnTo>
                    <a:pt x="4461755" y="0"/>
                  </a:lnTo>
                  <a:lnTo>
                    <a:pt x="4462984" y="0"/>
                  </a:lnTo>
                  <a:lnTo>
                    <a:pt x="4464212" y="0"/>
                  </a:lnTo>
                  <a:lnTo>
                    <a:pt x="4465441" y="0"/>
                  </a:lnTo>
                  <a:lnTo>
                    <a:pt x="4466669" y="0"/>
                  </a:lnTo>
                  <a:lnTo>
                    <a:pt x="4467898" y="0"/>
                  </a:lnTo>
                  <a:lnTo>
                    <a:pt x="4469126" y="0"/>
                  </a:lnTo>
                  <a:lnTo>
                    <a:pt x="4470355" y="0"/>
                  </a:lnTo>
                  <a:lnTo>
                    <a:pt x="4471583" y="0"/>
                  </a:lnTo>
                  <a:lnTo>
                    <a:pt x="4472812" y="0"/>
                  </a:lnTo>
                  <a:lnTo>
                    <a:pt x="4474040" y="0"/>
                  </a:lnTo>
                  <a:lnTo>
                    <a:pt x="4475268" y="0"/>
                  </a:lnTo>
                  <a:lnTo>
                    <a:pt x="4476497" y="0"/>
                  </a:lnTo>
                  <a:lnTo>
                    <a:pt x="4477725" y="0"/>
                  </a:lnTo>
                  <a:lnTo>
                    <a:pt x="4478954" y="0"/>
                  </a:lnTo>
                  <a:lnTo>
                    <a:pt x="4480182" y="0"/>
                  </a:lnTo>
                  <a:lnTo>
                    <a:pt x="4481411" y="0"/>
                  </a:lnTo>
                  <a:lnTo>
                    <a:pt x="4482639" y="0"/>
                  </a:lnTo>
                  <a:lnTo>
                    <a:pt x="4483868" y="0"/>
                  </a:lnTo>
                  <a:lnTo>
                    <a:pt x="448509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57942" y="2485170"/>
              <a:ext cx="5118980" cy="1601832"/>
            </a:xfrm>
            <a:custGeom>
              <a:avLst/>
              <a:pathLst>
                <a:path w="5118980" h="1601832">
                  <a:moveTo>
                    <a:pt x="0" y="1601832"/>
                  </a:moveTo>
                  <a:lnTo>
                    <a:pt x="1228" y="1601832"/>
                  </a:lnTo>
                  <a:lnTo>
                    <a:pt x="2456" y="1601832"/>
                  </a:lnTo>
                  <a:lnTo>
                    <a:pt x="3685" y="1601832"/>
                  </a:lnTo>
                  <a:lnTo>
                    <a:pt x="4913" y="1601832"/>
                  </a:lnTo>
                  <a:lnTo>
                    <a:pt x="6142" y="1601832"/>
                  </a:lnTo>
                  <a:lnTo>
                    <a:pt x="7370" y="1601832"/>
                  </a:lnTo>
                  <a:lnTo>
                    <a:pt x="8599" y="1601832"/>
                  </a:lnTo>
                  <a:lnTo>
                    <a:pt x="9827" y="1601832"/>
                  </a:lnTo>
                  <a:lnTo>
                    <a:pt x="11056" y="1601832"/>
                  </a:lnTo>
                  <a:lnTo>
                    <a:pt x="12284" y="1601832"/>
                  </a:lnTo>
                  <a:lnTo>
                    <a:pt x="13513" y="1601832"/>
                  </a:lnTo>
                  <a:lnTo>
                    <a:pt x="14741" y="1601832"/>
                  </a:lnTo>
                  <a:lnTo>
                    <a:pt x="15969" y="1601832"/>
                  </a:lnTo>
                  <a:lnTo>
                    <a:pt x="17198" y="1601832"/>
                  </a:lnTo>
                  <a:lnTo>
                    <a:pt x="18426" y="1601832"/>
                  </a:lnTo>
                  <a:lnTo>
                    <a:pt x="19655" y="1601832"/>
                  </a:lnTo>
                  <a:lnTo>
                    <a:pt x="20883" y="1601832"/>
                  </a:lnTo>
                  <a:lnTo>
                    <a:pt x="22112" y="1601832"/>
                  </a:lnTo>
                  <a:lnTo>
                    <a:pt x="23340" y="1601832"/>
                  </a:lnTo>
                  <a:lnTo>
                    <a:pt x="24569" y="1601832"/>
                  </a:lnTo>
                  <a:lnTo>
                    <a:pt x="25797" y="1601832"/>
                  </a:lnTo>
                  <a:lnTo>
                    <a:pt x="27026" y="1601832"/>
                  </a:lnTo>
                  <a:lnTo>
                    <a:pt x="28254" y="1601832"/>
                  </a:lnTo>
                  <a:lnTo>
                    <a:pt x="29482" y="1601832"/>
                  </a:lnTo>
                  <a:lnTo>
                    <a:pt x="30711" y="1601832"/>
                  </a:lnTo>
                  <a:lnTo>
                    <a:pt x="31939" y="1601832"/>
                  </a:lnTo>
                  <a:lnTo>
                    <a:pt x="33168" y="1601832"/>
                  </a:lnTo>
                  <a:lnTo>
                    <a:pt x="34396" y="1601832"/>
                  </a:lnTo>
                  <a:lnTo>
                    <a:pt x="35625" y="1601832"/>
                  </a:lnTo>
                  <a:lnTo>
                    <a:pt x="36853" y="1601832"/>
                  </a:lnTo>
                  <a:lnTo>
                    <a:pt x="38082" y="1601832"/>
                  </a:lnTo>
                  <a:lnTo>
                    <a:pt x="39310" y="1601832"/>
                  </a:lnTo>
                  <a:lnTo>
                    <a:pt x="40539" y="1601832"/>
                  </a:lnTo>
                  <a:lnTo>
                    <a:pt x="41767" y="1601832"/>
                  </a:lnTo>
                  <a:lnTo>
                    <a:pt x="42995" y="1601832"/>
                  </a:lnTo>
                  <a:lnTo>
                    <a:pt x="44224" y="1601832"/>
                  </a:lnTo>
                  <a:lnTo>
                    <a:pt x="45452" y="1601832"/>
                  </a:lnTo>
                  <a:lnTo>
                    <a:pt x="46681" y="1601832"/>
                  </a:lnTo>
                  <a:lnTo>
                    <a:pt x="47909" y="1601832"/>
                  </a:lnTo>
                  <a:lnTo>
                    <a:pt x="49138" y="1601832"/>
                  </a:lnTo>
                  <a:lnTo>
                    <a:pt x="50366" y="1601832"/>
                  </a:lnTo>
                  <a:lnTo>
                    <a:pt x="51595" y="1601832"/>
                  </a:lnTo>
                  <a:lnTo>
                    <a:pt x="52823" y="1601832"/>
                  </a:lnTo>
                  <a:lnTo>
                    <a:pt x="54052" y="1601832"/>
                  </a:lnTo>
                  <a:lnTo>
                    <a:pt x="55280" y="1601832"/>
                  </a:lnTo>
                  <a:lnTo>
                    <a:pt x="56509" y="1601832"/>
                  </a:lnTo>
                  <a:lnTo>
                    <a:pt x="57737" y="1601832"/>
                  </a:lnTo>
                  <a:lnTo>
                    <a:pt x="58965" y="1601832"/>
                  </a:lnTo>
                  <a:lnTo>
                    <a:pt x="60194" y="1601832"/>
                  </a:lnTo>
                  <a:lnTo>
                    <a:pt x="61422" y="1601832"/>
                  </a:lnTo>
                  <a:lnTo>
                    <a:pt x="62651" y="1601832"/>
                  </a:lnTo>
                  <a:lnTo>
                    <a:pt x="63879" y="1601832"/>
                  </a:lnTo>
                  <a:lnTo>
                    <a:pt x="65108" y="1601832"/>
                  </a:lnTo>
                  <a:lnTo>
                    <a:pt x="66336" y="1601832"/>
                  </a:lnTo>
                  <a:lnTo>
                    <a:pt x="67565" y="1601832"/>
                  </a:lnTo>
                  <a:lnTo>
                    <a:pt x="68793" y="1601832"/>
                  </a:lnTo>
                  <a:lnTo>
                    <a:pt x="70022" y="1601832"/>
                  </a:lnTo>
                  <a:lnTo>
                    <a:pt x="71250" y="1601832"/>
                  </a:lnTo>
                  <a:lnTo>
                    <a:pt x="72478" y="1601832"/>
                  </a:lnTo>
                  <a:lnTo>
                    <a:pt x="73707" y="1601832"/>
                  </a:lnTo>
                  <a:lnTo>
                    <a:pt x="74935" y="1601832"/>
                  </a:lnTo>
                  <a:lnTo>
                    <a:pt x="76164" y="1601832"/>
                  </a:lnTo>
                  <a:lnTo>
                    <a:pt x="77392" y="1601832"/>
                  </a:lnTo>
                  <a:lnTo>
                    <a:pt x="78621" y="1601832"/>
                  </a:lnTo>
                  <a:lnTo>
                    <a:pt x="79849" y="1601832"/>
                  </a:lnTo>
                  <a:lnTo>
                    <a:pt x="81078" y="1601832"/>
                  </a:lnTo>
                  <a:lnTo>
                    <a:pt x="82306" y="1601832"/>
                  </a:lnTo>
                  <a:lnTo>
                    <a:pt x="83535" y="1601832"/>
                  </a:lnTo>
                  <a:lnTo>
                    <a:pt x="84763" y="1601832"/>
                  </a:lnTo>
                  <a:lnTo>
                    <a:pt x="85991" y="1601832"/>
                  </a:lnTo>
                  <a:lnTo>
                    <a:pt x="87220" y="1601832"/>
                  </a:lnTo>
                  <a:lnTo>
                    <a:pt x="88448" y="1601832"/>
                  </a:lnTo>
                  <a:lnTo>
                    <a:pt x="89677" y="1601832"/>
                  </a:lnTo>
                  <a:lnTo>
                    <a:pt x="90905" y="1601832"/>
                  </a:lnTo>
                  <a:lnTo>
                    <a:pt x="92134" y="1601832"/>
                  </a:lnTo>
                  <a:lnTo>
                    <a:pt x="93362" y="1601832"/>
                  </a:lnTo>
                  <a:lnTo>
                    <a:pt x="94591" y="1601832"/>
                  </a:lnTo>
                  <a:lnTo>
                    <a:pt x="95819" y="1601832"/>
                  </a:lnTo>
                  <a:lnTo>
                    <a:pt x="97048" y="1601832"/>
                  </a:lnTo>
                  <a:lnTo>
                    <a:pt x="98276" y="1601832"/>
                  </a:lnTo>
                  <a:lnTo>
                    <a:pt x="99505" y="1601832"/>
                  </a:lnTo>
                  <a:lnTo>
                    <a:pt x="100733" y="1601832"/>
                  </a:lnTo>
                  <a:lnTo>
                    <a:pt x="101961" y="1601832"/>
                  </a:lnTo>
                  <a:lnTo>
                    <a:pt x="103190" y="1601832"/>
                  </a:lnTo>
                  <a:lnTo>
                    <a:pt x="104418" y="1601832"/>
                  </a:lnTo>
                  <a:lnTo>
                    <a:pt x="105647" y="1601832"/>
                  </a:lnTo>
                  <a:lnTo>
                    <a:pt x="106875" y="1601832"/>
                  </a:lnTo>
                  <a:lnTo>
                    <a:pt x="108104" y="1601832"/>
                  </a:lnTo>
                  <a:lnTo>
                    <a:pt x="109332" y="1601832"/>
                  </a:lnTo>
                  <a:lnTo>
                    <a:pt x="110561" y="1601832"/>
                  </a:lnTo>
                  <a:lnTo>
                    <a:pt x="111789" y="1601832"/>
                  </a:lnTo>
                  <a:lnTo>
                    <a:pt x="113018" y="1601832"/>
                  </a:lnTo>
                  <a:lnTo>
                    <a:pt x="114246" y="1601832"/>
                  </a:lnTo>
                  <a:lnTo>
                    <a:pt x="115474" y="1601832"/>
                  </a:lnTo>
                  <a:lnTo>
                    <a:pt x="116703" y="1601832"/>
                  </a:lnTo>
                  <a:lnTo>
                    <a:pt x="117931" y="1601832"/>
                  </a:lnTo>
                  <a:lnTo>
                    <a:pt x="119160" y="1601832"/>
                  </a:lnTo>
                  <a:lnTo>
                    <a:pt x="120388" y="1601832"/>
                  </a:lnTo>
                  <a:lnTo>
                    <a:pt x="121617" y="1601832"/>
                  </a:lnTo>
                  <a:lnTo>
                    <a:pt x="122845" y="1601832"/>
                  </a:lnTo>
                  <a:lnTo>
                    <a:pt x="124074" y="1601832"/>
                  </a:lnTo>
                  <a:lnTo>
                    <a:pt x="125302" y="1601832"/>
                  </a:lnTo>
                  <a:lnTo>
                    <a:pt x="126531" y="1601832"/>
                  </a:lnTo>
                  <a:lnTo>
                    <a:pt x="127759" y="1601832"/>
                  </a:lnTo>
                  <a:lnTo>
                    <a:pt x="128987" y="1601832"/>
                  </a:lnTo>
                  <a:lnTo>
                    <a:pt x="130216" y="1601832"/>
                  </a:lnTo>
                  <a:lnTo>
                    <a:pt x="131444" y="1601832"/>
                  </a:lnTo>
                  <a:lnTo>
                    <a:pt x="132673" y="1601832"/>
                  </a:lnTo>
                  <a:lnTo>
                    <a:pt x="133901" y="1601832"/>
                  </a:lnTo>
                  <a:lnTo>
                    <a:pt x="135130" y="1601832"/>
                  </a:lnTo>
                  <a:lnTo>
                    <a:pt x="136358" y="1601832"/>
                  </a:lnTo>
                  <a:lnTo>
                    <a:pt x="137587" y="1601832"/>
                  </a:lnTo>
                  <a:lnTo>
                    <a:pt x="138815" y="1601832"/>
                  </a:lnTo>
                  <a:lnTo>
                    <a:pt x="140044" y="1601832"/>
                  </a:lnTo>
                  <a:lnTo>
                    <a:pt x="141272" y="1601832"/>
                  </a:lnTo>
                  <a:lnTo>
                    <a:pt x="142501" y="1601832"/>
                  </a:lnTo>
                  <a:lnTo>
                    <a:pt x="143729" y="1601832"/>
                  </a:lnTo>
                  <a:lnTo>
                    <a:pt x="144957" y="1601832"/>
                  </a:lnTo>
                  <a:lnTo>
                    <a:pt x="146186" y="1601832"/>
                  </a:lnTo>
                  <a:lnTo>
                    <a:pt x="147414" y="1601832"/>
                  </a:lnTo>
                  <a:lnTo>
                    <a:pt x="148643" y="1601832"/>
                  </a:lnTo>
                  <a:lnTo>
                    <a:pt x="149871" y="1601832"/>
                  </a:lnTo>
                  <a:lnTo>
                    <a:pt x="151100" y="1601832"/>
                  </a:lnTo>
                  <a:lnTo>
                    <a:pt x="152328" y="1601832"/>
                  </a:lnTo>
                  <a:lnTo>
                    <a:pt x="153557" y="1601832"/>
                  </a:lnTo>
                  <a:lnTo>
                    <a:pt x="154785" y="1601832"/>
                  </a:lnTo>
                  <a:lnTo>
                    <a:pt x="156014" y="1601832"/>
                  </a:lnTo>
                  <a:lnTo>
                    <a:pt x="157242" y="1601832"/>
                  </a:lnTo>
                  <a:lnTo>
                    <a:pt x="158470" y="1601832"/>
                  </a:lnTo>
                  <a:lnTo>
                    <a:pt x="159699" y="1601832"/>
                  </a:lnTo>
                  <a:lnTo>
                    <a:pt x="160927" y="1601832"/>
                  </a:lnTo>
                  <a:lnTo>
                    <a:pt x="162156" y="1601832"/>
                  </a:lnTo>
                  <a:lnTo>
                    <a:pt x="163384" y="1601832"/>
                  </a:lnTo>
                  <a:lnTo>
                    <a:pt x="164613" y="1601832"/>
                  </a:lnTo>
                  <a:lnTo>
                    <a:pt x="165841" y="1601832"/>
                  </a:lnTo>
                  <a:lnTo>
                    <a:pt x="167070" y="1601832"/>
                  </a:lnTo>
                  <a:lnTo>
                    <a:pt x="168298" y="1601832"/>
                  </a:lnTo>
                  <a:lnTo>
                    <a:pt x="169527" y="1601832"/>
                  </a:lnTo>
                  <a:lnTo>
                    <a:pt x="170755" y="1601832"/>
                  </a:lnTo>
                  <a:lnTo>
                    <a:pt x="171983" y="1601832"/>
                  </a:lnTo>
                  <a:lnTo>
                    <a:pt x="173212" y="1601832"/>
                  </a:lnTo>
                  <a:lnTo>
                    <a:pt x="174440" y="1601832"/>
                  </a:lnTo>
                  <a:lnTo>
                    <a:pt x="175669" y="1601832"/>
                  </a:lnTo>
                  <a:lnTo>
                    <a:pt x="176897" y="1601832"/>
                  </a:lnTo>
                  <a:lnTo>
                    <a:pt x="178126" y="1601832"/>
                  </a:lnTo>
                  <a:lnTo>
                    <a:pt x="179354" y="1601832"/>
                  </a:lnTo>
                  <a:lnTo>
                    <a:pt x="180583" y="1601832"/>
                  </a:lnTo>
                  <a:lnTo>
                    <a:pt x="181811" y="1601832"/>
                  </a:lnTo>
                  <a:lnTo>
                    <a:pt x="183040" y="1601832"/>
                  </a:lnTo>
                  <a:lnTo>
                    <a:pt x="184268" y="1601832"/>
                  </a:lnTo>
                  <a:lnTo>
                    <a:pt x="185497" y="1601832"/>
                  </a:lnTo>
                  <a:lnTo>
                    <a:pt x="186725" y="1601832"/>
                  </a:lnTo>
                  <a:lnTo>
                    <a:pt x="187953" y="1601832"/>
                  </a:lnTo>
                  <a:lnTo>
                    <a:pt x="189182" y="1601832"/>
                  </a:lnTo>
                  <a:lnTo>
                    <a:pt x="190410" y="1601832"/>
                  </a:lnTo>
                  <a:lnTo>
                    <a:pt x="191639" y="1601832"/>
                  </a:lnTo>
                  <a:lnTo>
                    <a:pt x="192867" y="1601832"/>
                  </a:lnTo>
                  <a:lnTo>
                    <a:pt x="194096" y="1601832"/>
                  </a:lnTo>
                  <a:lnTo>
                    <a:pt x="195324" y="1601832"/>
                  </a:lnTo>
                  <a:lnTo>
                    <a:pt x="196553" y="1601832"/>
                  </a:lnTo>
                  <a:lnTo>
                    <a:pt x="197781" y="1601832"/>
                  </a:lnTo>
                  <a:lnTo>
                    <a:pt x="199010" y="1601832"/>
                  </a:lnTo>
                  <a:lnTo>
                    <a:pt x="200238" y="1601832"/>
                  </a:lnTo>
                  <a:lnTo>
                    <a:pt x="201466" y="1601832"/>
                  </a:lnTo>
                  <a:lnTo>
                    <a:pt x="202695" y="1601832"/>
                  </a:lnTo>
                  <a:lnTo>
                    <a:pt x="203923" y="1601832"/>
                  </a:lnTo>
                  <a:lnTo>
                    <a:pt x="205152" y="1601832"/>
                  </a:lnTo>
                  <a:lnTo>
                    <a:pt x="206380" y="1601832"/>
                  </a:lnTo>
                  <a:lnTo>
                    <a:pt x="207609" y="1601832"/>
                  </a:lnTo>
                  <a:lnTo>
                    <a:pt x="208837" y="1601832"/>
                  </a:lnTo>
                  <a:lnTo>
                    <a:pt x="210066" y="1601832"/>
                  </a:lnTo>
                  <a:lnTo>
                    <a:pt x="211294" y="1601832"/>
                  </a:lnTo>
                  <a:lnTo>
                    <a:pt x="212523" y="1601832"/>
                  </a:lnTo>
                  <a:lnTo>
                    <a:pt x="213751" y="1601832"/>
                  </a:lnTo>
                  <a:lnTo>
                    <a:pt x="214979" y="1601832"/>
                  </a:lnTo>
                  <a:lnTo>
                    <a:pt x="216208" y="1601832"/>
                  </a:lnTo>
                  <a:lnTo>
                    <a:pt x="217436" y="1601832"/>
                  </a:lnTo>
                  <a:lnTo>
                    <a:pt x="218665" y="1601832"/>
                  </a:lnTo>
                  <a:lnTo>
                    <a:pt x="219893" y="1601832"/>
                  </a:lnTo>
                  <a:lnTo>
                    <a:pt x="221122" y="1601832"/>
                  </a:lnTo>
                  <a:lnTo>
                    <a:pt x="222350" y="1601832"/>
                  </a:lnTo>
                  <a:lnTo>
                    <a:pt x="223579" y="1601832"/>
                  </a:lnTo>
                  <a:lnTo>
                    <a:pt x="224807" y="1601832"/>
                  </a:lnTo>
                  <a:lnTo>
                    <a:pt x="226036" y="1601832"/>
                  </a:lnTo>
                  <a:lnTo>
                    <a:pt x="227264" y="1601832"/>
                  </a:lnTo>
                  <a:lnTo>
                    <a:pt x="228493" y="1601832"/>
                  </a:lnTo>
                  <a:lnTo>
                    <a:pt x="229721" y="1601832"/>
                  </a:lnTo>
                  <a:lnTo>
                    <a:pt x="230949" y="1601832"/>
                  </a:lnTo>
                  <a:lnTo>
                    <a:pt x="232178" y="1601832"/>
                  </a:lnTo>
                  <a:lnTo>
                    <a:pt x="233406" y="1601832"/>
                  </a:lnTo>
                  <a:lnTo>
                    <a:pt x="234635" y="1601832"/>
                  </a:lnTo>
                  <a:lnTo>
                    <a:pt x="235863" y="1601832"/>
                  </a:lnTo>
                  <a:lnTo>
                    <a:pt x="237092" y="1601832"/>
                  </a:lnTo>
                  <a:lnTo>
                    <a:pt x="238320" y="1601832"/>
                  </a:lnTo>
                  <a:lnTo>
                    <a:pt x="239549" y="1601832"/>
                  </a:lnTo>
                  <a:lnTo>
                    <a:pt x="240777" y="1601832"/>
                  </a:lnTo>
                  <a:lnTo>
                    <a:pt x="242006" y="1601832"/>
                  </a:lnTo>
                  <a:lnTo>
                    <a:pt x="243234" y="1601832"/>
                  </a:lnTo>
                  <a:lnTo>
                    <a:pt x="244462" y="1601832"/>
                  </a:lnTo>
                  <a:lnTo>
                    <a:pt x="245691" y="1601832"/>
                  </a:lnTo>
                  <a:lnTo>
                    <a:pt x="246919" y="1601832"/>
                  </a:lnTo>
                  <a:lnTo>
                    <a:pt x="248148" y="1601832"/>
                  </a:lnTo>
                  <a:lnTo>
                    <a:pt x="249376" y="1601832"/>
                  </a:lnTo>
                  <a:lnTo>
                    <a:pt x="250605" y="1601832"/>
                  </a:lnTo>
                  <a:lnTo>
                    <a:pt x="251833" y="1601832"/>
                  </a:lnTo>
                  <a:lnTo>
                    <a:pt x="253062" y="1601832"/>
                  </a:lnTo>
                  <a:lnTo>
                    <a:pt x="254290" y="1601832"/>
                  </a:lnTo>
                  <a:lnTo>
                    <a:pt x="255519" y="1601832"/>
                  </a:lnTo>
                  <a:lnTo>
                    <a:pt x="256747" y="1601832"/>
                  </a:lnTo>
                  <a:lnTo>
                    <a:pt x="257975" y="1601832"/>
                  </a:lnTo>
                  <a:lnTo>
                    <a:pt x="259204" y="1601832"/>
                  </a:lnTo>
                  <a:lnTo>
                    <a:pt x="260432" y="1601832"/>
                  </a:lnTo>
                  <a:lnTo>
                    <a:pt x="261661" y="1601832"/>
                  </a:lnTo>
                  <a:lnTo>
                    <a:pt x="262889" y="1601832"/>
                  </a:lnTo>
                  <a:lnTo>
                    <a:pt x="264118" y="1601832"/>
                  </a:lnTo>
                  <a:lnTo>
                    <a:pt x="265346" y="1601832"/>
                  </a:lnTo>
                  <a:lnTo>
                    <a:pt x="266575" y="1601832"/>
                  </a:lnTo>
                  <a:lnTo>
                    <a:pt x="267803" y="1601832"/>
                  </a:lnTo>
                  <a:lnTo>
                    <a:pt x="269032" y="1601832"/>
                  </a:lnTo>
                  <a:lnTo>
                    <a:pt x="270260" y="1601832"/>
                  </a:lnTo>
                  <a:lnTo>
                    <a:pt x="271489" y="1601832"/>
                  </a:lnTo>
                  <a:lnTo>
                    <a:pt x="272717" y="1601832"/>
                  </a:lnTo>
                  <a:lnTo>
                    <a:pt x="273945" y="1601832"/>
                  </a:lnTo>
                  <a:lnTo>
                    <a:pt x="275174" y="1601832"/>
                  </a:lnTo>
                  <a:lnTo>
                    <a:pt x="276402" y="1601832"/>
                  </a:lnTo>
                  <a:lnTo>
                    <a:pt x="277631" y="1601832"/>
                  </a:lnTo>
                  <a:lnTo>
                    <a:pt x="278859" y="1601832"/>
                  </a:lnTo>
                  <a:lnTo>
                    <a:pt x="280088" y="1601832"/>
                  </a:lnTo>
                  <a:lnTo>
                    <a:pt x="281316" y="1601832"/>
                  </a:lnTo>
                  <a:lnTo>
                    <a:pt x="282545" y="1601832"/>
                  </a:lnTo>
                  <a:lnTo>
                    <a:pt x="283773" y="1601832"/>
                  </a:lnTo>
                  <a:lnTo>
                    <a:pt x="285002" y="1601832"/>
                  </a:lnTo>
                  <a:lnTo>
                    <a:pt x="286230" y="1601832"/>
                  </a:lnTo>
                  <a:lnTo>
                    <a:pt x="287458" y="1601832"/>
                  </a:lnTo>
                  <a:lnTo>
                    <a:pt x="288687" y="1601832"/>
                  </a:lnTo>
                  <a:lnTo>
                    <a:pt x="289915" y="1601832"/>
                  </a:lnTo>
                  <a:lnTo>
                    <a:pt x="291144" y="1601832"/>
                  </a:lnTo>
                  <a:lnTo>
                    <a:pt x="292372" y="1601832"/>
                  </a:lnTo>
                  <a:lnTo>
                    <a:pt x="293601" y="1601832"/>
                  </a:lnTo>
                  <a:lnTo>
                    <a:pt x="294829" y="1601832"/>
                  </a:lnTo>
                  <a:lnTo>
                    <a:pt x="296058" y="1601832"/>
                  </a:lnTo>
                  <a:lnTo>
                    <a:pt x="297286" y="1601832"/>
                  </a:lnTo>
                  <a:lnTo>
                    <a:pt x="298515" y="1601832"/>
                  </a:lnTo>
                  <a:lnTo>
                    <a:pt x="299743" y="1601832"/>
                  </a:lnTo>
                  <a:lnTo>
                    <a:pt x="300971" y="1601832"/>
                  </a:lnTo>
                  <a:lnTo>
                    <a:pt x="302200" y="1601832"/>
                  </a:lnTo>
                  <a:lnTo>
                    <a:pt x="303428" y="1601832"/>
                  </a:lnTo>
                  <a:lnTo>
                    <a:pt x="304657" y="1601832"/>
                  </a:lnTo>
                  <a:lnTo>
                    <a:pt x="305885" y="1601832"/>
                  </a:lnTo>
                  <a:lnTo>
                    <a:pt x="307114" y="1601832"/>
                  </a:lnTo>
                  <a:lnTo>
                    <a:pt x="308342" y="1601832"/>
                  </a:lnTo>
                  <a:lnTo>
                    <a:pt x="309571" y="1601832"/>
                  </a:lnTo>
                  <a:lnTo>
                    <a:pt x="310799" y="1601832"/>
                  </a:lnTo>
                  <a:lnTo>
                    <a:pt x="312028" y="1601832"/>
                  </a:lnTo>
                  <a:lnTo>
                    <a:pt x="313256" y="1601832"/>
                  </a:lnTo>
                  <a:lnTo>
                    <a:pt x="314484" y="1601832"/>
                  </a:lnTo>
                  <a:lnTo>
                    <a:pt x="315713" y="1601832"/>
                  </a:lnTo>
                  <a:lnTo>
                    <a:pt x="316941" y="1601832"/>
                  </a:lnTo>
                  <a:lnTo>
                    <a:pt x="318170" y="1601832"/>
                  </a:lnTo>
                  <a:lnTo>
                    <a:pt x="319398" y="1601832"/>
                  </a:lnTo>
                  <a:lnTo>
                    <a:pt x="320627" y="1601832"/>
                  </a:lnTo>
                  <a:lnTo>
                    <a:pt x="321855" y="1601832"/>
                  </a:lnTo>
                  <a:lnTo>
                    <a:pt x="323084" y="1601832"/>
                  </a:lnTo>
                  <a:lnTo>
                    <a:pt x="324312" y="1601832"/>
                  </a:lnTo>
                  <a:lnTo>
                    <a:pt x="325541" y="1601832"/>
                  </a:lnTo>
                  <a:lnTo>
                    <a:pt x="326769" y="1601832"/>
                  </a:lnTo>
                  <a:lnTo>
                    <a:pt x="327998" y="1601832"/>
                  </a:lnTo>
                  <a:lnTo>
                    <a:pt x="329226" y="1601832"/>
                  </a:lnTo>
                  <a:lnTo>
                    <a:pt x="330454" y="1601832"/>
                  </a:lnTo>
                  <a:lnTo>
                    <a:pt x="331683" y="1601832"/>
                  </a:lnTo>
                  <a:lnTo>
                    <a:pt x="332911" y="1601832"/>
                  </a:lnTo>
                  <a:lnTo>
                    <a:pt x="334140" y="1601832"/>
                  </a:lnTo>
                  <a:lnTo>
                    <a:pt x="335368" y="1601832"/>
                  </a:lnTo>
                  <a:lnTo>
                    <a:pt x="336597" y="1601832"/>
                  </a:lnTo>
                  <a:lnTo>
                    <a:pt x="337825" y="1601832"/>
                  </a:lnTo>
                  <a:lnTo>
                    <a:pt x="339054" y="1601832"/>
                  </a:lnTo>
                  <a:lnTo>
                    <a:pt x="340282" y="1601832"/>
                  </a:lnTo>
                  <a:lnTo>
                    <a:pt x="341511" y="1601832"/>
                  </a:lnTo>
                  <a:lnTo>
                    <a:pt x="342739" y="1601832"/>
                  </a:lnTo>
                  <a:lnTo>
                    <a:pt x="343967" y="1601832"/>
                  </a:lnTo>
                  <a:lnTo>
                    <a:pt x="345196" y="1601832"/>
                  </a:lnTo>
                  <a:lnTo>
                    <a:pt x="346424" y="1601832"/>
                  </a:lnTo>
                  <a:lnTo>
                    <a:pt x="347653" y="1601832"/>
                  </a:lnTo>
                  <a:lnTo>
                    <a:pt x="348881" y="1601832"/>
                  </a:lnTo>
                  <a:lnTo>
                    <a:pt x="350110" y="1601832"/>
                  </a:lnTo>
                  <a:lnTo>
                    <a:pt x="351338" y="1601832"/>
                  </a:lnTo>
                  <a:lnTo>
                    <a:pt x="352567" y="1601832"/>
                  </a:lnTo>
                  <a:lnTo>
                    <a:pt x="353795" y="1601832"/>
                  </a:lnTo>
                  <a:lnTo>
                    <a:pt x="355024" y="1601832"/>
                  </a:lnTo>
                  <a:lnTo>
                    <a:pt x="356252" y="1601832"/>
                  </a:lnTo>
                  <a:lnTo>
                    <a:pt x="357480" y="1601832"/>
                  </a:lnTo>
                  <a:lnTo>
                    <a:pt x="358709" y="1601832"/>
                  </a:lnTo>
                  <a:lnTo>
                    <a:pt x="359937" y="1601832"/>
                  </a:lnTo>
                  <a:lnTo>
                    <a:pt x="361166" y="1601832"/>
                  </a:lnTo>
                  <a:lnTo>
                    <a:pt x="362394" y="1601832"/>
                  </a:lnTo>
                  <a:lnTo>
                    <a:pt x="363623" y="1601832"/>
                  </a:lnTo>
                  <a:lnTo>
                    <a:pt x="364851" y="1601832"/>
                  </a:lnTo>
                  <a:lnTo>
                    <a:pt x="366080" y="1601832"/>
                  </a:lnTo>
                  <a:lnTo>
                    <a:pt x="367308" y="1601832"/>
                  </a:lnTo>
                  <a:lnTo>
                    <a:pt x="368537" y="1601832"/>
                  </a:lnTo>
                  <a:lnTo>
                    <a:pt x="369765" y="1601832"/>
                  </a:lnTo>
                  <a:lnTo>
                    <a:pt x="370994" y="1601832"/>
                  </a:lnTo>
                  <a:lnTo>
                    <a:pt x="372222" y="1601832"/>
                  </a:lnTo>
                  <a:lnTo>
                    <a:pt x="373450" y="1601832"/>
                  </a:lnTo>
                  <a:lnTo>
                    <a:pt x="374679" y="1601832"/>
                  </a:lnTo>
                  <a:lnTo>
                    <a:pt x="375907" y="1601832"/>
                  </a:lnTo>
                  <a:lnTo>
                    <a:pt x="377136" y="1601832"/>
                  </a:lnTo>
                  <a:lnTo>
                    <a:pt x="378364" y="1601832"/>
                  </a:lnTo>
                  <a:lnTo>
                    <a:pt x="379593" y="1601832"/>
                  </a:lnTo>
                  <a:lnTo>
                    <a:pt x="380821" y="1601832"/>
                  </a:lnTo>
                  <a:lnTo>
                    <a:pt x="382050" y="1601832"/>
                  </a:lnTo>
                  <a:lnTo>
                    <a:pt x="383278" y="1601832"/>
                  </a:lnTo>
                  <a:lnTo>
                    <a:pt x="384507" y="1601832"/>
                  </a:lnTo>
                  <a:lnTo>
                    <a:pt x="385735" y="1601832"/>
                  </a:lnTo>
                  <a:lnTo>
                    <a:pt x="386963" y="1601832"/>
                  </a:lnTo>
                  <a:lnTo>
                    <a:pt x="388192" y="1601832"/>
                  </a:lnTo>
                  <a:lnTo>
                    <a:pt x="389420" y="1601832"/>
                  </a:lnTo>
                  <a:lnTo>
                    <a:pt x="390649" y="1601832"/>
                  </a:lnTo>
                  <a:lnTo>
                    <a:pt x="391877" y="1601832"/>
                  </a:lnTo>
                  <a:lnTo>
                    <a:pt x="393106" y="1601832"/>
                  </a:lnTo>
                  <a:lnTo>
                    <a:pt x="394334" y="1601832"/>
                  </a:lnTo>
                  <a:lnTo>
                    <a:pt x="395563" y="1601832"/>
                  </a:lnTo>
                  <a:lnTo>
                    <a:pt x="396791" y="1601832"/>
                  </a:lnTo>
                  <a:lnTo>
                    <a:pt x="398020" y="1601832"/>
                  </a:lnTo>
                  <a:lnTo>
                    <a:pt x="399248" y="1601832"/>
                  </a:lnTo>
                  <a:lnTo>
                    <a:pt x="400476" y="1601832"/>
                  </a:lnTo>
                  <a:lnTo>
                    <a:pt x="401705" y="1601832"/>
                  </a:lnTo>
                  <a:lnTo>
                    <a:pt x="402933" y="1601832"/>
                  </a:lnTo>
                  <a:lnTo>
                    <a:pt x="404162" y="1601832"/>
                  </a:lnTo>
                  <a:lnTo>
                    <a:pt x="405390" y="1601832"/>
                  </a:lnTo>
                  <a:lnTo>
                    <a:pt x="406619" y="1601832"/>
                  </a:lnTo>
                  <a:lnTo>
                    <a:pt x="407847" y="1601832"/>
                  </a:lnTo>
                  <a:lnTo>
                    <a:pt x="409076" y="1601832"/>
                  </a:lnTo>
                  <a:lnTo>
                    <a:pt x="410304" y="1601832"/>
                  </a:lnTo>
                  <a:lnTo>
                    <a:pt x="411533" y="1601832"/>
                  </a:lnTo>
                  <a:lnTo>
                    <a:pt x="412761" y="1601832"/>
                  </a:lnTo>
                  <a:lnTo>
                    <a:pt x="413990" y="1601832"/>
                  </a:lnTo>
                  <a:lnTo>
                    <a:pt x="415218" y="1601832"/>
                  </a:lnTo>
                  <a:lnTo>
                    <a:pt x="416446" y="1601832"/>
                  </a:lnTo>
                  <a:lnTo>
                    <a:pt x="417675" y="1601832"/>
                  </a:lnTo>
                  <a:lnTo>
                    <a:pt x="418903" y="1601832"/>
                  </a:lnTo>
                  <a:lnTo>
                    <a:pt x="420132" y="1601832"/>
                  </a:lnTo>
                  <a:lnTo>
                    <a:pt x="421360" y="1601832"/>
                  </a:lnTo>
                  <a:lnTo>
                    <a:pt x="422589" y="1601832"/>
                  </a:lnTo>
                  <a:lnTo>
                    <a:pt x="423817" y="1601832"/>
                  </a:lnTo>
                  <a:lnTo>
                    <a:pt x="425046" y="1601832"/>
                  </a:lnTo>
                  <a:lnTo>
                    <a:pt x="426274" y="1601832"/>
                  </a:lnTo>
                  <a:lnTo>
                    <a:pt x="427503" y="1601832"/>
                  </a:lnTo>
                  <a:lnTo>
                    <a:pt x="428731" y="1601832"/>
                  </a:lnTo>
                  <a:lnTo>
                    <a:pt x="429959" y="1601832"/>
                  </a:lnTo>
                  <a:lnTo>
                    <a:pt x="431188" y="1601832"/>
                  </a:lnTo>
                  <a:lnTo>
                    <a:pt x="432416" y="1601832"/>
                  </a:lnTo>
                  <a:lnTo>
                    <a:pt x="433645" y="1601832"/>
                  </a:lnTo>
                  <a:lnTo>
                    <a:pt x="434873" y="1601832"/>
                  </a:lnTo>
                  <a:lnTo>
                    <a:pt x="436102" y="1601832"/>
                  </a:lnTo>
                  <a:lnTo>
                    <a:pt x="437330" y="1601832"/>
                  </a:lnTo>
                  <a:lnTo>
                    <a:pt x="438559" y="1601832"/>
                  </a:lnTo>
                  <a:lnTo>
                    <a:pt x="439787" y="1601832"/>
                  </a:lnTo>
                  <a:lnTo>
                    <a:pt x="441016" y="1601832"/>
                  </a:lnTo>
                  <a:lnTo>
                    <a:pt x="442244" y="1601832"/>
                  </a:lnTo>
                  <a:lnTo>
                    <a:pt x="443472" y="1601832"/>
                  </a:lnTo>
                  <a:lnTo>
                    <a:pt x="444701" y="1601832"/>
                  </a:lnTo>
                  <a:lnTo>
                    <a:pt x="445929" y="1601832"/>
                  </a:lnTo>
                  <a:lnTo>
                    <a:pt x="447158" y="1601832"/>
                  </a:lnTo>
                  <a:lnTo>
                    <a:pt x="448386" y="1601832"/>
                  </a:lnTo>
                  <a:lnTo>
                    <a:pt x="449615" y="1601832"/>
                  </a:lnTo>
                  <a:lnTo>
                    <a:pt x="450843" y="1601832"/>
                  </a:lnTo>
                  <a:lnTo>
                    <a:pt x="452072" y="1601832"/>
                  </a:lnTo>
                  <a:lnTo>
                    <a:pt x="453300" y="1601832"/>
                  </a:lnTo>
                  <a:lnTo>
                    <a:pt x="454529" y="1601832"/>
                  </a:lnTo>
                  <a:lnTo>
                    <a:pt x="455757" y="1601832"/>
                  </a:lnTo>
                  <a:lnTo>
                    <a:pt x="456986" y="1601832"/>
                  </a:lnTo>
                  <a:lnTo>
                    <a:pt x="458214" y="1601832"/>
                  </a:lnTo>
                  <a:lnTo>
                    <a:pt x="459442" y="1601832"/>
                  </a:lnTo>
                  <a:lnTo>
                    <a:pt x="460671" y="1601832"/>
                  </a:lnTo>
                  <a:lnTo>
                    <a:pt x="461899" y="1601832"/>
                  </a:lnTo>
                  <a:lnTo>
                    <a:pt x="463128" y="1601832"/>
                  </a:lnTo>
                  <a:lnTo>
                    <a:pt x="464356" y="1601832"/>
                  </a:lnTo>
                  <a:lnTo>
                    <a:pt x="465585" y="1601832"/>
                  </a:lnTo>
                  <a:lnTo>
                    <a:pt x="466813" y="1601832"/>
                  </a:lnTo>
                  <a:lnTo>
                    <a:pt x="468042" y="1601832"/>
                  </a:lnTo>
                  <a:lnTo>
                    <a:pt x="469270" y="1601832"/>
                  </a:lnTo>
                  <a:lnTo>
                    <a:pt x="470499" y="1601832"/>
                  </a:lnTo>
                  <a:lnTo>
                    <a:pt x="471727" y="1601832"/>
                  </a:lnTo>
                  <a:lnTo>
                    <a:pt x="472955" y="1601832"/>
                  </a:lnTo>
                  <a:lnTo>
                    <a:pt x="474184" y="1601832"/>
                  </a:lnTo>
                  <a:lnTo>
                    <a:pt x="475412" y="1601832"/>
                  </a:lnTo>
                  <a:lnTo>
                    <a:pt x="476641" y="1601832"/>
                  </a:lnTo>
                  <a:lnTo>
                    <a:pt x="477869" y="1601832"/>
                  </a:lnTo>
                  <a:lnTo>
                    <a:pt x="479098" y="1601832"/>
                  </a:lnTo>
                  <a:lnTo>
                    <a:pt x="480326" y="1601832"/>
                  </a:lnTo>
                  <a:lnTo>
                    <a:pt x="481555" y="1601832"/>
                  </a:lnTo>
                  <a:lnTo>
                    <a:pt x="482783" y="1601832"/>
                  </a:lnTo>
                  <a:lnTo>
                    <a:pt x="484012" y="1601832"/>
                  </a:lnTo>
                  <a:lnTo>
                    <a:pt x="485240" y="1601832"/>
                  </a:lnTo>
                  <a:lnTo>
                    <a:pt x="486468" y="1601832"/>
                  </a:lnTo>
                  <a:lnTo>
                    <a:pt x="487697" y="1601832"/>
                  </a:lnTo>
                  <a:lnTo>
                    <a:pt x="488925" y="1601832"/>
                  </a:lnTo>
                  <a:lnTo>
                    <a:pt x="490154" y="1601832"/>
                  </a:lnTo>
                  <a:lnTo>
                    <a:pt x="491382" y="1601832"/>
                  </a:lnTo>
                  <a:lnTo>
                    <a:pt x="492611" y="1601832"/>
                  </a:lnTo>
                  <a:lnTo>
                    <a:pt x="493839" y="1601832"/>
                  </a:lnTo>
                  <a:lnTo>
                    <a:pt x="495068" y="1601832"/>
                  </a:lnTo>
                  <a:lnTo>
                    <a:pt x="496296" y="1601832"/>
                  </a:lnTo>
                  <a:lnTo>
                    <a:pt x="497525" y="1601832"/>
                  </a:lnTo>
                  <a:lnTo>
                    <a:pt x="498753" y="1601832"/>
                  </a:lnTo>
                  <a:lnTo>
                    <a:pt x="499982" y="1601832"/>
                  </a:lnTo>
                  <a:lnTo>
                    <a:pt x="501210" y="1601832"/>
                  </a:lnTo>
                  <a:lnTo>
                    <a:pt x="502438" y="1601832"/>
                  </a:lnTo>
                  <a:lnTo>
                    <a:pt x="503667" y="1601832"/>
                  </a:lnTo>
                  <a:lnTo>
                    <a:pt x="504895" y="1601832"/>
                  </a:lnTo>
                  <a:lnTo>
                    <a:pt x="506124" y="1601832"/>
                  </a:lnTo>
                  <a:lnTo>
                    <a:pt x="507352" y="1601832"/>
                  </a:lnTo>
                  <a:lnTo>
                    <a:pt x="508581" y="1601832"/>
                  </a:lnTo>
                  <a:lnTo>
                    <a:pt x="509809" y="1601832"/>
                  </a:lnTo>
                  <a:lnTo>
                    <a:pt x="511038" y="1601832"/>
                  </a:lnTo>
                  <a:lnTo>
                    <a:pt x="512266" y="1601832"/>
                  </a:lnTo>
                  <a:lnTo>
                    <a:pt x="513495" y="1601832"/>
                  </a:lnTo>
                  <a:lnTo>
                    <a:pt x="514723" y="1601832"/>
                  </a:lnTo>
                  <a:lnTo>
                    <a:pt x="515951" y="1601832"/>
                  </a:lnTo>
                  <a:lnTo>
                    <a:pt x="517180" y="1601832"/>
                  </a:lnTo>
                  <a:lnTo>
                    <a:pt x="518408" y="1601832"/>
                  </a:lnTo>
                  <a:lnTo>
                    <a:pt x="519637" y="1601832"/>
                  </a:lnTo>
                  <a:lnTo>
                    <a:pt x="520865" y="1601832"/>
                  </a:lnTo>
                  <a:lnTo>
                    <a:pt x="522094" y="1601832"/>
                  </a:lnTo>
                  <a:lnTo>
                    <a:pt x="523322" y="1601832"/>
                  </a:lnTo>
                  <a:lnTo>
                    <a:pt x="524551" y="1601832"/>
                  </a:lnTo>
                  <a:lnTo>
                    <a:pt x="525779" y="1601832"/>
                  </a:lnTo>
                  <a:lnTo>
                    <a:pt x="527008" y="1601832"/>
                  </a:lnTo>
                  <a:lnTo>
                    <a:pt x="528236" y="1601832"/>
                  </a:lnTo>
                  <a:lnTo>
                    <a:pt x="529464" y="1601832"/>
                  </a:lnTo>
                  <a:lnTo>
                    <a:pt x="530693" y="1601832"/>
                  </a:lnTo>
                  <a:lnTo>
                    <a:pt x="531921" y="1601832"/>
                  </a:lnTo>
                  <a:lnTo>
                    <a:pt x="533150" y="1601832"/>
                  </a:lnTo>
                  <a:lnTo>
                    <a:pt x="534378" y="1601832"/>
                  </a:lnTo>
                  <a:lnTo>
                    <a:pt x="535607" y="1601832"/>
                  </a:lnTo>
                  <a:lnTo>
                    <a:pt x="536835" y="1601832"/>
                  </a:lnTo>
                  <a:lnTo>
                    <a:pt x="538064" y="1601832"/>
                  </a:lnTo>
                  <a:lnTo>
                    <a:pt x="539292" y="1601832"/>
                  </a:lnTo>
                  <a:lnTo>
                    <a:pt x="540521" y="1601832"/>
                  </a:lnTo>
                  <a:lnTo>
                    <a:pt x="541749" y="1601832"/>
                  </a:lnTo>
                  <a:lnTo>
                    <a:pt x="542978" y="1601832"/>
                  </a:lnTo>
                  <a:lnTo>
                    <a:pt x="544206" y="1601832"/>
                  </a:lnTo>
                  <a:lnTo>
                    <a:pt x="545434" y="1601832"/>
                  </a:lnTo>
                  <a:lnTo>
                    <a:pt x="546663" y="1601832"/>
                  </a:lnTo>
                  <a:lnTo>
                    <a:pt x="547891" y="1601832"/>
                  </a:lnTo>
                  <a:lnTo>
                    <a:pt x="549120" y="1601832"/>
                  </a:lnTo>
                  <a:lnTo>
                    <a:pt x="550348" y="1601832"/>
                  </a:lnTo>
                  <a:lnTo>
                    <a:pt x="551577" y="1601832"/>
                  </a:lnTo>
                  <a:lnTo>
                    <a:pt x="552805" y="1601832"/>
                  </a:lnTo>
                  <a:lnTo>
                    <a:pt x="554034" y="1601832"/>
                  </a:lnTo>
                  <a:lnTo>
                    <a:pt x="555262" y="1601832"/>
                  </a:lnTo>
                  <a:lnTo>
                    <a:pt x="556491" y="1601832"/>
                  </a:lnTo>
                  <a:lnTo>
                    <a:pt x="557719" y="1601832"/>
                  </a:lnTo>
                  <a:lnTo>
                    <a:pt x="558947" y="1601832"/>
                  </a:lnTo>
                  <a:lnTo>
                    <a:pt x="560176" y="1601832"/>
                  </a:lnTo>
                  <a:lnTo>
                    <a:pt x="561404" y="1601832"/>
                  </a:lnTo>
                  <a:lnTo>
                    <a:pt x="562633" y="1601832"/>
                  </a:lnTo>
                  <a:lnTo>
                    <a:pt x="563861" y="1601832"/>
                  </a:lnTo>
                  <a:lnTo>
                    <a:pt x="565090" y="1601832"/>
                  </a:lnTo>
                  <a:lnTo>
                    <a:pt x="566318" y="1601832"/>
                  </a:lnTo>
                  <a:lnTo>
                    <a:pt x="567547" y="1601832"/>
                  </a:lnTo>
                  <a:lnTo>
                    <a:pt x="568775" y="1601832"/>
                  </a:lnTo>
                  <a:lnTo>
                    <a:pt x="570004" y="1601832"/>
                  </a:lnTo>
                  <a:lnTo>
                    <a:pt x="571232" y="1601832"/>
                  </a:lnTo>
                  <a:lnTo>
                    <a:pt x="572460" y="1601832"/>
                  </a:lnTo>
                  <a:lnTo>
                    <a:pt x="573689" y="1601832"/>
                  </a:lnTo>
                  <a:lnTo>
                    <a:pt x="574917" y="1601832"/>
                  </a:lnTo>
                  <a:lnTo>
                    <a:pt x="576146" y="1601832"/>
                  </a:lnTo>
                  <a:lnTo>
                    <a:pt x="577374" y="1601832"/>
                  </a:lnTo>
                  <a:lnTo>
                    <a:pt x="578603" y="1601832"/>
                  </a:lnTo>
                  <a:lnTo>
                    <a:pt x="579831" y="1601832"/>
                  </a:lnTo>
                  <a:lnTo>
                    <a:pt x="581060" y="1601832"/>
                  </a:lnTo>
                  <a:lnTo>
                    <a:pt x="582288" y="1601832"/>
                  </a:lnTo>
                  <a:lnTo>
                    <a:pt x="583517" y="1601832"/>
                  </a:lnTo>
                  <a:lnTo>
                    <a:pt x="584745" y="1601832"/>
                  </a:lnTo>
                  <a:lnTo>
                    <a:pt x="585974" y="1601832"/>
                  </a:lnTo>
                  <a:lnTo>
                    <a:pt x="587202" y="1601832"/>
                  </a:lnTo>
                  <a:lnTo>
                    <a:pt x="588430" y="1601832"/>
                  </a:lnTo>
                  <a:lnTo>
                    <a:pt x="589659" y="1601832"/>
                  </a:lnTo>
                  <a:lnTo>
                    <a:pt x="590887" y="1601832"/>
                  </a:lnTo>
                  <a:lnTo>
                    <a:pt x="592116" y="1601832"/>
                  </a:lnTo>
                  <a:lnTo>
                    <a:pt x="593344" y="1601832"/>
                  </a:lnTo>
                  <a:lnTo>
                    <a:pt x="594573" y="1601832"/>
                  </a:lnTo>
                  <a:lnTo>
                    <a:pt x="595801" y="1601832"/>
                  </a:lnTo>
                  <a:lnTo>
                    <a:pt x="597030" y="1601832"/>
                  </a:lnTo>
                  <a:lnTo>
                    <a:pt x="598258" y="1601832"/>
                  </a:lnTo>
                  <a:lnTo>
                    <a:pt x="599487" y="1601832"/>
                  </a:lnTo>
                  <a:lnTo>
                    <a:pt x="600715" y="1601832"/>
                  </a:lnTo>
                  <a:lnTo>
                    <a:pt x="601943" y="1601832"/>
                  </a:lnTo>
                  <a:lnTo>
                    <a:pt x="603172" y="1601832"/>
                  </a:lnTo>
                  <a:lnTo>
                    <a:pt x="604400" y="1601832"/>
                  </a:lnTo>
                  <a:lnTo>
                    <a:pt x="605629" y="1601832"/>
                  </a:lnTo>
                  <a:lnTo>
                    <a:pt x="606857" y="1601832"/>
                  </a:lnTo>
                  <a:lnTo>
                    <a:pt x="608086" y="1601832"/>
                  </a:lnTo>
                  <a:lnTo>
                    <a:pt x="609314" y="1601832"/>
                  </a:lnTo>
                  <a:lnTo>
                    <a:pt x="610543" y="1601832"/>
                  </a:lnTo>
                  <a:lnTo>
                    <a:pt x="611771" y="1601832"/>
                  </a:lnTo>
                  <a:lnTo>
                    <a:pt x="613000" y="1601832"/>
                  </a:lnTo>
                  <a:lnTo>
                    <a:pt x="614228" y="1601832"/>
                  </a:lnTo>
                  <a:lnTo>
                    <a:pt x="615456" y="1601832"/>
                  </a:lnTo>
                  <a:lnTo>
                    <a:pt x="616685" y="1601832"/>
                  </a:lnTo>
                  <a:lnTo>
                    <a:pt x="617913" y="1601832"/>
                  </a:lnTo>
                  <a:lnTo>
                    <a:pt x="619142" y="1601832"/>
                  </a:lnTo>
                  <a:lnTo>
                    <a:pt x="620370" y="1601832"/>
                  </a:lnTo>
                  <a:lnTo>
                    <a:pt x="621599" y="1601832"/>
                  </a:lnTo>
                  <a:lnTo>
                    <a:pt x="622827" y="1601832"/>
                  </a:lnTo>
                  <a:lnTo>
                    <a:pt x="624056" y="1601832"/>
                  </a:lnTo>
                  <a:lnTo>
                    <a:pt x="625284" y="1601832"/>
                  </a:lnTo>
                  <a:lnTo>
                    <a:pt x="626513" y="1601832"/>
                  </a:lnTo>
                  <a:lnTo>
                    <a:pt x="627741" y="1601832"/>
                  </a:lnTo>
                  <a:lnTo>
                    <a:pt x="628969" y="1601832"/>
                  </a:lnTo>
                  <a:lnTo>
                    <a:pt x="630198" y="1601832"/>
                  </a:lnTo>
                  <a:lnTo>
                    <a:pt x="631426" y="1601832"/>
                  </a:lnTo>
                  <a:lnTo>
                    <a:pt x="632655" y="1601832"/>
                  </a:lnTo>
                  <a:lnTo>
                    <a:pt x="633883" y="1601832"/>
                  </a:lnTo>
                  <a:lnTo>
                    <a:pt x="635112" y="1601832"/>
                  </a:lnTo>
                  <a:lnTo>
                    <a:pt x="636340" y="1601832"/>
                  </a:lnTo>
                  <a:lnTo>
                    <a:pt x="637569" y="1601832"/>
                  </a:lnTo>
                  <a:lnTo>
                    <a:pt x="638797" y="1601832"/>
                  </a:lnTo>
                  <a:lnTo>
                    <a:pt x="640026" y="1601832"/>
                  </a:lnTo>
                  <a:lnTo>
                    <a:pt x="641254" y="1601832"/>
                  </a:lnTo>
                  <a:lnTo>
                    <a:pt x="642483" y="1601832"/>
                  </a:lnTo>
                  <a:lnTo>
                    <a:pt x="643711" y="1601832"/>
                  </a:lnTo>
                  <a:lnTo>
                    <a:pt x="644939" y="1601832"/>
                  </a:lnTo>
                  <a:lnTo>
                    <a:pt x="646168" y="1601832"/>
                  </a:lnTo>
                  <a:lnTo>
                    <a:pt x="647396" y="1601832"/>
                  </a:lnTo>
                  <a:lnTo>
                    <a:pt x="648625" y="1601832"/>
                  </a:lnTo>
                  <a:lnTo>
                    <a:pt x="649853" y="1601832"/>
                  </a:lnTo>
                  <a:lnTo>
                    <a:pt x="651082" y="1601832"/>
                  </a:lnTo>
                  <a:lnTo>
                    <a:pt x="652310" y="1601832"/>
                  </a:lnTo>
                  <a:lnTo>
                    <a:pt x="653539" y="1601832"/>
                  </a:lnTo>
                  <a:lnTo>
                    <a:pt x="654767" y="1601832"/>
                  </a:lnTo>
                  <a:lnTo>
                    <a:pt x="655996" y="1601832"/>
                  </a:lnTo>
                  <a:lnTo>
                    <a:pt x="657224" y="1601832"/>
                  </a:lnTo>
                  <a:lnTo>
                    <a:pt x="658452" y="1601832"/>
                  </a:lnTo>
                  <a:lnTo>
                    <a:pt x="659681" y="1601832"/>
                  </a:lnTo>
                  <a:lnTo>
                    <a:pt x="660909" y="1601832"/>
                  </a:lnTo>
                  <a:lnTo>
                    <a:pt x="662138" y="1601832"/>
                  </a:lnTo>
                  <a:lnTo>
                    <a:pt x="663366" y="1601832"/>
                  </a:lnTo>
                  <a:lnTo>
                    <a:pt x="664595" y="1601832"/>
                  </a:lnTo>
                  <a:lnTo>
                    <a:pt x="665823" y="1601832"/>
                  </a:lnTo>
                  <a:lnTo>
                    <a:pt x="667052" y="1601832"/>
                  </a:lnTo>
                  <a:lnTo>
                    <a:pt x="668280" y="1601832"/>
                  </a:lnTo>
                  <a:lnTo>
                    <a:pt x="669509" y="1601832"/>
                  </a:lnTo>
                  <a:lnTo>
                    <a:pt x="670737" y="1601832"/>
                  </a:lnTo>
                  <a:lnTo>
                    <a:pt x="671965" y="1601832"/>
                  </a:lnTo>
                  <a:lnTo>
                    <a:pt x="673194" y="1601832"/>
                  </a:lnTo>
                  <a:lnTo>
                    <a:pt x="674422" y="1601832"/>
                  </a:lnTo>
                  <a:lnTo>
                    <a:pt x="675651" y="1601832"/>
                  </a:lnTo>
                  <a:lnTo>
                    <a:pt x="676879" y="1601832"/>
                  </a:lnTo>
                  <a:lnTo>
                    <a:pt x="678108" y="1601832"/>
                  </a:lnTo>
                  <a:lnTo>
                    <a:pt x="679336" y="1601832"/>
                  </a:lnTo>
                  <a:lnTo>
                    <a:pt x="680565" y="1601832"/>
                  </a:lnTo>
                  <a:lnTo>
                    <a:pt x="681793" y="1601832"/>
                  </a:lnTo>
                  <a:lnTo>
                    <a:pt x="683022" y="1601832"/>
                  </a:lnTo>
                  <a:lnTo>
                    <a:pt x="684250" y="1601832"/>
                  </a:lnTo>
                  <a:lnTo>
                    <a:pt x="685479" y="1601832"/>
                  </a:lnTo>
                  <a:lnTo>
                    <a:pt x="686707" y="1601832"/>
                  </a:lnTo>
                  <a:lnTo>
                    <a:pt x="687935" y="1601832"/>
                  </a:lnTo>
                  <a:lnTo>
                    <a:pt x="689164" y="1601832"/>
                  </a:lnTo>
                  <a:lnTo>
                    <a:pt x="690392" y="1601832"/>
                  </a:lnTo>
                  <a:lnTo>
                    <a:pt x="691621" y="1601832"/>
                  </a:lnTo>
                  <a:lnTo>
                    <a:pt x="692849" y="1601832"/>
                  </a:lnTo>
                  <a:lnTo>
                    <a:pt x="694078" y="1601832"/>
                  </a:lnTo>
                  <a:lnTo>
                    <a:pt x="695306" y="1601832"/>
                  </a:lnTo>
                  <a:lnTo>
                    <a:pt x="696535" y="1601832"/>
                  </a:lnTo>
                  <a:lnTo>
                    <a:pt x="697763" y="1601832"/>
                  </a:lnTo>
                  <a:lnTo>
                    <a:pt x="698992" y="1601832"/>
                  </a:lnTo>
                  <a:lnTo>
                    <a:pt x="700220" y="1601832"/>
                  </a:lnTo>
                  <a:lnTo>
                    <a:pt x="701448" y="1601832"/>
                  </a:lnTo>
                  <a:lnTo>
                    <a:pt x="702677" y="1601832"/>
                  </a:lnTo>
                  <a:lnTo>
                    <a:pt x="703905" y="1601832"/>
                  </a:lnTo>
                  <a:lnTo>
                    <a:pt x="705134" y="1601832"/>
                  </a:lnTo>
                  <a:lnTo>
                    <a:pt x="706362" y="1601832"/>
                  </a:lnTo>
                  <a:lnTo>
                    <a:pt x="707591" y="1601832"/>
                  </a:lnTo>
                  <a:lnTo>
                    <a:pt x="708819" y="1601832"/>
                  </a:lnTo>
                  <a:lnTo>
                    <a:pt x="710048" y="1601832"/>
                  </a:lnTo>
                  <a:lnTo>
                    <a:pt x="711276" y="1601832"/>
                  </a:lnTo>
                  <a:lnTo>
                    <a:pt x="712505" y="1601832"/>
                  </a:lnTo>
                  <a:lnTo>
                    <a:pt x="713733" y="1601832"/>
                  </a:lnTo>
                  <a:lnTo>
                    <a:pt x="714961" y="1601832"/>
                  </a:lnTo>
                  <a:lnTo>
                    <a:pt x="716190" y="1601832"/>
                  </a:lnTo>
                  <a:lnTo>
                    <a:pt x="717418" y="1601832"/>
                  </a:lnTo>
                  <a:lnTo>
                    <a:pt x="718647" y="1601832"/>
                  </a:lnTo>
                  <a:lnTo>
                    <a:pt x="719875" y="1601832"/>
                  </a:lnTo>
                  <a:lnTo>
                    <a:pt x="721104" y="1601832"/>
                  </a:lnTo>
                  <a:lnTo>
                    <a:pt x="722332" y="1601832"/>
                  </a:lnTo>
                  <a:lnTo>
                    <a:pt x="723561" y="1601832"/>
                  </a:lnTo>
                  <a:lnTo>
                    <a:pt x="724789" y="1601832"/>
                  </a:lnTo>
                  <a:lnTo>
                    <a:pt x="726018" y="1601832"/>
                  </a:lnTo>
                  <a:lnTo>
                    <a:pt x="727246" y="1601832"/>
                  </a:lnTo>
                  <a:lnTo>
                    <a:pt x="728475" y="1601832"/>
                  </a:lnTo>
                  <a:lnTo>
                    <a:pt x="729703" y="1601832"/>
                  </a:lnTo>
                  <a:lnTo>
                    <a:pt x="730931" y="1601832"/>
                  </a:lnTo>
                  <a:lnTo>
                    <a:pt x="732160" y="1601832"/>
                  </a:lnTo>
                  <a:lnTo>
                    <a:pt x="733388" y="1601832"/>
                  </a:lnTo>
                  <a:lnTo>
                    <a:pt x="734617" y="1601832"/>
                  </a:lnTo>
                  <a:lnTo>
                    <a:pt x="735845" y="1601832"/>
                  </a:lnTo>
                  <a:lnTo>
                    <a:pt x="737074" y="1601832"/>
                  </a:lnTo>
                  <a:lnTo>
                    <a:pt x="738302" y="1601832"/>
                  </a:lnTo>
                  <a:lnTo>
                    <a:pt x="739531" y="1601832"/>
                  </a:lnTo>
                  <a:lnTo>
                    <a:pt x="740759" y="1601832"/>
                  </a:lnTo>
                  <a:lnTo>
                    <a:pt x="741988" y="1601832"/>
                  </a:lnTo>
                  <a:lnTo>
                    <a:pt x="743216" y="1601832"/>
                  </a:lnTo>
                  <a:lnTo>
                    <a:pt x="744444" y="1601832"/>
                  </a:lnTo>
                  <a:lnTo>
                    <a:pt x="745673" y="1601832"/>
                  </a:lnTo>
                  <a:lnTo>
                    <a:pt x="746901" y="1601832"/>
                  </a:lnTo>
                  <a:lnTo>
                    <a:pt x="748130" y="1601832"/>
                  </a:lnTo>
                  <a:lnTo>
                    <a:pt x="749358" y="1601832"/>
                  </a:lnTo>
                  <a:lnTo>
                    <a:pt x="750587" y="1601832"/>
                  </a:lnTo>
                  <a:lnTo>
                    <a:pt x="751815" y="1601832"/>
                  </a:lnTo>
                  <a:lnTo>
                    <a:pt x="753044" y="1601832"/>
                  </a:lnTo>
                  <a:lnTo>
                    <a:pt x="754272" y="1601832"/>
                  </a:lnTo>
                  <a:lnTo>
                    <a:pt x="755501" y="1601832"/>
                  </a:lnTo>
                  <a:lnTo>
                    <a:pt x="756729" y="1601832"/>
                  </a:lnTo>
                  <a:lnTo>
                    <a:pt x="757957" y="1601832"/>
                  </a:lnTo>
                  <a:lnTo>
                    <a:pt x="759186" y="1601832"/>
                  </a:lnTo>
                  <a:lnTo>
                    <a:pt x="760414" y="1601832"/>
                  </a:lnTo>
                  <a:lnTo>
                    <a:pt x="761643" y="1601832"/>
                  </a:lnTo>
                  <a:lnTo>
                    <a:pt x="762871" y="1601832"/>
                  </a:lnTo>
                  <a:lnTo>
                    <a:pt x="764100" y="1601832"/>
                  </a:lnTo>
                  <a:lnTo>
                    <a:pt x="765328" y="1601832"/>
                  </a:lnTo>
                  <a:lnTo>
                    <a:pt x="766557" y="1601832"/>
                  </a:lnTo>
                  <a:lnTo>
                    <a:pt x="767785" y="1601832"/>
                  </a:lnTo>
                  <a:lnTo>
                    <a:pt x="769014" y="1601832"/>
                  </a:lnTo>
                  <a:lnTo>
                    <a:pt x="770242" y="1601832"/>
                  </a:lnTo>
                  <a:lnTo>
                    <a:pt x="771471" y="1601832"/>
                  </a:lnTo>
                  <a:lnTo>
                    <a:pt x="772699" y="1601832"/>
                  </a:lnTo>
                  <a:lnTo>
                    <a:pt x="773927" y="1601832"/>
                  </a:lnTo>
                  <a:lnTo>
                    <a:pt x="775156" y="1601832"/>
                  </a:lnTo>
                  <a:lnTo>
                    <a:pt x="776384" y="1601832"/>
                  </a:lnTo>
                  <a:lnTo>
                    <a:pt x="777613" y="1601832"/>
                  </a:lnTo>
                  <a:lnTo>
                    <a:pt x="778841" y="1601832"/>
                  </a:lnTo>
                  <a:lnTo>
                    <a:pt x="780070" y="1601832"/>
                  </a:lnTo>
                  <a:lnTo>
                    <a:pt x="781298" y="1601832"/>
                  </a:lnTo>
                  <a:lnTo>
                    <a:pt x="782527" y="1601832"/>
                  </a:lnTo>
                  <a:lnTo>
                    <a:pt x="783755" y="1601832"/>
                  </a:lnTo>
                  <a:lnTo>
                    <a:pt x="784984" y="1601832"/>
                  </a:lnTo>
                  <a:lnTo>
                    <a:pt x="786212" y="1601832"/>
                  </a:lnTo>
                  <a:lnTo>
                    <a:pt x="787440" y="1601832"/>
                  </a:lnTo>
                  <a:lnTo>
                    <a:pt x="788669" y="1601832"/>
                  </a:lnTo>
                  <a:lnTo>
                    <a:pt x="789897" y="1601832"/>
                  </a:lnTo>
                  <a:lnTo>
                    <a:pt x="791126" y="1601832"/>
                  </a:lnTo>
                  <a:lnTo>
                    <a:pt x="792354" y="1601832"/>
                  </a:lnTo>
                  <a:lnTo>
                    <a:pt x="793583" y="1601832"/>
                  </a:lnTo>
                  <a:lnTo>
                    <a:pt x="794811" y="1601832"/>
                  </a:lnTo>
                  <a:lnTo>
                    <a:pt x="796040" y="1601832"/>
                  </a:lnTo>
                  <a:lnTo>
                    <a:pt x="797268" y="1601832"/>
                  </a:lnTo>
                  <a:lnTo>
                    <a:pt x="798497" y="1601832"/>
                  </a:lnTo>
                  <a:lnTo>
                    <a:pt x="799725" y="1601832"/>
                  </a:lnTo>
                  <a:lnTo>
                    <a:pt x="800953" y="1601832"/>
                  </a:lnTo>
                  <a:lnTo>
                    <a:pt x="802182" y="1601832"/>
                  </a:lnTo>
                  <a:lnTo>
                    <a:pt x="803410" y="1601832"/>
                  </a:lnTo>
                  <a:lnTo>
                    <a:pt x="804639" y="1601832"/>
                  </a:lnTo>
                  <a:lnTo>
                    <a:pt x="805867" y="1601832"/>
                  </a:lnTo>
                  <a:lnTo>
                    <a:pt x="807096" y="1601832"/>
                  </a:lnTo>
                  <a:lnTo>
                    <a:pt x="808324" y="1601832"/>
                  </a:lnTo>
                  <a:lnTo>
                    <a:pt x="809553" y="1601832"/>
                  </a:lnTo>
                  <a:lnTo>
                    <a:pt x="810781" y="1601832"/>
                  </a:lnTo>
                  <a:lnTo>
                    <a:pt x="812010" y="1601832"/>
                  </a:lnTo>
                  <a:lnTo>
                    <a:pt x="813238" y="1601832"/>
                  </a:lnTo>
                  <a:lnTo>
                    <a:pt x="814467" y="1601832"/>
                  </a:lnTo>
                  <a:lnTo>
                    <a:pt x="815695" y="1601832"/>
                  </a:lnTo>
                  <a:lnTo>
                    <a:pt x="816923" y="1601832"/>
                  </a:lnTo>
                  <a:lnTo>
                    <a:pt x="818152" y="1601832"/>
                  </a:lnTo>
                  <a:lnTo>
                    <a:pt x="819380" y="1601832"/>
                  </a:lnTo>
                  <a:lnTo>
                    <a:pt x="820609" y="1601832"/>
                  </a:lnTo>
                  <a:lnTo>
                    <a:pt x="821837" y="1601832"/>
                  </a:lnTo>
                  <a:lnTo>
                    <a:pt x="823066" y="1601832"/>
                  </a:lnTo>
                  <a:lnTo>
                    <a:pt x="824294" y="1601832"/>
                  </a:lnTo>
                  <a:lnTo>
                    <a:pt x="825523" y="1601832"/>
                  </a:lnTo>
                  <a:lnTo>
                    <a:pt x="826751" y="1601832"/>
                  </a:lnTo>
                  <a:lnTo>
                    <a:pt x="827980" y="1601832"/>
                  </a:lnTo>
                  <a:lnTo>
                    <a:pt x="829208" y="1601832"/>
                  </a:lnTo>
                  <a:lnTo>
                    <a:pt x="830436" y="1601832"/>
                  </a:lnTo>
                  <a:lnTo>
                    <a:pt x="831665" y="1601832"/>
                  </a:lnTo>
                  <a:lnTo>
                    <a:pt x="832893" y="1601832"/>
                  </a:lnTo>
                  <a:lnTo>
                    <a:pt x="834122" y="1601832"/>
                  </a:lnTo>
                  <a:lnTo>
                    <a:pt x="835350" y="1601832"/>
                  </a:lnTo>
                  <a:lnTo>
                    <a:pt x="836579" y="1601832"/>
                  </a:lnTo>
                  <a:lnTo>
                    <a:pt x="837807" y="1601832"/>
                  </a:lnTo>
                  <a:lnTo>
                    <a:pt x="839036" y="1601832"/>
                  </a:lnTo>
                  <a:lnTo>
                    <a:pt x="840264" y="1601832"/>
                  </a:lnTo>
                  <a:lnTo>
                    <a:pt x="841493" y="1601832"/>
                  </a:lnTo>
                  <a:lnTo>
                    <a:pt x="842721" y="1601832"/>
                  </a:lnTo>
                  <a:lnTo>
                    <a:pt x="843949" y="1601832"/>
                  </a:lnTo>
                  <a:lnTo>
                    <a:pt x="845178" y="1601832"/>
                  </a:lnTo>
                  <a:lnTo>
                    <a:pt x="846406" y="1601832"/>
                  </a:lnTo>
                  <a:lnTo>
                    <a:pt x="847635" y="1601832"/>
                  </a:lnTo>
                  <a:lnTo>
                    <a:pt x="848863" y="1601832"/>
                  </a:lnTo>
                  <a:lnTo>
                    <a:pt x="850092" y="1601832"/>
                  </a:lnTo>
                  <a:lnTo>
                    <a:pt x="851320" y="1601832"/>
                  </a:lnTo>
                  <a:lnTo>
                    <a:pt x="852549" y="1601832"/>
                  </a:lnTo>
                  <a:lnTo>
                    <a:pt x="853777" y="1601832"/>
                  </a:lnTo>
                  <a:lnTo>
                    <a:pt x="855006" y="1601832"/>
                  </a:lnTo>
                  <a:lnTo>
                    <a:pt x="856234" y="1601832"/>
                  </a:lnTo>
                  <a:lnTo>
                    <a:pt x="857463" y="1601832"/>
                  </a:lnTo>
                  <a:lnTo>
                    <a:pt x="858691" y="1601832"/>
                  </a:lnTo>
                  <a:lnTo>
                    <a:pt x="859919" y="1601832"/>
                  </a:lnTo>
                  <a:lnTo>
                    <a:pt x="861148" y="1601832"/>
                  </a:lnTo>
                  <a:lnTo>
                    <a:pt x="862376" y="1601832"/>
                  </a:lnTo>
                  <a:lnTo>
                    <a:pt x="863605" y="1601832"/>
                  </a:lnTo>
                  <a:lnTo>
                    <a:pt x="864833" y="1601832"/>
                  </a:lnTo>
                  <a:lnTo>
                    <a:pt x="866062" y="1601832"/>
                  </a:lnTo>
                  <a:lnTo>
                    <a:pt x="867290" y="1601832"/>
                  </a:lnTo>
                  <a:lnTo>
                    <a:pt x="868519" y="1601832"/>
                  </a:lnTo>
                  <a:lnTo>
                    <a:pt x="869747" y="1601832"/>
                  </a:lnTo>
                  <a:lnTo>
                    <a:pt x="870976" y="1601832"/>
                  </a:lnTo>
                  <a:lnTo>
                    <a:pt x="872204" y="1601832"/>
                  </a:lnTo>
                  <a:lnTo>
                    <a:pt x="873432" y="1601832"/>
                  </a:lnTo>
                  <a:lnTo>
                    <a:pt x="874661" y="1601832"/>
                  </a:lnTo>
                  <a:lnTo>
                    <a:pt x="875889" y="1601832"/>
                  </a:lnTo>
                  <a:lnTo>
                    <a:pt x="877118" y="1601832"/>
                  </a:lnTo>
                  <a:lnTo>
                    <a:pt x="878346" y="1601832"/>
                  </a:lnTo>
                  <a:lnTo>
                    <a:pt x="879575" y="1601832"/>
                  </a:lnTo>
                  <a:lnTo>
                    <a:pt x="880803" y="1601832"/>
                  </a:lnTo>
                  <a:lnTo>
                    <a:pt x="882032" y="1601832"/>
                  </a:lnTo>
                  <a:lnTo>
                    <a:pt x="883260" y="1601832"/>
                  </a:lnTo>
                  <a:lnTo>
                    <a:pt x="884489" y="1601832"/>
                  </a:lnTo>
                  <a:lnTo>
                    <a:pt x="885717" y="1601832"/>
                  </a:lnTo>
                  <a:lnTo>
                    <a:pt x="886945" y="1601832"/>
                  </a:lnTo>
                  <a:lnTo>
                    <a:pt x="888174" y="1601832"/>
                  </a:lnTo>
                  <a:lnTo>
                    <a:pt x="889402" y="1601832"/>
                  </a:lnTo>
                  <a:lnTo>
                    <a:pt x="890631" y="1601832"/>
                  </a:lnTo>
                  <a:lnTo>
                    <a:pt x="891859" y="1601832"/>
                  </a:lnTo>
                  <a:lnTo>
                    <a:pt x="893088" y="1601832"/>
                  </a:lnTo>
                  <a:lnTo>
                    <a:pt x="894316" y="1601832"/>
                  </a:lnTo>
                  <a:lnTo>
                    <a:pt x="895545" y="1601832"/>
                  </a:lnTo>
                  <a:lnTo>
                    <a:pt x="896773" y="1338362"/>
                  </a:lnTo>
                  <a:lnTo>
                    <a:pt x="898002" y="1338362"/>
                  </a:lnTo>
                  <a:lnTo>
                    <a:pt x="899230" y="1338362"/>
                  </a:lnTo>
                  <a:lnTo>
                    <a:pt x="900459" y="1338362"/>
                  </a:lnTo>
                  <a:lnTo>
                    <a:pt x="901687" y="1338362"/>
                  </a:lnTo>
                  <a:lnTo>
                    <a:pt x="902915" y="1338362"/>
                  </a:lnTo>
                  <a:lnTo>
                    <a:pt x="904144" y="1338362"/>
                  </a:lnTo>
                  <a:lnTo>
                    <a:pt x="905372" y="1338362"/>
                  </a:lnTo>
                  <a:lnTo>
                    <a:pt x="906601" y="1338362"/>
                  </a:lnTo>
                  <a:lnTo>
                    <a:pt x="907829" y="1338362"/>
                  </a:lnTo>
                  <a:lnTo>
                    <a:pt x="909058" y="1338362"/>
                  </a:lnTo>
                  <a:lnTo>
                    <a:pt x="910286" y="1338362"/>
                  </a:lnTo>
                  <a:lnTo>
                    <a:pt x="911515" y="1338362"/>
                  </a:lnTo>
                  <a:lnTo>
                    <a:pt x="912743" y="1338362"/>
                  </a:lnTo>
                  <a:lnTo>
                    <a:pt x="913972" y="1338362"/>
                  </a:lnTo>
                  <a:lnTo>
                    <a:pt x="915200" y="1338362"/>
                  </a:lnTo>
                  <a:lnTo>
                    <a:pt x="916428" y="1338362"/>
                  </a:lnTo>
                  <a:lnTo>
                    <a:pt x="917657" y="1338362"/>
                  </a:lnTo>
                  <a:lnTo>
                    <a:pt x="918885" y="1338362"/>
                  </a:lnTo>
                  <a:lnTo>
                    <a:pt x="920114" y="1338362"/>
                  </a:lnTo>
                  <a:lnTo>
                    <a:pt x="921342" y="1338362"/>
                  </a:lnTo>
                  <a:lnTo>
                    <a:pt x="922571" y="1338362"/>
                  </a:lnTo>
                  <a:lnTo>
                    <a:pt x="923799" y="1338362"/>
                  </a:lnTo>
                  <a:lnTo>
                    <a:pt x="925028" y="1338362"/>
                  </a:lnTo>
                  <a:lnTo>
                    <a:pt x="926256" y="1338362"/>
                  </a:lnTo>
                  <a:lnTo>
                    <a:pt x="927485" y="1338362"/>
                  </a:lnTo>
                  <a:lnTo>
                    <a:pt x="928713" y="1338362"/>
                  </a:lnTo>
                  <a:lnTo>
                    <a:pt x="929941" y="1338362"/>
                  </a:lnTo>
                  <a:lnTo>
                    <a:pt x="931170" y="1338362"/>
                  </a:lnTo>
                  <a:lnTo>
                    <a:pt x="932398" y="1338362"/>
                  </a:lnTo>
                  <a:lnTo>
                    <a:pt x="933627" y="1338362"/>
                  </a:lnTo>
                  <a:lnTo>
                    <a:pt x="934855" y="1338362"/>
                  </a:lnTo>
                  <a:lnTo>
                    <a:pt x="936084" y="1338362"/>
                  </a:lnTo>
                  <a:lnTo>
                    <a:pt x="937312" y="1338362"/>
                  </a:lnTo>
                  <a:lnTo>
                    <a:pt x="938541" y="1338362"/>
                  </a:lnTo>
                  <a:lnTo>
                    <a:pt x="939769" y="1338362"/>
                  </a:lnTo>
                  <a:lnTo>
                    <a:pt x="940998" y="1338362"/>
                  </a:lnTo>
                  <a:lnTo>
                    <a:pt x="942226" y="1338362"/>
                  </a:lnTo>
                  <a:lnTo>
                    <a:pt x="943454" y="1338362"/>
                  </a:lnTo>
                  <a:lnTo>
                    <a:pt x="944683" y="1338362"/>
                  </a:lnTo>
                  <a:lnTo>
                    <a:pt x="945911" y="1338362"/>
                  </a:lnTo>
                  <a:lnTo>
                    <a:pt x="947140" y="1338362"/>
                  </a:lnTo>
                  <a:lnTo>
                    <a:pt x="948368" y="1338362"/>
                  </a:lnTo>
                  <a:lnTo>
                    <a:pt x="949597" y="1338362"/>
                  </a:lnTo>
                  <a:lnTo>
                    <a:pt x="950825" y="1338362"/>
                  </a:lnTo>
                  <a:lnTo>
                    <a:pt x="952054" y="1338362"/>
                  </a:lnTo>
                  <a:lnTo>
                    <a:pt x="953282" y="1338362"/>
                  </a:lnTo>
                  <a:lnTo>
                    <a:pt x="954511" y="1338362"/>
                  </a:lnTo>
                  <a:lnTo>
                    <a:pt x="955739" y="1338362"/>
                  </a:lnTo>
                  <a:lnTo>
                    <a:pt x="956968" y="1338362"/>
                  </a:lnTo>
                  <a:lnTo>
                    <a:pt x="958196" y="1338362"/>
                  </a:lnTo>
                  <a:lnTo>
                    <a:pt x="959424" y="1338362"/>
                  </a:lnTo>
                  <a:lnTo>
                    <a:pt x="960653" y="1338362"/>
                  </a:lnTo>
                  <a:lnTo>
                    <a:pt x="961881" y="1338362"/>
                  </a:lnTo>
                  <a:lnTo>
                    <a:pt x="963110" y="1338362"/>
                  </a:lnTo>
                  <a:lnTo>
                    <a:pt x="964338" y="1338362"/>
                  </a:lnTo>
                  <a:lnTo>
                    <a:pt x="965567" y="1338362"/>
                  </a:lnTo>
                  <a:lnTo>
                    <a:pt x="966795" y="1338362"/>
                  </a:lnTo>
                  <a:lnTo>
                    <a:pt x="968024" y="1338362"/>
                  </a:lnTo>
                  <a:lnTo>
                    <a:pt x="969252" y="1338362"/>
                  </a:lnTo>
                  <a:lnTo>
                    <a:pt x="970481" y="1338362"/>
                  </a:lnTo>
                  <a:lnTo>
                    <a:pt x="971709" y="1338362"/>
                  </a:lnTo>
                  <a:lnTo>
                    <a:pt x="972937" y="1338362"/>
                  </a:lnTo>
                  <a:lnTo>
                    <a:pt x="974166" y="1338362"/>
                  </a:lnTo>
                  <a:lnTo>
                    <a:pt x="975394" y="1338362"/>
                  </a:lnTo>
                  <a:lnTo>
                    <a:pt x="976623" y="1338362"/>
                  </a:lnTo>
                  <a:lnTo>
                    <a:pt x="977851" y="1338362"/>
                  </a:lnTo>
                  <a:lnTo>
                    <a:pt x="979080" y="1338362"/>
                  </a:lnTo>
                  <a:lnTo>
                    <a:pt x="980308" y="1338362"/>
                  </a:lnTo>
                  <a:lnTo>
                    <a:pt x="981537" y="1338362"/>
                  </a:lnTo>
                  <a:lnTo>
                    <a:pt x="982765" y="1338362"/>
                  </a:lnTo>
                  <a:lnTo>
                    <a:pt x="983994" y="1338362"/>
                  </a:lnTo>
                  <a:lnTo>
                    <a:pt x="985222" y="1338362"/>
                  </a:lnTo>
                  <a:lnTo>
                    <a:pt x="986450" y="1338362"/>
                  </a:lnTo>
                  <a:lnTo>
                    <a:pt x="987679" y="1338362"/>
                  </a:lnTo>
                  <a:lnTo>
                    <a:pt x="988907" y="1338362"/>
                  </a:lnTo>
                  <a:lnTo>
                    <a:pt x="990136" y="1338362"/>
                  </a:lnTo>
                  <a:lnTo>
                    <a:pt x="991364" y="1338362"/>
                  </a:lnTo>
                  <a:lnTo>
                    <a:pt x="992593" y="1338362"/>
                  </a:lnTo>
                  <a:lnTo>
                    <a:pt x="993821" y="1338362"/>
                  </a:lnTo>
                  <a:lnTo>
                    <a:pt x="995050" y="1338362"/>
                  </a:lnTo>
                  <a:lnTo>
                    <a:pt x="996278" y="1338362"/>
                  </a:lnTo>
                  <a:lnTo>
                    <a:pt x="997507" y="1338362"/>
                  </a:lnTo>
                  <a:lnTo>
                    <a:pt x="998735" y="1338362"/>
                  </a:lnTo>
                  <a:lnTo>
                    <a:pt x="999964" y="1338362"/>
                  </a:lnTo>
                  <a:lnTo>
                    <a:pt x="1001192" y="1338362"/>
                  </a:lnTo>
                  <a:lnTo>
                    <a:pt x="1002420" y="1338362"/>
                  </a:lnTo>
                  <a:lnTo>
                    <a:pt x="1003649" y="1338362"/>
                  </a:lnTo>
                  <a:lnTo>
                    <a:pt x="1004877" y="1338362"/>
                  </a:lnTo>
                  <a:lnTo>
                    <a:pt x="1006106" y="1338362"/>
                  </a:lnTo>
                  <a:lnTo>
                    <a:pt x="1007334" y="1338362"/>
                  </a:lnTo>
                  <a:lnTo>
                    <a:pt x="1008563" y="1338362"/>
                  </a:lnTo>
                  <a:lnTo>
                    <a:pt x="1009791" y="1338362"/>
                  </a:lnTo>
                  <a:lnTo>
                    <a:pt x="1011020" y="1338362"/>
                  </a:lnTo>
                  <a:lnTo>
                    <a:pt x="1012248" y="1338362"/>
                  </a:lnTo>
                  <a:lnTo>
                    <a:pt x="1013477" y="1338362"/>
                  </a:lnTo>
                  <a:lnTo>
                    <a:pt x="1014705" y="1338362"/>
                  </a:lnTo>
                  <a:lnTo>
                    <a:pt x="1015933" y="1338362"/>
                  </a:lnTo>
                  <a:lnTo>
                    <a:pt x="1017162" y="1338362"/>
                  </a:lnTo>
                  <a:lnTo>
                    <a:pt x="1018390" y="1338362"/>
                  </a:lnTo>
                  <a:lnTo>
                    <a:pt x="1019619" y="1338362"/>
                  </a:lnTo>
                  <a:lnTo>
                    <a:pt x="1020847" y="1338362"/>
                  </a:lnTo>
                  <a:lnTo>
                    <a:pt x="1022076" y="1338362"/>
                  </a:lnTo>
                  <a:lnTo>
                    <a:pt x="1023304" y="1338362"/>
                  </a:lnTo>
                  <a:lnTo>
                    <a:pt x="1024533" y="1338362"/>
                  </a:lnTo>
                  <a:lnTo>
                    <a:pt x="1025761" y="1338362"/>
                  </a:lnTo>
                  <a:lnTo>
                    <a:pt x="1026990" y="1338362"/>
                  </a:lnTo>
                  <a:lnTo>
                    <a:pt x="1028218" y="1338362"/>
                  </a:lnTo>
                  <a:lnTo>
                    <a:pt x="1029446" y="1338362"/>
                  </a:lnTo>
                  <a:lnTo>
                    <a:pt x="1030675" y="1338362"/>
                  </a:lnTo>
                  <a:lnTo>
                    <a:pt x="1031903" y="1338362"/>
                  </a:lnTo>
                  <a:lnTo>
                    <a:pt x="1033132" y="1338362"/>
                  </a:lnTo>
                  <a:lnTo>
                    <a:pt x="1034360" y="1338362"/>
                  </a:lnTo>
                  <a:lnTo>
                    <a:pt x="1035589" y="1338362"/>
                  </a:lnTo>
                  <a:lnTo>
                    <a:pt x="1036817" y="1338362"/>
                  </a:lnTo>
                  <a:lnTo>
                    <a:pt x="1038046" y="1338362"/>
                  </a:lnTo>
                  <a:lnTo>
                    <a:pt x="1039274" y="1338362"/>
                  </a:lnTo>
                  <a:lnTo>
                    <a:pt x="1040503" y="1338362"/>
                  </a:lnTo>
                  <a:lnTo>
                    <a:pt x="1041731" y="1338362"/>
                  </a:lnTo>
                  <a:lnTo>
                    <a:pt x="1042960" y="1338362"/>
                  </a:lnTo>
                  <a:lnTo>
                    <a:pt x="1044188" y="1338362"/>
                  </a:lnTo>
                  <a:lnTo>
                    <a:pt x="1045416" y="1338362"/>
                  </a:lnTo>
                  <a:lnTo>
                    <a:pt x="1046645" y="1338362"/>
                  </a:lnTo>
                  <a:lnTo>
                    <a:pt x="1047873" y="1338362"/>
                  </a:lnTo>
                  <a:lnTo>
                    <a:pt x="1049102" y="1338362"/>
                  </a:lnTo>
                  <a:lnTo>
                    <a:pt x="1050330" y="1338362"/>
                  </a:lnTo>
                  <a:lnTo>
                    <a:pt x="1051559" y="1338362"/>
                  </a:lnTo>
                  <a:lnTo>
                    <a:pt x="1052787" y="1338362"/>
                  </a:lnTo>
                  <a:lnTo>
                    <a:pt x="1054016" y="1338362"/>
                  </a:lnTo>
                  <a:lnTo>
                    <a:pt x="1055244" y="1338362"/>
                  </a:lnTo>
                  <a:lnTo>
                    <a:pt x="1056473" y="1338362"/>
                  </a:lnTo>
                  <a:lnTo>
                    <a:pt x="1057701" y="1338362"/>
                  </a:lnTo>
                  <a:lnTo>
                    <a:pt x="1058929" y="1338362"/>
                  </a:lnTo>
                  <a:lnTo>
                    <a:pt x="1060158" y="1338362"/>
                  </a:lnTo>
                  <a:lnTo>
                    <a:pt x="1061386" y="1338362"/>
                  </a:lnTo>
                  <a:lnTo>
                    <a:pt x="1062615" y="1338362"/>
                  </a:lnTo>
                  <a:lnTo>
                    <a:pt x="1063843" y="1338362"/>
                  </a:lnTo>
                  <a:lnTo>
                    <a:pt x="1065072" y="1338362"/>
                  </a:lnTo>
                  <a:lnTo>
                    <a:pt x="1066300" y="1338362"/>
                  </a:lnTo>
                  <a:lnTo>
                    <a:pt x="1067529" y="1338362"/>
                  </a:lnTo>
                  <a:lnTo>
                    <a:pt x="1068757" y="1338362"/>
                  </a:lnTo>
                  <a:lnTo>
                    <a:pt x="1069986" y="1338362"/>
                  </a:lnTo>
                  <a:lnTo>
                    <a:pt x="1071214" y="1338362"/>
                  </a:lnTo>
                  <a:lnTo>
                    <a:pt x="1072442" y="1338362"/>
                  </a:lnTo>
                  <a:lnTo>
                    <a:pt x="1073671" y="1338362"/>
                  </a:lnTo>
                  <a:lnTo>
                    <a:pt x="1074899" y="1338362"/>
                  </a:lnTo>
                  <a:lnTo>
                    <a:pt x="1076128" y="1338362"/>
                  </a:lnTo>
                  <a:lnTo>
                    <a:pt x="1077356" y="1338362"/>
                  </a:lnTo>
                  <a:lnTo>
                    <a:pt x="1078585" y="1338362"/>
                  </a:lnTo>
                  <a:lnTo>
                    <a:pt x="1079813" y="1338362"/>
                  </a:lnTo>
                  <a:lnTo>
                    <a:pt x="1081042" y="1338362"/>
                  </a:lnTo>
                  <a:lnTo>
                    <a:pt x="1082270" y="1338362"/>
                  </a:lnTo>
                  <a:lnTo>
                    <a:pt x="1083499" y="1338362"/>
                  </a:lnTo>
                  <a:lnTo>
                    <a:pt x="1084727" y="1338362"/>
                  </a:lnTo>
                  <a:lnTo>
                    <a:pt x="1085956" y="1338362"/>
                  </a:lnTo>
                  <a:lnTo>
                    <a:pt x="1087184" y="1338362"/>
                  </a:lnTo>
                  <a:lnTo>
                    <a:pt x="1088412" y="1338362"/>
                  </a:lnTo>
                  <a:lnTo>
                    <a:pt x="1089641" y="1338362"/>
                  </a:lnTo>
                  <a:lnTo>
                    <a:pt x="1090869" y="1338362"/>
                  </a:lnTo>
                  <a:lnTo>
                    <a:pt x="1092098" y="1338362"/>
                  </a:lnTo>
                  <a:lnTo>
                    <a:pt x="1093326" y="1338362"/>
                  </a:lnTo>
                  <a:lnTo>
                    <a:pt x="1094555" y="1338362"/>
                  </a:lnTo>
                  <a:lnTo>
                    <a:pt x="1095783" y="1338362"/>
                  </a:lnTo>
                  <a:lnTo>
                    <a:pt x="1097012" y="1338362"/>
                  </a:lnTo>
                  <a:lnTo>
                    <a:pt x="1098240" y="1338362"/>
                  </a:lnTo>
                  <a:lnTo>
                    <a:pt x="1099469" y="1338362"/>
                  </a:lnTo>
                  <a:lnTo>
                    <a:pt x="1100697" y="1338362"/>
                  </a:lnTo>
                  <a:lnTo>
                    <a:pt x="1101925" y="1338362"/>
                  </a:lnTo>
                  <a:lnTo>
                    <a:pt x="1103154" y="1338362"/>
                  </a:lnTo>
                  <a:lnTo>
                    <a:pt x="1104382" y="1338362"/>
                  </a:lnTo>
                  <a:lnTo>
                    <a:pt x="1105611" y="1338362"/>
                  </a:lnTo>
                  <a:lnTo>
                    <a:pt x="1106839" y="1338362"/>
                  </a:lnTo>
                  <a:lnTo>
                    <a:pt x="1108068" y="1338362"/>
                  </a:lnTo>
                  <a:lnTo>
                    <a:pt x="1109296" y="1338362"/>
                  </a:lnTo>
                  <a:lnTo>
                    <a:pt x="1110525" y="1338362"/>
                  </a:lnTo>
                  <a:lnTo>
                    <a:pt x="1111753" y="1338362"/>
                  </a:lnTo>
                  <a:lnTo>
                    <a:pt x="1112982" y="1338362"/>
                  </a:lnTo>
                  <a:lnTo>
                    <a:pt x="1114210" y="1338362"/>
                  </a:lnTo>
                  <a:lnTo>
                    <a:pt x="1115438" y="1338362"/>
                  </a:lnTo>
                  <a:lnTo>
                    <a:pt x="1116667" y="1338362"/>
                  </a:lnTo>
                  <a:lnTo>
                    <a:pt x="1117895" y="1338362"/>
                  </a:lnTo>
                  <a:lnTo>
                    <a:pt x="1119124" y="1338362"/>
                  </a:lnTo>
                  <a:lnTo>
                    <a:pt x="1120352" y="1338362"/>
                  </a:lnTo>
                  <a:lnTo>
                    <a:pt x="1121581" y="1338362"/>
                  </a:lnTo>
                  <a:lnTo>
                    <a:pt x="1122809" y="1338362"/>
                  </a:lnTo>
                  <a:lnTo>
                    <a:pt x="1124038" y="1338362"/>
                  </a:lnTo>
                  <a:lnTo>
                    <a:pt x="1125266" y="1338362"/>
                  </a:lnTo>
                  <a:lnTo>
                    <a:pt x="1126495" y="1338362"/>
                  </a:lnTo>
                  <a:lnTo>
                    <a:pt x="1127723" y="1338362"/>
                  </a:lnTo>
                  <a:lnTo>
                    <a:pt x="1128952" y="1338362"/>
                  </a:lnTo>
                  <a:lnTo>
                    <a:pt x="1130180" y="1338362"/>
                  </a:lnTo>
                  <a:lnTo>
                    <a:pt x="1131408" y="1338362"/>
                  </a:lnTo>
                  <a:lnTo>
                    <a:pt x="1132637" y="1338362"/>
                  </a:lnTo>
                  <a:lnTo>
                    <a:pt x="1133865" y="1338362"/>
                  </a:lnTo>
                  <a:lnTo>
                    <a:pt x="1135094" y="1338362"/>
                  </a:lnTo>
                  <a:lnTo>
                    <a:pt x="1136322" y="1338362"/>
                  </a:lnTo>
                  <a:lnTo>
                    <a:pt x="1137551" y="1338362"/>
                  </a:lnTo>
                  <a:lnTo>
                    <a:pt x="1138779" y="1338362"/>
                  </a:lnTo>
                  <a:lnTo>
                    <a:pt x="1140008" y="1338362"/>
                  </a:lnTo>
                  <a:lnTo>
                    <a:pt x="1141236" y="1338362"/>
                  </a:lnTo>
                  <a:lnTo>
                    <a:pt x="1142465" y="1338362"/>
                  </a:lnTo>
                  <a:lnTo>
                    <a:pt x="1143693" y="1338362"/>
                  </a:lnTo>
                  <a:lnTo>
                    <a:pt x="1144921" y="1338362"/>
                  </a:lnTo>
                  <a:lnTo>
                    <a:pt x="1146150" y="1338362"/>
                  </a:lnTo>
                  <a:lnTo>
                    <a:pt x="1147378" y="1338362"/>
                  </a:lnTo>
                  <a:lnTo>
                    <a:pt x="1148607" y="1338362"/>
                  </a:lnTo>
                  <a:lnTo>
                    <a:pt x="1149835" y="1338362"/>
                  </a:lnTo>
                  <a:lnTo>
                    <a:pt x="1151064" y="1338362"/>
                  </a:lnTo>
                  <a:lnTo>
                    <a:pt x="1152292" y="1338362"/>
                  </a:lnTo>
                  <a:lnTo>
                    <a:pt x="1153521" y="1338362"/>
                  </a:lnTo>
                  <a:lnTo>
                    <a:pt x="1154749" y="1338362"/>
                  </a:lnTo>
                  <a:lnTo>
                    <a:pt x="1155978" y="1338362"/>
                  </a:lnTo>
                  <a:lnTo>
                    <a:pt x="1157206" y="1338362"/>
                  </a:lnTo>
                  <a:lnTo>
                    <a:pt x="1158434" y="1338362"/>
                  </a:lnTo>
                  <a:lnTo>
                    <a:pt x="1159663" y="1338362"/>
                  </a:lnTo>
                  <a:lnTo>
                    <a:pt x="1160891" y="1338362"/>
                  </a:lnTo>
                  <a:lnTo>
                    <a:pt x="1162120" y="1338362"/>
                  </a:lnTo>
                  <a:lnTo>
                    <a:pt x="1163348" y="1338362"/>
                  </a:lnTo>
                  <a:lnTo>
                    <a:pt x="1164577" y="1338362"/>
                  </a:lnTo>
                  <a:lnTo>
                    <a:pt x="1165805" y="1338362"/>
                  </a:lnTo>
                  <a:lnTo>
                    <a:pt x="1167034" y="1338362"/>
                  </a:lnTo>
                  <a:lnTo>
                    <a:pt x="1168262" y="1338362"/>
                  </a:lnTo>
                  <a:lnTo>
                    <a:pt x="1169491" y="1338362"/>
                  </a:lnTo>
                  <a:lnTo>
                    <a:pt x="1170719" y="1338362"/>
                  </a:lnTo>
                  <a:lnTo>
                    <a:pt x="1171948" y="1338362"/>
                  </a:lnTo>
                  <a:lnTo>
                    <a:pt x="1173176" y="1338362"/>
                  </a:lnTo>
                  <a:lnTo>
                    <a:pt x="1174404" y="1338362"/>
                  </a:lnTo>
                  <a:lnTo>
                    <a:pt x="1175633" y="1338362"/>
                  </a:lnTo>
                  <a:lnTo>
                    <a:pt x="1176861" y="1338362"/>
                  </a:lnTo>
                  <a:lnTo>
                    <a:pt x="1178090" y="1338362"/>
                  </a:lnTo>
                  <a:lnTo>
                    <a:pt x="1179318" y="1338362"/>
                  </a:lnTo>
                  <a:lnTo>
                    <a:pt x="1180547" y="1338362"/>
                  </a:lnTo>
                  <a:lnTo>
                    <a:pt x="1181775" y="1338362"/>
                  </a:lnTo>
                  <a:lnTo>
                    <a:pt x="1183004" y="1338362"/>
                  </a:lnTo>
                  <a:lnTo>
                    <a:pt x="1184232" y="1338362"/>
                  </a:lnTo>
                  <a:lnTo>
                    <a:pt x="1185461" y="1338362"/>
                  </a:lnTo>
                  <a:lnTo>
                    <a:pt x="1186689" y="1338362"/>
                  </a:lnTo>
                  <a:lnTo>
                    <a:pt x="1187917" y="1338362"/>
                  </a:lnTo>
                  <a:lnTo>
                    <a:pt x="1189146" y="1338362"/>
                  </a:lnTo>
                  <a:lnTo>
                    <a:pt x="1190374" y="1338362"/>
                  </a:lnTo>
                  <a:lnTo>
                    <a:pt x="1191603" y="1338362"/>
                  </a:lnTo>
                  <a:lnTo>
                    <a:pt x="1192831" y="1338362"/>
                  </a:lnTo>
                  <a:lnTo>
                    <a:pt x="1194060" y="1338362"/>
                  </a:lnTo>
                  <a:lnTo>
                    <a:pt x="1195288" y="1338362"/>
                  </a:lnTo>
                  <a:lnTo>
                    <a:pt x="1196517" y="1338362"/>
                  </a:lnTo>
                  <a:lnTo>
                    <a:pt x="1197745" y="1338362"/>
                  </a:lnTo>
                  <a:lnTo>
                    <a:pt x="1198974" y="1338362"/>
                  </a:lnTo>
                  <a:lnTo>
                    <a:pt x="1200202" y="1338362"/>
                  </a:lnTo>
                  <a:lnTo>
                    <a:pt x="1201430" y="1338362"/>
                  </a:lnTo>
                  <a:lnTo>
                    <a:pt x="1202659" y="1338362"/>
                  </a:lnTo>
                  <a:lnTo>
                    <a:pt x="1203887" y="1338362"/>
                  </a:lnTo>
                  <a:lnTo>
                    <a:pt x="1205116" y="1338362"/>
                  </a:lnTo>
                  <a:lnTo>
                    <a:pt x="1206344" y="1338362"/>
                  </a:lnTo>
                  <a:lnTo>
                    <a:pt x="1207573" y="1338362"/>
                  </a:lnTo>
                  <a:lnTo>
                    <a:pt x="1208801" y="1338362"/>
                  </a:lnTo>
                  <a:lnTo>
                    <a:pt x="1210030" y="1338362"/>
                  </a:lnTo>
                  <a:lnTo>
                    <a:pt x="1211258" y="1338362"/>
                  </a:lnTo>
                  <a:lnTo>
                    <a:pt x="1212487" y="1338362"/>
                  </a:lnTo>
                  <a:lnTo>
                    <a:pt x="1213715" y="1338362"/>
                  </a:lnTo>
                  <a:lnTo>
                    <a:pt x="1214943" y="1338362"/>
                  </a:lnTo>
                  <a:lnTo>
                    <a:pt x="1216172" y="1338362"/>
                  </a:lnTo>
                  <a:lnTo>
                    <a:pt x="1217400" y="1338362"/>
                  </a:lnTo>
                  <a:lnTo>
                    <a:pt x="1218629" y="1338362"/>
                  </a:lnTo>
                  <a:lnTo>
                    <a:pt x="1219857" y="1338362"/>
                  </a:lnTo>
                  <a:lnTo>
                    <a:pt x="1221086" y="1338362"/>
                  </a:lnTo>
                  <a:lnTo>
                    <a:pt x="1222314" y="1338362"/>
                  </a:lnTo>
                  <a:lnTo>
                    <a:pt x="1223543" y="1338362"/>
                  </a:lnTo>
                  <a:lnTo>
                    <a:pt x="1224771" y="1338362"/>
                  </a:lnTo>
                  <a:lnTo>
                    <a:pt x="1226000" y="1338362"/>
                  </a:lnTo>
                  <a:lnTo>
                    <a:pt x="1227228" y="1338362"/>
                  </a:lnTo>
                  <a:lnTo>
                    <a:pt x="1228457" y="1338362"/>
                  </a:lnTo>
                  <a:lnTo>
                    <a:pt x="1229685" y="1338362"/>
                  </a:lnTo>
                  <a:lnTo>
                    <a:pt x="1230913" y="1338362"/>
                  </a:lnTo>
                  <a:lnTo>
                    <a:pt x="1232142" y="1338362"/>
                  </a:lnTo>
                  <a:lnTo>
                    <a:pt x="1233370" y="1338362"/>
                  </a:lnTo>
                  <a:lnTo>
                    <a:pt x="1234599" y="1338362"/>
                  </a:lnTo>
                  <a:lnTo>
                    <a:pt x="1235827" y="1338362"/>
                  </a:lnTo>
                  <a:lnTo>
                    <a:pt x="1237056" y="1338362"/>
                  </a:lnTo>
                  <a:lnTo>
                    <a:pt x="1238284" y="1338362"/>
                  </a:lnTo>
                  <a:lnTo>
                    <a:pt x="1239513" y="1338362"/>
                  </a:lnTo>
                  <a:lnTo>
                    <a:pt x="1240741" y="1338362"/>
                  </a:lnTo>
                  <a:lnTo>
                    <a:pt x="1241970" y="1338362"/>
                  </a:lnTo>
                  <a:lnTo>
                    <a:pt x="1243198" y="1338362"/>
                  </a:lnTo>
                  <a:lnTo>
                    <a:pt x="1244426" y="1338362"/>
                  </a:lnTo>
                  <a:lnTo>
                    <a:pt x="1245655" y="1338362"/>
                  </a:lnTo>
                  <a:lnTo>
                    <a:pt x="1246883" y="1338362"/>
                  </a:lnTo>
                  <a:lnTo>
                    <a:pt x="1248112" y="1338362"/>
                  </a:lnTo>
                  <a:lnTo>
                    <a:pt x="1249340" y="1338362"/>
                  </a:lnTo>
                  <a:lnTo>
                    <a:pt x="1250569" y="1338362"/>
                  </a:lnTo>
                  <a:lnTo>
                    <a:pt x="1251797" y="1338362"/>
                  </a:lnTo>
                  <a:lnTo>
                    <a:pt x="1253026" y="1338362"/>
                  </a:lnTo>
                  <a:lnTo>
                    <a:pt x="1254254" y="1338362"/>
                  </a:lnTo>
                  <a:lnTo>
                    <a:pt x="1255483" y="1338362"/>
                  </a:lnTo>
                  <a:lnTo>
                    <a:pt x="1256711" y="1338362"/>
                  </a:lnTo>
                  <a:lnTo>
                    <a:pt x="1257939" y="1338362"/>
                  </a:lnTo>
                  <a:lnTo>
                    <a:pt x="1259168" y="1338362"/>
                  </a:lnTo>
                  <a:lnTo>
                    <a:pt x="1260396" y="1338362"/>
                  </a:lnTo>
                  <a:lnTo>
                    <a:pt x="1261625" y="1338362"/>
                  </a:lnTo>
                  <a:lnTo>
                    <a:pt x="1262853" y="1338362"/>
                  </a:lnTo>
                  <a:lnTo>
                    <a:pt x="1264082" y="1338362"/>
                  </a:lnTo>
                  <a:lnTo>
                    <a:pt x="1265310" y="1338362"/>
                  </a:lnTo>
                  <a:lnTo>
                    <a:pt x="1266539" y="1338362"/>
                  </a:lnTo>
                  <a:lnTo>
                    <a:pt x="1267767" y="1338362"/>
                  </a:lnTo>
                  <a:lnTo>
                    <a:pt x="1268996" y="1338362"/>
                  </a:lnTo>
                  <a:lnTo>
                    <a:pt x="1270224" y="1338362"/>
                  </a:lnTo>
                  <a:lnTo>
                    <a:pt x="1271453" y="1338362"/>
                  </a:lnTo>
                  <a:lnTo>
                    <a:pt x="1272681" y="1338362"/>
                  </a:lnTo>
                  <a:lnTo>
                    <a:pt x="1273909" y="1338362"/>
                  </a:lnTo>
                  <a:lnTo>
                    <a:pt x="1275138" y="1338362"/>
                  </a:lnTo>
                  <a:lnTo>
                    <a:pt x="1276366" y="1338362"/>
                  </a:lnTo>
                  <a:lnTo>
                    <a:pt x="1277595" y="1338362"/>
                  </a:lnTo>
                  <a:lnTo>
                    <a:pt x="1278823" y="1338362"/>
                  </a:lnTo>
                  <a:lnTo>
                    <a:pt x="1280052" y="1338362"/>
                  </a:lnTo>
                  <a:lnTo>
                    <a:pt x="1281280" y="1338362"/>
                  </a:lnTo>
                  <a:lnTo>
                    <a:pt x="1282509" y="1338362"/>
                  </a:lnTo>
                  <a:lnTo>
                    <a:pt x="1283737" y="1338362"/>
                  </a:lnTo>
                  <a:lnTo>
                    <a:pt x="1284966" y="1338362"/>
                  </a:lnTo>
                  <a:lnTo>
                    <a:pt x="1286194" y="1338362"/>
                  </a:lnTo>
                  <a:lnTo>
                    <a:pt x="1287422" y="1338362"/>
                  </a:lnTo>
                  <a:lnTo>
                    <a:pt x="1288651" y="1338362"/>
                  </a:lnTo>
                  <a:lnTo>
                    <a:pt x="1289879" y="1338362"/>
                  </a:lnTo>
                  <a:lnTo>
                    <a:pt x="1291108" y="1338362"/>
                  </a:lnTo>
                  <a:lnTo>
                    <a:pt x="1292336" y="1338362"/>
                  </a:lnTo>
                  <a:lnTo>
                    <a:pt x="1293565" y="1338362"/>
                  </a:lnTo>
                  <a:lnTo>
                    <a:pt x="1294793" y="1338362"/>
                  </a:lnTo>
                  <a:lnTo>
                    <a:pt x="1296022" y="1338362"/>
                  </a:lnTo>
                  <a:lnTo>
                    <a:pt x="1297250" y="1338362"/>
                  </a:lnTo>
                  <a:lnTo>
                    <a:pt x="1298479" y="1338362"/>
                  </a:lnTo>
                  <a:lnTo>
                    <a:pt x="1299707" y="1338362"/>
                  </a:lnTo>
                  <a:lnTo>
                    <a:pt x="1300935" y="1338362"/>
                  </a:lnTo>
                  <a:lnTo>
                    <a:pt x="1302164" y="1338362"/>
                  </a:lnTo>
                  <a:lnTo>
                    <a:pt x="1303392" y="1338362"/>
                  </a:lnTo>
                  <a:lnTo>
                    <a:pt x="1304621" y="1338362"/>
                  </a:lnTo>
                  <a:lnTo>
                    <a:pt x="1305849" y="1338362"/>
                  </a:lnTo>
                  <a:lnTo>
                    <a:pt x="1307078" y="1338362"/>
                  </a:lnTo>
                  <a:lnTo>
                    <a:pt x="1308306" y="1338362"/>
                  </a:lnTo>
                  <a:lnTo>
                    <a:pt x="1309535" y="1338362"/>
                  </a:lnTo>
                  <a:lnTo>
                    <a:pt x="1310763" y="1338362"/>
                  </a:lnTo>
                  <a:lnTo>
                    <a:pt x="1311992" y="1338362"/>
                  </a:lnTo>
                  <a:lnTo>
                    <a:pt x="1313220" y="1338362"/>
                  </a:lnTo>
                  <a:lnTo>
                    <a:pt x="1314449" y="1338362"/>
                  </a:lnTo>
                  <a:lnTo>
                    <a:pt x="1315677" y="1338362"/>
                  </a:lnTo>
                  <a:lnTo>
                    <a:pt x="1316905" y="1338362"/>
                  </a:lnTo>
                  <a:lnTo>
                    <a:pt x="1318134" y="1338362"/>
                  </a:lnTo>
                  <a:lnTo>
                    <a:pt x="1319362" y="1338362"/>
                  </a:lnTo>
                  <a:lnTo>
                    <a:pt x="1320591" y="1338362"/>
                  </a:lnTo>
                  <a:lnTo>
                    <a:pt x="1321819" y="1338362"/>
                  </a:lnTo>
                  <a:lnTo>
                    <a:pt x="1323048" y="1338362"/>
                  </a:lnTo>
                  <a:lnTo>
                    <a:pt x="1324276" y="1338362"/>
                  </a:lnTo>
                  <a:lnTo>
                    <a:pt x="1325505" y="1338362"/>
                  </a:lnTo>
                  <a:lnTo>
                    <a:pt x="1326733" y="1338362"/>
                  </a:lnTo>
                  <a:lnTo>
                    <a:pt x="1327962" y="1338362"/>
                  </a:lnTo>
                  <a:lnTo>
                    <a:pt x="1329190" y="1338362"/>
                  </a:lnTo>
                  <a:lnTo>
                    <a:pt x="1330418" y="1338362"/>
                  </a:lnTo>
                  <a:lnTo>
                    <a:pt x="1331647" y="1338362"/>
                  </a:lnTo>
                  <a:lnTo>
                    <a:pt x="1332875" y="1338362"/>
                  </a:lnTo>
                  <a:lnTo>
                    <a:pt x="1334104" y="1338362"/>
                  </a:lnTo>
                  <a:lnTo>
                    <a:pt x="1335332" y="1338362"/>
                  </a:lnTo>
                  <a:lnTo>
                    <a:pt x="1336561" y="1338362"/>
                  </a:lnTo>
                  <a:lnTo>
                    <a:pt x="1337789" y="1338362"/>
                  </a:lnTo>
                  <a:lnTo>
                    <a:pt x="1339018" y="1338362"/>
                  </a:lnTo>
                  <a:lnTo>
                    <a:pt x="1340246" y="1338362"/>
                  </a:lnTo>
                  <a:lnTo>
                    <a:pt x="1341475" y="1338362"/>
                  </a:lnTo>
                  <a:lnTo>
                    <a:pt x="1342703" y="1338362"/>
                  </a:lnTo>
                  <a:lnTo>
                    <a:pt x="1343931" y="1338362"/>
                  </a:lnTo>
                  <a:lnTo>
                    <a:pt x="1345160" y="1338362"/>
                  </a:lnTo>
                  <a:lnTo>
                    <a:pt x="1346388" y="1338362"/>
                  </a:lnTo>
                  <a:lnTo>
                    <a:pt x="1347617" y="1338362"/>
                  </a:lnTo>
                  <a:lnTo>
                    <a:pt x="1348845" y="1338362"/>
                  </a:lnTo>
                  <a:lnTo>
                    <a:pt x="1350074" y="1338362"/>
                  </a:lnTo>
                  <a:lnTo>
                    <a:pt x="1351302" y="1338362"/>
                  </a:lnTo>
                  <a:lnTo>
                    <a:pt x="1352531" y="1338362"/>
                  </a:lnTo>
                  <a:lnTo>
                    <a:pt x="1353759" y="1338362"/>
                  </a:lnTo>
                  <a:lnTo>
                    <a:pt x="1354988" y="1338362"/>
                  </a:lnTo>
                  <a:lnTo>
                    <a:pt x="1356216" y="1338362"/>
                  </a:lnTo>
                  <a:lnTo>
                    <a:pt x="1357445" y="1338362"/>
                  </a:lnTo>
                  <a:lnTo>
                    <a:pt x="1358673" y="1338362"/>
                  </a:lnTo>
                  <a:lnTo>
                    <a:pt x="1359901" y="1338362"/>
                  </a:lnTo>
                  <a:lnTo>
                    <a:pt x="1361130" y="1338362"/>
                  </a:lnTo>
                  <a:lnTo>
                    <a:pt x="1362358" y="1338362"/>
                  </a:lnTo>
                  <a:lnTo>
                    <a:pt x="1363587" y="1338362"/>
                  </a:lnTo>
                  <a:lnTo>
                    <a:pt x="1364815" y="1338362"/>
                  </a:lnTo>
                  <a:lnTo>
                    <a:pt x="1366044" y="1338362"/>
                  </a:lnTo>
                  <a:lnTo>
                    <a:pt x="1367272" y="1338362"/>
                  </a:lnTo>
                  <a:lnTo>
                    <a:pt x="1368501" y="1338362"/>
                  </a:lnTo>
                  <a:lnTo>
                    <a:pt x="1369729" y="1338362"/>
                  </a:lnTo>
                  <a:lnTo>
                    <a:pt x="1370958" y="1338362"/>
                  </a:lnTo>
                  <a:lnTo>
                    <a:pt x="1372186" y="1338362"/>
                  </a:lnTo>
                  <a:lnTo>
                    <a:pt x="1373414" y="1338362"/>
                  </a:lnTo>
                  <a:lnTo>
                    <a:pt x="1374643" y="1338362"/>
                  </a:lnTo>
                  <a:lnTo>
                    <a:pt x="1375871" y="1338362"/>
                  </a:lnTo>
                  <a:lnTo>
                    <a:pt x="1377100" y="1338362"/>
                  </a:lnTo>
                  <a:lnTo>
                    <a:pt x="1378328" y="1338362"/>
                  </a:lnTo>
                  <a:lnTo>
                    <a:pt x="1379557" y="1338362"/>
                  </a:lnTo>
                  <a:lnTo>
                    <a:pt x="1380785" y="1338362"/>
                  </a:lnTo>
                  <a:lnTo>
                    <a:pt x="1382014" y="1338362"/>
                  </a:lnTo>
                  <a:lnTo>
                    <a:pt x="1383242" y="1338362"/>
                  </a:lnTo>
                  <a:lnTo>
                    <a:pt x="1384471" y="1338362"/>
                  </a:lnTo>
                  <a:lnTo>
                    <a:pt x="1385699" y="1338362"/>
                  </a:lnTo>
                  <a:lnTo>
                    <a:pt x="1386927" y="1338362"/>
                  </a:lnTo>
                  <a:lnTo>
                    <a:pt x="1388156" y="1338362"/>
                  </a:lnTo>
                  <a:lnTo>
                    <a:pt x="1389384" y="1338362"/>
                  </a:lnTo>
                  <a:lnTo>
                    <a:pt x="1390613" y="1338362"/>
                  </a:lnTo>
                  <a:lnTo>
                    <a:pt x="1391841" y="1338362"/>
                  </a:lnTo>
                  <a:lnTo>
                    <a:pt x="1393070" y="1338362"/>
                  </a:lnTo>
                  <a:lnTo>
                    <a:pt x="1394298" y="1338362"/>
                  </a:lnTo>
                  <a:lnTo>
                    <a:pt x="1395527" y="1338362"/>
                  </a:lnTo>
                  <a:lnTo>
                    <a:pt x="1396755" y="1338362"/>
                  </a:lnTo>
                  <a:lnTo>
                    <a:pt x="1397984" y="1338362"/>
                  </a:lnTo>
                  <a:lnTo>
                    <a:pt x="1399212" y="1338362"/>
                  </a:lnTo>
                  <a:lnTo>
                    <a:pt x="1400441" y="1338362"/>
                  </a:lnTo>
                  <a:lnTo>
                    <a:pt x="1401669" y="1338362"/>
                  </a:lnTo>
                  <a:lnTo>
                    <a:pt x="1402897" y="1338362"/>
                  </a:lnTo>
                  <a:lnTo>
                    <a:pt x="1404126" y="1338362"/>
                  </a:lnTo>
                  <a:lnTo>
                    <a:pt x="1405354" y="1338362"/>
                  </a:lnTo>
                  <a:lnTo>
                    <a:pt x="1406583" y="1338362"/>
                  </a:lnTo>
                  <a:lnTo>
                    <a:pt x="1407811" y="1338362"/>
                  </a:lnTo>
                  <a:lnTo>
                    <a:pt x="1409040" y="1338362"/>
                  </a:lnTo>
                  <a:lnTo>
                    <a:pt x="1410268" y="1338362"/>
                  </a:lnTo>
                  <a:lnTo>
                    <a:pt x="1411497" y="1338362"/>
                  </a:lnTo>
                  <a:lnTo>
                    <a:pt x="1412725" y="1338362"/>
                  </a:lnTo>
                  <a:lnTo>
                    <a:pt x="1413954" y="1338362"/>
                  </a:lnTo>
                  <a:lnTo>
                    <a:pt x="1415182" y="1338362"/>
                  </a:lnTo>
                  <a:lnTo>
                    <a:pt x="1416410" y="1338362"/>
                  </a:lnTo>
                  <a:lnTo>
                    <a:pt x="1417639" y="1338362"/>
                  </a:lnTo>
                  <a:lnTo>
                    <a:pt x="1418867" y="1338362"/>
                  </a:lnTo>
                  <a:lnTo>
                    <a:pt x="1420096" y="1338362"/>
                  </a:lnTo>
                  <a:lnTo>
                    <a:pt x="1421324" y="1338362"/>
                  </a:lnTo>
                  <a:lnTo>
                    <a:pt x="1422553" y="1338362"/>
                  </a:lnTo>
                  <a:lnTo>
                    <a:pt x="1423781" y="1338362"/>
                  </a:lnTo>
                  <a:lnTo>
                    <a:pt x="1425010" y="1338362"/>
                  </a:lnTo>
                  <a:lnTo>
                    <a:pt x="1426238" y="1338362"/>
                  </a:lnTo>
                  <a:lnTo>
                    <a:pt x="1427467" y="1338362"/>
                  </a:lnTo>
                  <a:lnTo>
                    <a:pt x="1428695" y="1338362"/>
                  </a:lnTo>
                  <a:lnTo>
                    <a:pt x="1429923" y="1338362"/>
                  </a:lnTo>
                  <a:lnTo>
                    <a:pt x="1431152" y="1338362"/>
                  </a:lnTo>
                  <a:lnTo>
                    <a:pt x="1432380" y="1338362"/>
                  </a:lnTo>
                  <a:lnTo>
                    <a:pt x="1433609" y="1338362"/>
                  </a:lnTo>
                  <a:lnTo>
                    <a:pt x="1434837" y="1338362"/>
                  </a:lnTo>
                  <a:lnTo>
                    <a:pt x="1436066" y="1338362"/>
                  </a:lnTo>
                  <a:lnTo>
                    <a:pt x="1437294" y="1338362"/>
                  </a:lnTo>
                  <a:lnTo>
                    <a:pt x="1438523" y="1338362"/>
                  </a:lnTo>
                  <a:lnTo>
                    <a:pt x="1439751" y="1338362"/>
                  </a:lnTo>
                  <a:lnTo>
                    <a:pt x="1440980" y="1338362"/>
                  </a:lnTo>
                  <a:lnTo>
                    <a:pt x="1442208" y="1338362"/>
                  </a:lnTo>
                  <a:lnTo>
                    <a:pt x="1443437" y="1338362"/>
                  </a:lnTo>
                  <a:lnTo>
                    <a:pt x="1444665" y="1338362"/>
                  </a:lnTo>
                  <a:lnTo>
                    <a:pt x="1445893" y="1338362"/>
                  </a:lnTo>
                  <a:lnTo>
                    <a:pt x="1447122" y="1338362"/>
                  </a:lnTo>
                  <a:lnTo>
                    <a:pt x="1448350" y="1338362"/>
                  </a:lnTo>
                  <a:lnTo>
                    <a:pt x="1449579" y="1338362"/>
                  </a:lnTo>
                  <a:lnTo>
                    <a:pt x="1450807" y="1338362"/>
                  </a:lnTo>
                  <a:lnTo>
                    <a:pt x="1452036" y="1338362"/>
                  </a:lnTo>
                  <a:lnTo>
                    <a:pt x="1453264" y="1338362"/>
                  </a:lnTo>
                  <a:lnTo>
                    <a:pt x="1454493" y="1338362"/>
                  </a:lnTo>
                  <a:lnTo>
                    <a:pt x="1455721" y="1338362"/>
                  </a:lnTo>
                  <a:lnTo>
                    <a:pt x="1456950" y="1338362"/>
                  </a:lnTo>
                  <a:lnTo>
                    <a:pt x="1458178" y="1338362"/>
                  </a:lnTo>
                  <a:lnTo>
                    <a:pt x="1459406" y="1338362"/>
                  </a:lnTo>
                  <a:lnTo>
                    <a:pt x="1460635" y="1338362"/>
                  </a:lnTo>
                  <a:lnTo>
                    <a:pt x="1461863" y="1338362"/>
                  </a:lnTo>
                  <a:lnTo>
                    <a:pt x="1463092" y="1338362"/>
                  </a:lnTo>
                  <a:lnTo>
                    <a:pt x="1464320" y="1338362"/>
                  </a:lnTo>
                  <a:lnTo>
                    <a:pt x="1465549" y="1338362"/>
                  </a:lnTo>
                  <a:lnTo>
                    <a:pt x="1466777" y="1338362"/>
                  </a:lnTo>
                  <a:lnTo>
                    <a:pt x="1468006" y="1338362"/>
                  </a:lnTo>
                  <a:lnTo>
                    <a:pt x="1469234" y="1338362"/>
                  </a:lnTo>
                  <a:lnTo>
                    <a:pt x="1470463" y="1338362"/>
                  </a:lnTo>
                  <a:lnTo>
                    <a:pt x="1471691" y="1338362"/>
                  </a:lnTo>
                  <a:lnTo>
                    <a:pt x="1472919" y="1338362"/>
                  </a:lnTo>
                  <a:lnTo>
                    <a:pt x="1474148" y="1338362"/>
                  </a:lnTo>
                  <a:lnTo>
                    <a:pt x="1475376" y="1338362"/>
                  </a:lnTo>
                  <a:lnTo>
                    <a:pt x="1476605" y="1338362"/>
                  </a:lnTo>
                  <a:lnTo>
                    <a:pt x="1477833" y="1338362"/>
                  </a:lnTo>
                  <a:lnTo>
                    <a:pt x="1479062" y="1338362"/>
                  </a:lnTo>
                  <a:lnTo>
                    <a:pt x="1480290" y="1338362"/>
                  </a:lnTo>
                  <a:lnTo>
                    <a:pt x="1481519" y="1338362"/>
                  </a:lnTo>
                  <a:lnTo>
                    <a:pt x="1482747" y="1338362"/>
                  </a:lnTo>
                  <a:lnTo>
                    <a:pt x="1483976" y="1338362"/>
                  </a:lnTo>
                  <a:lnTo>
                    <a:pt x="1485204" y="1338362"/>
                  </a:lnTo>
                  <a:lnTo>
                    <a:pt x="1486433" y="1338362"/>
                  </a:lnTo>
                  <a:lnTo>
                    <a:pt x="1487661" y="1338362"/>
                  </a:lnTo>
                  <a:lnTo>
                    <a:pt x="1488889" y="1338362"/>
                  </a:lnTo>
                  <a:lnTo>
                    <a:pt x="1490118" y="1338362"/>
                  </a:lnTo>
                  <a:lnTo>
                    <a:pt x="1491346" y="1338362"/>
                  </a:lnTo>
                  <a:lnTo>
                    <a:pt x="1492575" y="1338362"/>
                  </a:lnTo>
                  <a:lnTo>
                    <a:pt x="1493803" y="1338362"/>
                  </a:lnTo>
                  <a:lnTo>
                    <a:pt x="1495032" y="1338362"/>
                  </a:lnTo>
                  <a:lnTo>
                    <a:pt x="1496260" y="1338362"/>
                  </a:lnTo>
                  <a:lnTo>
                    <a:pt x="1497489" y="1338362"/>
                  </a:lnTo>
                  <a:lnTo>
                    <a:pt x="1498717" y="1338362"/>
                  </a:lnTo>
                  <a:lnTo>
                    <a:pt x="1499946" y="1338362"/>
                  </a:lnTo>
                  <a:lnTo>
                    <a:pt x="1501174" y="1338362"/>
                  </a:lnTo>
                  <a:lnTo>
                    <a:pt x="1502402" y="1338362"/>
                  </a:lnTo>
                  <a:lnTo>
                    <a:pt x="1503631" y="1338362"/>
                  </a:lnTo>
                  <a:lnTo>
                    <a:pt x="1504859" y="1338362"/>
                  </a:lnTo>
                  <a:lnTo>
                    <a:pt x="1506088" y="1338362"/>
                  </a:lnTo>
                  <a:lnTo>
                    <a:pt x="1507316" y="1338362"/>
                  </a:lnTo>
                  <a:lnTo>
                    <a:pt x="1508545" y="1338362"/>
                  </a:lnTo>
                  <a:lnTo>
                    <a:pt x="1509773" y="1338362"/>
                  </a:lnTo>
                  <a:lnTo>
                    <a:pt x="1511002" y="1338362"/>
                  </a:lnTo>
                  <a:lnTo>
                    <a:pt x="1512230" y="1338362"/>
                  </a:lnTo>
                  <a:lnTo>
                    <a:pt x="1513459" y="1338362"/>
                  </a:lnTo>
                  <a:lnTo>
                    <a:pt x="1514687" y="1338362"/>
                  </a:lnTo>
                  <a:lnTo>
                    <a:pt x="1515915" y="1338362"/>
                  </a:lnTo>
                  <a:lnTo>
                    <a:pt x="1517144" y="1338362"/>
                  </a:lnTo>
                  <a:lnTo>
                    <a:pt x="1518372" y="1338362"/>
                  </a:lnTo>
                  <a:lnTo>
                    <a:pt x="1519601" y="1338362"/>
                  </a:lnTo>
                  <a:lnTo>
                    <a:pt x="1520829" y="1338362"/>
                  </a:lnTo>
                  <a:lnTo>
                    <a:pt x="1522058" y="1338362"/>
                  </a:lnTo>
                  <a:lnTo>
                    <a:pt x="1523286" y="1338362"/>
                  </a:lnTo>
                  <a:lnTo>
                    <a:pt x="1524515" y="1338362"/>
                  </a:lnTo>
                  <a:lnTo>
                    <a:pt x="1525743" y="1338362"/>
                  </a:lnTo>
                  <a:lnTo>
                    <a:pt x="1526972" y="1338362"/>
                  </a:lnTo>
                  <a:lnTo>
                    <a:pt x="1528200" y="1338362"/>
                  </a:lnTo>
                  <a:lnTo>
                    <a:pt x="1529428" y="1338362"/>
                  </a:lnTo>
                  <a:lnTo>
                    <a:pt x="1530657" y="1338362"/>
                  </a:lnTo>
                  <a:lnTo>
                    <a:pt x="1531885" y="1338362"/>
                  </a:lnTo>
                  <a:lnTo>
                    <a:pt x="1533114" y="1338362"/>
                  </a:lnTo>
                  <a:lnTo>
                    <a:pt x="1534342" y="1338362"/>
                  </a:lnTo>
                  <a:lnTo>
                    <a:pt x="1535571" y="1338362"/>
                  </a:lnTo>
                  <a:lnTo>
                    <a:pt x="1536799" y="1338362"/>
                  </a:lnTo>
                  <a:lnTo>
                    <a:pt x="1538028" y="1338362"/>
                  </a:lnTo>
                  <a:lnTo>
                    <a:pt x="1539256" y="1338362"/>
                  </a:lnTo>
                  <a:lnTo>
                    <a:pt x="1540485" y="1338362"/>
                  </a:lnTo>
                  <a:lnTo>
                    <a:pt x="1541713" y="1338362"/>
                  </a:lnTo>
                  <a:lnTo>
                    <a:pt x="1542942" y="1338362"/>
                  </a:lnTo>
                  <a:lnTo>
                    <a:pt x="1544170" y="1338362"/>
                  </a:lnTo>
                  <a:lnTo>
                    <a:pt x="1545398" y="1338362"/>
                  </a:lnTo>
                  <a:lnTo>
                    <a:pt x="1546627" y="1338362"/>
                  </a:lnTo>
                  <a:lnTo>
                    <a:pt x="1547855" y="1338362"/>
                  </a:lnTo>
                  <a:lnTo>
                    <a:pt x="1549084" y="1338362"/>
                  </a:lnTo>
                  <a:lnTo>
                    <a:pt x="1550312" y="1338362"/>
                  </a:lnTo>
                  <a:lnTo>
                    <a:pt x="1551541" y="1338362"/>
                  </a:lnTo>
                  <a:lnTo>
                    <a:pt x="1552769" y="1338362"/>
                  </a:lnTo>
                  <a:lnTo>
                    <a:pt x="1553998" y="1338362"/>
                  </a:lnTo>
                  <a:lnTo>
                    <a:pt x="1555226" y="1338362"/>
                  </a:lnTo>
                  <a:lnTo>
                    <a:pt x="1556455" y="1338362"/>
                  </a:lnTo>
                  <a:lnTo>
                    <a:pt x="1557683" y="1338362"/>
                  </a:lnTo>
                  <a:lnTo>
                    <a:pt x="1558911" y="1338362"/>
                  </a:lnTo>
                  <a:lnTo>
                    <a:pt x="1560140" y="1338362"/>
                  </a:lnTo>
                  <a:lnTo>
                    <a:pt x="1561368" y="1338362"/>
                  </a:lnTo>
                  <a:lnTo>
                    <a:pt x="1562597" y="1338362"/>
                  </a:lnTo>
                  <a:lnTo>
                    <a:pt x="1563825" y="1338362"/>
                  </a:lnTo>
                  <a:lnTo>
                    <a:pt x="1565054" y="1338362"/>
                  </a:lnTo>
                  <a:lnTo>
                    <a:pt x="1566282" y="1338362"/>
                  </a:lnTo>
                  <a:lnTo>
                    <a:pt x="1567511" y="1338362"/>
                  </a:lnTo>
                  <a:lnTo>
                    <a:pt x="1568739" y="1338362"/>
                  </a:lnTo>
                  <a:lnTo>
                    <a:pt x="1569968" y="1338362"/>
                  </a:lnTo>
                  <a:lnTo>
                    <a:pt x="1571196" y="1338362"/>
                  </a:lnTo>
                  <a:lnTo>
                    <a:pt x="1572424" y="1338362"/>
                  </a:lnTo>
                  <a:lnTo>
                    <a:pt x="1573653" y="1338362"/>
                  </a:lnTo>
                  <a:lnTo>
                    <a:pt x="1574881" y="1338362"/>
                  </a:lnTo>
                  <a:lnTo>
                    <a:pt x="1576110" y="1338362"/>
                  </a:lnTo>
                  <a:lnTo>
                    <a:pt x="1577338" y="1338362"/>
                  </a:lnTo>
                  <a:lnTo>
                    <a:pt x="1578567" y="1338362"/>
                  </a:lnTo>
                  <a:lnTo>
                    <a:pt x="1579795" y="1338362"/>
                  </a:lnTo>
                  <a:lnTo>
                    <a:pt x="1581024" y="1338362"/>
                  </a:lnTo>
                  <a:lnTo>
                    <a:pt x="1582252" y="1338362"/>
                  </a:lnTo>
                  <a:lnTo>
                    <a:pt x="1583481" y="1338362"/>
                  </a:lnTo>
                  <a:lnTo>
                    <a:pt x="1584709" y="1338362"/>
                  </a:lnTo>
                  <a:lnTo>
                    <a:pt x="1585938" y="1338362"/>
                  </a:lnTo>
                  <a:lnTo>
                    <a:pt x="1587166" y="1338362"/>
                  </a:lnTo>
                  <a:lnTo>
                    <a:pt x="1588394" y="1338362"/>
                  </a:lnTo>
                  <a:lnTo>
                    <a:pt x="1589623" y="1338362"/>
                  </a:lnTo>
                  <a:lnTo>
                    <a:pt x="1590851" y="1338362"/>
                  </a:lnTo>
                  <a:lnTo>
                    <a:pt x="1592080" y="1338362"/>
                  </a:lnTo>
                  <a:lnTo>
                    <a:pt x="1593308" y="1338362"/>
                  </a:lnTo>
                  <a:lnTo>
                    <a:pt x="1594537" y="1338362"/>
                  </a:lnTo>
                  <a:lnTo>
                    <a:pt x="1595765" y="1338362"/>
                  </a:lnTo>
                  <a:lnTo>
                    <a:pt x="1596994" y="1338362"/>
                  </a:lnTo>
                  <a:lnTo>
                    <a:pt x="1598222" y="1338362"/>
                  </a:lnTo>
                  <a:lnTo>
                    <a:pt x="1599451" y="1338362"/>
                  </a:lnTo>
                  <a:lnTo>
                    <a:pt x="1600679" y="1338362"/>
                  </a:lnTo>
                  <a:lnTo>
                    <a:pt x="1601907" y="1338362"/>
                  </a:lnTo>
                  <a:lnTo>
                    <a:pt x="1603136" y="1338362"/>
                  </a:lnTo>
                  <a:lnTo>
                    <a:pt x="1604364" y="1338362"/>
                  </a:lnTo>
                  <a:lnTo>
                    <a:pt x="1605593" y="1338362"/>
                  </a:lnTo>
                  <a:lnTo>
                    <a:pt x="1606821" y="1338362"/>
                  </a:lnTo>
                  <a:lnTo>
                    <a:pt x="1608050" y="1338362"/>
                  </a:lnTo>
                  <a:lnTo>
                    <a:pt x="1609278" y="1338362"/>
                  </a:lnTo>
                  <a:lnTo>
                    <a:pt x="1610507" y="1338362"/>
                  </a:lnTo>
                  <a:lnTo>
                    <a:pt x="1611735" y="1338362"/>
                  </a:lnTo>
                  <a:lnTo>
                    <a:pt x="1612964" y="1338362"/>
                  </a:lnTo>
                  <a:lnTo>
                    <a:pt x="1614192" y="1338362"/>
                  </a:lnTo>
                  <a:lnTo>
                    <a:pt x="1615420" y="1338362"/>
                  </a:lnTo>
                  <a:lnTo>
                    <a:pt x="1616649" y="1338362"/>
                  </a:lnTo>
                  <a:lnTo>
                    <a:pt x="1617877" y="1338362"/>
                  </a:lnTo>
                  <a:lnTo>
                    <a:pt x="1619106" y="1338362"/>
                  </a:lnTo>
                  <a:lnTo>
                    <a:pt x="1620334" y="1338362"/>
                  </a:lnTo>
                  <a:lnTo>
                    <a:pt x="1621563" y="1338362"/>
                  </a:lnTo>
                  <a:lnTo>
                    <a:pt x="1622791" y="1338362"/>
                  </a:lnTo>
                  <a:lnTo>
                    <a:pt x="1624020" y="1338362"/>
                  </a:lnTo>
                  <a:lnTo>
                    <a:pt x="1625248" y="1338362"/>
                  </a:lnTo>
                  <a:lnTo>
                    <a:pt x="1626477" y="1338362"/>
                  </a:lnTo>
                  <a:lnTo>
                    <a:pt x="1627705" y="1338362"/>
                  </a:lnTo>
                  <a:lnTo>
                    <a:pt x="1628934" y="1338362"/>
                  </a:lnTo>
                  <a:lnTo>
                    <a:pt x="1630162" y="1338362"/>
                  </a:lnTo>
                  <a:lnTo>
                    <a:pt x="1631390" y="1338362"/>
                  </a:lnTo>
                  <a:lnTo>
                    <a:pt x="1632619" y="1338362"/>
                  </a:lnTo>
                  <a:lnTo>
                    <a:pt x="1633847" y="1338362"/>
                  </a:lnTo>
                  <a:lnTo>
                    <a:pt x="1635076" y="1338362"/>
                  </a:lnTo>
                  <a:lnTo>
                    <a:pt x="1636304" y="1338362"/>
                  </a:lnTo>
                  <a:lnTo>
                    <a:pt x="1637533" y="1338362"/>
                  </a:lnTo>
                  <a:lnTo>
                    <a:pt x="1638761" y="1338362"/>
                  </a:lnTo>
                  <a:lnTo>
                    <a:pt x="1639990" y="1338362"/>
                  </a:lnTo>
                  <a:lnTo>
                    <a:pt x="1641218" y="1338362"/>
                  </a:lnTo>
                  <a:lnTo>
                    <a:pt x="1642447" y="1338362"/>
                  </a:lnTo>
                  <a:lnTo>
                    <a:pt x="1643675" y="1338362"/>
                  </a:lnTo>
                  <a:lnTo>
                    <a:pt x="1644903" y="1338362"/>
                  </a:lnTo>
                  <a:lnTo>
                    <a:pt x="1646132" y="1338362"/>
                  </a:lnTo>
                  <a:lnTo>
                    <a:pt x="1647360" y="1338362"/>
                  </a:lnTo>
                  <a:lnTo>
                    <a:pt x="1648589" y="1338362"/>
                  </a:lnTo>
                  <a:lnTo>
                    <a:pt x="1649817" y="1338362"/>
                  </a:lnTo>
                  <a:lnTo>
                    <a:pt x="1651046" y="1338362"/>
                  </a:lnTo>
                  <a:lnTo>
                    <a:pt x="1652274" y="1338362"/>
                  </a:lnTo>
                  <a:lnTo>
                    <a:pt x="1653503" y="1338362"/>
                  </a:lnTo>
                  <a:lnTo>
                    <a:pt x="1654731" y="1338362"/>
                  </a:lnTo>
                  <a:lnTo>
                    <a:pt x="1655960" y="1338362"/>
                  </a:lnTo>
                  <a:lnTo>
                    <a:pt x="1657188" y="1338362"/>
                  </a:lnTo>
                  <a:lnTo>
                    <a:pt x="1658416" y="1338362"/>
                  </a:lnTo>
                  <a:lnTo>
                    <a:pt x="1659645" y="1338362"/>
                  </a:lnTo>
                  <a:lnTo>
                    <a:pt x="1660873" y="1338362"/>
                  </a:lnTo>
                  <a:lnTo>
                    <a:pt x="1662102" y="1338362"/>
                  </a:lnTo>
                  <a:lnTo>
                    <a:pt x="1663330" y="1338362"/>
                  </a:lnTo>
                  <a:lnTo>
                    <a:pt x="1664559" y="1338362"/>
                  </a:lnTo>
                  <a:lnTo>
                    <a:pt x="1665787" y="1338362"/>
                  </a:lnTo>
                  <a:lnTo>
                    <a:pt x="1667016" y="1338362"/>
                  </a:lnTo>
                  <a:lnTo>
                    <a:pt x="1668244" y="1338362"/>
                  </a:lnTo>
                  <a:lnTo>
                    <a:pt x="1669473" y="1338362"/>
                  </a:lnTo>
                  <a:lnTo>
                    <a:pt x="1670701" y="1338362"/>
                  </a:lnTo>
                  <a:lnTo>
                    <a:pt x="1671930" y="1338362"/>
                  </a:lnTo>
                  <a:lnTo>
                    <a:pt x="1673158" y="1338362"/>
                  </a:lnTo>
                  <a:lnTo>
                    <a:pt x="1674386" y="1338362"/>
                  </a:lnTo>
                  <a:lnTo>
                    <a:pt x="1675615" y="1338362"/>
                  </a:lnTo>
                  <a:lnTo>
                    <a:pt x="1676843" y="1338362"/>
                  </a:lnTo>
                  <a:lnTo>
                    <a:pt x="1678072" y="1338362"/>
                  </a:lnTo>
                  <a:lnTo>
                    <a:pt x="1679300" y="1338362"/>
                  </a:lnTo>
                  <a:lnTo>
                    <a:pt x="1680529" y="1338362"/>
                  </a:lnTo>
                  <a:lnTo>
                    <a:pt x="1681757" y="1338362"/>
                  </a:lnTo>
                  <a:lnTo>
                    <a:pt x="1682986" y="1338362"/>
                  </a:lnTo>
                  <a:lnTo>
                    <a:pt x="1684214" y="1338362"/>
                  </a:lnTo>
                  <a:lnTo>
                    <a:pt x="1685443" y="1338362"/>
                  </a:lnTo>
                  <a:lnTo>
                    <a:pt x="1686671" y="1338362"/>
                  </a:lnTo>
                  <a:lnTo>
                    <a:pt x="1687899" y="1338362"/>
                  </a:lnTo>
                  <a:lnTo>
                    <a:pt x="1689128" y="1338362"/>
                  </a:lnTo>
                  <a:lnTo>
                    <a:pt x="1690356" y="1338362"/>
                  </a:lnTo>
                  <a:lnTo>
                    <a:pt x="1691585" y="1338362"/>
                  </a:lnTo>
                  <a:lnTo>
                    <a:pt x="1692813" y="1338362"/>
                  </a:lnTo>
                  <a:lnTo>
                    <a:pt x="1694042" y="1338362"/>
                  </a:lnTo>
                  <a:lnTo>
                    <a:pt x="1695270" y="1338362"/>
                  </a:lnTo>
                  <a:lnTo>
                    <a:pt x="1696499" y="1338362"/>
                  </a:lnTo>
                  <a:lnTo>
                    <a:pt x="1697727" y="1338362"/>
                  </a:lnTo>
                  <a:lnTo>
                    <a:pt x="1698956" y="1338362"/>
                  </a:lnTo>
                  <a:lnTo>
                    <a:pt x="1700184" y="1338362"/>
                  </a:lnTo>
                  <a:lnTo>
                    <a:pt x="1701412" y="1338362"/>
                  </a:lnTo>
                  <a:lnTo>
                    <a:pt x="1702641" y="1338362"/>
                  </a:lnTo>
                  <a:lnTo>
                    <a:pt x="1703869" y="1338362"/>
                  </a:lnTo>
                  <a:lnTo>
                    <a:pt x="1705098" y="1338362"/>
                  </a:lnTo>
                  <a:lnTo>
                    <a:pt x="1706326" y="1338362"/>
                  </a:lnTo>
                  <a:lnTo>
                    <a:pt x="1707555" y="1338362"/>
                  </a:lnTo>
                  <a:lnTo>
                    <a:pt x="1708783" y="1338362"/>
                  </a:lnTo>
                  <a:lnTo>
                    <a:pt x="1710012" y="1338362"/>
                  </a:lnTo>
                  <a:lnTo>
                    <a:pt x="1711240" y="1338362"/>
                  </a:lnTo>
                  <a:lnTo>
                    <a:pt x="1712469" y="1338362"/>
                  </a:lnTo>
                  <a:lnTo>
                    <a:pt x="1713697" y="1338362"/>
                  </a:lnTo>
                  <a:lnTo>
                    <a:pt x="1714926" y="1338362"/>
                  </a:lnTo>
                  <a:lnTo>
                    <a:pt x="1716154" y="1338362"/>
                  </a:lnTo>
                  <a:lnTo>
                    <a:pt x="1717382" y="1338362"/>
                  </a:lnTo>
                  <a:lnTo>
                    <a:pt x="1718611" y="1338362"/>
                  </a:lnTo>
                  <a:lnTo>
                    <a:pt x="1719839" y="1338362"/>
                  </a:lnTo>
                  <a:lnTo>
                    <a:pt x="1721068" y="1338362"/>
                  </a:lnTo>
                  <a:lnTo>
                    <a:pt x="1722296" y="1338362"/>
                  </a:lnTo>
                  <a:lnTo>
                    <a:pt x="1723525" y="1338362"/>
                  </a:lnTo>
                  <a:lnTo>
                    <a:pt x="1724753" y="1338362"/>
                  </a:lnTo>
                  <a:lnTo>
                    <a:pt x="1725982" y="1338362"/>
                  </a:lnTo>
                  <a:lnTo>
                    <a:pt x="1727210" y="1338362"/>
                  </a:lnTo>
                  <a:lnTo>
                    <a:pt x="1728439" y="1338362"/>
                  </a:lnTo>
                  <a:lnTo>
                    <a:pt x="1729667" y="1338362"/>
                  </a:lnTo>
                  <a:lnTo>
                    <a:pt x="1730895" y="1338362"/>
                  </a:lnTo>
                  <a:lnTo>
                    <a:pt x="1732124" y="1338362"/>
                  </a:lnTo>
                  <a:lnTo>
                    <a:pt x="1733352" y="1338362"/>
                  </a:lnTo>
                  <a:lnTo>
                    <a:pt x="1734581" y="1338362"/>
                  </a:lnTo>
                  <a:lnTo>
                    <a:pt x="1735809" y="1338362"/>
                  </a:lnTo>
                  <a:lnTo>
                    <a:pt x="1737038" y="1338362"/>
                  </a:lnTo>
                  <a:lnTo>
                    <a:pt x="1738266" y="1338362"/>
                  </a:lnTo>
                  <a:lnTo>
                    <a:pt x="1739495" y="1338362"/>
                  </a:lnTo>
                  <a:lnTo>
                    <a:pt x="1740723" y="1338362"/>
                  </a:lnTo>
                  <a:lnTo>
                    <a:pt x="1741952" y="1338362"/>
                  </a:lnTo>
                  <a:lnTo>
                    <a:pt x="1743180" y="1338362"/>
                  </a:lnTo>
                  <a:lnTo>
                    <a:pt x="1744408" y="1338362"/>
                  </a:lnTo>
                  <a:lnTo>
                    <a:pt x="1745637" y="1338362"/>
                  </a:lnTo>
                  <a:lnTo>
                    <a:pt x="1746865" y="1338362"/>
                  </a:lnTo>
                  <a:lnTo>
                    <a:pt x="1748094" y="1338362"/>
                  </a:lnTo>
                  <a:lnTo>
                    <a:pt x="1749322" y="1338362"/>
                  </a:lnTo>
                  <a:lnTo>
                    <a:pt x="1750551" y="1338362"/>
                  </a:lnTo>
                  <a:lnTo>
                    <a:pt x="1751779" y="1338362"/>
                  </a:lnTo>
                  <a:lnTo>
                    <a:pt x="1753008" y="1338362"/>
                  </a:lnTo>
                  <a:lnTo>
                    <a:pt x="1754236" y="1338362"/>
                  </a:lnTo>
                  <a:lnTo>
                    <a:pt x="1755465" y="1338362"/>
                  </a:lnTo>
                  <a:lnTo>
                    <a:pt x="1756693" y="1338362"/>
                  </a:lnTo>
                  <a:lnTo>
                    <a:pt x="1757922" y="1338362"/>
                  </a:lnTo>
                  <a:lnTo>
                    <a:pt x="1759150" y="1338362"/>
                  </a:lnTo>
                  <a:lnTo>
                    <a:pt x="1760378" y="1338362"/>
                  </a:lnTo>
                  <a:lnTo>
                    <a:pt x="1761607" y="1338362"/>
                  </a:lnTo>
                  <a:lnTo>
                    <a:pt x="1762835" y="1338362"/>
                  </a:lnTo>
                  <a:lnTo>
                    <a:pt x="1764064" y="1338362"/>
                  </a:lnTo>
                  <a:lnTo>
                    <a:pt x="1765292" y="1338362"/>
                  </a:lnTo>
                  <a:lnTo>
                    <a:pt x="1766521" y="1338362"/>
                  </a:lnTo>
                  <a:lnTo>
                    <a:pt x="1767749" y="1338362"/>
                  </a:lnTo>
                  <a:lnTo>
                    <a:pt x="1768978" y="1338362"/>
                  </a:lnTo>
                  <a:lnTo>
                    <a:pt x="1770206" y="1338362"/>
                  </a:lnTo>
                  <a:lnTo>
                    <a:pt x="1771435" y="1338362"/>
                  </a:lnTo>
                  <a:lnTo>
                    <a:pt x="1772663" y="1338362"/>
                  </a:lnTo>
                  <a:lnTo>
                    <a:pt x="1773891" y="1338362"/>
                  </a:lnTo>
                  <a:lnTo>
                    <a:pt x="1775120" y="1338362"/>
                  </a:lnTo>
                  <a:lnTo>
                    <a:pt x="1776348" y="1338362"/>
                  </a:lnTo>
                  <a:lnTo>
                    <a:pt x="1777577" y="1338362"/>
                  </a:lnTo>
                  <a:lnTo>
                    <a:pt x="1778805" y="1338362"/>
                  </a:lnTo>
                  <a:lnTo>
                    <a:pt x="1780034" y="1338362"/>
                  </a:lnTo>
                  <a:lnTo>
                    <a:pt x="1781262" y="1338362"/>
                  </a:lnTo>
                  <a:lnTo>
                    <a:pt x="1782491" y="1338362"/>
                  </a:lnTo>
                  <a:lnTo>
                    <a:pt x="1783719" y="1338362"/>
                  </a:lnTo>
                  <a:lnTo>
                    <a:pt x="1784948" y="1338362"/>
                  </a:lnTo>
                  <a:lnTo>
                    <a:pt x="1786176" y="1338362"/>
                  </a:lnTo>
                  <a:lnTo>
                    <a:pt x="1787404" y="1338362"/>
                  </a:lnTo>
                  <a:lnTo>
                    <a:pt x="1788633" y="1338362"/>
                  </a:lnTo>
                  <a:lnTo>
                    <a:pt x="1789861" y="1338362"/>
                  </a:lnTo>
                  <a:lnTo>
                    <a:pt x="1791090" y="1338362"/>
                  </a:lnTo>
                  <a:lnTo>
                    <a:pt x="1792318" y="1338362"/>
                  </a:lnTo>
                  <a:lnTo>
                    <a:pt x="1793547" y="1338362"/>
                  </a:lnTo>
                  <a:lnTo>
                    <a:pt x="1794775" y="621329"/>
                  </a:lnTo>
                  <a:lnTo>
                    <a:pt x="1796004" y="621329"/>
                  </a:lnTo>
                  <a:lnTo>
                    <a:pt x="1797232" y="621329"/>
                  </a:lnTo>
                  <a:lnTo>
                    <a:pt x="1798461" y="621329"/>
                  </a:lnTo>
                  <a:lnTo>
                    <a:pt x="1799689" y="621329"/>
                  </a:lnTo>
                  <a:lnTo>
                    <a:pt x="1800918" y="621329"/>
                  </a:lnTo>
                  <a:lnTo>
                    <a:pt x="1802146" y="621329"/>
                  </a:lnTo>
                  <a:lnTo>
                    <a:pt x="1803374" y="621329"/>
                  </a:lnTo>
                  <a:lnTo>
                    <a:pt x="1804603" y="621329"/>
                  </a:lnTo>
                  <a:lnTo>
                    <a:pt x="1805831" y="621329"/>
                  </a:lnTo>
                  <a:lnTo>
                    <a:pt x="1807060" y="621329"/>
                  </a:lnTo>
                  <a:lnTo>
                    <a:pt x="1808288" y="621329"/>
                  </a:lnTo>
                  <a:lnTo>
                    <a:pt x="1809517" y="621329"/>
                  </a:lnTo>
                  <a:lnTo>
                    <a:pt x="1810745" y="621329"/>
                  </a:lnTo>
                  <a:lnTo>
                    <a:pt x="1811974" y="621329"/>
                  </a:lnTo>
                  <a:lnTo>
                    <a:pt x="1813202" y="621329"/>
                  </a:lnTo>
                  <a:lnTo>
                    <a:pt x="1814431" y="621329"/>
                  </a:lnTo>
                  <a:lnTo>
                    <a:pt x="1815659" y="621329"/>
                  </a:lnTo>
                  <a:lnTo>
                    <a:pt x="1816887" y="621329"/>
                  </a:lnTo>
                  <a:lnTo>
                    <a:pt x="1818116" y="621329"/>
                  </a:lnTo>
                  <a:lnTo>
                    <a:pt x="1819344" y="621329"/>
                  </a:lnTo>
                  <a:lnTo>
                    <a:pt x="1820573" y="621329"/>
                  </a:lnTo>
                  <a:lnTo>
                    <a:pt x="1821801" y="621329"/>
                  </a:lnTo>
                  <a:lnTo>
                    <a:pt x="1823030" y="621329"/>
                  </a:lnTo>
                  <a:lnTo>
                    <a:pt x="1824258" y="621329"/>
                  </a:lnTo>
                  <a:lnTo>
                    <a:pt x="1825487" y="621329"/>
                  </a:lnTo>
                  <a:lnTo>
                    <a:pt x="1826715" y="621329"/>
                  </a:lnTo>
                  <a:lnTo>
                    <a:pt x="1827944" y="621329"/>
                  </a:lnTo>
                  <a:lnTo>
                    <a:pt x="1829172" y="621329"/>
                  </a:lnTo>
                  <a:lnTo>
                    <a:pt x="1830400" y="621329"/>
                  </a:lnTo>
                  <a:lnTo>
                    <a:pt x="1831629" y="621329"/>
                  </a:lnTo>
                  <a:lnTo>
                    <a:pt x="1832857" y="621329"/>
                  </a:lnTo>
                  <a:lnTo>
                    <a:pt x="1834086" y="621329"/>
                  </a:lnTo>
                  <a:lnTo>
                    <a:pt x="1835314" y="621329"/>
                  </a:lnTo>
                  <a:lnTo>
                    <a:pt x="1836543" y="621329"/>
                  </a:lnTo>
                  <a:lnTo>
                    <a:pt x="1837771" y="621329"/>
                  </a:lnTo>
                  <a:lnTo>
                    <a:pt x="1839000" y="621329"/>
                  </a:lnTo>
                  <a:lnTo>
                    <a:pt x="1840228" y="621329"/>
                  </a:lnTo>
                  <a:lnTo>
                    <a:pt x="1841457" y="621329"/>
                  </a:lnTo>
                  <a:lnTo>
                    <a:pt x="1842685" y="621329"/>
                  </a:lnTo>
                  <a:lnTo>
                    <a:pt x="1843913" y="621329"/>
                  </a:lnTo>
                  <a:lnTo>
                    <a:pt x="1845142" y="621329"/>
                  </a:lnTo>
                  <a:lnTo>
                    <a:pt x="1846370" y="621329"/>
                  </a:lnTo>
                  <a:lnTo>
                    <a:pt x="1847599" y="621329"/>
                  </a:lnTo>
                  <a:lnTo>
                    <a:pt x="1848827" y="621329"/>
                  </a:lnTo>
                  <a:lnTo>
                    <a:pt x="1850056" y="621329"/>
                  </a:lnTo>
                  <a:lnTo>
                    <a:pt x="1851284" y="621329"/>
                  </a:lnTo>
                  <a:lnTo>
                    <a:pt x="1852513" y="621329"/>
                  </a:lnTo>
                  <a:lnTo>
                    <a:pt x="1853741" y="621329"/>
                  </a:lnTo>
                  <a:lnTo>
                    <a:pt x="1854970" y="621329"/>
                  </a:lnTo>
                  <a:lnTo>
                    <a:pt x="1856198" y="621329"/>
                  </a:lnTo>
                  <a:lnTo>
                    <a:pt x="1857427" y="621329"/>
                  </a:lnTo>
                  <a:lnTo>
                    <a:pt x="1858655" y="621329"/>
                  </a:lnTo>
                  <a:lnTo>
                    <a:pt x="1859883" y="621329"/>
                  </a:lnTo>
                  <a:lnTo>
                    <a:pt x="1861112" y="621329"/>
                  </a:lnTo>
                  <a:lnTo>
                    <a:pt x="1862340" y="621329"/>
                  </a:lnTo>
                  <a:lnTo>
                    <a:pt x="1863569" y="621329"/>
                  </a:lnTo>
                  <a:lnTo>
                    <a:pt x="1864797" y="621329"/>
                  </a:lnTo>
                  <a:lnTo>
                    <a:pt x="1866026" y="621329"/>
                  </a:lnTo>
                  <a:lnTo>
                    <a:pt x="1867254" y="621329"/>
                  </a:lnTo>
                  <a:lnTo>
                    <a:pt x="1868483" y="621329"/>
                  </a:lnTo>
                  <a:lnTo>
                    <a:pt x="1869711" y="621329"/>
                  </a:lnTo>
                  <a:lnTo>
                    <a:pt x="1870940" y="621329"/>
                  </a:lnTo>
                  <a:lnTo>
                    <a:pt x="1872168" y="621329"/>
                  </a:lnTo>
                  <a:lnTo>
                    <a:pt x="1873396" y="621329"/>
                  </a:lnTo>
                  <a:lnTo>
                    <a:pt x="1874625" y="621329"/>
                  </a:lnTo>
                  <a:lnTo>
                    <a:pt x="1875853" y="621329"/>
                  </a:lnTo>
                  <a:lnTo>
                    <a:pt x="1877082" y="621329"/>
                  </a:lnTo>
                  <a:lnTo>
                    <a:pt x="1878310" y="621329"/>
                  </a:lnTo>
                  <a:lnTo>
                    <a:pt x="1879539" y="621329"/>
                  </a:lnTo>
                  <a:lnTo>
                    <a:pt x="1880767" y="621329"/>
                  </a:lnTo>
                  <a:lnTo>
                    <a:pt x="1881996" y="621329"/>
                  </a:lnTo>
                  <a:lnTo>
                    <a:pt x="1883224" y="621329"/>
                  </a:lnTo>
                  <a:lnTo>
                    <a:pt x="1884453" y="621329"/>
                  </a:lnTo>
                  <a:lnTo>
                    <a:pt x="1885681" y="621329"/>
                  </a:lnTo>
                  <a:lnTo>
                    <a:pt x="1886909" y="621329"/>
                  </a:lnTo>
                  <a:lnTo>
                    <a:pt x="1888138" y="621329"/>
                  </a:lnTo>
                  <a:lnTo>
                    <a:pt x="1889366" y="621329"/>
                  </a:lnTo>
                  <a:lnTo>
                    <a:pt x="1890595" y="621329"/>
                  </a:lnTo>
                  <a:lnTo>
                    <a:pt x="1891823" y="621329"/>
                  </a:lnTo>
                  <a:lnTo>
                    <a:pt x="1893052" y="621329"/>
                  </a:lnTo>
                  <a:lnTo>
                    <a:pt x="1894280" y="621329"/>
                  </a:lnTo>
                  <a:lnTo>
                    <a:pt x="1895509" y="621329"/>
                  </a:lnTo>
                  <a:lnTo>
                    <a:pt x="1896737" y="621329"/>
                  </a:lnTo>
                  <a:lnTo>
                    <a:pt x="1897966" y="621329"/>
                  </a:lnTo>
                  <a:lnTo>
                    <a:pt x="1899194" y="621329"/>
                  </a:lnTo>
                  <a:lnTo>
                    <a:pt x="1900423" y="621329"/>
                  </a:lnTo>
                  <a:lnTo>
                    <a:pt x="1901651" y="621329"/>
                  </a:lnTo>
                  <a:lnTo>
                    <a:pt x="1902879" y="621329"/>
                  </a:lnTo>
                  <a:lnTo>
                    <a:pt x="1904108" y="621329"/>
                  </a:lnTo>
                  <a:lnTo>
                    <a:pt x="1905336" y="621329"/>
                  </a:lnTo>
                  <a:lnTo>
                    <a:pt x="1906565" y="621329"/>
                  </a:lnTo>
                  <a:lnTo>
                    <a:pt x="1907793" y="621329"/>
                  </a:lnTo>
                  <a:lnTo>
                    <a:pt x="1909022" y="621329"/>
                  </a:lnTo>
                  <a:lnTo>
                    <a:pt x="1910250" y="621329"/>
                  </a:lnTo>
                  <a:lnTo>
                    <a:pt x="1911479" y="621329"/>
                  </a:lnTo>
                  <a:lnTo>
                    <a:pt x="1912707" y="621329"/>
                  </a:lnTo>
                  <a:lnTo>
                    <a:pt x="1913936" y="621329"/>
                  </a:lnTo>
                  <a:lnTo>
                    <a:pt x="1915164" y="621329"/>
                  </a:lnTo>
                  <a:lnTo>
                    <a:pt x="1916392" y="621329"/>
                  </a:lnTo>
                  <a:lnTo>
                    <a:pt x="1917621" y="621329"/>
                  </a:lnTo>
                  <a:lnTo>
                    <a:pt x="1918849" y="621329"/>
                  </a:lnTo>
                  <a:lnTo>
                    <a:pt x="1920078" y="621329"/>
                  </a:lnTo>
                  <a:lnTo>
                    <a:pt x="1921306" y="621329"/>
                  </a:lnTo>
                  <a:lnTo>
                    <a:pt x="1922535" y="621329"/>
                  </a:lnTo>
                  <a:lnTo>
                    <a:pt x="1923763" y="621329"/>
                  </a:lnTo>
                  <a:lnTo>
                    <a:pt x="1924992" y="621329"/>
                  </a:lnTo>
                  <a:lnTo>
                    <a:pt x="1926220" y="621329"/>
                  </a:lnTo>
                  <a:lnTo>
                    <a:pt x="1927449" y="621329"/>
                  </a:lnTo>
                  <a:lnTo>
                    <a:pt x="1928677" y="621329"/>
                  </a:lnTo>
                  <a:lnTo>
                    <a:pt x="1929905" y="621329"/>
                  </a:lnTo>
                  <a:lnTo>
                    <a:pt x="1931134" y="621329"/>
                  </a:lnTo>
                  <a:lnTo>
                    <a:pt x="1932362" y="621329"/>
                  </a:lnTo>
                  <a:lnTo>
                    <a:pt x="1933591" y="621329"/>
                  </a:lnTo>
                  <a:lnTo>
                    <a:pt x="1934819" y="621329"/>
                  </a:lnTo>
                  <a:lnTo>
                    <a:pt x="1936048" y="621329"/>
                  </a:lnTo>
                  <a:lnTo>
                    <a:pt x="1937276" y="621329"/>
                  </a:lnTo>
                  <a:lnTo>
                    <a:pt x="1938505" y="621329"/>
                  </a:lnTo>
                  <a:lnTo>
                    <a:pt x="1939733" y="621329"/>
                  </a:lnTo>
                  <a:lnTo>
                    <a:pt x="1940962" y="621329"/>
                  </a:lnTo>
                  <a:lnTo>
                    <a:pt x="1942190" y="621329"/>
                  </a:lnTo>
                  <a:lnTo>
                    <a:pt x="1943419" y="621329"/>
                  </a:lnTo>
                  <a:lnTo>
                    <a:pt x="1944647" y="621329"/>
                  </a:lnTo>
                  <a:lnTo>
                    <a:pt x="1945875" y="621329"/>
                  </a:lnTo>
                  <a:lnTo>
                    <a:pt x="1947104" y="621329"/>
                  </a:lnTo>
                  <a:lnTo>
                    <a:pt x="1948332" y="621329"/>
                  </a:lnTo>
                  <a:lnTo>
                    <a:pt x="1949561" y="621329"/>
                  </a:lnTo>
                  <a:lnTo>
                    <a:pt x="1950789" y="621329"/>
                  </a:lnTo>
                  <a:lnTo>
                    <a:pt x="1952018" y="621329"/>
                  </a:lnTo>
                  <a:lnTo>
                    <a:pt x="1953246" y="621329"/>
                  </a:lnTo>
                  <a:lnTo>
                    <a:pt x="1954475" y="621329"/>
                  </a:lnTo>
                  <a:lnTo>
                    <a:pt x="1955703" y="621329"/>
                  </a:lnTo>
                  <a:lnTo>
                    <a:pt x="1956932" y="621329"/>
                  </a:lnTo>
                  <a:lnTo>
                    <a:pt x="1958160" y="621329"/>
                  </a:lnTo>
                  <a:lnTo>
                    <a:pt x="1959388" y="621329"/>
                  </a:lnTo>
                  <a:lnTo>
                    <a:pt x="1960617" y="621329"/>
                  </a:lnTo>
                  <a:lnTo>
                    <a:pt x="1961845" y="621329"/>
                  </a:lnTo>
                  <a:lnTo>
                    <a:pt x="1963074" y="621329"/>
                  </a:lnTo>
                  <a:lnTo>
                    <a:pt x="1964302" y="621329"/>
                  </a:lnTo>
                  <a:lnTo>
                    <a:pt x="1965531" y="621329"/>
                  </a:lnTo>
                  <a:lnTo>
                    <a:pt x="1966759" y="621329"/>
                  </a:lnTo>
                  <a:lnTo>
                    <a:pt x="1967988" y="621329"/>
                  </a:lnTo>
                  <a:lnTo>
                    <a:pt x="1969216" y="621329"/>
                  </a:lnTo>
                  <a:lnTo>
                    <a:pt x="1970445" y="621329"/>
                  </a:lnTo>
                  <a:lnTo>
                    <a:pt x="1971673" y="621329"/>
                  </a:lnTo>
                  <a:lnTo>
                    <a:pt x="1972901" y="621329"/>
                  </a:lnTo>
                  <a:lnTo>
                    <a:pt x="1974130" y="621329"/>
                  </a:lnTo>
                  <a:lnTo>
                    <a:pt x="1975358" y="621329"/>
                  </a:lnTo>
                  <a:lnTo>
                    <a:pt x="1976587" y="621329"/>
                  </a:lnTo>
                  <a:lnTo>
                    <a:pt x="1977815" y="621329"/>
                  </a:lnTo>
                  <a:lnTo>
                    <a:pt x="1979044" y="621329"/>
                  </a:lnTo>
                  <a:lnTo>
                    <a:pt x="1980272" y="621329"/>
                  </a:lnTo>
                  <a:lnTo>
                    <a:pt x="1981501" y="621329"/>
                  </a:lnTo>
                  <a:lnTo>
                    <a:pt x="1982729" y="621329"/>
                  </a:lnTo>
                  <a:lnTo>
                    <a:pt x="1983958" y="621329"/>
                  </a:lnTo>
                  <a:lnTo>
                    <a:pt x="1985186" y="621329"/>
                  </a:lnTo>
                  <a:lnTo>
                    <a:pt x="1986415" y="621329"/>
                  </a:lnTo>
                  <a:lnTo>
                    <a:pt x="1987643" y="621329"/>
                  </a:lnTo>
                  <a:lnTo>
                    <a:pt x="1988871" y="621329"/>
                  </a:lnTo>
                  <a:lnTo>
                    <a:pt x="1990100" y="621329"/>
                  </a:lnTo>
                  <a:lnTo>
                    <a:pt x="1991328" y="621329"/>
                  </a:lnTo>
                  <a:lnTo>
                    <a:pt x="1992557" y="621329"/>
                  </a:lnTo>
                  <a:lnTo>
                    <a:pt x="1993785" y="621329"/>
                  </a:lnTo>
                  <a:lnTo>
                    <a:pt x="1995014" y="621329"/>
                  </a:lnTo>
                  <a:lnTo>
                    <a:pt x="1996242" y="621329"/>
                  </a:lnTo>
                  <a:lnTo>
                    <a:pt x="1997471" y="621329"/>
                  </a:lnTo>
                  <a:lnTo>
                    <a:pt x="1998699" y="621329"/>
                  </a:lnTo>
                  <a:lnTo>
                    <a:pt x="1999928" y="621329"/>
                  </a:lnTo>
                  <a:lnTo>
                    <a:pt x="2001156" y="621329"/>
                  </a:lnTo>
                  <a:lnTo>
                    <a:pt x="2002384" y="621329"/>
                  </a:lnTo>
                  <a:lnTo>
                    <a:pt x="2003613" y="621329"/>
                  </a:lnTo>
                  <a:lnTo>
                    <a:pt x="2004841" y="621329"/>
                  </a:lnTo>
                  <a:lnTo>
                    <a:pt x="2006070" y="621329"/>
                  </a:lnTo>
                  <a:lnTo>
                    <a:pt x="2007298" y="621329"/>
                  </a:lnTo>
                  <a:lnTo>
                    <a:pt x="2008527" y="621329"/>
                  </a:lnTo>
                  <a:lnTo>
                    <a:pt x="2009755" y="621329"/>
                  </a:lnTo>
                  <a:lnTo>
                    <a:pt x="2010984" y="621329"/>
                  </a:lnTo>
                  <a:lnTo>
                    <a:pt x="2012212" y="621329"/>
                  </a:lnTo>
                  <a:lnTo>
                    <a:pt x="2013441" y="621329"/>
                  </a:lnTo>
                  <a:lnTo>
                    <a:pt x="2014669" y="621329"/>
                  </a:lnTo>
                  <a:lnTo>
                    <a:pt x="2015897" y="621329"/>
                  </a:lnTo>
                  <a:lnTo>
                    <a:pt x="2017126" y="621329"/>
                  </a:lnTo>
                  <a:lnTo>
                    <a:pt x="2018354" y="621329"/>
                  </a:lnTo>
                  <a:lnTo>
                    <a:pt x="2019583" y="621329"/>
                  </a:lnTo>
                  <a:lnTo>
                    <a:pt x="2020811" y="621329"/>
                  </a:lnTo>
                  <a:lnTo>
                    <a:pt x="2022040" y="621329"/>
                  </a:lnTo>
                  <a:lnTo>
                    <a:pt x="2023268" y="621329"/>
                  </a:lnTo>
                  <a:lnTo>
                    <a:pt x="2024497" y="621329"/>
                  </a:lnTo>
                  <a:lnTo>
                    <a:pt x="2025725" y="621329"/>
                  </a:lnTo>
                  <a:lnTo>
                    <a:pt x="2026954" y="621329"/>
                  </a:lnTo>
                  <a:lnTo>
                    <a:pt x="2028182" y="621329"/>
                  </a:lnTo>
                  <a:lnTo>
                    <a:pt x="2029411" y="621329"/>
                  </a:lnTo>
                  <a:lnTo>
                    <a:pt x="2030639" y="621329"/>
                  </a:lnTo>
                  <a:lnTo>
                    <a:pt x="2031867" y="621329"/>
                  </a:lnTo>
                  <a:lnTo>
                    <a:pt x="2033096" y="621329"/>
                  </a:lnTo>
                  <a:lnTo>
                    <a:pt x="2034324" y="621329"/>
                  </a:lnTo>
                  <a:lnTo>
                    <a:pt x="2035553" y="621329"/>
                  </a:lnTo>
                  <a:lnTo>
                    <a:pt x="2036781" y="621329"/>
                  </a:lnTo>
                  <a:lnTo>
                    <a:pt x="2038010" y="621329"/>
                  </a:lnTo>
                  <a:lnTo>
                    <a:pt x="2039238" y="621329"/>
                  </a:lnTo>
                  <a:lnTo>
                    <a:pt x="2040467" y="621329"/>
                  </a:lnTo>
                  <a:lnTo>
                    <a:pt x="2041695" y="621329"/>
                  </a:lnTo>
                  <a:lnTo>
                    <a:pt x="2042924" y="621329"/>
                  </a:lnTo>
                  <a:lnTo>
                    <a:pt x="2044152" y="621329"/>
                  </a:lnTo>
                  <a:lnTo>
                    <a:pt x="2045380" y="621329"/>
                  </a:lnTo>
                  <a:lnTo>
                    <a:pt x="2046609" y="621329"/>
                  </a:lnTo>
                  <a:lnTo>
                    <a:pt x="2047837" y="621329"/>
                  </a:lnTo>
                  <a:lnTo>
                    <a:pt x="2049066" y="621329"/>
                  </a:lnTo>
                  <a:lnTo>
                    <a:pt x="2050294" y="621329"/>
                  </a:lnTo>
                  <a:lnTo>
                    <a:pt x="2051523" y="621329"/>
                  </a:lnTo>
                  <a:lnTo>
                    <a:pt x="2052751" y="621329"/>
                  </a:lnTo>
                  <a:lnTo>
                    <a:pt x="2053980" y="621329"/>
                  </a:lnTo>
                  <a:lnTo>
                    <a:pt x="2055208" y="621329"/>
                  </a:lnTo>
                  <a:lnTo>
                    <a:pt x="2056437" y="621329"/>
                  </a:lnTo>
                  <a:lnTo>
                    <a:pt x="2057665" y="621329"/>
                  </a:lnTo>
                  <a:lnTo>
                    <a:pt x="2058893" y="621329"/>
                  </a:lnTo>
                  <a:lnTo>
                    <a:pt x="2060122" y="621329"/>
                  </a:lnTo>
                  <a:lnTo>
                    <a:pt x="2061350" y="621329"/>
                  </a:lnTo>
                  <a:lnTo>
                    <a:pt x="2062579" y="621329"/>
                  </a:lnTo>
                  <a:lnTo>
                    <a:pt x="2063807" y="621329"/>
                  </a:lnTo>
                  <a:lnTo>
                    <a:pt x="2065036" y="621329"/>
                  </a:lnTo>
                  <a:lnTo>
                    <a:pt x="2066264" y="621329"/>
                  </a:lnTo>
                  <a:lnTo>
                    <a:pt x="2067493" y="621329"/>
                  </a:lnTo>
                  <a:lnTo>
                    <a:pt x="2068721" y="621329"/>
                  </a:lnTo>
                  <a:lnTo>
                    <a:pt x="2069950" y="621329"/>
                  </a:lnTo>
                  <a:lnTo>
                    <a:pt x="2071178" y="621329"/>
                  </a:lnTo>
                  <a:lnTo>
                    <a:pt x="2072407" y="621329"/>
                  </a:lnTo>
                  <a:lnTo>
                    <a:pt x="2073635" y="621329"/>
                  </a:lnTo>
                  <a:lnTo>
                    <a:pt x="2074863" y="621329"/>
                  </a:lnTo>
                  <a:lnTo>
                    <a:pt x="2076092" y="621329"/>
                  </a:lnTo>
                  <a:lnTo>
                    <a:pt x="2077320" y="621329"/>
                  </a:lnTo>
                  <a:lnTo>
                    <a:pt x="2078549" y="621329"/>
                  </a:lnTo>
                  <a:lnTo>
                    <a:pt x="2079777" y="621329"/>
                  </a:lnTo>
                  <a:lnTo>
                    <a:pt x="2081006" y="621329"/>
                  </a:lnTo>
                  <a:lnTo>
                    <a:pt x="2082234" y="621329"/>
                  </a:lnTo>
                  <a:lnTo>
                    <a:pt x="2083463" y="621329"/>
                  </a:lnTo>
                  <a:lnTo>
                    <a:pt x="2084691" y="621329"/>
                  </a:lnTo>
                  <a:lnTo>
                    <a:pt x="2085920" y="621329"/>
                  </a:lnTo>
                  <a:lnTo>
                    <a:pt x="2087148" y="621329"/>
                  </a:lnTo>
                  <a:lnTo>
                    <a:pt x="2088376" y="621329"/>
                  </a:lnTo>
                  <a:lnTo>
                    <a:pt x="2089605" y="621329"/>
                  </a:lnTo>
                  <a:lnTo>
                    <a:pt x="2090833" y="621329"/>
                  </a:lnTo>
                  <a:lnTo>
                    <a:pt x="2092062" y="621329"/>
                  </a:lnTo>
                  <a:lnTo>
                    <a:pt x="2093290" y="621329"/>
                  </a:lnTo>
                  <a:lnTo>
                    <a:pt x="2094519" y="621329"/>
                  </a:lnTo>
                  <a:lnTo>
                    <a:pt x="2095747" y="621329"/>
                  </a:lnTo>
                  <a:lnTo>
                    <a:pt x="2096976" y="621329"/>
                  </a:lnTo>
                  <a:lnTo>
                    <a:pt x="2098204" y="621329"/>
                  </a:lnTo>
                  <a:lnTo>
                    <a:pt x="2099433" y="621329"/>
                  </a:lnTo>
                  <a:lnTo>
                    <a:pt x="2100661" y="621329"/>
                  </a:lnTo>
                  <a:lnTo>
                    <a:pt x="2101889" y="621329"/>
                  </a:lnTo>
                  <a:lnTo>
                    <a:pt x="2103118" y="621329"/>
                  </a:lnTo>
                  <a:lnTo>
                    <a:pt x="2104346" y="621329"/>
                  </a:lnTo>
                  <a:lnTo>
                    <a:pt x="2105575" y="621329"/>
                  </a:lnTo>
                  <a:lnTo>
                    <a:pt x="2106803" y="621329"/>
                  </a:lnTo>
                  <a:lnTo>
                    <a:pt x="2108032" y="621329"/>
                  </a:lnTo>
                  <a:lnTo>
                    <a:pt x="2109260" y="621329"/>
                  </a:lnTo>
                  <a:lnTo>
                    <a:pt x="2110489" y="621329"/>
                  </a:lnTo>
                  <a:lnTo>
                    <a:pt x="2111717" y="621329"/>
                  </a:lnTo>
                  <a:lnTo>
                    <a:pt x="2112946" y="621329"/>
                  </a:lnTo>
                  <a:lnTo>
                    <a:pt x="2114174" y="621329"/>
                  </a:lnTo>
                  <a:lnTo>
                    <a:pt x="2115403" y="621329"/>
                  </a:lnTo>
                  <a:lnTo>
                    <a:pt x="2116631" y="621329"/>
                  </a:lnTo>
                  <a:lnTo>
                    <a:pt x="2117859" y="621329"/>
                  </a:lnTo>
                  <a:lnTo>
                    <a:pt x="2119088" y="621329"/>
                  </a:lnTo>
                  <a:lnTo>
                    <a:pt x="2120316" y="621329"/>
                  </a:lnTo>
                  <a:lnTo>
                    <a:pt x="2121545" y="621329"/>
                  </a:lnTo>
                  <a:lnTo>
                    <a:pt x="2122773" y="621329"/>
                  </a:lnTo>
                  <a:lnTo>
                    <a:pt x="2124002" y="621329"/>
                  </a:lnTo>
                  <a:lnTo>
                    <a:pt x="2125230" y="621329"/>
                  </a:lnTo>
                  <a:lnTo>
                    <a:pt x="2126459" y="621329"/>
                  </a:lnTo>
                  <a:lnTo>
                    <a:pt x="2127687" y="621329"/>
                  </a:lnTo>
                  <a:lnTo>
                    <a:pt x="2128916" y="621329"/>
                  </a:lnTo>
                  <a:lnTo>
                    <a:pt x="2130144" y="621329"/>
                  </a:lnTo>
                  <a:lnTo>
                    <a:pt x="2131372" y="621329"/>
                  </a:lnTo>
                  <a:lnTo>
                    <a:pt x="2132601" y="621329"/>
                  </a:lnTo>
                  <a:lnTo>
                    <a:pt x="2133829" y="621329"/>
                  </a:lnTo>
                  <a:lnTo>
                    <a:pt x="2135058" y="621329"/>
                  </a:lnTo>
                  <a:lnTo>
                    <a:pt x="2136286" y="621329"/>
                  </a:lnTo>
                  <a:lnTo>
                    <a:pt x="2137515" y="621329"/>
                  </a:lnTo>
                  <a:lnTo>
                    <a:pt x="2138743" y="621329"/>
                  </a:lnTo>
                  <a:lnTo>
                    <a:pt x="2139972" y="621329"/>
                  </a:lnTo>
                  <a:lnTo>
                    <a:pt x="2141200" y="621329"/>
                  </a:lnTo>
                  <a:lnTo>
                    <a:pt x="2142429" y="621329"/>
                  </a:lnTo>
                  <a:lnTo>
                    <a:pt x="2143657" y="621329"/>
                  </a:lnTo>
                  <a:lnTo>
                    <a:pt x="2144885" y="621329"/>
                  </a:lnTo>
                  <a:lnTo>
                    <a:pt x="2146114" y="621329"/>
                  </a:lnTo>
                  <a:lnTo>
                    <a:pt x="2147342" y="621329"/>
                  </a:lnTo>
                  <a:lnTo>
                    <a:pt x="2148571" y="621329"/>
                  </a:lnTo>
                  <a:lnTo>
                    <a:pt x="2149799" y="621329"/>
                  </a:lnTo>
                  <a:lnTo>
                    <a:pt x="2151028" y="621329"/>
                  </a:lnTo>
                  <a:lnTo>
                    <a:pt x="2152256" y="621329"/>
                  </a:lnTo>
                  <a:lnTo>
                    <a:pt x="2153485" y="621329"/>
                  </a:lnTo>
                  <a:lnTo>
                    <a:pt x="2154713" y="621329"/>
                  </a:lnTo>
                  <a:lnTo>
                    <a:pt x="2155942" y="621329"/>
                  </a:lnTo>
                  <a:lnTo>
                    <a:pt x="2157170" y="621329"/>
                  </a:lnTo>
                  <a:lnTo>
                    <a:pt x="2158398" y="621329"/>
                  </a:lnTo>
                  <a:lnTo>
                    <a:pt x="2159627" y="621329"/>
                  </a:lnTo>
                  <a:lnTo>
                    <a:pt x="2160855" y="621329"/>
                  </a:lnTo>
                  <a:lnTo>
                    <a:pt x="2162084" y="621329"/>
                  </a:lnTo>
                  <a:lnTo>
                    <a:pt x="2163312" y="621329"/>
                  </a:lnTo>
                  <a:lnTo>
                    <a:pt x="2164541" y="621329"/>
                  </a:lnTo>
                  <a:lnTo>
                    <a:pt x="2165769" y="621329"/>
                  </a:lnTo>
                  <a:lnTo>
                    <a:pt x="2166998" y="621329"/>
                  </a:lnTo>
                  <a:lnTo>
                    <a:pt x="2168226" y="621329"/>
                  </a:lnTo>
                  <a:lnTo>
                    <a:pt x="2169455" y="621329"/>
                  </a:lnTo>
                  <a:lnTo>
                    <a:pt x="2170683" y="621329"/>
                  </a:lnTo>
                  <a:lnTo>
                    <a:pt x="2171912" y="621329"/>
                  </a:lnTo>
                  <a:lnTo>
                    <a:pt x="2173140" y="621329"/>
                  </a:lnTo>
                  <a:lnTo>
                    <a:pt x="2174368" y="621329"/>
                  </a:lnTo>
                  <a:lnTo>
                    <a:pt x="2175597" y="621329"/>
                  </a:lnTo>
                  <a:lnTo>
                    <a:pt x="2176825" y="621329"/>
                  </a:lnTo>
                  <a:lnTo>
                    <a:pt x="2178054" y="621329"/>
                  </a:lnTo>
                  <a:lnTo>
                    <a:pt x="2179282" y="621329"/>
                  </a:lnTo>
                  <a:lnTo>
                    <a:pt x="2180511" y="621329"/>
                  </a:lnTo>
                  <a:lnTo>
                    <a:pt x="2181739" y="621329"/>
                  </a:lnTo>
                  <a:lnTo>
                    <a:pt x="2182968" y="621329"/>
                  </a:lnTo>
                  <a:lnTo>
                    <a:pt x="2184196" y="621329"/>
                  </a:lnTo>
                  <a:lnTo>
                    <a:pt x="2185425" y="621329"/>
                  </a:lnTo>
                  <a:lnTo>
                    <a:pt x="2186653" y="621329"/>
                  </a:lnTo>
                  <a:lnTo>
                    <a:pt x="2187881" y="621329"/>
                  </a:lnTo>
                  <a:lnTo>
                    <a:pt x="2189110" y="621329"/>
                  </a:lnTo>
                  <a:lnTo>
                    <a:pt x="2190338" y="621329"/>
                  </a:lnTo>
                  <a:lnTo>
                    <a:pt x="2191567" y="621329"/>
                  </a:lnTo>
                  <a:lnTo>
                    <a:pt x="2192795" y="621329"/>
                  </a:lnTo>
                  <a:lnTo>
                    <a:pt x="2194024" y="621329"/>
                  </a:lnTo>
                  <a:lnTo>
                    <a:pt x="2195252" y="621329"/>
                  </a:lnTo>
                  <a:lnTo>
                    <a:pt x="2196481" y="621329"/>
                  </a:lnTo>
                  <a:lnTo>
                    <a:pt x="2197709" y="621329"/>
                  </a:lnTo>
                  <a:lnTo>
                    <a:pt x="2198938" y="621329"/>
                  </a:lnTo>
                  <a:lnTo>
                    <a:pt x="2200166" y="621329"/>
                  </a:lnTo>
                  <a:lnTo>
                    <a:pt x="2201394" y="621329"/>
                  </a:lnTo>
                  <a:lnTo>
                    <a:pt x="2202623" y="621329"/>
                  </a:lnTo>
                  <a:lnTo>
                    <a:pt x="2203851" y="621329"/>
                  </a:lnTo>
                  <a:lnTo>
                    <a:pt x="2205080" y="621329"/>
                  </a:lnTo>
                  <a:lnTo>
                    <a:pt x="2206308" y="621329"/>
                  </a:lnTo>
                  <a:lnTo>
                    <a:pt x="2207537" y="621329"/>
                  </a:lnTo>
                  <a:lnTo>
                    <a:pt x="2208765" y="621329"/>
                  </a:lnTo>
                  <a:lnTo>
                    <a:pt x="2209994" y="621329"/>
                  </a:lnTo>
                  <a:lnTo>
                    <a:pt x="2211222" y="621329"/>
                  </a:lnTo>
                  <a:lnTo>
                    <a:pt x="2212451" y="621329"/>
                  </a:lnTo>
                  <a:lnTo>
                    <a:pt x="2213679" y="621329"/>
                  </a:lnTo>
                  <a:lnTo>
                    <a:pt x="2214908" y="621329"/>
                  </a:lnTo>
                  <a:lnTo>
                    <a:pt x="2216136" y="621329"/>
                  </a:lnTo>
                  <a:lnTo>
                    <a:pt x="2217364" y="621329"/>
                  </a:lnTo>
                  <a:lnTo>
                    <a:pt x="2218593" y="621329"/>
                  </a:lnTo>
                  <a:lnTo>
                    <a:pt x="2219821" y="621329"/>
                  </a:lnTo>
                  <a:lnTo>
                    <a:pt x="2221050" y="621329"/>
                  </a:lnTo>
                  <a:lnTo>
                    <a:pt x="2222278" y="621329"/>
                  </a:lnTo>
                  <a:lnTo>
                    <a:pt x="2223507" y="621329"/>
                  </a:lnTo>
                  <a:lnTo>
                    <a:pt x="2224735" y="621329"/>
                  </a:lnTo>
                  <a:lnTo>
                    <a:pt x="2225964" y="621329"/>
                  </a:lnTo>
                  <a:lnTo>
                    <a:pt x="2227192" y="621329"/>
                  </a:lnTo>
                  <a:lnTo>
                    <a:pt x="2228421" y="621329"/>
                  </a:lnTo>
                  <a:lnTo>
                    <a:pt x="2229649" y="621329"/>
                  </a:lnTo>
                  <a:lnTo>
                    <a:pt x="2230877" y="621329"/>
                  </a:lnTo>
                  <a:lnTo>
                    <a:pt x="2232106" y="621329"/>
                  </a:lnTo>
                  <a:lnTo>
                    <a:pt x="2233334" y="621329"/>
                  </a:lnTo>
                  <a:lnTo>
                    <a:pt x="2234563" y="621329"/>
                  </a:lnTo>
                  <a:lnTo>
                    <a:pt x="2235791" y="621329"/>
                  </a:lnTo>
                  <a:lnTo>
                    <a:pt x="2237020" y="621329"/>
                  </a:lnTo>
                  <a:lnTo>
                    <a:pt x="2238248" y="621329"/>
                  </a:lnTo>
                  <a:lnTo>
                    <a:pt x="2239477" y="621329"/>
                  </a:lnTo>
                  <a:lnTo>
                    <a:pt x="2240705" y="621329"/>
                  </a:lnTo>
                  <a:lnTo>
                    <a:pt x="2241934" y="621329"/>
                  </a:lnTo>
                  <a:lnTo>
                    <a:pt x="2243162" y="621329"/>
                  </a:lnTo>
                  <a:lnTo>
                    <a:pt x="2244390" y="621329"/>
                  </a:lnTo>
                  <a:lnTo>
                    <a:pt x="2245619" y="621329"/>
                  </a:lnTo>
                  <a:lnTo>
                    <a:pt x="2246847" y="621329"/>
                  </a:lnTo>
                  <a:lnTo>
                    <a:pt x="2248076" y="621329"/>
                  </a:lnTo>
                  <a:lnTo>
                    <a:pt x="2249304" y="621329"/>
                  </a:lnTo>
                  <a:lnTo>
                    <a:pt x="2250533" y="621329"/>
                  </a:lnTo>
                  <a:lnTo>
                    <a:pt x="2251761" y="621329"/>
                  </a:lnTo>
                  <a:lnTo>
                    <a:pt x="2252990" y="621329"/>
                  </a:lnTo>
                  <a:lnTo>
                    <a:pt x="2254218" y="621329"/>
                  </a:lnTo>
                  <a:lnTo>
                    <a:pt x="2255447" y="621329"/>
                  </a:lnTo>
                  <a:lnTo>
                    <a:pt x="2256675" y="621329"/>
                  </a:lnTo>
                  <a:lnTo>
                    <a:pt x="2257904" y="621329"/>
                  </a:lnTo>
                  <a:lnTo>
                    <a:pt x="2259132" y="621329"/>
                  </a:lnTo>
                  <a:lnTo>
                    <a:pt x="2260360" y="621329"/>
                  </a:lnTo>
                  <a:lnTo>
                    <a:pt x="2261589" y="621329"/>
                  </a:lnTo>
                  <a:lnTo>
                    <a:pt x="2262817" y="621329"/>
                  </a:lnTo>
                  <a:lnTo>
                    <a:pt x="2264046" y="621329"/>
                  </a:lnTo>
                  <a:lnTo>
                    <a:pt x="2265274" y="621329"/>
                  </a:lnTo>
                  <a:lnTo>
                    <a:pt x="2266503" y="621329"/>
                  </a:lnTo>
                  <a:lnTo>
                    <a:pt x="2267731" y="621329"/>
                  </a:lnTo>
                  <a:lnTo>
                    <a:pt x="2268960" y="621329"/>
                  </a:lnTo>
                  <a:lnTo>
                    <a:pt x="2270188" y="621329"/>
                  </a:lnTo>
                  <a:lnTo>
                    <a:pt x="2271417" y="621329"/>
                  </a:lnTo>
                  <a:lnTo>
                    <a:pt x="2272645" y="621329"/>
                  </a:lnTo>
                  <a:lnTo>
                    <a:pt x="2273873" y="621329"/>
                  </a:lnTo>
                  <a:lnTo>
                    <a:pt x="2275102" y="621329"/>
                  </a:lnTo>
                  <a:lnTo>
                    <a:pt x="2276330" y="621329"/>
                  </a:lnTo>
                  <a:lnTo>
                    <a:pt x="2277559" y="621329"/>
                  </a:lnTo>
                  <a:lnTo>
                    <a:pt x="2278787" y="621329"/>
                  </a:lnTo>
                  <a:lnTo>
                    <a:pt x="2280016" y="621329"/>
                  </a:lnTo>
                  <a:lnTo>
                    <a:pt x="2281244" y="621329"/>
                  </a:lnTo>
                  <a:lnTo>
                    <a:pt x="2282473" y="621329"/>
                  </a:lnTo>
                  <a:lnTo>
                    <a:pt x="2283701" y="621329"/>
                  </a:lnTo>
                  <a:lnTo>
                    <a:pt x="2284930" y="621329"/>
                  </a:lnTo>
                  <a:lnTo>
                    <a:pt x="2286158" y="621329"/>
                  </a:lnTo>
                  <a:lnTo>
                    <a:pt x="2287386" y="621329"/>
                  </a:lnTo>
                  <a:lnTo>
                    <a:pt x="2288615" y="621329"/>
                  </a:lnTo>
                  <a:lnTo>
                    <a:pt x="2289843" y="621329"/>
                  </a:lnTo>
                  <a:lnTo>
                    <a:pt x="2291072" y="621329"/>
                  </a:lnTo>
                  <a:lnTo>
                    <a:pt x="2292300" y="621329"/>
                  </a:lnTo>
                  <a:lnTo>
                    <a:pt x="2293529" y="621329"/>
                  </a:lnTo>
                  <a:lnTo>
                    <a:pt x="2294757" y="621329"/>
                  </a:lnTo>
                  <a:lnTo>
                    <a:pt x="2295986" y="621329"/>
                  </a:lnTo>
                  <a:lnTo>
                    <a:pt x="2297214" y="621329"/>
                  </a:lnTo>
                  <a:lnTo>
                    <a:pt x="2298443" y="621329"/>
                  </a:lnTo>
                  <a:lnTo>
                    <a:pt x="2299671" y="621329"/>
                  </a:lnTo>
                  <a:lnTo>
                    <a:pt x="2300900" y="621329"/>
                  </a:lnTo>
                  <a:lnTo>
                    <a:pt x="2302128" y="621329"/>
                  </a:lnTo>
                  <a:lnTo>
                    <a:pt x="2303356" y="621329"/>
                  </a:lnTo>
                  <a:lnTo>
                    <a:pt x="2304585" y="621329"/>
                  </a:lnTo>
                  <a:lnTo>
                    <a:pt x="2305813" y="621329"/>
                  </a:lnTo>
                  <a:lnTo>
                    <a:pt x="2307042" y="621329"/>
                  </a:lnTo>
                  <a:lnTo>
                    <a:pt x="2308270" y="621329"/>
                  </a:lnTo>
                  <a:lnTo>
                    <a:pt x="2309499" y="621329"/>
                  </a:lnTo>
                  <a:lnTo>
                    <a:pt x="2310727" y="621329"/>
                  </a:lnTo>
                  <a:lnTo>
                    <a:pt x="2311956" y="621329"/>
                  </a:lnTo>
                  <a:lnTo>
                    <a:pt x="2313184" y="621329"/>
                  </a:lnTo>
                  <a:lnTo>
                    <a:pt x="2314413" y="621329"/>
                  </a:lnTo>
                  <a:lnTo>
                    <a:pt x="2315641" y="621329"/>
                  </a:lnTo>
                  <a:lnTo>
                    <a:pt x="2316869" y="621329"/>
                  </a:lnTo>
                  <a:lnTo>
                    <a:pt x="2318098" y="621329"/>
                  </a:lnTo>
                  <a:lnTo>
                    <a:pt x="2319326" y="621329"/>
                  </a:lnTo>
                  <a:lnTo>
                    <a:pt x="2320555" y="621329"/>
                  </a:lnTo>
                  <a:lnTo>
                    <a:pt x="2321783" y="621329"/>
                  </a:lnTo>
                  <a:lnTo>
                    <a:pt x="2323012" y="621329"/>
                  </a:lnTo>
                  <a:lnTo>
                    <a:pt x="2324240" y="621329"/>
                  </a:lnTo>
                  <a:lnTo>
                    <a:pt x="2325469" y="621329"/>
                  </a:lnTo>
                  <a:lnTo>
                    <a:pt x="2326697" y="621329"/>
                  </a:lnTo>
                  <a:lnTo>
                    <a:pt x="2327926" y="621329"/>
                  </a:lnTo>
                  <a:lnTo>
                    <a:pt x="2329154" y="621329"/>
                  </a:lnTo>
                  <a:lnTo>
                    <a:pt x="2330382" y="621329"/>
                  </a:lnTo>
                  <a:lnTo>
                    <a:pt x="2331611" y="621329"/>
                  </a:lnTo>
                  <a:lnTo>
                    <a:pt x="2332839" y="621329"/>
                  </a:lnTo>
                  <a:lnTo>
                    <a:pt x="2334068" y="621329"/>
                  </a:lnTo>
                  <a:lnTo>
                    <a:pt x="2335296" y="621329"/>
                  </a:lnTo>
                  <a:lnTo>
                    <a:pt x="2336525" y="621329"/>
                  </a:lnTo>
                  <a:lnTo>
                    <a:pt x="2337753" y="621329"/>
                  </a:lnTo>
                  <a:lnTo>
                    <a:pt x="2338982" y="621329"/>
                  </a:lnTo>
                  <a:lnTo>
                    <a:pt x="2340210" y="621329"/>
                  </a:lnTo>
                  <a:lnTo>
                    <a:pt x="2341439" y="621329"/>
                  </a:lnTo>
                  <a:lnTo>
                    <a:pt x="2342667" y="621329"/>
                  </a:lnTo>
                  <a:lnTo>
                    <a:pt x="2343896" y="621329"/>
                  </a:lnTo>
                  <a:lnTo>
                    <a:pt x="2345124" y="621329"/>
                  </a:lnTo>
                  <a:lnTo>
                    <a:pt x="2346352" y="621329"/>
                  </a:lnTo>
                  <a:lnTo>
                    <a:pt x="2347581" y="621329"/>
                  </a:lnTo>
                  <a:lnTo>
                    <a:pt x="2348809" y="621329"/>
                  </a:lnTo>
                  <a:lnTo>
                    <a:pt x="2350038" y="621329"/>
                  </a:lnTo>
                  <a:lnTo>
                    <a:pt x="2351266" y="621329"/>
                  </a:lnTo>
                  <a:lnTo>
                    <a:pt x="2352495" y="621329"/>
                  </a:lnTo>
                  <a:lnTo>
                    <a:pt x="2353723" y="621329"/>
                  </a:lnTo>
                  <a:lnTo>
                    <a:pt x="2354952" y="621329"/>
                  </a:lnTo>
                  <a:lnTo>
                    <a:pt x="2356180" y="621329"/>
                  </a:lnTo>
                  <a:lnTo>
                    <a:pt x="2357409" y="621329"/>
                  </a:lnTo>
                  <a:lnTo>
                    <a:pt x="2358637" y="621329"/>
                  </a:lnTo>
                  <a:lnTo>
                    <a:pt x="2359865" y="621329"/>
                  </a:lnTo>
                  <a:lnTo>
                    <a:pt x="2361094" y="621329"/>
                  </a:lnTo>
                  <a:lnTo>
                    <a:pt x="2362322" y="621329"/>
                  </a:lnTo>
                  <a:lnTo>
                    <a:pt x="2363551" y="621329"/>
                  </a:lnTo>
                  <a:lnTo>
                    <a:pt x="2364779" y="621329"/>
                  </a:lnTo>
                  <a:lnTo>
                    <a:pt x="2366008" y="621329"/>
                  </a:lnTo>
                  <a:lnTo>
                    <a:pt x="2367236" y="621329"/>
                  </a:lnTo>
                  <a:lnTo>
                    <a:pt x="2368465" y="621329"/>
                  </a:lnTo>
                  <a:lnTo>
                    <a:pt x="2369693" y="621329"/>
                  </a:lnTo>
                  <a:lnTo>
                    <a:pt x="2370922" y="621329"/>
                  </a:lnTo>
                  <a:lnTo>
                    <a:pt x="2372150" y="621329"/>
                  </a:lnTo>
                  <a:lnTo>
                    <a:pt x="2373378" y="621329"/>
                  </a:lnTo>
                  <a:lnTo>
                    <a:pt x="2374607" y="621329"/>
                  </a:lnTo>
                  <a:lnTo>
                    <a:pt x="2375835" y="621329"/>
                  </a:lnTo>
                  <a:lnTo>
                    <a:pt x="2377064" y="621329"/>
                  </a:lnTo>
                  <a:lnTo>
                    <a:pt x="2378292" y="621329"/>
                  </a:lnTo>
                  <a:lnTo>
                    <a:pt x="2379521" y="621329"/>
                  </a:lnTo>
                  <a:lnTo>
                    <a:pt x="2380749" y="621329"/>
                  </a:lnTo>
                  <a:lnTo>
                    <a:pt x="2381978" y="621329"/>
                  </a:lnTo>
                  <a:lnTo>
                    <a:pt x="2383206" y="621329"/>
                  </a:lnTo>
                  <a:lnTo>
                    <a:pt x="2384435" y="621329"/>
                  </a:lnTo>
                  <a:lnTo>
                    <a:pt x="2385663" y="621329"/>
                  </a:lnTo>
                  <a:lnTo>
                    <a:pt x="2386892" y="621329"/>
                  </a:lnTo>
                  <a:lnTo>
                    <a:pt x="2388120" y="621329"/>
                  </a:lnTo>
                  <a:lnTo>
                    <a:pt x="2389348" y="621329"/>
                  </a:lnTo>
                  <a:lnTo>
                    <a:pt x="2390577" y="621329"/>
                  </a:lnTo>
                  <a:lnTo>
                    <a:pt x="2391805" y="621329"/>
                  </a:lnTo>
                  <a:lnTo>
                    <a:pt x="2393034" y="621329"/>
                  </a:lnTo>
                  <a:lnTo>
                    <a:pt x="2394262" y="621329"/>
                  </a:lnTo>
                  <a:lnTo>
                    <a:pt x="2395491" y="621329"/>
                  </a:lnTo>
                  <a:lnTo>
                    <a:pt x="2396719" y="621329"/>
                  </a:lnTo>
                  <a:lnTo>
                    <a:pt x="2397948" y="621329"/>
                  </a:lnTo>
                  <a:lnTo>
                    <a:pt x="2399176" y="621329"/>
                  </a:lnTo>
                  <a:lnTo>
                    <a:pt x="2400405" y="621329"/>
                  </a:lnTo>
                  <a:lnTo>
                    <a:pt x="2401633" y="621329"/>
                  </a:lnTo>
                  <a:lnTo>
                    <a:pt x="2402861" y="621329"/>
                  </a:lnTo>
                  <a:lnTo>
                    <a:pt x="2404090" y="621329"/>
                  </a:lnTo>
                  <a:lnTo>
                    <a:pt x="2405318" y="621329"/>
                  </a:lnTo>
                  <a:lnTo>
                    <a:pt x="2406547" y="621329"/>
                  </a:lnTo>
                  <a:lnTo>
                    <a:pt x="2407775" y="621329"/>
                  </a:lnTo>
                  <a:lnTo>
                    <a:pt x="2409004" y="621329"/>
                  </a:lnTo>
                  <a:lnTo>
                    <a:pt x="2410232" y="621329"/>
                  </a:lnTo>
                  <a:lnTo>
                    <a:pt x="2411461" y="621329"/>
                  </a:lnTo>
                  <a:lnTo>
                    <a:pt x="2412689" y="621329"/>
                  </a:lnTo>
                  <a:lnTo>
                    <a:pt x="2413918" y="621329"/>
                  </a:lnTo>
                  <a:lnTo>
                    <a:pt x="2415146" y="621329"/>
                  </a:lnTo>
                  <a:lnTo>
                    <a:pt x="2416374" y="621329"/>
                  </a:lnTo>
                  <a:lnTo>
                    <a:pt x="2417603" y="621329"/>
                  </a:lnTo>
                  <a:lnTo>
                    <a:pt x="2418831" y="621329"/>
                  </a:lnTo>
                  <a:lnTo>
                    <a:pt x="2420060" y="621329"/>
                  </a:lnTo>
                  <a:lnTo>
                    <a:pt x="2421288" y="621329"/>
                  </a:lnTo>
                  <a:lnTo>
                    <a:pt x="2422517" y="621329"/>
                  </a:lnTo>
                  <a:lnTo>
                    <a:pt x="2423745" y="621329"/>
                  </a:lnTo>
                  <a:lnTo>
                    <a:pt x="2424974" y="621329"/>
                  </a:lnTo>
                  <a:lnTo>
                    <a:pt x="2426202" y="621329"/>
                  </a:lnTo>
                  <a:lnTo>
                    <a:pt x="2427431" y="621329"/>
                  </a:lnTo>
                  <a:lnTo>
                    <a:pt x="2428659" y="621329"/>
                  </a:lnTo>
                  <a:lnTo>
                    <a:pt x="2429887" y="621329"/>
                  </a:lnTo>
                  <a:lnTo>
                    <a:pt x="2431116" y="621329"/>
                  </a:lnTo>
                  <a:lnTo>
                    <a:pt x="2432344" y="621329"/>
                  </a:lnTo>
                  <a:lnTo>
                    <a:pt x="2433573" y="621329"/>
                  </a:lnTo>
                  <a:lnTo>
                    <a:pt x="2434801" y="621329"/>
                  </a:lnTo>
                  <a:lnTo>
                    <a:pt x="2436030" y="621329"/>
                  </a:lnTo>
                  <a:lnTo>
                    <a:pt x="2437258" y="621329"/>
                  </a:lnTo>
                  <a:lnTo>
                    <a:pt x="2438487" y="621329"/>
                  </a:lnTo>
                  <a:lnTo>
                    <a:pt x="2439715" y="621329"/>
                  </a:lnTo>
                  <a:lnTo>
                    <a:pt x="2440944" y="621329"/>
                  </a:lnTo>
                  <a:lnTo>
                    <a:pt x="2442172" y="621329"/>
                  </a:lnTo>
                  <a:lnTo>
                    <a:pt x="2443401" y="621329"/>
                  </a:lnTo>
                  <a:lnTo>
                    <a:pt x="2444629" y="621329"/>
                  </a:lnTo>
                  <a:lnTo>
                    <a:pt x="2445857" y="621329"/>
                  </a:lnTo>
                  <a:lnTo>
                    <a:pt x="2447086" y="621329"/>
                  </a:lnTo>
                  <a:lnTo>
                    <a:pt x="2448314" y="621329"/>
                  </a:lnTo>
                  <a:lnTo>
                    <a:pt x="2449543" y="621329"/>
                  </a:lnTo>
                  <a:lnTo>
                    <a:pt x="2450771" y="621329"/>
                  </a:lnTo>
                  <a:lnTo>
                    <a:pt x="2452000" y="621329"/>
                  </a:lnTo>
                  <a:lnTo>
                    <a:pt x="2453228" y="621329"/>
                  </a:lnTo>
                  <a:lnTo>
                    <a:pt x="2454457" y="621329"/>
                  </a:lnTo>
                  <a:lnTo>
                    <a:pt x="2455685" y="621329"/>
                  </a:lnTo>
                  <a:lnTo>
                    <a:pt x="2456914" y="621329"/>
                  </a:lnTo>
                  <a:lnTo>
                    <a:pt x="2458142" y="621329"/>
                  </a:lnTo>
                  <a:lnTo>
                    <a:pt x="2459370" y="621329"/>
                  </a:lnTo>
                  <a:lnTo>
                    <a:pt x="2460599" y="621329"/>
                  </a:lnTo>
                  <a:lnTo>
                    <a:pt x="2461827" y="621329"/>
                  </a:lnTo>
                  <a:lnTo>
                    <a:pt x="2463056" y="621329"/>
                  </a:lnTo>
                  <a:lnTo>
                    <a:pt x="2464284" y="621329"/>
                  </a:lnTo>
                  <a:lnTo>
                    <a:pt x="2465513" y="621329"/>
                  </a:lnTo>
                  <a:lnTo>
                    <a:pt x="2466741" y="621329"/>
                  </a:lnTo>
                  <a:lnTo>
                    <a:pt x="2467970" y="621329"/>
                  </a:lnTo>
                  <a:lnTo>
                    <a:pt x="2469198" y="621329"/>
                  </a:lnTo>
                  <a:lnTo>
                    <a:pt x="2470427" y="621329"/>
                  </a:lnTo>
                  <a:lnTo>
                    <a:pt x="2471655" y="621329"/>
                  </a:lnTo>
                  <a:lnTo>
                    <a:pt x="2472883" y="621329"/>
                  </a:lnTo>
                  <a:lnTo>
                    <a:pt x="2474112" y="621329"/>
                  </a:lnTo>
                  <a:lnTo>
                    <a:pt x="2475340" y="621329"/>
                  </a:lnTo>
                  <a:lnTo>
                    <a:pt x="2476569" y="621329"/>
                  </a:lnTo>
                  <a:lnTo>
                    <a:pt x="2477797" y="621329"/>
                  </a:lnTo>
                  <a:lnTo>
                    <a:pt x="2479026" y="621329"/>
                  </a:lnTo>
                  <a:lnTo>
                    <a:pt x="2480254" y="621329"/>
                  </a:lnTo>
                  <a:lnTo>
                    <a:pt x="2481483" y="621329"/>
                  </a:lnTo>
                  <a:lnTo>
                    <a:pt x="2482711" y="621329"/>
                  </a:lnTo>
                  <a:lnTo>
                    <a:pt x="2483940" y="621329"/>
                  </a:lnTo>
                  <a:lnTo>
                    <a:pt x="2485168" y="621329"/>
                  </a:lnTo>
                  <a:lnTo>
                    <a:pt x="2486397" y="621329"/>
                  </a:lnTo>
                  <a:lnTo>
                    <a:pt x="2487625" y="621329"/>
                  </a:lnTo>
                  <a:lnTo>
                    <a:pt x="2488853" y="621329"/>
                  </a:lnTo>
                  <a:lnTo>
                    <a:pt x="2490082" y="621329"/>
                  </a:lnTo>
                  <a:lnTo>
                    <a:pt x="2491310" y="621329"/>
                  </a:lnTo>
                  <a:lnTo>
                    <a:pt x="2492539" y="621329"/>
                  </a:lnTo>
                  <a:lnTo>
                    <a:pt x="2493767" y="621329"/>
                  </a:lnTo>
                  <a:lnTo>
                    <a:pt x="2494996" y="621329"/>
                  </a:lnTo>
                  <a:lnTo>
                    <a:pt x="2496224" y="621329"/>
                  </a:lnTo>
                  <a:lnTo>
                    <a:pt x="2497453" y="621329"/>
                  </a:lnTo>
                  <a:lnTo>
                    <a:pt x="2498681" y="621329"/>
                  </a:lnTo>
                  <a:lnTo>
                    <a:pt x="2499910" y="621329"/>
                  </a:lnTo>
                  <a:lnTo>
                    <a:pt x="2501138" y="621329"/>
                  </a:lnTo>
                  <a:lnTo>
                    <a:pt x="2502366" y="621329"/>
                  </a:lnTo>
                  <a:lnTo>
                    <a:pt x="2503595" y="621329"/>
                  </a:lnTo>
                  <a:lnTo>
                    <a:pt x="2504823" y="621329"/>
                  </a:lnTo>
                  <a:lnTo>
                    <a:pt x="2506052" y="621329"/>
                  </a:lnTo>
                  <a:lnTo>
                    <a:pt x="2507280" y="621329"/>
                  </a:lnTo>
                  <a:lnTo>
                    <a:pt x="2508509" y="621329"/>
                  </a:lnTo>
                  <a:lnTo>
                    <a:pt x="2509737" y="621329"/>
                  </a:lnTo>
                  <a:lnTo>
                    <a:pt x="2510966" y="621329"/>
                  </a:lnTo>
                  <a:lnTo>
                    <a:pt x="2512194" y="621329"/>
                  </a:lnTo>
                  <a:lnTo>
                    <a:pt x="2513423" y="621329"/>
                  </a:lnTo>
                  <a:lnTo>
                    <a:pt x="2514651" y="621329"/>
                  </a:lnTo>
                  <a:lnTo>
                    <a:pt x="2515879" y="621329"/>
                  </a:lnTo>
                  <a:lnTo>
                    <a:pt x="2517108" y="621329"/>
                  </a:lnTo>
                  <a:lnTo>
                    <a:pt x="2518336" y="621329"/>
                  </a:lnTo>
                  <a:lnTo>
                    <a:pt x="2519565" y="621329"/>
                  </a:lnTo>
                  <a:lnTo>
                    <a:pt x="2520793" y="621329"/>
                  </a:lnTo>
                  <a:lnTo>
                    <a:pt x="2522022" y="621329"/>
                  </a:lnTo>
                  <a:lnTo>
                    <a:pt x="2523250" y="621329"/>
                  </a:lnTo>
                  <a:lnTo>
                    <a:pt x="2524479" y="621329"/>
                  </a:lnTo>
                  <a:lnTo>
                    <a:pt x="2525707" y="621329"/>
                  </a:lnTo>
                  <a:lnTo>
                    <a:pt x="2526936" y="621329"/>
                  </a:lnTo>
                  <a:lnTo>
                    <a:pt x="2528164" y="621329"/>
                  </a:lnTo>
                  <a:lnTo>
                    <a:pt x="2529393" y="621329"/>
                  </a:lnTo>
                  <a:lnTo>
                    <a:pt x="2530621" y="621329"/>
                  </a:lnTo>
                  <a:lnTo>
                    <a:pt x="2531849" y="621329"/>
                  </a:lnTo>
                  <a:lnTo>
                    <a:pt x="2533078" y="621329"/>
                  </a:lnTo>
                  <a:lnTo>
                    <a:pt x="2534306" y="621329"/>
                  </a:lnTo>
                  <a:lnTo>
                    <a:pt x="2535535" y="621329"/>
                  </a:lnTo>
                  <a:lnTo>
                    <a:pt x="2536763" y="621329"/>
                  </a:lnTo>
                  <a:lnTo>
                    <a:pt x="2537992" y="621329"/>
                  </a:lnTo>
                  <a:lnTo>
                    <a:pt x="2539220" y="621329"/>
                  </a:lnTo>
                  <a:lnTo>
                    <a:pt x="2540449" y="621329"/>
                  </a:lnTo>
                  <a:lnTo>
                    <a:pt x="2541677" y="621329"/>
                  </a:lnTo>
                  <a:lnTo>
                    <a:pt x="2542906" y="621329"/>
                  </a:lnTo>
                  <a:lnTo>
                    <a:pt x="2544134" y="621329"/>
                  </a:lnTo>
                  <a:lnTo>
                    <a:pt x="2545362" y="621329"/>
                  </a:lnTo>
                  <a:lnTo>
                    <a:pt x="2546591" y="621329"/>
                  </a:lnTo>
                  <a:lnTo>
                    <a:pt x="2547819" y="621329"/>
                  </a:lnTo>
                  <a:lnTo>
                    <a:pt x="2549048" y="621329"/>
                  </a:lnTo>
                  <a:lnTo>
                    <a:pt x="2550276" y="621329"/>
                  </a:lnTo>
                  <a:lnTo>
                    <a:pt x="2551505" y="621329"/>
                  </a:lnTo>
                  <a:lnTo>
                    <a:pt x="2552733" y="621329"/>
                  </a:lnTo>
                  <a:lnTo>
                    <a:pt x="2553962" y="621329"/>
                  </a:lnTo>
                  <a:lnTo>
                    <a:pt x="2555190" y="621329"/>
                  </a:lnTo>
                  <a:lnTo>
                    <a:pt x="2556419" y="621329"/>
                  </a:lnTo>
                  <a:lnTo>
                    <a:pt x="2557647" y="621329"/>
                  </a:lnTo>
                  <a:lnTo>
                    <a:pt x="2558875" y="621329"/>
                  </a:lnTo>
                  <a:lnTo>
                    <a:pt x="2560104" y="621329"/>
                  </a:lnTo>
                  <a:lnTo>
                    <a:pt x="2561332" y="621329"/>
                  </a:lnTo>
                  <a:lnTo>
                    <a:pt x="2562561" y="621329"/>
                  </a:lnTo>
                  <a:lnTo>
                    <a:pt x="2563789" y="621329"/>
                  </a:lnTo>
                  <a:lnTo>
                    <a:pt x="2565018" y="621329"/>
                  </a:lnTo>
                  <a:lnTo>
                    <a:pt x="2566246" y="621329"/>
                  </a:lnTo>
                  <a:lnTo>
                    <a:pt x="2567475" y="621329"/>
                  </a:lnTo>
                  <a:lnTo>
                    <a:pt x="2568703" y="621329"/>
                  </a:lnTo>
                  <a:lnTo>
                    <a:pt x="2569932" y="621329"/>
                  </a:lnTo>
                  <a:lnTo>
                    <a:pt x="2571160" y="621329"/>
                  </a:lnTo>
                  <a:lnTo>
                    <a:pt x="2572389" y="621329"/>
                  </a:lnTo>
                  <a:lnTo>
                    <a:pt x="2573617" y="621329"/>
                  </a:lnTo>
                  <a:lnTo>
                    <a:pt x="2574845" y="621329"/>
                  </a:lnTo>
                  <a:lnTo>
                    <a:pt x="2576074" y="621329"/>
                  </a:lnTo>
                  <a:lnTo>
                    <a:pt x="2577302" y="621329"/>
                  </a:lnTo>
                  <a:lnTo>
                    <a:pt x="2578531" y="621329"/>
                  </a:lnTo>
                  <a:lnTo>
                    <a:pt x="2579759" y="621329"/>
                  </a:lnTo>
                  <a:lnTo>
                    <a:pt x="2580988" y="621329"/>
                  </a:lnTo>
                  <a:lnTo>
                    <a:pt x="2582216" y="621329"/>
                  </a:lnTo>
                  <a:lnTo>
                    <a:pt x="2583445" y="621329"/>
                  </a:lnTo>
                  <a:lnTo>
                    <a:pt x="2584673" y="621329"/>
                  </a:lnTo>
                  <a:lnTo>
                    <a:pt x="2585902" y="621329"/>
                  </a:lnTo>
                  <a:lnTo>
                    <a:pt x="2587130" y="621329"/>
                  </a:lnTo>
                  <a:lnTo>
                    <a:pt x="2588358" y="621329"/>
                  </a:lnTo>
                  <a:lnTo>
                    <a:pt x="2589587" y="621329"/>
                  </a:lnTo>
                  <a:lnTo>
                    <a:pt x="2590815" y="621329"/>
                  </a:lnTo>
                  <a:lnTo>
                    <a:pt x="2592044" y="621329"/>
                  </a:lnTo>
                  <a:lnTo>
                    <a:pt x="2593272" y="621329"/>
                  </a:lnTo>
                  <a:lnTo>
                    <a:pt x="2594501" y="621329"/>
                  </a:lnTo>
                  <a:lnTo>
                    <a:pt x="2595729" y="621329"/>
                  </a:lnTo>
                  <a:lnTo>
                    <a:pt x="2596958" y="621329"/>
                  </a:lnTo>
                  <a:lnTo>
                    <a:pt x="2598186" y="621329"/>
                  </a:lnTo>
                  <a:lnTo>
                    <a:pt x="2599415" y="621329"/>
                  </a:lnTo>
                  <a:lnTo>
                    <a:pt x="2600643" y="621329"/>
                  </a:lnTo>
                  <a:lnTo>
                    <a:pt x="2601871" y="621329"/>
                  </a:lnTo>
                  <a:lnTo>
                    <a:pt x="2603100" y="621329"/>
                  </a:lnTo>
                  <a:lnTo>
                    <a:pt x="2604328" y="621329"/>
                  </a:lnTo>
                  <a:lnTo>
                    <a:pt x="2605557" y="621329"/>
                  </a:lnTo>
                  <a:lnTo>
                    <a:pt x="2606785" y="621329"/>
                  </a:lnTo>
                  <a:lnTo>
                    <a:pt x="2608014" y="621329"/>
                  </a:lnTo>
                  <a:lnTo>
                    <a:pt x="2609242" y="621329"/>
                  </a:lnTo>
                  <a:lnTo>
                    <a:pt x="2610471" y="621329"/>
                  </a:lnTo>
                  <a:lnTo>
                    <a:pt x="2611699" y="621329"/>
                  </a:lnTo>
                  <a:lnTo>
                    <a:pt x="2612928" y="621329"/>
                  </a:lnTo>
                  <a:lnTo>
                    <a:pt x="2614156" y="621329"/>
                  </a:lnTo>
                  <a:lnTo>
                    <a:pt x="2615385" y="621329"/>
                  </a:lnTo>
                  <a:lnTo>
                    <a:pt x="2616613" y="621329"/>
                  </a:lnTo>
                  <a:lnTo>
                    <a:pt x="2617841" y="621329"/>
                  </a:lnTo>
                  <a:lnTo>
                    <a:pt x="2619070" y="621329"/>
                  </a:lnTo>
                  <a:lnTo>
                    <a:pt x="2620298" y="621329"/>
                  </a:lnTo>
                  <a:lnTo>
                    <a:pt x="2621527" y="621329"/>
                  </a:lnTo>
                  <a:lnTo>
                    <a:pt x="2622755" y="621329"/>
                  </a:lnTo>
                  <a:lnTo>
                    <a:pt x="2623984" y="621329"/>
                  </a:lnTo>
                  <a:lnTo>
                    <a:pt x="2625212" y="621329"/>
                  </a:lnTo>
                  <a:lnTo>
                    <a:pt x="2626441" y="621329"/>
                  </a:lnTo>
                  <a:lnTo>
                    <a:pt x="2627669" y="621329"/>
                  </a:lnTo>
                  <a:lnTo>
                    <a:pt x="2628898" y="621329"/>
                  </a:lnTo>
                  <a:lnTo>
                    <a:pt x="2630126" y="621329"/>
                  </a:lnTo>
                  <a:lnTo>
                    <a:pt x="2631354" y="621329"/>
                  </a:lnTo>
                  <a:lnTo>
                    <a:pt x="2632583" y="621329"/>
                  </a:lnTo>
                  <a:lnTo>
                    <a:pt x="2633811" y="621329"/>
                  </a:lnTo>
                  <a:lnTo>
                    <a:pt x="2635040" y="621329"/>
                  </a:lnTo>
                  <a:lnTo>
                    <a:pt x="2636268" y="621329"/>
                  </a:lnTo>
                  <a:lnTo>
                    <a:pt x="2637497" y="621329"/>
                  </a:lnTo>
                  <a:lnTo>
                    <a:pt x="2638725" y="621329"/>
                  </a:lnTo>
                  <a:lnTo>
                    <a:pt x="2639954" y="621329"/>
                  </a:lnTo>
                  <a:lnTo>
                    <a:pt x="2641182" y="621329"/>
                  </a:lnTo>
                  <a:lnTo>
                    <a:pt x="2642411" y="621329"/>
                  </a:lnTo>
                  <a:lnTo>
                    <a:pt x="2643639" y="621329"/>
                  </a:lnTo>
                  <a:lnTo>
                    <a:pt x="2644867" y="621329"/>
                  </a:lnTo>
                  <a:lnTo>
                    <a:pt x="2646096" y="621329"/>
                  </a:lnTo>
                  <a:lnTo>
                    <a:pt x="2647324" y="621329"/>
                  </a:lnTo>
                  <a:lnTo>
                    <a:pt x="2648553" y="621329"/>
                  </a:lnTo>
                  <a:lnTo>
                    <a:pt x="2649781" y="621329"/>
                  </a:lnTo>
                  <a:lnTo>
                    <a:pt x="2651010" y="621329"/>
                  </a:lnTo>
                  <a:lnTo>
                    <a:pt x="2652238" y="621329"/>
                  </a:lnTo>
                  <a:lnTo>
                    <a:pt x="2653467" y="621329"/>
                  </a:lnTo>
                  <a:lnTo>
                    <a:pt x="2654695" y="621329"/>
                  </a:lnTo>
                  <a:lnTo>
                    <a:pt x="2655924" y="621329"/>
                  </a:lnTo>
                  <a:lnTo>
                    <a:pt x="2657152" y="621329"/>
                  </a:lnTo>
                  <a:lnTo>
                    <a:pt x="2658381" y="621329"/>
                  </a:lnTo>
                  <a:lnTo>
                    <a:pt x="2659609" y="621329"/>
                  </a:lnTo>
                  <a:lnTo>
                    <a:pt x="2660837" y="621329"/>
                  </a:lnTo>
                  <a:lnTo>
                    <a:pt x="2662066" y="621329"/>
                  </a:lnTo>
                  <a:lnTo>
                    <a:pt x="2663294" y="621329"/>
                  </a:lnTo>
                  <a:lnTo>
                    <a:pt x="2664523" y="621329"/>
                  </a:lnTo>
                  <a:lnTo>
                    <a:pt x="2665751" y="621329"/>
                  </a:lnTo>
                  <a:lnTo>
                    <a:pt x="2666980" y="621329"/>
                  </a:lnTo>
                  <a:lnTo>
                    <a:pt x="2668208" y="621329"/>
                  </a:lnTo>
                  <a:lnTo>
                    <a:pt x="2669437" y="621329"/>
                  </a:lnTo>
                  <a:lnTo>
                    <a:pt x="2670665" y="621329"/>
                  </a:lnTo>
                  <a:lnTo>
                    <a:pt x="2671894" y="621329"/>
                  </a:lnTo>
                  <a:lnTo>
                    <a:pt x="2673122" y="621329"/>
                  </a:lnTo>
                  <a:lnTo>
                    <a:pt x="2674350" y="621329"/>
                  </a:lnTo>
                  <a:lnTo>
                    <a:pt x="2675579" y="621329"/>
                  </a:lnTo>
                  <a:lnTo>
                    <a:pt x="2676807" y="621329"/>
                  </a:lnTo>
                  <a:lnTo>
                    <a:pt x="2678036" y="621329"/>
                  </a:lnTo>
                  <a:lnTo>
                    <a:pt x="2679264" y="621329"/>
                  </a:lnTo>
                  <a:lnTo>
                    <a:pt x="2680493" y="621329"/>
                  </a:lnTo>
                  <a:lnTo>
                    <a:pt x="2681721" y="621329"/>
                  </a:lnTo>
                  <a:lnTo>
                    <a:pt x="2682950" y="621329"/>
                  </a:lnTo>
                  <a:lnTo>
                    <a:pt x="2684178" y="621329"/>
                  </a:lnTo>
                  <a:lnTo>
                    <a:pt x="2685407" y="621329"/>
                  </a:lnTo>
                  <a:lnTo>
                    <a:pt x="2686635" y="621329"/>
                  </a:lnTo>
                  <a:lnTo>
                    <a:pt x="2687863" y="621329"/>
                  </a:lnTo>
                  <a:lnTo>
                    <a:pt x="2689092" y="621329"/>
                  </a:lnTo>
                  <a:lnTo>
                    <a:pt x="2690320" y="621329"/>
                  </a:lnTo>
                  <a:lnTo>
                    <a:pt x="2691549" y="0"/>
                  </a:lnTo>
                  <a:lnTo>
                    <a:pt x="2692777" y="0"/>
                  </a:lnTo>
                  <a:lnTo>
                    <a:pt x="2694006" y="0"/>
                  </a:lnTo>
                  <a:lnTo>
                    <a:pt x="2695234" y="0"/>
                  </a:lnTo>
                  <a:lnTo>
                    <a:pt x="2696463" y="0"/>
                  </a:lnTo>
                  <a:lnTo>
                    <a:pt x="2697691" y="0"/>
                  </a:lnTo>
                  <a:lnTo>
                    <a:pt x="2698920" y="0"/>
                  </a:lnTo>
                  <a:lnTo>
                    <a:pt x="2700148" y="0"/>
                  </a:lnTo>
                  <a:lnTo>
                    <a:pt x="2701377" y="0"/>
                  </a:lnTo>
                  <a:lnTo>
                    <a:pt x="2702605" y="0"/>
                  </a:lnTo>
                  <a:lnTo>
                    <a:pt x="2703833" y="0"/>
                  </a:lnTo>
                  <a:lnTo>
                    <a:pt x="2705062" y="0"/>
                  </a:lnTo>
                  <a:lnTo>
                    <a:pt x="2706290" y="0"/>
                  </a:lnTo>
                  <a:lnTo>
                    <a:pt x="2707519" y="0"/>
                  </a:lnTo>
                  <a:lnTo>
                    <a:pt x="2708747" y="0"/>
                  </a:lnTo>
                  <a:lnTo>
                    <a:pt x="2709976" y="0"/>
                  </a:lnTo>
                  <a:lnTo>
                    <a:pt x="2711204" y="0"/>
                  </a:lnTo>
                  <a:lnTo>
                    <a:pt x="2712433" y="0"/>
                  </a:lnTo>
                  <a:lnTo>
                    <a:pt x="2713661" y="0"/>
                  </a:lnTo>
                  <a:lnTo>
                    <a:pt x="2714890" y="0"/>
                  </a:lnTo>
                  <a:lnTo>
                    <a:pt x="2716118" y="0"/>
                  </a:lnTo>
                  <a:lnTo>
                    <a:pt x="2717346" y="0"/>
                  </a:lnTo>
                  <a:lnTo>
                    <a:pt x="2718575" y="0"/>
                  </a:lnTo>
                  <a:lnTo>
                    <a:pt x="2719803" y="0"/>
                  </a:lnTo>
                  <a:lnTo>
                    <a:pt x="2721032" y="0"/>
                  </a:lnTo>
                  <a:lnTo>
                    <a:pt x="2722260" y="0"/>
                  </a:lnTo>
                  <a:lnTo>
                    <a:pt x="2723489" y="0"/>
                  </a:lnTo>
                  <a:lnTo>
                    <a:pt x="2724717" y="0"/>
                  </a:lnTo>
                  <a:lnTo>
                    <a:pt x="2725946" y="0"/>
                  </a:lnTo>
                  <a:lnTo>
                    <a:pt x="2727174" y="0"/>
                  </a:lnTo>
                  <a:lnTo>
                    <a:pt x="2728403" y="0"/>
                  </a:lnTo>
                  <a:lnTo>
                    <a:pt x="2729631" y="0"/>
                  </a:lnTo>
                  <a:lnTo>
                    <a:pt x="2730859" y="0"/>
                  </a:lnTo>
                  <a:lnTo>
                    <a:pt x="2732088" y="0"/>
                  </a:lnTo>
                  <a:lnTo>
                    <a:pt x="2733316" y="0"/>
                  </a:lnTo>
                  <a:lnTo>
                    <a:pt x="2734545" y="0"/>
                  </a:lnTo>
                  <a:lnTo>
                    <a:pt x="2735773" y="0"/>
                  </a:lnTo>
                  <a:lnTo>
                    <a:pt x="2737002" y="0"/>
                  </a:lnTo>
                  <a:lnTo>
                    <a:pt x="2738230" y="0"/>
                  </a:lnTo>
                  <a:lnTo>
                    <a:pt x="2739459" y="0"/>
                  </a:lnTo>
                  <a:lnTo>
                    <a:pt x="2740687" y="0"/>
                  </a:lnTo>
                  <a:lnTo>
                    <a:pt x="2741916" y="0"/>
                  </a:lnTo>
                  <a:lnTo>
                    <a:pt x="2743144" y="0"/>
                  </a:lnTo>
                  <a:lnTo>
                    <a:pt x="2744372" y="0"/>
                  </a:lnTo>
                  <a:lnTo>
                    <a:pt x="2745601" y="0"/>
                  </a:lnTo>
                  <a:lnTo>
                    <a:pt x="2746829" y="0"/>
                  </a:lnTo>
                  <a:lnTo>
                    <a:pt x="2748058" y="0"/>
                  </a:lnTo>
                  <a:lnTo>
                    <a:pt x="2749286" y="0"/>
                  </a:lnTo>
                  <a:lnTo>
                    <a:pt x="2750515" y="0"/>
                  </a:lnTo>
                  <a:lnTo>
                    <a:pt x="2751743" y="0"/>
                  </a:lnTo>
                  <a:lnTo>
                    <a:pt x="2752972" y="0"/>
                  </a:lnTo>
                  <a:lnTo>
                    <a:pt x="2754200" y="0"/>
                  </a:lnTo>
                  <a:lnTo>
                    <a:pt x="2755429" y="0"/>
                  </a:lnTo>
                  <a:lnTo>
                    <a:pt x="2756657" y="0"/>
                  </a:lnTo>
                  <a:lnTo>
                    <a:pt x="2757886" y="0"/>
                  </a:lnTo>
                  <a:lnTo>
                    <a:pt x="2759114" y="0"/>
                  </a:lnTo>
                  <a:lnTo>
                    <a:pt x="2760342" y="0"/>
                  </a:lnTo>
                  <a:lnTo>
                    <a:pt x="2761571" y="0"/>
                  </a:lnTo>
                  <a:lnTo>
                    <a:pt x="2762799" y="0"/>
                  </a:lnTo>
                  <a:lnTo>
                    <a:pt x="2764028" y="0"/>
                  </a:lnTo>
                  <a:lnTo>
                    <a:pt x="2765256" y="0"/>
                  </a:lnTo>
                  <a:lnTo>
                    <a:pt x="2766485" y="0"/>
                  </a:lnTo>
                  <a:lnTo>
                    <a:pt x="2767713" y="0"/>
                  </a:lnTo>
                  <a:lnTo>
                    <a:pt x="2768942" y="0"/>
                  </a:lnTo>
                  <a:lnTo>
                    <a:pt x="2770170" y="0"/>
                  </a:lnTo>
                  <a:lnTo>
                    <a:pt x="2771399" y="0"/>
                  </a:lnTo>
                  <a:lnTo>
                    <a:pt x="2772627" y="0"/>
                  </a:lnTo>
                  <a:lnTo>
                    <a:pt x="2773855" y="0"/>
                  </a:lnTo>
                  <a:lnTo>
                    <a:pt x="2775084" y="0"/>
                  </a:lnTo>
                  <a:lnTo>
                    <a:pt x="2776312" y="0"/>
                  </a:lnTo>
                  <a:lnTo>
                    <a:pt x="2777541" y="0"/>
                  </a:lnTo>
                  <a:lnTo>
                    <a:pt x="2778769" y="0"/>
                  </a:lnTo>
                  <a:lnTo>
                    <a:pt x="2779998" y="0"/>
                  </a:lnTo>
                  <a:lnTo>
                    <a:pt x="2781226" y="0"/>
                  </a:lnTo>
                  <a:lnTo>
                    <a:pt x="2782455" y="0"/>
                  </a:lnTo>
                  <a:lnTo>
                    <a:pt x="2783683" y="0"/>
                  </a:lnTo>
                  <a:lnTo>
                    <a:pt x="2784912" y="0"/>
                  </a:lnTo>
                  <a:lnTo>
                    <a:pt x="2786140" y="0"/>
                  </a:lnTo>
                  <a:lnTo>
                    <a:pt x="2787368" y="0"/>
                  </a:lnTo>
                  <a:lnTo>
                    <a:pt x="2788597" y="0"/>
                  </a:lnTo>
                  <a:lnTo>
                    <a:pt x="2789825" y="0"/>
                  </a:lnTo>
                  <a:lnTo>
                    <a:pt x="2791054" y="0"/>
                  </a:lnTo>
                  <a:lnTo>
                    <a:pt x="2792282" y="0"/>
                  </a:lnTo>
                  <a:lnTo>
                    <a:pt x="2793511" y="0"/>
                  </a:lnTo>
                  <a:lnTo>
                    <a:pt x="2794739" y="0"/>
                  </a:lnTo>
                  <a:lnTo>
                    <a:pt x="2795968" y="0"/>
                  </a:lnTo>
                  <a:lnTo>
                    <a:pt x="2797196" y="0"/>
                  </a:lnTo>
                  <a:lnTo>
                    <a:pt x="2798425" y="0"/>
                  </a:lnTo>
                  <a:lnTo>
                    <a:pt x="2799653" y="0"/>
                  </a:lnTo>
                  <a:lnTo>
                    <a:pt x="2800882" y="0"/>
                  </a:lnTo>
                  <a:lnTo>
                    <a:pt x="2802110" y="0"/>
                  </a:lnTo>
                  <a:lnTo>
                    <a:pt x="2803338" y="0"/>
                  </a:lnTo>
                  <a:lnTo>
                    <a:pt x="2804567" y="0"/>
                  </a:lnTo>
                  <a:lnTo>
                    <a:pt x="2805795" y="0"/>
                  </a:lnTo>
                  <a:lnTo>
                    <a:pt x="2807024" y="0"/>
                  </a:lnTo>
                  <a:lnTo>
                    <a:pt x="2808252" y="0"/>
                  </a:lnTo>
                  <a:lnTo>
                    <a:pt x="2809481" y="0"/>
                  </a:lnTo>
                  <a:lnTo>
                    <a:pt x="2810709" y="0"/>
                  </a:lnTo>
                  <a:lnTo>
                    <a:pt x="2811938" y="0"/>
                  </a:lnTo>
                  <a:lnTo>
                    <a:pt x="2813166" y="0"/>
                  </a:lnTo>
                  <a:lnTo>
                    <a:pt x="2814395" y="0"/>
                  </a:lnTo>
                  <a:lnTo>
                    <a:pt x="2815623" y="0"/>
                  </a:lnTo>
                  <a:lnTo>
                    <a:pt x="2816851" y="0"/>
                  </a:lnTo>
                  <a:lnTo>
                    <a:pt x="2818080" y="0"/>
                  </a:lnTo>
                  <a:lnTo>
                    <a:pt x="2819308" y="0"/>
                  </a:lnTo>
                  <a:lnTo>
                    <a:pt x="2820537" y="0"/>
                  </a:lnTo>
                  <a:lnTo>
                    <a:pt x="2821765" y="0"/>
                  </a:lnTo>
                  <a:lnTo>
                    <a:pt x="2822994" y="0"/>
                  </a:lnTo>
                  <a:lnTo>
                    <a:pt x="2824222" y="0"/>
                  </a:lnTo>
                  <a:lnTo>
                    <a:pt x="2825451" y="0"/>
                  </a:lnTo>
                  <a:lnTo>
                    <a:pt x="2826679" y="0"/>
                  </a:lnTo>
                  <a:lnTo>
                    <a:pt x="2827908" y="0"/>
                  </a:lnTo>
                  <a:lnTo>
                    <a:pt x="2829136" y="0"/>
                  </a:lnTo>
                  <a:lnTo>
                    <a:pt x="2830364" y="0"/>
                  </a:lnTo>
                  <a:lnTo>
                    <a:pt x="2831593" y="0"/>
                  </a:lnTo>
                  <a:lnTo>
                    <a:pt x="2832821" y="0"/>
                  </a:lnTo>
                  <a:lnTo>
                    <a:pt x="2834050" y="0"/>
                  </a:lnTo>
                  <a:lnTo>
                    <a:pt x="2835278" y="0"/>
                  </a:lnTo>
                  <a:lnTo>
                    <a:pt x="2836507" y="0"/>
                  </a:lnTo>
                  <a:lnTo>
                    <a:pt x="2837735" y="0"/>
                  </a:lnTo>
                  <a:lnTo>
                    <a:pt x="2838964" y="0"/>
                  </a:lnTo>
                  <a:lnTo>
                    <a:pt x="2840192" y="0"/>
                  </a:lnTo>
                  <a:lnTo>
                    <a:pt x="2841421" y="0"/>
                  </a:lnTo>
                  <a:lnTo>
                    <a:pt x="2842649" y="0"/>
                  </a:lnTo>
                  <a:lnTo>
                    <a:pt x="2843878" y="0"/>
                  </a:lnTo>
                  <a:lnTo>
                    <a:pt x="2845106" y="0"/>
                  </a:lnTo>
                  <a:lnTo>
                    <a:pt x="2846334" y="0"/>
                  </a:lnTo>
                  <a:lnTo>
                    <a:pt x="2847563" y="0"/>
                  </a:lnTo>
                  <a:lnTo>
                    <a:pt x="2848791" y="0"/>
                  </a:lnTo>
                  <a:lnTo>
                    <a:pt x="2850020" y="0"/>
                  </a:lnTo>
                  <a:lnTo>
                    <a:pt x="2851248" y="0"/>
                  </a:lnTo>
                  <a:lnTo>
                    <a:pt x="2852477" y="0"/>
                  </a:lnTo>
                  <a:lnTo>
                    <a:pt x="2853705" y="0"/>
                  </a:lnTo>
                  <a:lnTo>
                    <a:pt x="2854934" y="0"/>
                  </a:lnTo>
                  <a:lnTo>
                    <a:pt x="2856162" y="0"/>
                  </a:lnTo>
                  <a:lnTo>
                    <a:pt x="2857391" y="0"/>
                  </a:lnTo>
                  <a:lnTo>
                    <a:pt x="2858619" y="0"/>
                  </a:lnTo>
                  <a:lnTo>
                    <a:pt x="2859847" y="0"/>
                  </a:lnTo>
                  <a:lnTo>
                    <a:pt x="2861076" y="0"/>
                  </a:lnTo>
                  <a:lnTo>
                    <a:pt x="2862304" y="0"/>
                  </a:lnTo>
                  <a:lnTo>
                    <a:pt x="2863533" y="0"/>
                  </a:lnTo>
                  <a:lnTo>
                    <a:pt x="2864761" y="0"/>
                  </a:lnTo>
                  <a:lnTo>
                    <a:pt x="2865990" y="0"/>
                  </a:lnTo>
                  <a:lnTo>
                    <a:pt x="2867218" y="0"/>
                  </a:lnTo>
                  <a:lnTo>
                    <a:pt x="2868447" y="0"/>
                  </a:lnTo>
                  <a:lnTo>
                    <a:pt x="2869675" y="0"/>
                  </a:lnTo>
                  <a:lnTo>
                    <a:pt x="2870904" y="0"/>
                  </a:lnTo>
                  <a:lnTo>
                    <a:pt x="2872132" y="0"/>
                  </a:lnTo>
                  <a:lnTo>
                    <a:pt x="2873360" y="0"/>
                  </a:lnTo>
                  <a:lnTo>
                    <a:pt x="2874589" y="0"/>
                  </a:lnTo>
                  <a:lnTo>
                    <a:pt x="2875817" y="0"/>
                  </a:lnTo>
                  <a:lnTo>
                    <a:pt x="2877046" y="0"/>
                  </a:lnTo>
                  <a:lnTo>
                    <a:pt x="2878274" y="0"/>
                  </a:lnTo>
                  <a:lnTo>
                    <a:pt x="2879503" y="0"/>
                  </a:lnTo>
                  <a:lnTo>
                    <a:pt x="2880731" y="0"/>
                  </a:lnTo>
                  <a:lnTo>
                    <a:pt x="2881960" y="0"/>
                  </a:lnTo>
                  <a:lnTo>
                    <a:pt x="2883188" y="0"/>
                  </a:lnTo>
                  <a:lnTo>
                    <a:pt x="2884417" y="0"/>
                  </a:lnTo>
                  <a:lnTo>
                    <a:pt x="2885645" y="0"/>
                  </a:lnTo>
                  <a:lnTo>
                    <a:pt x="2886874" y="0"/>
                  </a:lnTo>
                  <a:lnTo>
                    <a:pt x="2888102" y="0"/>
                  </a:lnTo>
                  <a:lnTo>
                    <a:pt x="2889330" y="0"/>
                  </a:lnTo>
                  <a:lnTo>
                    <a:pt x="2890559" y="0"/>
                  </a:lnTo>
                  <a:lnTo>
                    <a:pt x="2891787" y="0"/>
                  </a:lnTo>
                  <a:lnTo>
                    <a:pt x="2893016" y="0"/>
                  </a:lnTo>
                  <a:lnTo>
                    <a:pt x="2894244" y="0"/>
                  </a:lnTo>
                  <a:lnTo>
                    <a:pt x="2895473" y="0"/>
                  </a:lnTo>
                  <a:lnTo>
                    <a:pt x="2896701" y="0"/>
                  </a:lnTo>
                  <a:lnTo>
                    <a:pt x="2897930" y="0"/>
                  </a:lnTo>
                  <a:lnTo>
                    <a:pt x="2899158" y="0"/>
                  </a:lnTo>
                  <a:lnTo>
                    <a:pt x="2900387" y="0"/>
                  </a:lnTo>
                  <a:lnTo>
                    <a:pt x="2901615" y="0"/>
                  </a:lnTo>
                  <a:lnTo>
                    <a:pt x="2902843" y="0"/>
                  </a:lnTo>
                  <a:lnTo>
                    <a:pt x="2904072" y="0"/>
                  </a:lnTo>
                  <a:lnTo>
                    <a:pt x="2905300" y="0"/>
                  </a:lnTo>
                  <a:lnTo>
                    <a:pt x="2906529" y="0"/>
                  </a:lnTo>
                  <a:lnTo>
                    <a:pt x="2907757" y="0"/>
                  </a:lnTo>
                  <a:lnTo>
                    <a:pt x="2908986" y="0"/>
                  </a:lnTo>
                  <a:lnTo>
                    <a:pt x="2910214" y="0"/>
                  </a:lnTo>
                  <a:lnTo>
                    <a:pt x="2911443" y="0"/>
                  </a:lnTo>
                  <a:lnTo>
                    <a:pt x="2912671" y="0"/>
                  </a:lnTo>
                  <a:lnTo>
                    <a:pt x="2913900" y="0"/>
                  </a:lnTo>
                  <a:lnTo>
                    <a:pt x="2915128" y="0"/>
                  </a:lnTo>
                  <a:lnTo>
                    <a:pt x="2916356" y="0"/>
                  </a:lnTo>
                  <a:lnTo>
                    <a:pt x="2917585" y="0"/>
                  </a:lnTo>
                  <a:lnTo>
                    <a:pt x="2918813" y="0"/>
                  </a:lnTo>
                  <a:lnTo>
                    <a:pt x="2920042" y="0"/>
                  </a:lnTo>
                  <a:lnTo>
                    <a:pt x="2921270" y="0"/>
                  </a:lnTo>
                  <a:lnTo>
                    <a:pt x="2922499" y="0"/>
                  </a:lnTo>
                  <a:lnTo>
                    <a:pt x="2923727" y="0"/>
                  </a:lnTo>
                  <a:lnTo>
                    <a:pt x="2924956" y="0"/>
                  </a:lnTo>
                  <a:lnTo>
                    <a:pt x="2926184" y="0"/>
                  </a:lnTo>
                  <a:lnTo>
                    <a:pt x="2927413" y="0"/>
                  </a:lnTo>
                  <a:lnTo>
                    <a:pt x="2928641" y="0"/>
                  </a:lnTo>
                  <a:lnTo>
                    <a:pt x="2929870" y="0"/>
                  </a:lnTo>
                  <a:lnTo>
                    <a:pt x="2931098" y="0"/>
                  </a:lnTo>
                  <a:lnTo>
                    <a:pt x="2932326" y="0"/>
                  </a:lnTo>
                  <a:lnTo>
                    <a:pt x="2933555" y="0"/>
                  </a:lnTo>
                  <a:lnTo>
                    <a:pt x="2934783" y="0"/>
                  </a:lnTo>
                  <a:lnTo>
                    <a:pt x="2936012" y="0"/>
                  </a:lnTo>
                  <a:lnTo>
                    <a:pt x="2937240" y="0"/>
                  </a:lnTo>
                  <a:lnTo>
                    <a:pt x="2938469" y="0"/>
                  </a:lnTo>
                  <a:lnTo>
                    <a:pt x="2939697" y="0"/>
                  </a:lnTo>
                  <a:lnTo>
                    <a:pt x="2940926" y="0"/>
                  </a:lnTo>
                  <a:lnTo>
                    <a:pt x="2942154" y="0"/>
                  </a:lnTo>
                  <a:lnTo>
                    <a:pt x="2943383" y="0"/>
                  </a:lnTo>
                  <a:lnTo>
                    <a:pt x="2944611" y="0"/>
                  </a:lnTo>
                  <a:lnTo>
                    <a:pt x="2945839" y="0"/>
                  </a:lnTo>
                  <a:lnTo>
                    <a:pt x="2947068" y="0"/>
                  </a:lnTo>
                  <a:lnTo>
                    <a:pt x="2948296" y="0"/>
                  </a:lnTo>
                  <a:lnTo>
                    <a:pt x="2949525" y="0"/>
                  </a:lnTo>
                  <a:lnTo>
                    <a:pt x="2950753" y="0"/>
                  </a:lnTo>
                  <a:lnTo>
                    <a:pt x="2951982" y="0"/>
                  </a:lnTo>
                  <a:lnTo>
                    <a:pt x="2953210" y="0"/>
                  </a:lnTo>
                  <a:lnTo>
                    <a:pt x="2954439" y="0"/>
                  </a:lnTo>
                  <a:lnTo>
                    <a:pt x="2955667" y="0"/>
                  </a:lnTo>
                  <a:lnTo>
                    <a:pt x="2956896" y="0"/>
                  </a:lnTo>
                  <a:lnTo>
                    <a:pt x="2958124" y="0"/>
                  </a:lnTo>
                  <a:lnTo>
                    <a:pt x="2959352" y="0"/>
                  </a:lnTo>
                  <a:lnTo>
                    <a:pt x="2960581" y="0"/>
                  </a:lnTo>
                  <a:lnTo>
                    <a:pt x="2961809" y="0"/>
                  </a:lnTo>
                  <a:lnTo>
                    <a:pt x="2963038" y="0"/>
                  </a:lnTo>
                  <a:lnTo>
                    <a:pt x="2964266" y="0"/>
                  </a:lnTo>
                  <a:lnTo>
                    <a:pt x="2965495" y="0"/>
                  </a:lnTo>
                  <a:lnTo>
                    <a:pt x="2966723" y="0"/>
                  </a:lnTo>
                  <a:lnTo>
                    <a:pt x="2967952" y="0"/>
                  </a:lnTo>
                  <a:lnTo>
                    <a:pt x="2969180" y="0"/>
                  </a:lnTo>
                  <a:lnTo>
                    <a:pt x="2970409" y="0"/>
                  </a:lnTo>
                  <a:lnTo>
                    <a:pt x="2971637" y="0"/>
                  </a:lnTo>
                  <a:lnTo>
                    <a:pt x="2972866" y="0"/>
                  </a:lnTo>
                  <a:lnTo>
                    <a:pt x="2974094" y="0"/>
                  </a:lnTo>
                  <a:lnTo>
                    <a:pt x="2975322" y="0"/>
                  </a:lnTo>
                  <a:lnTo>
                    <a:pt x="2976551" y="0"/>
                  </a:lnTo>
                  <a:lnTo>
                    <a:pt x="2977779" y="0"/>
                  </a:lnTo>
                  <a:lnTo>
                    <a:pt x="2979008" y="0"/>
                  </a:lnTo>
                  <a:lnTo>
                    <a:pt x="2980236" y="0"/>
                  </a:lnTo>
                  <a:lnTo>
                    <a:pt x="2981465" y="0"/>
                  </a:lnTo>
                  <a:lnTo>
                    <a:pt x="2982693" y="0"/>
                  </a:lnTo>
                  <a:lnTo>
                    <a:pt x="2983922" y="0"/>
                  </a:lnTo>
                  <a:lnTo>
                    <a:pt x="2985150" y="0"/>
                  </a:lnTo>
                  <a:lnTo>
                    <a:pt x="2986379" y="0"/>
                  </a:lnTo>
                  <a:lnTo>
                    <a:pt x="2987607" y="0"/>
                  </a:lnTo>
                  <a:lnTo>
                    <a:pt x="2988835" y="0"/>
                  </a:lnTo>
                  <a:lnTo>
                    <a:pt x="2990064" y="0"/>
                  </a:lnTo>
                  <a:lnTo>
                    <a:pt x="2991292" y="0"/>
                  </a:lnTo>
                  <a:lnTo>
                    <a:pt x="2992521" y="0"/>
                  </a:lnTo>
                  <a:lnTo>
                    <a:pt x="2993749" y="0"/>
                  </a:lnTo>
                  <a:lnTo>
                    <a:pt x="2994978" y="0"/>
                  </a:lnTo>
                  <a:lnTo>
                    <a:pt x="2996206" y="0"/>
                  </a:lnTo>
                  <a:lnTo>
                    <a:pt x="2997435" y="0"/>
                  </a:lnTo>
                  <a:lnTo>
                    <a:pt x="2998663" y="0"/>
                  </a:lnTo>
                  <a:lnTo>
                    <a:pt x="2999892" y="0"/>
                  </a:lnTo>
                  <a:lnTo>
                    <a:pt x="3001120" y="0"/>
                  </a:lnTo>
                  <a:lnTo>
                    <a:pt x="3002348" y="0"/>
                  </a:lnTo>
                  <a:lnTo>
                    <a:pt x="3003577" y="0"/>
                  </a:lnTo>
                  <a:lnTo>
                    <a:pt x="3004805" y="0"/>
                  </a:lnTo>
                  <a:lnTo>
                    <a:pt x="3006034" y="0"/>
                  </a:lnTo>
                  <a:lnTo>
                    <a:pt x="3007262" y="0"/>
                  </a:lnTo>
                  <a:lnTo>
                    <a:pt x="3008491" y="0"/>
                  </a:lnTo>
                  <a:lnTo>
                    <a:pt x="3009719" y="0"/>
                  </a:lnTo>
                  <a:lnTo>
                    <a:pt x="3010948" y="0"/>
                  </a:lnTo>
                  <a:lnTo>
                    <a:pt x="3012176" y="0"/>
                  </a:lnTo>
                  <a:lnTo>
                    <a:pt x="3013405" y="0"/>
                  </a:lnTo>
                  <a:lnTo>
                    <a:pt x="3014633" y="0"/>
                  </a:lnTo>
                  <a:lnTo>
                    <a:pt x="3015862" y="0"/>
                  </a:lnTo>
                  <a:lnTo>
                    <a:pt x="3017090" y="0"/>
                  </a:lnTo>
                  <a:lnTo>
                    <a:pt x="3018318" y="0"/>
                  </a:lnTo>
                  <a:lnTo>
                    <a:pt x="3019547" y="0"/>
                  </a:lnTo>
                  <a:lnTo>
                    <a:pt x="3020775" y="0"/>
                  </a:lnTo>
                  <a:lnTo>
                    <a:pt x="3022004" y="0"/>
                  </a:lnTo>
                  <a:lnTo>
                    <a:pt x="3023232" y="0"/>
                  </a:lnTo>
                  <a:lnTo>
                    <a:pt x="3024461" y="0"/>
                  </a:lnTo>
                  <a:lnTo>
                    <a:pt x="3025689" y="0"/>
                  </a:lnTo>
                  <a:lnTo>
                    <a:pt x="3026918" y="0"/>
                  </a:lnTo>
                  <a:lnTo>
                    <a:pt x="3028146" y="0"/>
                  </a:lnTo>
                  <a:lnTo>
                    <a:pt x="3029375" y="0"/>
                  </a:lnTo>
                  <a:lnTo>
                    <a:pt x="3030603" y="0"/>
                  </a:lnTo>
                  <a:lnTo>
                    <a:pt x="3031831" y="0"/>
                  </a:lnTo>
                  <a:lnTo>
                    <a:pt x="3033060" y="0"/>
                  </a:lnTo>
                  <a:lnTo>
                    <a:pt x="3034288" y="0"/>
                  </a:lnTo>
                  <a:lnTo>
                    <a:pt x="3035517" y="0"/>
                  </a:lnTo>
                  <a:lnTo>
                    <a:pt x="3036745" y="0"/>
                  </a:lnTo>
                  <a:lnTo>
                    <a:pt x="3037974" y="0"/>
                  </a:lnTo>
                  <a:lnTo>
                    <a:pt x="3039202" y="0"/>
                  </a:lnTo>
                  <a:lnTo>
                    <a:pt x="3040431" y="0"/>
                  </a:lnTo>
                  <a:lnTo>
                    <a:pt x="3041659" y="0"/>
                  </a:lnTo>
                  <a:lnTo>
                    <a:pt x="3042888" y="0"/>
                  </a:lnTo>
                  <a:lnTo>
                    <a:pt x="3044116" y="0"/>
                  </a:lnTo>
                  <a:lnTo>
                    <a:pt x="3045344" y="0"/>
                  </a:lnTo>
                  <a:lnTo>
                    <a:pt x="3046573" y="0"/>
                  </a:lnTo>
                  <a:lnTo>
                    <a:pt x="3047801" y="0"/>
                  </a:lnTo>
                  <a:lnTo>
                    <a:pt x="3049030" y="0"/>
                  </a:lnTo>
                  <a:lnTo>
                    <a:pt x="3050258" y="0"/>
                  </a:lnTo>
                  <a:lnTo>
                    <a:pt x="3051487" y="0"/>
                  </a:lnTo>
                  <a:lnTo>
                    <a:pt x="3052715" y="0"/>
                  </a:lnTo>
                  <a:lnTo>
                    <a:pt x="3053944" y="0"/>
                  </a:lnTo>
                  <a:lnTo>
                    <a:pt x="3055172" y="0"/>
                  </a:lnTo>
                  <a:lnTo>
                    <a:pt x="3056401" y="0"/>
                  </a:lnTo>
                  <a:lnTo>
                    <a:pt x="3057629" y="0"/>
                  </a:lnTo>
                  <a:lnTo>
                    <a:pt x="3058857" y="0"/>
                  </a:lnTo>
                  <a:lnTo>
                    <a:pt x="3060086" y="0"/>
                  </a:lnTo>
                  <a:lnTo>
                    <a:pt x="3061314" y="0"/>
                  </a:lnTo>
                  <a:lnTo>
                    <a:pt x="3062543" y="0"/>
                  </a:lnTo>
                  <a:lnTo>
                    <a:pt x="3063771" y="0"/>
                  </a:lnTo>
                  <a:lnTo>
                    <a:pt x="3065000" y="0"/>
                  </a:lnTo>
                  <a:lnTo>
                    <a:pt x="3066228" y="0"/>
                  </a:lnTo>
                  <a:lnTo>
                    <a:pt x="3067457" y="0"/>
                  </a:lnTo>
                  <a:lnTo>
                    <a:pt x="3068685" y="0"/>
                  </a:lnTo>
                  <a:lnTo>
                    <a:pt x="3069914" y="0"/>
                  </a:lnTo>
                  <a:lnTo>
                    <a:pt x="3071142" y="0"/>
                  </a:lnTo>
                  <a:lnTo>
                    <a:pt x="3072371" y="0"/>
                  </a:lnTo>
                  <a:lnTo>
                    <a:pt x="3073599" y="0"/>
                  </a:lnTo>
                  <a:lnTo>
                    <a:pt x="3074827" y="0"/>
                  </a:lnTo>
                  <a:lnTo>
                    <a:pt x="3076056" y="0"/>
                  </a:lnTo>
                  <a:lnTo>
                    <a:pt x="3077284" y="0"/>
                  </a:lnTo>
                  <a:lnTo>
                    <a:pt x="3078513" y="0"/>
                  </a:lnTo>
                  <a:lnTo>
                    <a:pt x="3079741" y="0"/>
                  </a:lnTo>
                  <a:lnTo>
                    <a:pt x="3080970" y="0"/>
                  </a:lnTo>
                  <a:lnTo>
                    <a:pt x="3082198" y="0"/>
                  </a:lnTo>
                  <a:lnTo>
                    <a:pt x="3083427" y="0"/>
                  </a:lnTo>
                  <a:lnTo>
                    <a:pt x="3084655" y="0"/>
                  </a:lnTo>
                  <a:lnTo>
                    <a:pt x="3085884" y="0"/>
                  </a:lnTo>
                  <a:lnTo>
                    <a:pt x="3087112" y="0"/>
                  </a:lnTo>
                  <a:lnTo>
                    <a:pt x="3088340" y="0"/>
                  </a:lnTo>
                  <a:lnTo>
                    <a:pt x="3089569" y="0"/>
                  </a:lnTo>
                  <a:lnTo>
                    <a:pt x="3090797" y="0"/>
                  </a:lnTo>
                  <a:lnTo>
                    <a:pt x="3092026" y="0"/>
                  </a:lnTo>
                  <a:lnTo>
                    <a:pt x="3093254" y="0"/>
                  </a:lnTo>
                  <a:lnTo>
                    <a:pt x="3094483" y="0"/>
                  </a:lnTo>
                  <a:lnTo>
                    <a:pt x="3095711" y="0"/>
                  </a:lnTo>
                  <a:lnTo>
                    <a:pt x="3096940" y="0"/>
                  </a:lnTo>
                  <a:lnTo>
                    <a:pt x="3098168" y="0"/>
                  </a:lnTo>
                  <a:lnTo>
                    <a:pt x="3099397" y="0"/>
                  </a:lnTo>
                  <a:lnTo>
                    <a:pt x="3100625" y="0"/>
                  </a:lnTo>
                  <a:lnTo>
                    <a:pt x="3101853" y="0"/>
                  </a:lnTo>
                  <a:lnTo>
                    <a:pt x="3103082" y="0"/>
                  </a:lnTo>
                  <a:lnTo>
                    <a:pt x="3104310" y="0"/>
                  </a:lnTo>
                  <a:lnTo>
                    <a:pt x="3105539" y="0"/>
                  </a:lnTo>
                  <a:lnTo>
                    <a:pt x="3106767" y="0"/>
                  </a:lnTo>
                  <a:lnTo>
                    <a:pt x="3107996" y="0"/>
                  </a:lnTo>
                  <a:lnTo>
                    <a:pt x="3109224" y="0"/>
                  </a:lnTo>
                  <a:lnTo>
                    <a:pt x="3110453" y="0"/>
                  </a:lnTo>
                  <a:lnTo>
                    <a:pt x="3111681" y="0"/>
                  </a:lnTo>
                  <a:lnTo>
                    <a:pt x="3112910" y="0"/>
                  </a:lnTo>
                  <a:lnTo>
                    <a:pt x="3114138" y="0"/>
                  </a:lnTo>
                  <a:lnTo>
                    <a:pt x="3115367" y="0"/>
                  </a:lnTo>
                  <a:lnTo>
                    <a:pt x="3116595" y="0"/>
                  </a:lnTo>
                  <a:lnTo>
                    <a:pt x="3117823" y="0"/>
                  </a:lnTo>
                  <a:lnTo>
                    <a:pt x="3119052" y="0"/>
                  </a:lnTo>
                  <a:lnTo>
                    <a:pt x="3120280" y="0"/>
                  </a:lnTo>
                  <a:lnTo>
                    <a:pt x="3121509" y="0"/>
                  </a:lnTo>
                  <a:lnTo>
                    <a:pt x="3122737" y="0"/>
                  </a:lnTo>
                  <a:lnTo>
                    <a:pt x="3123966" y="0"/>
                  </a:lnTo>
                  <a:lnTo>
                    <a:pt x="3125194" y="0"/>
                  </a:lnTo>
                  <a:lnTo>
                    <a:pt x="3126423" y="0"/>
                  </a:lnTo>
                  <a:lnTo>
                    <a:pt x="3127651" y="0"/>
                  </a:lnTo>
                  <a:lnTo>
                    <a:pt x="3128880" y="0"/>
                  </a:lnTo>
                  <a:lnTo>
                    <a:pt x="3130108" y="0"/>
                  </a:lnTo>
                  <a:lnTo>
                    <a:pt x="3131336" y="0"/>
                  </a:lnTo>
                  <a:lnTo>
                    <a:pt x="3132565" y="0"/>
                  </a:lnTo>
                  <a:lnTo>
                    <a:pt x="3133793" y="0"/>
                  </a:lnTo>
                  <a:lnTo>
                    <a:pt x="3135022" y="0"/>
                  </a:lnTo>
                  <a:lnTo>
                    <a:pt x="3136250" y="0"/>
                  </a:lnTo>
                  <a:lnTo>
                    <a:pt x="3137479" y="0"/>
                  </a:lnTo>
                  <a:lnTo>
                    <a:pt x="3138707" y="0"/>
                  </a:lnTo>
                  <a:lnTo>
                    <a:pt x="3139936" y="0"/>
                  </a:lnTo>
                  <a:lnTo>
                    <a:pt x="3141164" y="0"/>
                  </a:lnTo>
                  <a:lnTo>
                    <a:pt x="3142393" y="0"/>
                  </a:lnTo>
                  <a:lnTo>
                    <a:pt x="3143621" y="0"/>
                  </a:lnTo>
                  <a:lnTo>
                    <a:pt x="3144849" y="0"/>
                  </a:lnTo>
                  <a:lnTo>
                    <a:pt x="3146078" y="0"/>
                  </a:lnTo>
                  <a:lnTo>
                    <a:pt x="3147306" y="0"/>
                  </a:lnTo>
                  <a:lnTo>
                    <a:pt x="3148535" y="0"/>
                  </a:lnTo>
                  <a:lnTo>
                    <a:pt x="3149763" y="0"/>
                  </a:lnTo>
                  <a:lnTo>
                    <a:pt x="3150992" y="0"/>
                  </a:lnTo>
                  <a:lnTo>
                    <a:pt x="3152220" y="0"/>
                  </a:lnTo>
                  <a:lnTo>
                    <a:pt x="3153449" y="0"/>
                  </a:lnTo>
                  <a:lnTo>
                    <a:pt x="3154677" y="0"/>
                  </a:lnTo>
                  <a:lnTo>
                    <a:pt x="3155906" y="0"/>
                  </a:lnTo>
                  <a:lnTo>
                    <a:pt x="3157134" y="0"/>
                  </a:lnTo>
                  <a:lnTo>
                    <a:pt x="3158363" y="0"/>
                  </a:lnTo>
                  <a:lnTo>
                    <a:pt x="3159591" y="0"/>
                  </a:lnTo>
                  <a:lnTo>
                    <a:pt x="3160819" y="0"/>
                  </a:lnTo>
                  <a:lnTo>
                    <a:pt x="3162048" y="0"/>
                  </a:lnTo>
                  <a:lnTo>
                    <a:pt x="3163276" y="0"/>
                  </a:lnTo>
                  <a:lnTo>
                    <a:pt x="3164505" y="0"/>
                  </a:lnTo>
                  <a:lnTo>
                    <a:pt x="3165733" y="0"/>
                  </a:lnTo>
                  <a:lnTo>
                    <a:pt x="3166962" y="0"/>
                  </a:lnTo>
                  <a:lnTo>
                    <a:pt x="3168190" y="0"/>
                  </a:lnTo>
                  <a:lnTo>
                    <a:pt x="3169419" y="0"/>
                  </a:lnTo>
                  <a:lnTo>
                    <a:pt x="3170647" y="0"/>
                  </a:lnTo>
                  <a:lnTo>
                    <a:pt x="3171876" y="0"/>
                  </a:lnTo>
                  <a:lnTo>
                    <a:pt x="3173104" y="0"/>
                  </a:lnTo>
                  <a:lnTo>
                    <a:pt x="3174332" y="0"/>
                  </a:lnTo>
                  <a:lnTo>
                    <a:pt x="3175561" y="0"/>
                  </a:lnTo>
                  <a:lnTo>
                    <a:pt x="3176789" y="0"/>
                  </a:lnTo>
                  <a:lnTo>
                    <a:pt x="3178018" y="0"/>
                  </a:lnTo>
                  <a:lnTo>
                    <a:pt x="3179246" y="0"/>
                  </a:lnTo>
                  <a:lnTo>
                    <a:pt x="3180475" y="0"/>
                  </a:lnTo>
                  <a:lnTo>
                    <a:pt x="3181703" y="0"/>
                  </a:lnTo>
                  <a:lnTo>
                    <a:pt x="3182932" y="0"/>
                  </a:lnTo>
                  <a:lnTo>
                    <a:pt x="3184160" y="0"/>
                  </a:lnTo>
                  <a:lnTo>
                    <a:pt x="3185389" y="0"/>
                  </a:lnTo>
                  <a:lnTo>
                    <a:pt x="3186617" y="0"/>
                  </a:lnTo>
                  <a:lnTo>
                    <a:pt x="3187845" y="0"/>
                  </a:lnTo>
                  <a:lnTo>
                    <a:pt x="3189074" y="0"/>
                  </a:lnTo>
                  <a:lnTo>
                    <a:pt x="3190302" y="0"/>
                  </a:lnTo>
                  <a:lnTo>
                    <a:pt x="3191531" y="0"/>
                  </a:lnTo>
                  <a:lnTo>
                    <a:pt x="3192759" y="0"/>
                  </a:lnTo>
                  <a:lnTo>
                    <a:pt x="3193988" y="0"/>
                  </a:lnTo>
                  <a:lnTo>
                    <a:pt x="3195216" y="0"/>
                  </a:lnTo>
                  <a:lnTo>
                    <a:pt x="3196445" y="0"/>
                  </a:lnTo>
                  <a:lnTo>
                    <a:pt x="3197673" y="0"/>
                  </a:lnTo>
                  <a:lnTo>
                    <a:pt x="3198902" y="0"/>
                  </a:lnTo>
                  <a:lnTo>
                    <a:pt x="3200130" y="0"/>
                  </a:lnTo>
                  <a:lnTo>
                    <a:pt x="3201359" y="0"/>
                  </a:lnTo>
                  <a:lnTo>
                    <a:pt x="3202587" y="0"/>
                  </a:lnTo>
                  <a:lnTo>
                    <a:pt x="3203815" y="0"/>
                  </a:lnTo>
                  <a:lnTo>
                    <a:pt x="3205044" y="0"/>
                  </a:lnTo>
                  <a:lnTo>
                    <a:pt x="3206272" y="0"/>
                  </a:lnTo>
                  <a:lnTo>
                    <a:pt x="3207501" y="0"/>
                  </a:lnTo>
                  <a:lnTo>
                    <a:pt x="3208729" y="0"/>
                  </a:lnTo>
                  <a:lnTo>
                    <a:pt x="3209958" y="0"/>
                  </a:lnTo>
                  <a:lnTo>
                    <a:pt x="3211186" y="0"/>
                  </a:lnTo>
                  <a:lnTo>
                    <a:pt x="3212415" y="0"/>
                  </a:lnTo>
                  <a:lnTo>
                    <a:pt x="3213643" y="0"/>
                  </a:lnTo>
                  <a:lnTo>
                    <a:pt x="3214872" y="0"/>
                  </a:lnTo>
                  <a:lnTo>
                    <a:pt x="3216100" y="0"/>
                  </a:lnTo>
                  <a:lnTo>
                    <a:pt x="3217328" y="0"/>
                  </a:lnTo>
                  <a:lnTo>
                    <a:pt x="3218557" y="0"/>
                  </a:lnTo>
                  <a:lnTo>
                    <a:pt x="3219785" y="0"/>
                  </a:lnTo>
                  <a:lnTo>
                    <a:pt x="3221014" y="0"/>
                  </a:lnTo>
                  <a:lnTo>
                    <a:pt x="3222242" y="0"/>
                  </a:lnTo>
                  <a:lnTo>
                    <a:pt x="3223471" y="0"/>
                  </a:lnTo>
                  <a:lnTo>
                    <a:pt x="3224699" y="0"/>
                  </a:lnTo>
                  <a:lnTo>
                    <a:pt x="3225928" y="0"/>
                  </a:lnTo>
                  <a:lnTo>
                    <a:pt x="3227156" y="0"/>
                  </a:lnTo>
                  <a:lnTo>
                    <a:pt x="3228385" y="0"/>
                  </a:lnTo>
                  <a:lnTo>
                    <a:pt x="3229613" y="0"/>
                  </a:lnTo>
                  <a:lnTo>
                    <a:pt x="3230841" y="0"/>
                  </a:lnTo>
                  <a:lnTo>
                    <a:pt x="3232070" y="0"/>
                  </a:lnTo>
                  <a:lnTo>
                    <a:pt x="3233298" y="0"/>
                  </a:lnTo>
                  <a:lnTo>
                    <a:pt x="3234527" y="0"/>
                  </a:lnTo>
                  <a:lnTo>
                    <a:pt x="3235755" y="0"/>
                  </a:lnTo>
                  <a:lnTo>
                    <a:pt x="3236984" y="0"/>
                  </a:lnTo>
                  <a:lnTo>
                    <a:pt x="3238212" y="0"/>
                  </a:lnTo>
                  <a:lnTo>
                    <a:pt x="3239441" y="0"/>
                  </a:lnTo>
                  <a:lnTo>
                    <a:pt x="3240669" y="0"/>
                  </a:lnTo>
                  <a:lnTo>
                    <a:pt x="3241898" y="0"/>
                  </a:lnTo>
                  <a:lnTo>
                    <a:pt x="3243126" y="0"/>
                  </a:lnTo>
                  <a:lnTo>
                    <a:pt x="3244355" y="0"/>
                  </a:lnTo>
                  <a:lnTo>
                    <a:pt x="3245583" y="0"/>
                  </a:lnTo>
                  <a:lnTo>
                    <a:pt x="3246811" y="0"/>
                  </a:lnTo>
                  <a:lnTo>
                    <a:pt x="3248040" y="0"/>
                  </a:lnTo>
                  <a:lnTo>
                    <a:pt x="3249268" y="0"/>
                  </a:lnTo>
                  <a:lnTo>
                    <a:pt x="3250497" y="0"/>
                  </a:lnTo>
                  <a:lnTo>
                    <a:pt x="3251725" y="0"/>
                  </a:lnTo>
                  <a:lnTo>
                    <a:pt x="3252954" y="0"/>
                  </a:lnTo>
                  <a:lnTo>
                    <a:pt x="3254182" y="0"/>
                  </a:lnTo>
                  <a:lnTo>
                    <a:pt x="3255411" y="0"/>
                  </a:lnTo>
                  <a:lnTo>
                    <a:pt x="3256639" y="0"/>
                  </a:lnTo>
                  <a:lnTo>
                    <a:pt x="3257868" y="0"/>
                  </a:lnTo>
                  <a:lnTo>
                    <a:pt x="3259096" y="0"/>
                  </a:lnTo>
                  <a:lnTo>
                    <a:pt x="3260324" y="0"/>
                  </a:lnTo>
                  <a:lnTo>
                    <a:pt x="3261553" y="0"/>
                  </a:lnTo>
                  <a:lnTo>
                    <a:pt x="3262781" y="0"/>
                  </a:lnTo>
                  <a:lnTo>
                    <a:pt x="3264010" y="0"/>
                  </a:lnTo>
                  <a:lnTo>
                    <a:pt x="3265238" y="0"/>
                  </a:lnTo>
                  <a:lnTo>
                    <a:pt x="3266467" y="0"/>
                  </a:lnTo>
                  <a:lnTo>
                    <a:pt x="3267695" y="0"/>
                  </a:lnTo>
                  <a:lnTo>
                    <a:pt x="3268924" y="0"/>
                  </a:lnTo>
                  <a:lnTo>
                    <a:pt x="3270152" y="0"/>
                  </a:lnTo>
                  <a:lnTo>
                    <a:pt x="3271381" y="0"/>
                  </a:lnTo>
                  <a:lnTo>
                    <a:pt x="3272609" y="0"/>
                  </a:lnTo>
                  <a:lnTo>
                    <a:pt x="3273837" y="0"/>
                  </a:lnTo>
                  <a:lnTo>
                    <a:pt x="3275066" y="0"/>
                  </a:lnTo>
                  <a:lnTo>
                    <a:pt x="3276294" y="0"/>
                  </a:lnTo>
                  <a:lnTo>
                    <a:pt x="3277523" y="0"/>
                  </a:lnTo>
                  <a:lnTo>
                    <a:pt x="3278751" y="0"/>
                  </a:lnTo>
                  <a:lnTo>
                    <a:pt x="3279980" y="0"/>
                  </a:lnTo>
                  <a:lnTo>
                    <a:pt x="3281208" y="0"/>
                  </a:lnTo>
                  <a:lnTo>
                    <a:pt x="3282437" y="0"/>
                  </a:lnTo>
                  <a:lnTo>
                    <a:pt x="3283665" y="0"/>
                  </a:lnTo>
                  <a:lnTo>
                    <a:pt x="3284894" y="0"/>
                  </a:lnTo>
                  <a:lnTo>
                    <a:pt x="3286122" y="0"/>
                  </a:lnTo>
                  <a:lnTo>
                    <a:pt x="3287351" y="0"/>
                  </a:lnTo>
                  <a:lnTo>
                    <a:pt x="3288579" y="0"/>
                  </a:lnTo>
                  <a:lnTo>
                    <a:pt x="3289807" y="0"/>
                  </a:lnTo>
                  <a:lnTo>
                    <a:pt x="3291036" y="0"/>
                  </a:lnTo>
                  <a:lnTo>
                    <a:pt x="3292264" y="0"/>
                  </a:lnTo>
                  <a:lnTo>
                    <a:pt x="3293493" y="0"/>
                  </a:lnTo>
                  <a:lnTo>
                    <a:pt x="3294721" y="0"/>
                  </a:lnTo>
                  <a:lnTo>
                    <a:pt x="3295950" y="0"/>
                  </a:lnTo>
                  <a:lnTo>
                    <a:pt x="3297178" y="0"/>
                  </a:lnTo>
                  <a:lnTo>
                    <a:pt x="3298407" y="0"/>
                  </a:lnTo>
                  <a:lnTo>
                    <a:pt x="3299635" y="0"/>
                  </a:lnTo>
                  <a:lnTo>
                    <a:pt x="3300864" y="0"/>
                  </a:lnTo>
                  <a:lnTo>
                    <a:pt x="3302092" y="0"/>
                  </a:lnTo>
                  <a:lnTo>
                    <a:pt x="3303320" y="0"/>
                  </a:lnTo>
                  <a:lnTo>
                    <a:pt x="3304549" y="0"/>
                  </a:lnTo>
                  <a:lnTo>
                    <a:pt x="3305777" y="0"/>
                  </a:lnTo>
                  <a:lnTo>
                    <a:pt x="3307006" y="0"/>
                  </a:lnTo>
                  <a:lnTo>
                    <a:pt x="3308234" y="0"/>
                  </a:lnTo>
                  <a:lnTo>
                    <a:pt x="3309463" y="0"/>
                  </a:lnTo>
                  <a:lnTo>
                    <a:pt x="3310691" y="0"/>
                  </a:lnTo>
                  <a:lnTo>
                    <a:pt x="3311920" y="0"/>
                  </a:lnTo>
                  <a:lnTo>
                    <a:pt x="3313148" y="0"/>
                  </a:lnTo>
                  <a:lnTo>
                    <a:pt x="3314377" y="0"/>
                  </a:lnTo>
                  <a:lnTo>
                    <a:pt x="3315605" y="0"/>
                  </a:lnTo>
                  <a:lnTo>
                    <a:pt x="3316833" y="0"/>
                  </a:lnTo>
                  <a:lnTo>
                    <a:pt x="3318062" y="0"/>
                  </a:lnTo>
                  <a:lnTo>
                    <a:pt x="3319290" y="0"/>
                  </a:lnTo>
                  <a:lnTo>
                    <a:pt x="3320519" y="0"/>
                  </a:lnTo>
                  <a:lnTo>
                    <a:pt x="3321747" y="0"/>
                  </a:lnTo>
                  <a:lnTo>
                    <a:pt x="3322976" y="0"/>
                  </a:lnTo>
                  <a:lnTo>
                    <a:pt x="3324204" y="0"/>
                  </a:lnTo>
                  <a:lnTo>
                    <a:pt x="3325433" y="0"/>
                  </a:lnTo>
                  <a:lnTo>
                    <a:pt x="3326661" y="0"/>
                  </a:lnTo>
                  <a:lnTo>
                    <a:pt x="3327890" y="0"/>
                  </a:lnTo>
                  <a:lnTo>
                    <a:pt x="3329118" y="0"/>
                  </a:lnTo>
                  <a:lnTo>
                    <a:pt x="3330347" y="0"/>
                  </a:lnTo>
                  <a:lnTo>
                    <a:pt x="3331575" y="0"/>
                  </a:lnTo>
                  <a:lnTo>
                    <a:pt x="3332803" y="0"/>
                  </a:lnTo>
                  <a:lnTo>
                    <a:pt x="3334032" y="0"/>
                  </a:lnTo>
                  <a:lnTo>
                    <a:pt x="3335260" y="0"/>
                  </a:lnTo>
                  <a:lnTo>
                    <a:pt x="3336489" y="0"/>
                  </a:lnTo>
                  <a:lnTo>
                    <a:pt x="3337717" y="0"/>
                  </a:lnTo>
                  <a:lnTo>
                    <a:pt x="3338946" y="0"/>
                  </a:lnTo>
                  <a:lnTo>
                    <a:pt x="3340174" y="0"/>
                  </a:lnTo>
                  <a:lnTo>
                    <a:pt x="3341403" y="0"/>
                  </a:lnTo>
                  <a:lnTo>
                    <a:pt x="3342631" y="0"/>
                  </a:lnTo>
                  <a:lnTo>
                    <a:pt x="3343860" y="0"/>
                  </a:lnTo>
                  <a:lnTo>
                    <a:pt x="3345088" y="0"/>
                  </a:lnTo>
                  <a:lnTo>
                    <a:pt x="3346316" y="0"/>
                  </a:lnTo>
                  <a:lnTo>
                    <a:pt x="3347545" y="0"/>
                  </a:lnTo>
                  <a:lnTo>
                    <a:pt x="3348773" y="0"/>
                  </a:lnTo>
                  <a:lnTo>
                    <a:pt x="3350002" y="0"/>
                  </a:lnTo>
                  <a:lnTo>
                    <a:pt x="3351230" y="0"/>
                  </a:lnTo>
                  <a:lnTo>
                    <a:pt x="3352459" y="0"/>
                  </a:lnTo>
                  <a:lnTo>
                    <a:pt x="3353687" y="0"/>
                  </a:lnTo>
                  <a:lnTo>
                    <a:pt x="3354916" y="0"/>
                  </a:lnTo>
                  <a:lnTo>
                    <a:pt x="3356144" y="0"/>
                  </a:lnTo>
                  <a:lnTo>
                    <a:pt x="3357373" y="0"/>
                  </a:lnTo>
                  <a:lnTo>
                    <a:pt x="3358601" y="0"/>
                  </a:lnTo>
                  <a:lnTo>
                    <a:pt x="3359829" y="0"/>
                  </a:lnTo>
                  <a:lnTo>
                    <a:pt x="3361058" y="0"/>
                  </a:lnTo>
                  <a:lnTo>
                    <a:pt x="3362286" y="0"/>
                  </a:lnTo>
                  <a:lnTo>
                    <a:pt x="3363515" y="0"/>
                  </a:lnTo>
                  <a:lnTo>
                    <a:pt x="3364743" y="0"/>
                  </a:lnTo>
                  <a:lnTo>
                    <a:pt x="3365972" y="0"/>
                  </a:lnTo>
                  <a:lnTo>
                    <a:pt x="3367200" y="0"/>
                  </a:lnTo>
                  <a:lnTo>
                    <a:pt x="3368429" y="0"/>
                  </a:lnTo>
                  <a:lnTo>
                    <a:pt x="3369657" y="0"/>
                  </a:lnTo>
                  <a:lnTo>
                    <a:pt x="3370886" y="0"/>
                  </a:lnTo>
                  <a:lnTo>
                    <a:pt x="3372114" y="0"/>
                  </a:lnTo>
                  <a:lnTo>
                    <a:pt x="3373342" y="0"/>
                  </a:lnTo>
                  <a:lnTo>
                    <a:pt x="3374571" y="0"/>
                  </a:lnTo>
                  <a:lnTo>
                    <a:pt x="3375799" y="0"/>
                  </a:lnTo>
                  <a:lnTo>
                    <a:pt x="3377028" y="0"/>
                  </a:lnTo>
                  <a:lnTo>
                    <a:pt x="3378256" y="0"/>
                  </a:lnTo>
                  <a:lnTo>
                    <a:pt x="3379485" y="0"/>
                  </a:lnTo>
                  <a:lnTo>
                    <a:pt x="3380713" y="0"/>
                  </a:lnTo>
                  <a:lnTo>
                    <a:pt x="3381942" y="0"/>
                  </a:lnTo>
                  <a:lnTo>
                    <a:pt x="3383170" y="0"/>
                  </a:lnTo>
                  <a:lnTo>
                    <a:pt x="3384399" y="0"/>
                  </a:lnTo>
                  <a:lnTo>
                    <a:pt x="3385627" y="0"/>
                  </a:lnTo>
                  <a:lnTo>
                    <a:pt x="3386856" y="0"/>
                  </a:lnTo>
                  <a:lnTo>
                    <a:pt x="3388084" y="0"/>
                  </a:lnTo>
                  <a:lnTo>
                    <a:pt x="3389312" y="0"/>
                  </a:lnTo>
                  <a:lnTo>
                    <a:pt x="3390541" y="0"/>
                  </a:lnTo>
                  <a:lnTo>
                    <a:pt x="3391769" y="0"/>
                  </a:lnTo>
                  <a:lnTo>
                    <a:pt x="3392998" y="0"/>
                  </a:lnTo>
                  <a:lnTo>
                    <a:pt x="3394226" y="0"/>
                  </a:lnTo>
                  <a:lnTo>
                    <a:pt x="3395455" y="0"/>
                  </a:lnTo>
                  <a:lnTo>
                    <a:pt x="3396683" y="0"/>
                  </a:lnTo>
                  <a:lnTo>
                    <a:pt x="3397912" y="0"/>
                  </a:lnTo>
                  <a:lnTo>
                    <a:pt x="3399140" y="0"/>
                  </a:lnTo>
                  <a:lnTo>
                    <a:pt x="3400369" y="0"/>
                  </a:lnTo>
                  <a:lnTo>
                    <a:pt x="3401597" y="0"/>
                  </a:lnTo>
                  <a:lnTo>
                    <a:pt x="3402825" y="0"/>
                  </a:lnTo>
                  <a:lnTo>
                    <a:pt x="3404054" y="0"/>
                  </a:lnTo>
                  <a:lnTo>
                    <a:pt x="3405282" y="0"/>
                  </a:lnTo>
                  <a:lnTo>
                    <a:pt x="3406511" y="0"/>
                  </a:lnTo>
                  <a:lnTo>
                    <a:pt x="3407739" y="0"/>
                  </a:lnTo>
                  <a:lnTo>
                    <a:pt x="3408968" y="0"/>
                  </a:lnTo>
                  <a:lnTo>
                    <a:pt x="3410196" y="0"/>
                  </a:lnTo>
                  <a:lnTo>
                    <a:pt x="3411425" y="0"/>
                  </a:lnTo>
                  <a:lnTo>
                    <a:pt x="3412653" y="0"/>
                  </a:lnTo>
                  <a:lnTo>
                    <a:pt x="3413882" y="0"/>
                  </a:lnTo>
                  <a:lnTo>
                    <a:pt x="3415110" y="0"/>
                  </a:lnTo>
                  <a:lnTo>
                    <a:pt x="3416338" y="0"/>
                  </a:lnTo>
                  <a:lnTo>
                    <a:pt x="3417567" y="0"/>
                  </a:lnTo>
                  <a:lnTo>
                    <a:pt x="3418795" y="0"/>
                  </a:lnTo>
                  <a:lnTo>
                    <a:pt x="3420024" y="0"/>
                  </a:lnTo>
                  <a:lnTo>
                    <a:pt x="3421252" y="0"/>
                  </a:lnTo>
                  <a:lnTo>
                    <a:pt x="3422481" y="0"/>
                  </a:lnTo>
                  <a:lnTo>
                    <a:pt x="3423709" y="0"/>
                  </a:lnTo>
                  <a:lnTo>
                    <a:pt x="3424938" y="0"/>
                  </a:lnTo>
                  <a:lnTo>
                    <a:pt x="3426166" y="0"/>
                  </a:lnTo>
                  <a:lnTo>
                    <a:pt x="3427395" y="0"/>
                  </a:lnTo>
                  <a:lnTo>
                    <a:pt x="3428623" y="0"/>
                  </a:lnTo>
                  <a:lnTo>
                    <a:pt x="3429852" y="0"/>
                  </a:lnTo>
                  <a:lnTo>
                    <a:pt x="3431080" y="0"/>
                  </a:lnTo>
                  <a:lnTo>
                    <a:pt x="3432308" y="0"/>
                  </a:lnTo>
                  <a:lnTo>
                    <a:pt x="3433537" y="0"/>
                  </a:lnTo>
                  <a:lnTo>
                    <a:pt x="3434765" y="0"/>
                  </a:lnTo>
                  <a:lnTo>
                    <a:pt x="3435994" y="0"/>
                  </a:lnTo>
                  <a:lnTo>
                    <a:pt x="3437222" y="0"/>
                  </a:lnTo>
                  <a:lnTo>
                    <a:pt x="3438451" y="0"/>
                  </a:lnTo>
                  <a:lnTo>
                    <a:pt x="3439679" y="0"/>
                  </a:lnTo>
                  <a:lnTo>
                    <a:pt x="3440908" y="0"/>
                  </a:lnTo>
                  <a:lnTo>
                    <a:pt x="3442136" y="0"/>
                  </a:lnTo>
                  <a:lnTo>
                    <a:pt x="3443365" y="0"/>
                  </a:lnTo>
                  <a:lnTo>
                    <a:pt x="3444593" y="0"/>
                  </a:lnTo>
                  <a:lnTo>
                    <a:pt x="3445821" y="0"/>
                  </a:lnTo>
                  <a:lnTo>
                    <a:pt x="3447050" y="0"/>
                  </a:lnTo>
                  <a:lnTo>
                    <a:pt x="3448278" y="0"/>
                  </a:lnTo>
                  <a:lnTo>
                    <a:pt x="3449507" y="0"/>
                  </a:lnTo>
                  <a:lnTo>
                    <a:pt x="3450735" y="0"/>
                  </a:lnTo>
                  <a:lnTo>
                    <a:pt x="3451964" y="0"/>
                  </a:lnTo>
                  <a:lnTo>
                    <a:pt x="3453192" y="0"/>
                  </a:lnTo>
                  <a:lnTo>
                    <a:pt x="3454421" y="0"/>
                  </a:lnTo>
                  <a:lnTo>
                    <a:pt x="3455649" y="0"/>
                  </a:lnTo>
                  <a:lnTo>
                    <a:pt x="3456878" y="0"/>
                  </a:lnTo>
                  <a:lnTo>
                    <a:pt x="3458106" y="0"/>
                  </a:lnTo>
                  <a:lnTo>
                    <a:pt x="3459334" y="0"/>
                  </a:lnTo>
                  <a:lnTo>
                    <a:pt x="3460563" y="0"/>
                  </a:lnTo>
                  <a:lnTo>
                    <a:pt x="3461791" y="0"/>
                  </a:lnTo>
                  <a:lnTo>
                    <a:pt x="3463020" y="0"/>
                  </a:lnTo>
                  <a:lnTo>
                    <a:pt x="3464248" y="0"/>
                  </a:lnTo>
                  <a:lnTo>
                    <a:pt x="3465477" y="0"/>
                  </a:lnTo>
                  <a:lnTo>
                    <a:pt x="3466705" y="0"/>
                  </a:lnTo>
                  <a:lnTo>
                    <a:pt x="3467934" y="0"/>
                  </a:lnTo>
                  <a:lnTo>
                    <a:pt x="3469162" y="0"/>
                  </a:lnTo>
                  <a:lnTo>
                    <a:pt x="3470391" y="0"/>
                  </a:lnTo>
                  <a:lnTo>
                    <a:pt x="3471619" y="0"/>
                  </a:lnTo>
                  <a:lnTo>
                    <a:pt x="3472848" y="0"/>
                  </a:lnTo>
                  <a:lnTo>
                    <a:pt x="3474076" y="0"/>
                  </a:lnTo>
                  <a:lnTo>
                    <a:pt x="3475304" y="0"/>
                  </a:lnTo>
                  <a:lnTo>
                    <a:pt x="3476533" y="0"/>
                  </a:lnTo>
                  <a:lnTo>
                    <a:pt x="3477761" y="0"/>
                  </a:lnTo>
                  <a:lnTo>
                    <a:pt x="3478990" y="0"/>
                  </a:lnTo>
                  <a:lnTo>
                    <a:pt x="3480218" y="0"/>
                  </a:lnTo>
                  <a:lnTo>
                    <a:pt x="3481447" y="0"/>
                  </a:lnTo>
                  <a:lnTo>
                    <a:pt x="3482675" y="0"/>
                  </a:lnTo>
                  <a:lnTo>
                    <a:pt x="3483904" y="0"/>
                  </a:lnTo>
                  <a:lnTo>
                    <a:pt x="3485132" y="0"/>
                  </a:lnTo>
                  <a:lnTo>
                    <a:pt x="3486361" y="0"/>
                  </a:lnTo>
                  <a:lnTo>
                    <a:pt x="3487589" y="0"/>
                  </a:lnTo>
                  <a:lnTo>
                    <a:pt x="3488817" y="0"/>
                  </a:lnTo>
                  <a:lnTo>
                    <a:pt x="3490046" y="0"/>
                  </a:lnTo>
                  <a:lnTo>
                    <a:pt x="3491274" y="0"/>
                  </a:lnTo>
                  <a:lnTo>
                    <a:pt x="3492503" y="0"/>
                  </a:lnTo>
                  <a:lnTo>
                    <a:pt x="3493731" y="0"/>
                  </a:lnTo>
                  <a:lnTo>
                    <a:pt x="3494960" y="0"/>
                  </a:lnTo>
                  <a:lnTo>
                    <a:pt x="3496188" y="0"/>
                  </a:lnTo>
                  <a:lnTo>
                    <a:pt x="3497417" y="0"/>
                  </a:lnTo>
                  <a:lnTo>
                    <a:pt x="3498645" y="0"/>
                  </a:lnTo>
                  <a:lnTo>
                    <a:pt x="3499874" y="0"/>
                  </a:lnTo>
                  <a:lnTo>
                    <a:pt x="3501102" y="0"/>
                  </a:lnTo>
                  <a:lnTo>
                    <a:pt x="3502330" y="0"/>
                  </a:lnTo>
                  <a:lnTo>
                    <a:pt x="3503559" y="0"/>
                  </a:lnTo>
                  <a:lnTo>
                    <a:pt x="3504787" y="0"/>
                  </a:lnTo>
                  <a:lnTo>
                    <a:pt x="3506016" y="0"/>
                  </a:lnTo>
                  <a:lnTo>
                    <a:pt x="3507244" y="0"/>
                  </a:lnTo>
                  <a:lnTo>
                    <a:pt x="3508473" y="0"/>
                  </a:lnTo>
                  <a:lnTo>
                    <a:pt x="3509701" y="0"/>
                  </a:lnTo>
                  <a:lnTo>
                    <a:pt x="3510930" y="0"/>
                  </a:lnTo>
                  <a:lnTo>
                    <a:pt x="3512158" y="0"/>
                  </a:lnTo>
                  <a:lnTo>
                    <a:pt x="3513387" y="0"/>
                  </a:lnTo>
                  <a:lnTo>
                    <a:pt x="3514615" y="0"/>
                  </a:lnTo>
                  <a:lnTo>
                    <a:pt x="3515844" y="0"/>
                  </a:lnTo>
                  <a:lnTo>
                    <a:pt x="3517072" y="0"/>
                  </a:lnTo>
                  <a:lnTo>
                    <a:pt x="3518300" y="0"/>
                  </a:lnTo>
                  <a:lnTo>
                    <a:pt x="3519529" y="0"/>
                  </a:lnTo>
                  <a:lnTo>
                    <a:pt x="3520757" y="0"/>
                  </a:lnTo>
                  <a:lnTo>
                    <a:pt x="3521986" y="0"/>
                  </a:lnTo>
                  <a:lnTo>
                    <a:pt x="3523214" y="0"/>
                  </a:lnTo>
                  <a:lnTo>
                    <a:pt x="3524443" y="0"/>
                  </a:lnTo>
                  <a:lnTo>
                    <a:pt x="3525671" y="0"/>
                  </a:lnTo>
                  <a:lnTo>
                    <a:pt x="3526900" y="0"/>
                  </a:lnTo>
                  <a:lnTo>
                    <a:pt x="3528128" y="0"/>
                  </a:lnTo>
                  <a:lnTo>
                    <a:pt x="3529357" y="0"/>
                  </a:lnTo>
                  <a:lnTo>
                    <a:pt x="3530585" y="0"/>
                  </a:lnTo>
                  <a:lnTo>
                    <a:pt x="3531813" y="0"/>
                  </a:lnTo>
                  <a:lnTo>
                    <a:pt x="3533042" y="0"/>
                  </a:lnTo>
                  <a:lnTo>
                    <a:pt x="3534270" y="0"/>
                  </a:lnTo>
                  <a:lnTo>
                    <a:pt x="3535499" y="0"/>
                  </a:lnTo>
                  <a:lnTo>
                    <a:pt x="3536727" y="0"/>
                  </a:lnTo>
                  <a:lnTo>
                    <a:pt x="3537956" y="0"/>
                  </a:lnTo>
                  <a:lnTo>
                    <a:pt x="3539184" y="0"/>
                  </a:lnTo>
                  <a:lnTo>
                    <a:pt x="3540413" y="0"/>
                  </a:lnTo>
                  <a:lnTo>
                    <a:pt x="3541641" y="0"/>
                  </a:lnTo>
                  <a:lnTo>
                    <a:pt x="3542870" y="0"/>
                  </a:lnTo>
                  <a:lnTo>
                    <a:pt x="3544098" y="0"/>
                  </a:lnTo>
                  <a:lnTo>
                    <a:pt x="3545326" y="0"/>
                  </a:lnTo>
                  <a:lnTo>
                    <a:pt x="3546555" y="0"/>
                  </a:lnTo>
                  <a:lnTo>
                    <a:pt x="3547783" y="0"/>
                  </a:lnTo>
                  <a:lnTo>
                    <a:pt x="3549012" y="0"/>
                  </a:lnTo>
                  <a:lnTo>
                    <a:pt x="3550240" y="0"/>
                  </a:lnTo>
                  <a:lnTo>
                    <a:pt x="3551469" y="0"/>
                  </a:lnTo>
                  <a:lnTo>
                    <a:pt x="3552697" y="0"/>
                  </a:lnTo>
                  <a:lnTo>
                    <a:pt x="3553926" y="0"/>
                  </a:lnTo>
                  <a:lnTo>
                    <a:pt x="3555154" y="0"/>
                  </a:lnTo>
                  <a:lnTo>
                    <a:pt x="3556383" y="0"/>
                  </a:lnTo>
                  <a:lnTo>
                    <a:pt x="3557611" y="0"/>
                  </a:lnTo>
                  <a:lnTo>
                    <a:pt x="3558840" y="0"/>
                  </a:lnTo>
                  <a:lnTo>
                    <a:pt x="3560068" y="0"/>
                  </a:lnTo>
                  <a:lnTo>
                    <a:pt x="3561296" y="0"/>
                  </a:lnTo>
                  <a:lnTo>
                    <a:pt x="3562525" y="0"/>
                  </a:lnTo>
                  <a:lnTo>
                    <a:pt x="3563753" y="0"/>
                  </a:lnTo>
                  <a:lnTo>
                    <a:pt x="3564982" y="0"/>
                  </a:lnTo>
                  <a:lnTo>
                    <a:pt x="3566210" y="0"/>
                  </a:lnTo>
                  <a:lnTo>
                    <a:pt x="3567439" y="0"/>
                  </a:lnTo>
                  <a:lnTo>
                    <a:pt x="3568667" y="0"/>
                  </a:lnTo>
                  <a:lnTo>
                    <a:pt x="3569896" y="0"/>
                  </a:lnTo>
                  <a:lnTo>
                    <a:pt x="3571124" y="0"/>
                  </a:lnTo>
                  <a:lnTo>
                    <a:pt x="3572353" y="0"/>
                  </a:lnTo>
                  <a:lnTo>
                    <a:pt x="3573581" y="0"/>
                  </a:lnTo>
                  <a:lnTo>
                    <a:pt x="3574809" y="0"/>
                  </a:lnTo>
                  <a:lnTo>
                    <a:pt x="3576038" y="0"/>
                  </a:lnTo>
                  <a:lnTo>
                    <a:pt x="3577266" y="0"/>
                  </a:lnTo>
                  <a:lnTo>
                    <a:pt x="3578495" y="0"/>
                  </a:lnTo>
                  <a:lnTo>
                    <a:pt x="3579723" y="0"/>
                  </a:lnTo>
                  <a:lnTo>
                    <a:pt x="3580952" y="0"/>
                  </a:lnTo>
                  <a:lnTo>
                    <a:pt x="3582180" y="0"/>
                  </a:lnTo>
                  <a:lnTo>
                    <a:pt x="3583409" y="0"/>
                  </a:lnTo>
                  <a:lnTo>
                    <a:pt x="3584637" y="0"/>
                  </a:lnTo>
                  <a:lnTo>
                    <a:pt x="3585866" y="0"/>
                  </a:lnTo>
                  <a:lnTo>
                    <a:pt x="3587094" y="0"/>
                  </a:lnTo>
                  <a:lnTo>
                    <a:pt x="3588322" y="0"/>
                  </a:lnTo>
                  <a:lnTo>
                    <a:pt x="3589551" y="0"/>
                  </a:lnTo>
                  <a:lnTo>
                    <a:pt x="3590779" y="0"/>
                  </a:lnTo>
                  <a:lnTo>
                    <a:pt x="3592008" y="0"/>
                  </a:lnTo>
                  <a:lnTo>
                    <a:pt x="3593236" y="0"/>
                  </a:lnTo>
                  <a:lnTo>
                    <a:pt x="3594465" y="0"/>
                  </a:lnTo>
                  <a:lnTo>
                    <a:pt x="3595693" y="0"/>
                  </a:lnTo>
                  <a:lnTo>
                    <a:pt x="3596922" y="0"/>
                  </a:lnTo>
                  <a:lnTo>
                    <a:pt x="3598150" y="0"/>
                  </a:lnTo>
                  <a:lnTo>
                    <a:pt x="3599379" y="0"/>
                  </a:lnTo>
                  <a:lnTo>
                    <a:pt x="3600607" y="0"/>
                  </a:lnTo>
                  <a:lnTo>
                    <a:pt x="3601836" y="0"/>
                  </a:lnTo>
                  <a:lnTo>
                    <a:pt x="3603064" y="0"/>
                  </a:lnTo>
                  <a:lnTo>
                    <a:pt x="3604292" y="0"/>
                  </a:lnTo>
                  <a:lnTo>
                    <a:pt x="3605521" y="0"/>
                  </a:lnTo>
                  <a:lnTo>
                    <a:pt x="3606749" y="0"/>
                  </a:lnTo>
                  <a:lnTo>
                    <a:pt x="3607978" y="0"/>
                  </a:lnTo>
                  <a:lnTo>
                    <a:pt x="3609206" y="0"/>
                  </a:lnTo>
                  <a:lnTo>
                    <a:pt x="3610435" y="0"/>
                  </a:lnTo>
                  <a:lnTo>
                    <a:pt x="3611663" y="0"/>
                  </a:lnTo>
                  <a:lnTo>
                    <a:pt x="3612892" y="0"/>
                  </a:lnTo>
                  <a:lnTo>
                    <a:pt x="3614120" y="0"/>
                  </a:lnTo>
                  <a:lnTo>
                    <a:pt x="3615349" y="0"/>
                  </a:lnTo>
                  <a:lnTo>
                    <a:pt x="3616577" y="0"/>
                  </a:lnTo>
                  <a:lnTo>
                    <a:pt x="3617805" y="0"/>
                  </a:lnTo>
                  <a:lnTo>
                    <a:pt x="3619034" y="0"/>
                  </a:lnTo>
                  <a:lnTo>
                    <a:pt x="3620262" y="0"/>
                  </a:lnTo>
                  <a:lnTo>
                    <a:pt x="3621491" y="0"/>
                  </a:lnTo>
                  <a:lnTo>
                    <a:pt x="3622719" y="0"/>
                  </a:lnTo>
                  <a:lnTo>
                    <a:pt x="3623948" y="0"/>
                  </a:lnTo>
                  <a:lnTo>
                    <a:pt x="3625176" y="0"/>
                  </a:lnTo>
                  <a:lnTo>
                    <a:pt x="3626405" y="0"/>
                  </a:lnTo>
                  <a:lnTo>
                    <a:pt x="3627633" y="0"/>
                  </a:lnTo>
                  <a:lnTo>
                    <a:pt x="3628862" y="0"/>
                  </a:lnTo>
                  <a:lnTo>
                    <a:pt x="3630090" y="0"/>
                  </a:lnTo>
                  <a:lnTo>
                    <a:pt x="3631318" y="0"/>
                  </a:lnTo>
                  <a:lnTo>
                    <a:pt x="3632547" y="0"/>
                  </a:lnTo>
                  <a:lnTo>
                    <a:pt x="3633775" y="0"/>
                  </a:lnTo>
                  <a:lnTo>
                    <a:pt x="3635004" y="0"/>
                  </a:lnTo>
                  <a:lnTo>
                    <a:pt x="3636232" y="0"/>
                  </a:lnTo>
                  <a:lnTo>
                    <a:pt x="3637461" y="0"/>
                  </a:lnTo>
                  <a:lnTo>
                    <a:pt x="3638689" y="0"/>
                  </a:lnTo>
                  <a:lnTo>
                    <a:pt x="3639918" y="0"/>
                  </a:lnTo>
                  <a:lnTo>
                    <a:pt x="3641146" y="0"/>
                  </a:lnTo>
                  <a:lnTo>
                    <a:pt x="3642375" y="0"/>
                  </a:lnTo>
                  <a:lnTo>
                    <a:pt x="3643603" y="0"/>
                  </a:lnTo>
                  <a:lnTo>
                    <a:pt x="3644831" y="0"/>
                  </a:lnTo>
                  <a:lnTo>
                    <a:pt x="3646060" y="0"/>
                  </a:lnTo>
                  <a:lnTo>
                    <a:pt x="3647288" y="0"/>
                  </a:lnTo>
                  <a:lnTo>
                    <a:pt x="3648517" y="0"/>
                  </a:lnTo>
                  <a:lnTo>
                    <a:pt x="3649745" y="0"/>
                  </a:lnTo>
                  <a:lnTo>
                    <a:pt x="3650974" y="0"/>
                  </a:lnTo>
                  <a:lnTo>
                    <a:pt x="3652202" y="0"/>
                  </a:lnTo>
                  <a:lnTo>
                    <a:pt x="3653431" y="0"/>
                  </a:lnTo>
                  <a:lnTo>
                    <a:pt x="3654659" y="0"/>
                  </a:lnTo>
                  <a:lnTo>
                    <a:pt x="3655888" y="0"/>
                  </a:lnTo>
                  <a:lnTo>
                    <a:pt x="3657116" y="0"/>
                  </a:lnTo>
                  <a:lnTo>
                    <a:pt x="3658345" y="0"/>
                  </a:lnTo>
                  <a:lnTo>
                    <a:pt x="3659573" y="0"/>
                  </a:lnTo>
                  <a:lnTo>
                    <a:pt x="3660801" y="0"/>
                  </a:lnTo>
                  <a:lnTo>
                    <a:pt x="3662030" y="0"/>
                  </a:lnTo>
                  <a:lnTo>
                    <a:pt x="3663258" y="0"/>
                  </a:lnTo>
                  <a:lnTo>
                    <a:pt x="3664487" y="0"/>
                  </a:lnTo>
                  <a:lnTo>
                    <a:pt x="3665715" y="0"/>
                  </a:lnTo>
                  <a:lnTo>
                    <a:pt x="3666944" y="0"/>
                  </a:lnTo>
                  <a:lnTo>
                    <a:pt x="3668172" y="0"/>
                  </a:lnTo>
                  <a:lnTo>
                    <a:pt x="3669401" y="0"/>
                  </a:lnTo>
                  <a:lnTo>
                    <a:pt x="3670629" y="0"/>
                  </a:lnTo>
                  <a:lnTo>
                    <a:pt x="3671858" y="0"/>
                  </a:lnTo>
                  <a:lnTo>
                    <a:pt x="3673086" y="0"/>
                  </a:lnTo>
                  <a:lnTo>
                    <a:pt x="3674314" y="0"/>
                  </a:lnTo>
                  <a:lnTo>
                    <a:pt x="3675543" y="0"/>
                  </a:lnTo>
                  <a:lnTo>
                    <a:pt x="3676771" y="0"/>
                  </a:lnTo>
                  <a:lnTo>
                    <a:pt x="3678000" y="0"/>
                  </a:lnTo>
                  <a:lnTo>
                    <a:pt x="3679228" y="0"/>
                  </a:lnTo>
                  <a:lnTo>
                    <a:pt x="3680457" y="0"/>
                  </a:lnTo>
                  <a:lnTo>
                    <a:pt x="3681685" y="0"/>
                  </a:lnTo>
                  <a:lnTo>
                    <a:pt x="3682914" y="0"/>
                  </a:lnTo>
                  <a:lnTo>
                    <a:pt x="3684142" y="0"/>
                  </a:lnTo>
                  <a:lnTo>
                    <a:pt x="3685371" y="0"/>
                  </a:lnTo>
                  <a:lnTo>
                    <a:pt x="3686599" y="0"/>
                  </a:lnTo>
                  <a:lnTo>
                    <a:pt x="3687827" y="0"/>
                  </a:lnTo>
                  <a:lnTo>
                    <a:pt x="3689056" y="0"/>
                  </a:lnTo>
                  <a:lnTo>
                    <a:pt x="3690284" y="0"/>
                  </a:lnTo>
                  <a:lnTo>
                    <a:pt x="3691513" y="0"/>
                  </a:lnTo>
                  <a:lnTo>
                    <a:pt x="3692741" y="0"/>
                  </a:lnTo>
                  <a:lnTo>
                    <a:pt x="3693970" y="0"/>
                  </a:lnTo>
                  <a:lnTo>
                    <a:pt x="3695198" y="0"/>
                  </a:lnTo>
                  <a:lnTo>
                    <a:pt x="3696427" y="0"/>
                  </a:lnTo>
                  <a:lnTo>
                    <a:pt x="3697655" y="0"/>
                  </a:lnTo>
                  <a:lnTo>
                    <a:pt x="3698884" y="0"/>
                  </a:lnTo>
                  <a:lnTo>
                    <a:pt x="3700112" y="0"/>
                  </a:lnTo>
                  <a:lnTo>
                    <a:pt x="3701341" y="0"/>
                  </a:lnTo>
                  <a:lnTo>
                    <a:pt x="3702569" y="0"/>
                  </a:lnTo>
                  <a:lnTo>
                    <a:pt x="3703797" y="0"/>
                  </a:lnTo>
                  <a:lnTo>
                    <a:pt x="3705026" y="0"/>
                  </a:lnTo>
                  <a:lnTo>
                    <a:pt x="3706254" y="0"/>
                  </a:lnTo>
                  <a:lnTo>
                    <a:pt x="3707483" y="0"/>
                  </a:lnTo>
                  <a:lnTo>
                    <a:pt x="3708711" y="0"/>
                  </a:lnTo>
                  <a:lnTo>
                    <a:pt x="3709940" y="0"/>
                  </a:lnTo>
                  <a:lnTo>
                    <a:pt x="3711168" y="0"/>
                  </a:lnTo>
                  <a:lnTo>
                    <a:pt x="3712397" y="0"/>
                  </a:lnTo>
                  <a:lnTo>
                    <a:pt x="3713625" y="0"/>
                  </a:lnTo>
                  <a:lnTo>
                    <a:pt x="3714854" y="0"/>
                  </a:lnTo>
                  <a:lnTo>
                    <a:pt x="3716082" y="0"/>
                  </a:lnTo>
                  <a:lnTo>
                    <a:pt x="3717310" y="0"/>
                  </a:lnTo>
                  <a:lnTo>
                    <a:pt x="3718539" y="0"/>
                  </a:lnTo>
                  <a:lnTo>
                    <a:pt x="3719767" y="0"/>
                  </a:lnTo>
                  <a:lnTo>
                    <a:pt x="3720996" y="0"/>
                  </a:lnTo>
                  <a:lnTo>
                    <a:pt x="3722224" y="0"/>
                  </a:lnTo>
                  <a:lnTo>
                    <a:pt x="3723453" y="0"/>
                  </a:lnTo>
                  <a:lnTo>
                    <a:pt x="3724681" y="0"/>
                  </a:lnTo>
                  <a:lnTo>
                    <a:pt x="3725910" y="0"/>
                  </a:lnTo>
                  <a:lnTo>
                    <a:pt x="3727138" y="0"/>
                  </a:lnTo>
                  <a:lnTo>
                    <a:pt x="3728367" y="0"/>
                  </a:lnTo>
                  <a:lnTo>
                    <a:pt x="3729595" y="0"/>
                  </a:lnTo>
                  <a:lnTo>
                    <a:pt x="3730823" y="0"/>
                  </a:lnTo>
                  <a:lnTo>
                    <a:pt x="3732052" y="0"/>
                  </a:lnTo>
                  <a:lnTo>
                    <a:pt x="3733280" y="0"/>
                  </a:lnTo>
                  <a:lnTo>
                    <a:pt x="3734509" y="0"/>
                  </a:lnTo>
                  <a:lnTo>
                    <a:pt x="3735737" y="0"/>
                  </a:lnTo>
                  <a:lnTo>
                    <a:pt x="3736966" y="0"/>
                  </a:lnTo>
                  <a:lnTo>
                    <a:pt x="3738194" y="0"/>
                  </a:lnTo>
                  <a:lnTo>
                    <a:pt x="3739423" y="0"/>
                  </a:lnTo>
                  <a:lnTo>
                    <a:pt x="3740651" y="0"/>
                  </a:lnTo>
                  <a:lnTo>
                    <a:pt x="3741880" y="0"/>
                  </a:lnTo>
                  <a:lnTo>
                    <a:pt x="3743108" y="0"/>
                  </a:lnTo>
                  <a:lnTo>
                    <a:pt x="3744337" y="0"/>
                  </a:lnTo>
                  <a:lnTo>
                    <a:pt x="3745565" y="0"/>
                  </a:lnTo>
                  <a:lnTo>
                    <a:pt x="3746793" y="0"/>
                  </a:lnTo>
                  <a:lnTo>
                    <a:pt x="3748022" y="0"/>
                  </a:lnTo>
                  <a:lnTo>
                    <a:pt x="3749250" y="0"/>
                  </a:lnTo>
                  <a:lnTo>
                    <a:pt x="3750479" y="0"/>
                  </a:lnTo>
                  <a:lnTo>
                    <a:pt x="3751707" y="0"/>
                  </a:lnTo>
                  <a:lnTo>
                    <a:pt x="3752936" y="0"/>
                  </a:lnTo>
                  <a:lnTo>
                    <a:pt x="3754164" y="0"/>
                  </a:lnTo>
                  <a:lnTo>
                    <a:pt x="3755393" y="0"/>
                  </a:lnTo>
                  <a:lnTo>
                    <a:pt x="3756621" y="0"/>
                  </a:lnTo>
                  <a:lnTo>
                    <a:pt x="3757850" y="0"/>
                  </a:lnTo>
                  <a:lnTo>
                    <a:pt x="3759078" y="0"/>
                  </a:lnTo>
                  <a:lnTo>
                    <a:pt x="3760306" y="0"/>
                  </a:lnTo>
                  <a:lnTo>
                    <a:pt x="3761535" y="0"/>
                  </a:lnTo>
                  <a:lnTo>
                    <a:pt x="3762763" y="0"/>
                  </a:lnTo>
                  <a:lnTo>
                    <a:pt x="3763992" y="0"/>
                  </a:lnTo>
                  <a:lnTo>
                    <a:pt x="3765220" y="0"/>
                  </a:lnTo>
                  <a:lnTo>
                    <a:pt x="3766449" y="0"/>
                  </a:lnTo>
                  <a:lnTo>
                    <a:pt x="3767677" y="0"/>
                  </a:lnTo>
                  <a:lnTo>
                    <a:pt x="3768906" y="0"/>
                  </a:lnTo>
                  <a:lnTo>
                    <a:pt x="3770134" y="0"/>
                  </a:lnTo>
                  <a:lnTo>
                    <a:pt x="3771363" y="0"/>
                  </a:lnTo>
                  <a:lnTo>
                    <a:pt x="3772591" y="0"/>
                  </a:lnTo>
                  <a:lnTo>
                    <a:pt x="3773819" y="0"/>
                  </a:lnTo>
                  <a:lnTo>
                    <a:pt x="3775048" y="0"/>
                  </a:lnTo>
                  <a:lnTo>
                    <a:pt x="3776276" y="0"/>
                  </a:lnTo>
                  <a:lnTo>
                    <a:pt x="3777505" y="0"/>
                  </a:lnTo>
                  <a:lnTo>
                    <a:pt x="3778733" y="0"/>
                  </a:lnTo>
                  <a:lnTo>
                    <a:pt x="3779962" y="0"/>
                  </a:lnTo>
                  <a:lnTo>
                    <a:pt x="3781190" y="0"/>
                  </a:lnTo>
                  <a:lnTo>
                    <a:pt x="3782419" y="0"/>
                  </a:lnTo>
                  <a:lnTo>
                    <a:pt x="3783647" y="0"/>
                  </a:lnTo>
                  <a:lnTo>
                    <a:pt x="3784876" y="0"/>
                  </a:lnTo>
                  <a:lnTo>
                    <a:pt x="3786104" y="0"/>
                  </a:lnTo>
                  <a:lnTo>
                    <a:pt x="3787333" y="0"/>
                  </a:lnTo>
                  <a:lnTo>
                    <a:pt x="3788561" y="0"/>
                  </a:lnTo>
                  <a:lnTo>
                    <a:pt x="3789789" y="0"/>
                  </a:lnTo>
                  <a:lnTo>
                    <a:pt x="3791018" y="0"/>
                  </a:lnTo>
                  <a:lnTo>
                    <a:pt x="3792246" y="0"/>
                  </a:lnTo>
                  <a:lnTo>
                    <a:pt x="3793475" y="0"/>
                  </a:lnTo>
                  <a:lnTo>
                    <a:pt x="3794703" y="0"/>
                  </a:lnTo>
                  <a:lnTo>
                    <a:pt x="3795932" y="0"/>
                  </a:lnTo>
                  <a:lnTo>
                    <a:pt x="3797160" y="0"/>
                  </a:lnTo>
                  <a:lnTo>
                    <a:pt x="3798389" y="0"/>
                  </a:lnTo>
                  <a:lnTo>
                    <a:pt x="3799617" y="0"/>
                  </a:lnTo>
                  <a:lnTo>
                    <a:pt x="3800846" y="0"/>
                  </a:lnTo>
                  <a:lnTo>
                    <a:pt x="3802074" y="0"/>
                  </a:lnTo>
                  <a:lnTo>
                    <a:pt x="3803302" y="0"/>
                  </a:lnTo>
                  <a:lnTo>
                    <a:pt x="3804531" y="0"/>
                  </a:lnTo>
                  <a:lnTo>
                    <a:pt x="3805759" y="0"/>
                  </a:lnTo>
                  <a:lnTo>
                    <a:pt x="3806988" y="0"/>
                  </a:lnTo>
                  <a:lnTo>
                    <a:pt x="3808216" y="0"/>
                  </a:lnTo>
                  <a:lnTo>
                    <a:pt x="3809445" y="0"/>
                  </a:lnTo>
                  <a:lnTo>
                    <a:pt x="3810673" y="0"/>
                  </a:lnTo>
                  <a:lnTo>
                    <a:pt x="3811902" y="0"/>
                  </a:lnTo>
                  <a:lnTo>
                    <a:pt x="3813130" y="0"/>
                  </a:lnTo>
                  <a:lnTo>
                    <a:pt x="3814359" y="0"/>
                  </a:lnTo>
                  <a:lnTo>
                    <a:pt x="3815587" y="0"/>
                  </a:lnTo>
                  <a:lnTo>
                    <a:pt x="3816815" y="0"/>
                  </a:lnTo>
                  <a:lnTo>
                    <a:pt x="3818044" y="0"/>
                  </a:lnTo>
                  <a:lnTo>
                    <a:pt x="3819272" y="0"/>
                  </a:lnTo>
                  <a:lnTo>
                    <a:pt x="3820501" y="0"/>
                  </a:lnTo>
                  <a:lnTo>
                    <a:pt x="3821729" y="0"/>
                  </a:lnTo>
                  <a:lnTo>
                    <a:pt x="3822958" y="0"/>
                  </a:lnTo>
                  <a:lnTo>
                    <a:pt x="3824186" y="0"/>
                  </a:lnTo>
                  <a:lnTo>
                    <a:pt x="3825415" y="0"/>
                  </a:lnTo>
                  <a:lnTo>
                    <a:pt x="3826643" y="0"/>
                  </a:lnTo>
                  <a:lnTo>
                    <a:pt x="3827872" y="0"/>
                  </a:lnTo>
                  <a:lnTo>
                    <a:pt x="3829100" y="0"/>
                  </a:lnTo>
                  <a:lnTo>
                    <a:pt x="3830329" y="0"/>
                  </a:lnTo>
                  <a:lnTo>
                    <a:pt x="3831557" y="0"/>
                  </a:lnTo>
                  <a:lnTo>
                    <a:pt x="3832785" y="0"/>
                  </a:lnTo>
                  <a:lnTo>
                    <a:pt x="3834014" y="0"/>
                  </a:lnTo>
                  <a:lnTo>
                    <a:pt x="3835242" y="0"/>
                  </a:lnTo>
                  <a:lnTo>
                    <a:pt x="3836471" y="0"/>
                  </a:lnTo>
                  <a:lnTo>
                    <a:pt x="3837699" y="0"/>
                  </a:lnTo>
                  <a:lnTo>
                    <a:pt x="3838928" y="0"/>
                  </a:lnTo>
                  <a:lnTo>
                    <a:pt x="3840156" y="0"/>
                  </a:lnTo>
                  <a:lnTo>
                    <a:pt x="3841385" y="0"/>
                  </a:lnTo>
                  <a:lnTo>
                    <a:pt x="3842613" y="0"/>
                  </a:lnTo>
                  <a:lnTo>
                    <a:pt x="3843842" y="0"/>
                  </a:lnTo>
                  <a:lnTo>
                    <a:pt x="3845070" y="0"/>
                  </a:lnTo>
                  <a:lnTo>
                    <a:pt x="3846298" y="0"/>
                  </a:lnTo>
                  <a:lnTo>
                    <a:pt x="3847527" y="0"/>
                  </a:lnTo>
                  <a:lnTo>
                    <a:pt x="3848755" y="0"/>
                  </a:lnTo>
                  <a:lnTo>
                    <a:pt x="3849984" y="0"/>
                  </a:lnTo>
                  <a:lnTo>
                    <a:pt x="3851212" y="0"/>
                  </a:lnTo>
                  <a:lnTo>
                    <a:pt x="3852441" y="0"/>
                  </a:lnTo>
                  <a:lnTo>
                    <a:pt x="3853669" y="0"/>
                  </a:lnTo>
                  <a:lnTo>
                    <a:pt x="3854898" y="0"/>
                  </a:lnTo>
                  <a:lnTo>
                    <a:pt x="3856126" y="0"/>
                  </a:lnTo>
                  <a:lnTo>
                    <a:pt x="3857355" y="0"/>
                  </a:lnTo>
                  <a:lnTo>
                    <a:pt x="3858583" y="0"/>
                  </a:lnTo>
                  <a:lnTo>
                    <a:pt x="3859811" y="0"/>
                  </a:lnTo>
                  <a:lnTo>
                    <a:pt x="3861040" y="0"/>
                  </a:lnTo>
                  <a:lnTo>
                    <a:pt x="3862268" y="0"/>
                  </a:lnTo>
                  <a:lnTo>
                    <a:pt x="3863497" y="0"/>
                  </a:lnTo>
                  <a:lnTo>
                    <a:pt x="3864725" y="0"/>
                  </a:lnTo>
                  <a:lnTo>
                    <a:pt x="3865954" y="0"/>
                  </a:lnTo>
                  <a:lnTo>
                    <a:pt x="3867182" y="0"/>
                  </a:lnTo>
                  <a:lnTo>
                    <a:pt x="3868411" y="0"/>
                  </a:lnTo>
                  <a:lnTo>
                    <a:pt x="3869639" y="0"/>
                  </a:lnTo>
                  <a:lnTo>
                    <a:pt x="3870868" y="0"/>
                  </a:lnTo>
                  <a:lnTo>
                    <a:pt x="3872096" y="0"/>
                  </a:lnTo>
                  <a:lnTo>
                    <a:pt x="3873325" y="0"/>
                  </a:lnTo>
                  <a:lnTo>
                    <a:pt x="3874553" y="0"/>
                  </a:lnTo>
                  <a:lnTo>
                    <a:pt x="3875781" y="0"/>
                  </a:lnTo>
                  <a:lnTo>
                    <a:pt x="3877010" y="0"/>
                  </a:lnTo>
                  <a:lnTo>
                    <a:pt x="3878238" y="0"/>
                  </a:lnTo>
                  <a:lnTo>
                    <a:pt x="3879467" y="0"/>
                  </a:lnTo>
                  <a:lnTo>
                    <a:pt x="3880695" y="0"/>
                  </a:lnTo>
                  <a:lnTo>
                    <a:pt x="3881924" y="0"/>
                  </a:lnTo>
                  <a:lnTo>
                    <a:pt x="3883152" y="0"/>
                  </a:lnTo>
                  <a:lnTo>
                    <a:pt x="3884381" y="0"/>
                  </a:lnTo>
                  <a:lnTo>
                    <a:pt x="3885609" y="0"/>
                  </a:lnTo>
                  <a:lnTo>
                    <a:pt x="3886838" y="0"/>
                  </a:lnTo>
                  <a:lnTo>
                    <a:pt x="3888066" y="0"/>
                  </a:lnTo>
                  <a:lnTo>
                    <a:pt x="3889294" y="0"/>
                  </a:lnTo>
                  <a:lnTo>
                    <a:pt x="3890523" y="0"/>
                  </a:lnTo>
                  <a:lnTo>
                    <a:pt x="3891751" y="0"/>
                  </a:lnTo>
                  <a:lnTo>
                    <a:pt x="3892980" y="0"/>
                  </a:lnTo>
                  <a:lnTo>
                    <a:pt x="3894208" y="0"/>
                  </a:lnTo>
                  <a:lnTo>
                    <a:pt x="3895437" y="0"/>
                  </a:lnTo>
                  <a:lnTo>
                    <a:pt x="3896665" y="0"/>
                  </a:lnTo>
                  <a:lnTo>
                    <a:pt x="3897894" y="0"/>
                  </a:lnTo>
                  <a:lnTo>
                    <a:pt x="3899122" y="0"/>
                  </a:lnTo>
                  <a:lnTo>
                    <a:pt x="3900351" y="0"/>
                  </a:lnTo>
                  <a:lnTo>
                    <a:pt x="3901579" y="0"/>
                  </a:lnTo>
                  <a:lnTo>
                    <a:pt x="3902807" y="0"/>
                  </a:lnTo>
                  <a:lnTo>
                    <a:pt x="3904036" y="0"/>
                  </a:lnTo>
                  <a:lnTo>
                    <a:pt x="3905264" y="0"/>
                  </a:lnTo>
                  <a:lnTo>
                    <a:pt x="3906493" y="0"/>
                  </a:lnTo>
                  <a:lnTo>
                    <a:pt x="3907721" y="0"/>
                  </a:lnTo>
                  <a:lnTo>
                    <a:pt x="3908950" y="0"/>
                  </a:lnTo>
                  <a:lnTo>
                    <a:pt x="3910178" y="0"/>
                  </a:lnTo>
                  <a:lnTo>
                    <a:pt x="3911407" y="0"/>
                  </a:lnTo>
                  <a:lnTo>
                    <a:pt x="3912635" y="0"/>
                  </a:lnTo>
                  <a:lnTo>
                    <a:pt x="3913864" y="0"/>
                  </a:lnTo>
                  <a:lnTo>
                    <a:pt x="3915092" y="0"/>
                  </a:lnTo>
                  <a:lnTo>
                    <a:pt x="3916321" y="0"/>
                  </a:lnTo>
                  <a:lnTo>
                    <a:pt x="3917549" y="0"/>
                  </a:lnTo>
                  <a:lnTo>
                    <a:pt x="3918777" y="0"/>
                  </a:lnTo>
                  <a:lnTo>
                    <a:pt x="3920006" y="0"/>
                  </a:lnTo>
                  <a:lnTo>
                    <a:pt x="3921234" y="0"/>
                  </a:lnTo>
                  <a:lnTo>
                    <a:pt x="3922463" y="0"/>
                  </a:lnTo>
                  <a:lnTo>
                    <a:pt x="3923691" y="0"/>
                  </a:lnTo>
                  <a:lnTo>
                    <a:pt x="3924920" y="0"/>
                  </a:lnTo>
                  <a:lnTo>
                    <a:pt x="3926148" y="0"/>
                  </a:lnTo>
                  <a:lnTo>
                    <a:pt x="3927377" y="0"/>
                  </a:lnTo>
                  <a:lnTo>
                    <a:pt x="3928605" y="0"/>
                  </a:lnTo>
                  <a:lnTo>
                    <a:pt x="3929834" y="0"/>
                  </a:lnTo>
                  <a:lnTo>
                    <a:pt x="3931062" y="0"/>
                  </a:lnTo>
                  <a:lnTo>
                    <a:pt x="3932290" y="0"/>
                  </a:lnTo>
                  <a:lnTo>
                    <a:pt x="3933519" y="0"/>
                  </a:lnTo>
                  <a:lnTo>
                    <a:pt x="3934747" y="0"/>
                  </a:lnTo>
                  <a:lnTo>
                    <a:pt x="3935976" y="0"/>
                  </a:lnTo>
                  <a:lnTo>
                    <a:pt x="3937204" y="0"/>
                  </a:lnTo>
                  <a:lnTo>
                    <a:pt x="3938433" y="0"/>
                  </a:lnTo>
                  <a:lnTo>
                    <a:pt x="3939661" y="0"/>
                  </a:lnTo>
                  <a:lnTo>
                    <a:pt x="3940890" y="0"/>
                  </a:lnTo>
                  <a:lnTo>
                    <a:pt x="3942118" y="0"/>
                  </a:lnTo>
                  <a:lnTo>
                    <a:pt x="3943347" y="0"/>
                  </a:lnTo>
                  <a:lnTo>
                    <a:pt x="3944575" y="0"/>
                  </a:lnTo>
                  <a:lnTo>
                    <a:pt x="3945803" y="0"/>
                  </a:lnTo>
                  <a:lnTo>
                    <a:pt x="3947032" y="0"/>
                  </a:lnTo>
                  <a:lnTo>
                    <a:pt x="3948260" y="0"/>
                  </a:lnTo>
                  <a:lnTo>
                    <a:pt x="3949489" y="0"/>
                  </a:lnTo>
                  <a:lnTo>
                    <a:pt x="3950717" y="0"/>
                  </a:lnTo>
                  <a:lnTo>
                    <a:pt x="3951946" y="0"/>
                  </a:lnTo>
                  <a:lnTo>
                    <a:pt x="3953174" y="0"/>
                  </a:lnTo>
                  <a:lnTo>
                    <a:pt x="3954403" y="0"/>
                  </a:lnTo>
                  <a:lnTo>
                    <a:pt x="3955631" y="0"/>
                  </a:lnTo>
                  <a:lnTo>
                    <a:pt x="3956860" y="0"/>
                  </a:lnTo>
                  <a:lnTo>
                    <a:pt x="3958088" y="0"/>
                  </a:lnTo>
                  <a:lnTo>
                    <a:pt x="3959316" y="0"/>
                  </a:lnTo>
                  <a:lnTo>
                    <a:pt x="3960545" y="0"/>
                  </a:lnTo>
                  <a:lnTo>
                    <a:pt x="3961773" y="0"/>
                  </a:lnTo>
                  <a:lnTo>
                    <a:pt x="3963002" y="0"/>
                  </a:lnTo>
                  <a:lnTo>
                    <a:pt x="3964230" y="0"/>
                  </a:lnTo>
                  <a:lnTo>
                    <a:pt x="3965459" y="0"/>
                  </a:lnTo>
                  <a:lnTo>
                    <a:pt x="3966687" y="0"/>
                  </a:lnTo>
                  <a:lnTo>
                    <a:pt x="3967916" y="0"/>
                  </a:lnTo>
                  <a:lnTo>
                    <a:pt x="3969144" y="0"/>
                  </a:lnTo>
                  <a:lnTo>
                    <a:pt x="3970373" y="0"/>
                  </a:lnTo>
                  <a:lnTo>
                    <a:pt x="3971601" y="0"/>
                  </a:lnTo>
                  <a:lnTo>
                    <a:pt x="3972830" y="0"/>
                  </a:lnTo>
                  <a:lnTo>
                    <a:pt x="3974058" y="0"/>
                  </a:lnTo>
                  <a:lnTo>
                    <a:pt x="3975286" y="0"/>
                  </a:lnTo>
                  <a:lnTo>
                    <a:pt x="3976515" y="0"/>
                  </a:lnTo>
                  <a:lnTo>
                    <a:pt x="3977743" y="0"/>
                  </a:lnTo>
                  <a:lnTo>
                    <a:pt x="3978972" y="0"/>
                  </a:lnTo>
                  <a:lnTo>
                    <a:pt x="3980200" y="0"/>
                  </a:lnTo>
                  <a:lnTo>
                    <a:pt x="3981429" y="0"/>
                  </a:lnTo>
                  <a:lnTo>
                    <a:pt x="3982657" y="0"/>
                  </a:lnTo>
                  <a:lnTo>
                    <a:pt x="3983886" y="0"/>
                  </a:lnTo>
                  <a:lnTo>
                    <a:pt x="3985114" y="0"/>
                  </a:lnTo>
                  <a:lnTo>
                    <a:pt x="3986343" y="0"/>
                  </a:lnTo>
                  <a:lnTo>
                    <a:pt x="3987571" y="0"/>
                  </a:lnTo>
                  <a:lnTo>
                    <a:pt x="3988799" y="0"/>
                  </a:lnTo>
                  <a:lnTo>
                    <a:pt x="3990028" y="0"/>
                  </a:lnTo>
                  <a:lnTo>
                    <a:pt x="3991256" y="0"/>
                  </a:lnTo>
                  <a:lnTo>
                    <a:pt x="3992485" y="0"/>
                  </a:lnTo>
                  <a:lnTo>
                    <a:pt x="3993713" y="0"/>
                  </a:lnTo>
                  <a:lnTo>
                    <a:pt x="3994942" y="0"/>
                  </a:lnTo>
                  <a:lnTo>
                    <a:pt x="3996170" y="0"/>
                  </a:lnTo>
                  <a:lnTo>
                    <a:pt x="3997399" y="0"/>
                  </a:lnTo>
                  <a:lnTo>
                    <a:pt x="3998627" y="0"/>
                  </a:lnTo>
                  <a:lnTo>
                    <a:pt x="3999856" y="0"/>
                  </a:lnTo>
                  <a:lnTo>
                    <a:pt x="4001084" y="0"/>
                  </a:lnTo>
                  <a:lnTo>
                    <a:pt x="4002312" y="0"/>
                  </a:lnTo>
                  <a:lnTo>
                    <a:pt x="4003541" y="0"/>
                  </a:lnTo>
                  <a:lnTo>
                    <a:pt x="4004769" y="0"/>
                  </a:lnTo>
                  <a:lnTo>
                    <a:pt x="4005998" y="0"/>
                  </a:lnTo>
                  <a:lnTo>
                    <a:pt x="4007226" y="0"/>
                  </a:lnTo>
                  <a:lnTo>
                    <a:pt x="4008455" y="0"/>
                  </a:lnTo>
                  <a:lnTo>
                    <a:pt x="4009683" y="0"/>
                  </a:lnTo>
                  <a:lnTo>
                    <a:pt x="4010912" y="0"/>
                  </a:lnTo>
                  <a:lnTo>
                    <a:pt x="4012140" y="0"/>
                  </a:lnTo>
                  <a:lnTo>
                    <a:pt x="4013369" y="0"/>
                  </a:lnTo>
                  <a:lnTo>
                    <a:pt x="4014597" y="0"/>
                  </a:lnTo>
                  <a:lnTo>
                    <a:pt x="4015826" y="0"/>
                  </a:lnTo>
                  <a:lnTo>
                    <a:pt x="4017054" y="0"/>
                  </a:lnTo>
                  <a:lnTo>
                    <a:pt x="4018282" y="0"/>
                  </a:lnTo>
                  <a:lnTo>
                    <a:pt x="4019511" y="0"/>
                  </a:lnTo>
                  <a:lnTo>
                    <a:pt x="4020739" y="0"/>
                  </a:lnTo>
                  <a:lnTo>
                    <a:pt x="4021968" y="0"/>
                  </a:lnTo>
                  <a:lnTo>
                    <a:pt x="4023196" y="0"/>
                  </a:lnTo>
                  <a:lnTo>
                    <a:pt x="4024425" y="0"/>
                  </a:lnTo>
                  <a:lnTo>
                    <a:pt x="4025653" y="0"/>
                  </a:lnTo>
                  <a:lnTo>
                    <a:pt x="4026882" y="0"/>
                  </a:lnTo>
                  <a:lnTo>
                    <a:pt x="4028110" y="0"/>
                  </a:lnTo>
                  <a:lnTo>
                    <a:pt x="4029339" y="0"/>
                  </a:lnTo>
                  <a:lnTo>
                    <a:pt x="4030567" y="0"/>
                  </a:lnTo>
                  <a:lnTo>
                    <a:pt x="4031795" y="0"/>
                  </a:lnTo>
                  <a:lnTo>
                    <a:pt x="4033024" y="0"/>
                  </a:lnTo>
                  <a:lnTo>
                    <a:pt x="4034252" y="0"/>
                  </a:lnTo>
                  <a:lnTo>
                    <a:pt x="4035481" y="0"/>
                  </a:lnTo>
                  <a:lnTo>
                    <a:pt x="4036709" y="0"/>
                  </a:lnTo>
                  <a:lnTo>
                    <a:pt x="4037938" y="0"/>
                  </a:lnTo>
                  <a:lnTo>
                    <a:pt x="4039166" y="0"/>
                  </a:lnTo>
                  <a:lnTo>
                    <a:pt x="4040395" y="0"/>
                  </a:lnTo>
                  <a:lnTo>
                    <a:pt x="4041623" y="0"/>
                  </a:lnTo>
                  <a:lnTo>
                    <a:pt x="4042852" y="0"/>
                  </a:lnTo>
                  <a:lnTo>
                    <a:pt x="4044080" y="0"/>
                  </a:lnTo>
                  <a:lnTo>
                    <a:pt x="4045308" y="0"/>
                  </a:lnTo>
                  <a:lnTo>
                    <a:pt x="4046537" y="0"/>
                  </a:lnTo>
                  <a:lnTo>
                    <a:pt x="4047765" y="0"/>
                  </a:lnTo>
                  <a:lnTo>
                    <a:pt x="4048994" y="0"/>
                  </a:lnTo>
                  <a:lnTo>
                    <a:pt x="4050222" y="0"/>
                  </a:lnTo>
                  <a:lnTo>
                    <a:pt x="4051451" y="0"/>
                  </a:lnTo>
                  <a:lnTo>
                    <a:pt x="4052679" y="0"/>
                  </a:lnTo>
                  <a:lnTo>
                    <a:pt x="4053908" y="0"/>
                  </a:lnTo>
                  <a:lnTo>
                    <a:pt x="4055136" y="0"/>
                  </a:lnTo>
                  <a:lnTo>
                    <a:pt x="4056365" y="0"/>
                  </a:lnTo>
                  <a:lnTo>
                    <a:pt x="4057593" y="0"/>
                  </a:lnTo>
                  <a:lnTo>
                    <a:pt x="4058822" y="0"/>
                  </a:lnTo>
                  <a:lnTo>
                    <a:pt x="4060050" y="0"/>
                  </a:lnTo>
                  <a:lnTo>
                    <a:pt x="4061278" y="0"/>
                  </a:lnTo>
                  <a:lnTo>
                    <a:pt x="4062507" y="0"/>
                  </a:lnTo>
                  <a:lnTo>
                    <a:pt x="4063735" y="0"/>
                  </a:lnTo>
                  <a:lnTo>
                    <a:pt x="4064964" y="0"/>
                  </a:lnTo>
                  <a:lnTo>
                    <a:pt x="4066192" y="0"/>
                  </a:lnTo>
                  <a:lnTo>
                    <a:pt x="4067421" y="0"/>
                  </a:lnTo>
                  <a:lnTo>
                    <a:pt x="4068649" y="0"/>
                  </a:lnTo>
                  <a:lnTo>
                    <a:pt x="4069878" y="0"/>
                  </a:lnTo>
                  <a:lnTo>
                    <a:pt x="4071106" y="0"/>
                  </a:lnTo>
                  <a:lnTo>
                    <a:pt x="4072335" y="0"/>
                  </a:lnTo>
                  <a:lnTo>
                    <a:pt x="4073563" y="0"/>
                  </a:lnTo>
                  <a:lnTo>
                    <a:pt x="4074791" y="0"/>
                  </a:lnTo>
                  <a:lnTo>
                    <a:pt x="4076020" y="0"/>
                  </a:lnTo>
                  <a:lnTo>
                    <a:pt x="4077248" y="0"/>
                  </a:lnTo>
                  <a:lnTo>
                    <a:pt x="4078477" y="0"/>
                  </a:lnTo>
                  <a:lnTo>
                    <a:pt x="4079705" y="0"/>
                  </a:lnTo>
                  <a:lnTo>
                    <a:pt x="4080934" y="0"/>
                  </a:lnTo>
                  <a:lnTo>
                    <a:pt x="4082162" y="0"/>
                  </a:lnTo>
                  <a:lnTo>
                    <a:pt x="4083391" y="0"/>
                  </a:lnTo>
                  <a:lnTo>
                    <a:pt x="4084619" y="0"/>
                  </a:lnTo>
                  <a:lnTo>
                    <a:pt x="4085848" y="0"/>
                  </a:lnTo>
                  <a:lnTo>
                    <a:pt x="4087076" y="0"/>
                  </a:lnTo>
                  <a:lnTo>
                    <a:pt x="4088304" y="0"/>
                  </a:lnTo>
                  <a:lnTo>
                    <a:pt x="4089533" y="0"/>
                  </a:lnTo>
                  <a:lnTo>
                    <a:pt x="4090761" y="0"/>
                  </a:lnTo>
                  <a:lnTo>
                    <a:pt x="4091990" y="0"/>
                  </a:lnTo>
                  <a:lnTo>
                    <a:pt x="4093218" y="0"/>
                  </a:lnTo>
                  <a:lnTo>
                    <a:pt x="4094447" y="0"/>
                  </a:lnTo>
                  <a:lnTo>
                    <a:pt x="4095675" y="0"/>
                  </a:lnTo>
                  <a:lnTo>
                    <a:pt x="4096904" y="0"/>
                  </a:lnTo>
                  <a:lnTo>
                    <a:pt x="4098132" y="0"/>
                  </a:lnTo>
                  <a:lnTo>
                    <a:pt x="4099361" y="0"/>
                  </a:lnTo>
                  <a:lnTo>
                    <a:pt x="4100589" y="0"/>
                  </a:lnTo>
                  <a:lnTo>
                    <a:pt x="4101818" y="0"/>
                  </a:lnTo>
                  <a:lnTo>
                    <a:pt x="4103046" y="0"/>
                  </a:lnTo>
                  <a:lnTo>
                    <a:pt x="4104274" y="0"/>
                  </a:lnTo>
                  <a:lnTo>
                    <a:pt x="4105503" y="0"/>
                  </a:lnTo>
                  <a:lnTo>
                    <a:pt x="4106731" y="0"/>
                  </a:lnTo>
                  <a:lnTo>
                    <a:pt x="4107960" y="0"/>
                  </a:lnTo>
                  <a:lnTo>
                    <a:pt x="4109188" y="0"/>
                  </a:lnTo>
                  <a:lnTo>
                    <a:pt x="4110417" y="0"/>
                  </a:lnTo>
                  <a:lnTo>
                    <a:pt x="4111645" y="0"/>
                  </a:lnTo>
                  <a:lnTo>
                    <a:pt x="4112874" y="0"/>
                  </a:lnTo>
                  <a:lnTo>
                    <a:pt x="4114102" y="0"/>
                  </a:lnTo>
                  <a:lnTo>
                    <a:pt x="4115331" y="0"/>
                  </a:lnTo>
                  <a:lnTo>
                    <a:pt x="4116559" y="0"/>
                  </a:lnTo>
                  <a:lnTo>
                    <a:pt x="4117787" y="0"/>
                  </a:lnTo>
                  <a:lnTo>
                    <a:pt x="4119016" y="0"/>
                  </a:lnTo>
                  <a:lnTo>
                    <a:pt x="4120244" y="0"/>
                  </a:lnTo>
                  <a:lnTo>
                    <a:pt x="4121473" y="0"/>
                  </a:lnTo>
                  <a:lnTo>
                    <a:pt x="4122701" y="0"/>
                  </a:lnTo>
                  <a:lnTo>
                    <a:pt x="4123930" y="0"/>
                  </a:lnTo>
                  <a:lnTo>
                    <a:pt x="4125158" y="0"/>
                  </a:lnTo>
                  <a:lnTo>
                    <a:pt x="4126387" y="0"/>
                  </a:lnTo>
                  <a:lnTo>
                    <a:pt x="4127615" y="0"/>
                  </a:lnTo>
                  <a:lnTo>
                    <a:pt x="4128844" y="0"/>
                  </a:lnTo>
                  <a:lnTo>
                    <a:pt x="4130072" y="0"/>
                  </a:lnTo>
                  <a:lnTo>
                    <a:pt x="4131300" y="0"/>
                  </a:lnTo>
                  <a:lnTo>
                    <a:pt x="4132529" y="0"/>
                  </a:lnTo>
                  <a:lnTo>
                    <a:pt x="4133757" y="0"/>
                  </a:lnTo>
                  <a:lnTo>
                    <a:pt x="4134986" y="0"/>
                  </a:lnTo>
                  <a:lnTo>
                    <a:pt x="4136214" y="0"/>
                  </a:lnTo>
                  <a:lnTo>
                    <a:pt x="4137443" y="0"/>
                  </a:lnTo>
                  <a:lnTo>
                    <a:pt x="4138671" y="0"/>
                  </a:lnTo>
                  <a:lnTo>
                    <a:pt x="4139900" y="0"/>
                  </a:lnTo>
                  <a:lnTo>
                    <a:pt x="4141128" y="0"/>
                  </a:lnTo>
                  <a:lnTo>
                    <a:pt x="4142357" y="0"/>
                  </a:lnTo>
                  <a:lnTo>
                    <a:pt x="4143585" y="0"/>
                  </a:lnTo>
                  <a:lnTo>
                    <a:pt x="4144814" y="0"/>
                  </a:lnTo>
                  <a:lnTo>
                    <a:pt x="4146042" y="0"/>
                  </a:lnTo>
                  <a:lnTo>
                    <a:pt x="4147270" y="0"/>
                  </a:lnTo>
                  <a:lnTo>
                    <a:pt x="4148499" y="0"/>
                  </a:lnTo>
                  <a:lnTo>
                    <a:pt x="4149727" y="0"/>
                  </a:lnTo>
                  <a:lnTo>
                    <a:pt x="4150956" y="0"/>
                  </a:lnTo>
                  <a:lnTo>
                    <a:pt x="4152184" y="0"/>
                  </a:lnTo>
                  <a:lnTo>
                    <a:pt x="4153413" y="0"/>
                  </a:lnTo>
                  <a:lnTo>
                    <a:pt x="4154641" y="0"/>
                  </a:lnTo>
                  <a:lnTo>
                    <a:pt x="4155870" y="0"/>
                  </a:lnTo>
                  <a:lnTo>
                    <a:pt x="4157098" y="0"/>
                  </a:lnTo>
                  <a:lnTo>
                    <a:pt x="4158327" y="0"/>
                  </a:lnTo>
                  <a:lnTo>
                    <a:pt x="4159555" y="0"/>
                  </a:lnTo>
                  <a:lnTo>
                    <a:pt x="4160783" y="0"/>
                  </a:lnTo>
                  <a:lnTo>
                    <a:pt x="4162012" y="0"/>
                  </a:lnTo>
                  <a:lnTo>
                    <a:pt x="4163240" y="0"/>
                  </a:lnTo>
                  <a:lnTo>
                    <a:pt x="4164469" y="0"/>
                  </a:lnTo>
                  <a:lnTo>
                    <a:pt x="4165697" y="0"/>
                  </a:lnTo>
                  <a:lnTo>
                    <a:pt x="4166926" y="0"/>
                  </a:lnTo>
                  <a:lnTo>
                    <a:pt x="4168154" y="0"/>
                  </a:lnTo>
                  <a:lnTo>
                    <a:pt x="4169383" y="0"/>
                  </a:lnTo>
                  <a:lnTo>
                    <a:pt x="4170611" y="0"/>
                  </a:lnTo>
                  <a:lnTo>
                    <a:pt x="4171840" y="0"/>
                  </a:lnTo>
                  <a:lnTo>
                    <a:pt x="4173068" y="0"/>
                  </a:lnTo>
                  <a:lnTo>
                    <a:pt x="4174296" y="0"/>
                  </a:lnTo>
                  <a:lnTo>
                    <a:pt x="4175525" y="0"/>
                  </a:lnTo>
                  <a:lnTo>
                    <a:pt x="4176753" y="0"/>
                  </a:lnTo>
                  <a:lnTo>
                    <a:pt x="4177982" y="0"/>
                  </a:lnTo>
                  <a:lnTo>
                    <a:pt x="4179210" y="0"/>
                  </a:lnTo>
                  <a:lnTo>
                    <a:pt x="4180439" y="0"/>
                  </a:lnTo>
                  <a:lnTo>
                    <a:pt x="4181667" y="0"/>
                  </a:lnTo>
                  <a:lnTo>
                    <a:pt x="4182896" y="0"/>
                  </a:lnTo>
                  <a:lnTo>
                    <a:pt x="4184124" y="0"/>
                  </a:lnTo>
                  <a:lnTo>
                    <a:pt x="4185353" y="0"/>
                  </a:lnTo>
                  <a:lnTo>
                    <a:pt x="4186581" y="0"/>
                  </a:lnTo>
                  <a:lnTo>
                    <a:pt x="4187810" y="0"/>
                  </a:lnTo>
                  <a:lnTo>
                    <a:pt x="4189038" y="0"/>
                  </a:lnTo>
                  <a:lnTo>
                    <a:pt x="4190266" y="0"/>
                  </a:lnTo>
                  <a:lnTo>
                    <a:pt x="4191495" y="0"/>
                  </a:lnTo>
                  <a:lnTo>
                    <a:pt x="4192723" y="0"/>
                  </a:lnTo>
                  <a:lnTo>
                    <a:pt x="4193952" y="0"/>
                  </a:lnTo>
                  <a:lnTo>
                    <a:pt x="4195180" y="0"/>
                  </a:lnTo>
                  <a:lnTo>
                    <a:pt x="4196409" y="0"/>
                  </a:lnTo>
                  <a:lnTo>
                    <a:pt x="4197637" y="0"/>
                  </a:lnTo>
                  <a:lnTo>
                    <a:pt x="4198866" y="0"/>
                  </a:lnTo>
                  <a:lnTo>
                    <a:pt x="4200094" y="0"/>
                  </a:lnTo>
                  <a:lnTo>
                    <a:pt x="4201323" y="0"/>
                  </a:lnTo>
                  <a:lnTo>
                    <a:pt x="4202551" y="0"/>
                  </a:lnTo>
                  <a:lnTo>
                    <a:pt x="4203779" y="0"/>
                  </a:lnTo>
                  <a:lnTo>
                    <a:pt x="4205008" y="0"/>
                  </a:lnTo>
                  <a:lnTo>
                    <a:pt x="4206236" y="0"/>
                  </a:lnTo>
                  <a:lnTo>
                    <a:pt x="4207465" y="0"/>
                  </a:lnTo>
                  <a:lnTo>
                    <a:pt x="4208693" y="0"/>
                  </a:lnTo>
                  <a:lnTo>
                    <a:pt x="4209922" y="0"/>
                  </a:lnTo>
                  <a:lnTo>
                    <a:pt x="4211150" y="0"/>
                  </a:lnTo>
                  <a:lnTo>
                    <a:pt x="4212379" y="0"/>
                  </a:lnTo>
                  <a:lnTo>
                    <a:pt x="4213607" y="0"/>
                  </a:lnTo>
                  <a:lnTo>
                    <a:pt x="4214836" y="0"/>
                  </a:lnTo>
                  <a:lnTo>
                    <a:pt x="4216064" y="0"/>
                  </a:lnTo>
                  <a:lnTo>
                    <a:pt x="4217292" y="0"/>
                  </a:lnTo>
                  <a:lnTo>
                    <a:pt x="4218521" y="0"/>
                  </a:lnTo>
                  <a:lnTo>
                    <a:pt x="4219749" y="0"/>
                  </a:lnTo>
                  <a:lnTo>
                    <a:pt x="4220978" y="0"/>
                  </a:lnTo>
                  <a:lnTo>
                    <a:pt x="4222206" y="0"/>
                  </a:lnTo>
                  <a:lnTo>
                    <a:pt x="4223435" y="0"/>
                  </a:lnTo>
                  <a:lnTo>
                    <a:pt x="4224663" y="0"/>
                  </a:lnTo>
                  <a:lnTo>
                    <a:pt x="4225892" y="0"/>
                  </a:lnTo>
                  <a:lnTo>
                    <a:pt x="4227120" y="0"/>
                  </a:lnTo>
                  <a:lnTo>
                    <a:pt x="4228349" y="0"/>
                  </a:lnTo>
                  <a:lnTo>
                    <a:pt x="4229577" y="0"/>
                  </a:lnTo>
                  <a:lnTo>
                    <a:pt x="4230806" y="0"/>
                  </a:lnTo>
                  <a:lnTo>
                    <a:pt x="4232034" y="0"/>
                  </a:lnTo>
                  <a:lnTo>
                    <a:pt x="4233262" y="0"/>
                  </a:lnTo>
                  <a:lnTo>
                    <a:pt x="4234491" y="0"/>
                  </a:lnTo>
                  <a:lnTo>
                    <a:pt x="4235719" y="0"/>
                  </a:lnTo>
                  <a:lnTo>
                    <a:pt x="4236948" y="0"/>
                  </a:lnTo>
                  <a:lnTo>
                    <a:pt x="4238176" y="0"/>
                  </a:lnTo>
                  <a:lnTo>
                    <a:pt x="4239405" y="0"/>
                  </a:lnTo>
                  <a:lnTo>
                    <a:pt x="4240633" y="0"/>
                  </a:lnTo>
                  <a:lnTo>
                    <a:pt x="4241862" y="0"/>
                  </a:lnTo>
                  <a:lnTo>
                    <a:pt x="4243090" y="0"/>
                  </a:lnTo>
                  <a:lnTo>
                    <a:pt x="4244319" y="0"/>
                  </a:lnTo>
                  <a:lnTo>
                    <a:pt x="4245547" y="0"/>
                  </a:lnTo>
                  <a:lnTo>
                    <a:pt x="4246775" y="0"/>
                  </a:lnTo>
                  <a:lnTo>
                    <a:pt x="4248004" y="0"/>
                  </a:lnTo>
                  <a:lnTo>
                    <a:pt x="4249232" y="0"/>
                  </a:lnTo>
                  <a:lnTo>
                    <a:pt x="4250461" y="0"/>
                  </a:lnTo>
                  <a:lnTo>
                    <a:pt x="4251689" y="0"/>
                  </a:lnTo>
                  <a:lnTo>
                    <a:pt x="4252918" y="0"/>
                  </a:lnTo>
                  <a:lnTo>
                    <a:pt x="4254146" y="0"/>
                  </a:lnTo>
                  <a:lnTo>
                    <a:pt x="4255375" y="0"/>
                  </a:lnTo>
                  <a:lnTo>
                    <a:pt x="4256603" y="0"/>
                  </a:lnTo>
                  <a:lnTo>
                    <a:pt x="4257832" y="0"/>
                  </a:lnTo>
                  <a:lnTo>
                    <a:pt x="4259060" y="0"/>
                  </a:lnTo>
                  <a:lnTo>
                    <a:pt x="4260288" y="0"/>
                  </a:lnTo>
                  <a:lnTo>
                    <a:pt x="4261517" y="0"/>
                  </a:lnTo>
                  <a:lnTo>
                    <a:pt x="4262745" y="0"/>
                  </a:lnTo>
                  <a:lnTo>
                    <a:pt x="4263974" y="0"/>
                  </a:lnTo>
                  <a:lnTo>
                    <a:pt x="4265202" y="0"/>
                  </a:lnTo>
                  <a:lnTo>
                    <a:pt x="4266431" y="0"/>
                  </a:lnTo>
                  <a:lnTo>
                    <a:pt x="4267659" y="0"/>
                  </a:lnTo>
                  <a:lnTo>
                    <a:pt x="4268888" y="0"/>
                  </a:lnTo>
                  <a:lnTo>
                    <a:pt x="4270116" y="0"/>
                  </a:lnTo>
                  <a:lnTo>
                    <a:pt x="4271345" y="0"/>
                  </a:lnTo>
                  <a:lnTo>
                    <a:pt x="4272573" y="0"/>
                  </a:lnTo>
                  <a:lnTo>
                    <a:pt x="4273801" y="0"/>
                  </a:lnTo>
                  <a:lnTo>
                    <a:pt x="4275030" y="0"/>
                  </a:lnTo>
                  <a:lnTo>
                    <a:pt x="4276258" y="0"/>
                  </a:lnTo>
                  <a:lnTo>
                    <a:pt x="4277487" y="0"/>
                  </a:lnTo>
                  <a:lnTo>
                    <a:pt x="4278715" y="0"/>
                  </a:lnTo>
                  <a:lnTo>
                    <a:pt x="4279944" y="0"/>
                  </a:lnTo>
                  <a:lnTo>
                    <a:pt x="4281172" y="0"/>
                  </a:lnTo>
                  <a:lnTo>
                    <a:pt x="4282401" y="0"/>
                  </a:lnTo>
                  <a:lnTo>
                    <a:pt x="4283629" y="0"/>
                  </a:lnTo>
                  <a:lnTo>
                    <a:pt x="4284858" y="0"/>
                  </a:lnTo>
                  <a:lnTo>
                    <a:pt x="4286086" y="0"/>
                  </a:lnTo>
                  <a:lnTo>
                    <a:pt x="4287315" y="0"/>
                  </a:lnTo>
                  <a:lnTo>
                    <a:pt x="4288543" y="0"/>
                  </a:lnTo>
                  <a:lnTo>
                    <a:pt x="4289771" y="0"/>
                  </a:lnTo>
                  <a:lnTo>
                    <a:pt x="4291000" y="0"/>
                  </a:lnTo>
                  <a:lnTo>
                    <a:pt x="4292228" y="0"/>
                  </a:lnTo>
                  <a:lnTo>
                    <a:pt x="4293457" y="0"/>
                  </a:lnTo>
                  <a:lnTo>
                    <a:pt x="4294685" y="0"/>
                  </a:lnTo>
                  <a:lnTo>
                    <a:pt x="4295914" y="0"/>
                  </a:lnTo>
                  <a:lnTo>
                    <a:pt x="4297142" y="0"/>
                  </a:lnTo>
                  <a:lnTo>
                    <a:pt x="4298371" y="0"/>
                  </a:lnTo>
                  <a:lnTo>
                    <a:pt x="4299599" y="0"/>
                  </a:lnTo>
                  <a:lnTo>
                    <a:pt x="4300828" y="0"/>
                  </a:lnTo>
                  <a:lnTo>
                    <a:pt x="4302056" y="0"/>
                  </a:lnTo>
                  <a:lnTo>
                    <a:pt x="4303284" y="0"/>
                  </a:lnTo>
                  <a:lnTo>
                    <a:pt x="4304513" y="0"/>
                  </a:lnTo>
                  <a:lnTo>
                    <a:pt x="4305741" y="0"/>
                  </a:lnTo>
                  <a:lnTo>
                    <a:pt x="4306970" y="0"/>
                  </a:lnTo>
                  <a:lnTo>
                    <a:pt x="4308198" y="0"/>
                  </a:lnTo>
                  <a:lnTo>
                    <a:pt x="4309427" y="0"/>
                  </a:lnTo>
                  <a:lnTo>
                    <a:pt x="4310655" y="0"/>
                  </a:lnTo>
                  <a:lnTo>
                    <a:pt x="4311884" y="0"/>
                  </a:lnTo>
                  <a:lnTo>
                    <a:pt x="4313112" y="0"/>
                  </a:lnTo>
                  <a:lnTo>
                    <a:pt x="4314341" y="0"/>
                  </a:lnTo>
                  <a:lnTo>
                    <a:pt x="4315569" y="0"/>
                  </a:lnTo>
                  <a:lnTo>
                    <a:pt x="4316797" y="0"/>
                  </a:lnTo>
                  <a:lnTo>
                    <a:pt x="4318026" y="0"/>
                  </a:lnTo>
                  <a:lnTo>
                    <a:pt x="4319254" y="0"/>
                  </a:lnTo>
                  <a:lnTo>
                    <a:pt x="4320483" y="0"/>
                  </a:lnTo>
                  <a:lnTo>
                    <a:pt x="4321711" y="0"/>
                  </a:lnTo>
                  <a:lnTo>
                    <a:pt x="4322940" y="0"/>
                  </a:lnTo>
                  <a:lnTo>
                    <a:pt x="4324168" y="0"/>
                  </a:lnTo>
                  <a:lnTo>
                    <a:pt x="4325397" y="0"/>
                  </a:lnTo>
                  <a:lnTo>
                    <a:pt x="4326625" y="0"/>
                  </a:lnTo>
                  <a:lnTo>
                    <a:pt x="4327854" y="0"/>
                  </a:lnTo>
                  <a:lnTo>
                    <a:pt x="4329082" y="0"/>
                  </a:lnTo>
                  <a:lnTo>
                    <a:pt x="4330311" y="0"/>
                  </a:lnTo>
                  <a:lnTo>
                    <a:pt x="4331539" y="0"/>
                  </a:lnTo>
                  <a:lnTo>
                    <a:pt x="4332767" y="0"/>
                  </a:lnTo>
                  <a:lnTo>
                    <a:pt x="4333996" y="0"/>
                  </a:lnTo>
                  <a:lnTo>
                    <a:pt x="4335224" y="0"/>
                  </a:lnTo>
                  <a:lnTo>
                    <a:pt x="4336453" y="0"/>
                  </a:lnTo>
                  <a:lnTo>
                    <a:pt x="4337681" y="0"/>
                  </a:lnTo>
                  <a:lnTo>
                    <a:pt x="4338910" y="0"/>
                  </a:lnTo>
                  <a:lnTo>
                    <a:pt x="4340138" y="0"/>
                  </a:lnTo>
                  <a:lnTo>
                    <a:pt x="4341367" y="0"/>
                  </a:lnTo>
                  <a:lnTo>
                    <a:pt x="4342595" y="0"/>
                  </a:lnTo>
                  <a:lnTo>
                    <a:pt x="4343824" y="0"/>
                  </a:lnTo>
                  <a:lnTo>
                    <a:pt x="4345052" y="0"/>
                  </a:lnTo>
                  <a:lnTo>
                    <a:pt x="4346280" y="0"/>
                  </a:lnTo>
                  <a:lnTo>
                    <a:pt x="4347509" y="0"/>
                  </a:lnTo>
                  <a:lnTo>
                    <a:pt x="4348737" y="0"/>
                  </a:lnTo>
                  <a:lnTo>
                    <a:pt x="4349966" y="0"/>
                  </a:lnTo>
                  <a:lnTo>
                    <a:pt x="4351194" y="0"/>
                  </a:lnTo>
                  <a:lnTo>
                    <a:pt x="4352423" y="0"/>
                  </a:lnTo>
                  <a:lnTo>
                    <a:pt x="4353651" y="0"/>
                  </a:lnTo>
                  <a:lnTo>
                    <a:pt x="4354880" y="0"/>
                  </a:lnTo>
                  <a:lnTo>
                    <a:pt x="4356108" y="0"/>
                  </a:lnTo>
                  <a:lnTo>
                    <a:pt x="4357337" y="0"/>
                  </a:lnTo>
                  <a:lnTo>
                    <a:pt x="4358565" y="0"/>
                  </a:lnTo>
                  <a:lnTo>
                    <a:pt x="4359793" y="0"/>
                  </a:lnTo>
                  <a:lnTo>
                    <a:pt x="4361022" y="0"/>
                  </a:lnTo>
                  <a:lnTo>
                    <a:pt x="4362250" y="0"/>
                  </a:lnTo>
                  <a:lnTo>
                    <a:pt x="4363479" y="0"/>
                  </a:lnTo>
                  <a:lnTo>
                    <a:pt x="4364707" y="0"/>
                  </a:lnTo>
                  <a:lnTo>
                    <a:pt x="4365936" y="0"/>
                  </a:lnTo>
                  <a:lnTo>
                    <a:pt x="4367164" y="0"/>
                  </a:lnTo>
                  <a:lnTo>
                    <a:pt x="4368393" y="0"/>
                  </a:lnTo>
                  <a:lnTo>
                    <a:pt x="4369621" y="0"/>
                  </a:lnTo>
                  <a:lnTo>
                    <a:pt x="4370850" y="0"/>
                  </a:lnTo>
                  <a:lnTo>
                    <a:pt x="4372078" y="0"/>
                  </a:lnTo>
                  <a:lnTo>
                    <a:pt x="4373307" y="0"/>
                  </a:lnTo>
                  <a:lnTo>
                    <a:pt x="4374535" y="0"/>
                  </a:lnTo>
                  <a:lnTo>
                    <a:pt x="4375763" y="0"/>
                  </a:lnTo>
                  <a:lnTo>
                    <a:pt x="4376992" y="0"/>
                  </a:lnTo>
                  <a:lnTo>
                    <a:pt x="4378220" y="0"/>
                  </a:lnTo>
                  <a:lnTo>
                    <a:pt x="4379449" y="0"/>
                  </a:lnTo>
                  <a:lnTo>
                    <a:pt x="4380677" y="0"/>
                  </a:lnTo>
                  <a:lnTo>
                    <a:pt x="4381906" y="0"/>
                  </a:lnTo>
                  <a:lnTo>
                    <a:pt x="4383134" y="0"/>
                  </a:lnTo>
                  <a:lnTo>
                    <a:pt x="4384363" y="0"/>
                  </a:lnTo>
                  <a:lnTo>
                    <a:pt x="4385591" y="0"/>
                  </a:lnTo>
                  <a:lnTo>
                    <a:pt x="4386820" y="0"/>
                  </a:lnTo>
                  <a:lnTo>
                    <a:pt x="4388048" y="0"/>
                  </a:lnTo>
                  <a:lnTo>
                    <a:pt x="4389276" y="0"/>
                  </a:lnTo>
                  <a:lnTo>
                    <a:pt x="4390505" y="0"/>
                  </a:lnTo>
                  <a:lnTo>
                    <a:pt x="4391733" y="0"/>
                  </a:lnTo>
                  <a:lnTo>
                    <a:pt x="4392962" y="0"/>
                  </a:lnTo>
                  <a:lnTo>
                    <a:pt x="4394190" y="0"/>
                  </a:lnTo>
                  <a:lnTo>
                    <a:pt x="4395419" y="0"/>
                  </a:lnTo>
                  <a:lnTo>
                    <a:pt x="4396647" y="0"/>
                  </a:lnTo>
                  <a:lnTo>
                    <a:pt x="4397876" y="0"/>
                  </a:lnTo>
                  <a:lnTo>
                    <a:pt x="4399104" y="0"/>
                  </a:lnTo>
                  <a:lnTo>
                    <a:pt x="4400333" y="0"/>
                  </a:lnTo>
                  <a:lnTo>
                    <a:pt x="4401561" y="0"/>
                  </a:lnTo>
                  <a:lnTo>
                    <a:pt x="4402789" y="0"/>
                  </a:lnTo>
                  <a:lnTo>
                    <a:pt x="4404018" y="0"/>
                  </a:lnTo>
                  <a:lnTo>
                    <a:pt x="4405246" y="0"/>
                  </a:lnTo>
                  <a:lnTo>
                    <a:pt x="4406475" y="0"/>
                  </a:lnTo>
                  <a:lnTo>
                    <a:pt x="4407703" y="0"/>
                  </a:lnTo>
                  <a:lnTo>
                    <a:pt x="4408932" y="0"/>
                  </a:lnTo>
                  <a:lnTo>
                    <a:pt x="4410160" y="0"/>
                  </a:lnTo>
                  <a:lnTo>
                    <a:pt x="4411389" y="0"/>
                  </a:lnTo>
                  <a:lnTo>
                    <a:pt x="4412617" y="0"/>
                  </a:lnTo>
                  <a:lnTo>
                    <a:pt x="4413846" y="0"/>
                  </a:lnTo>
                  <a:lnTo>
                    <a:pt x="4415074" y="0"/>
                  </a:lnTo>
                  <a:lnTo>
                    <a:pt x="4416303" y="0"/>
                  </a:lnTo>
                  <a:lnTo>
                    <a:pt x="4417531" y="0"/>
                  </a:lnTo>
                  <a:lnTo>
                    <a:pt x="4418759" y="0"/>
                  </a:lnTo>
                  <a:lnTo>
                    <a:pt x="4419988" y="0"/>
                  </a:lnTo>
                  <a:lnTo>
                    <a:pt x="4421216" y="0"/>
                  </a:lnTo>
                  <a:lnTo>
                    <a:pt x="4422445" y="0"/>
                  </a:lnTo>
                  <a:lnTo>
                    <a:pt x="4423673" y="0"/>
                  </a:lnTo>
                  <a:lnTo>
                    <a:pt x="4424902" y="0"/>
                  </a:lnTo>
                  <a:lnTo>
                    <a:pt x="4426130" y="0"/>
                  </a:lnTo>
                  <a:lnTo>
                    <a:pt x="4427359" y="0"/>
                  </a:lnTo>
                  <a:lnTo>
                    <a:pt x="4428587" y="0"/>
                  </a:lnTo>
                  <a:lnTo>
                    <a:pt x="4429816" y="0"/>
                  </a:lnTo>
                  <a:lnTo>
                    <a:pt x="4431044" y="0"/>
                  </a:lnTo>
                  <a:lnTo>
                    <a:pt x="4432272" y="0"/>
                  </a:lnTo>
                  <a:lnTo>
                    <a:pt x="4433501" y="0"/>
                  </a:lnTo>
                  <a:lnTo>
                    <a:pt x="4434729" y="0"/>
                  </a:lnTo>
                  <a:lnTo>
                    <a:pt x="4435958" y="0"/>
                  </a:lnTo>
                  <a:lnTo>
                    <a:pt x="4437186" y="0"/>
                  </a:lnTo>
                  <a:lnTo>
                    <a:pt x="4438415" y="0"/>
                  </a:lnTo>
                  <a:lnTo>
                    <a:pt x="4439643" y="0"/>
                  </a:lnTo>
                  <a:lnTo>
                    <a:pt x="4440872" y="0"/>
                  </a:lnTo>
                  <a:lnTo>
                    <a:pt x="4442100" y="0"/>
                  </a:lnTo>
                  <a:lnTo>
                    <a:pt x="4443329" y="0"/>
                  </a:lnTo>
                  <a:lnTo>
                    <a:pt x="4444557" y="0"/>
                  </a:lnTo>
                  <a:lnTo>
                    <a:pt x="4445785" y="0"/>
                  </a:lnTo>
                  <a:lnTo>
                    <a:pt x="4447014" y="0"/>
                  </a:lnTo>
                  <a:lnTo>
                    <a:pt x="4448242" y="0"/>
                  </a:lnTo>
                  <a:lnTo>
                    <a:pt x="4449471" y="0"/>
                  </a:lnTo>
                  <a:lnTo>
                    <a:pt x="4450699" y="0"/>
                  </a:lnTo>
                  <a:lnTo>
                    <a:pt x="4451928" y="0"/>
                  </a:lnTo>
                  <a:lnTo>
                    <a:pt x="4453156" y="0"/>
                  </a:lnTo>
                  <a:lnTo>
                    <a:pt x="4454385" y="0"/>
                  </a:lnTo>
                  <a:lnTo>
                    <a:pt x="4455613" y="0"/>
                  </a:lnTo>
                  <a:lnTo>
                    <a:pt x="4456842" y="0"/>
                  </a:lnTo>
                  <a:lnTo>
                    <a:pt x="4458070" y="0"/>
                  </a:lnTo>
                  <a:lnTo>
                    <a:pt x="4459299" y="0"/>
                  </a:lnTo>
                  <a:lnTo>
                    <a:pt x="4460527" y="0"/>
                  </a:lnTo>
                  <a:lnTo>
                    <a:pt x="4461755" y="0"/>
                  </a:lnTo>
                  <a:lnTo>
                    <a:pt x="4462984" y="0"/>
                  </a:lnTo>
                  <a:lnTo>
                    <a:pt x="4464212" y="0"/>
                  </a:lnTo>
                  <a:lnTo>
                    <a:pt x="4465441" y="0"/>
                  </a:lnTo>
                  <a:lnTo>
                    <a:pt x="4466669" y="0"/>
                  </a:lnTo>
                  <a:lnTo>
                    <a:pt x="4467898" y="0"/>
                  </a:lnTo>
                  <a:lnTo>
                    <a:pt x="4469126" y="0"/>
                  </a:lnTo>
                  <a:lnTo>
                    <a:pt x="4470355" y="0"/>
                  </a:lnTo>
                  <a:lnTo>
                    <a:pt x="4471583" y="0"/>
                  </a:lnTo>
                  <a:lnTo>
                    <a:pt x="4472812" y="0"/>
                  </a:lnTo>
                  <a:lnTo>
                    <a:pt x="4474040" y="0"/>
                  </a:lnTo>
                  <a:lnTo>
                    <a:pt x="4475268" y="0"/>
                  </a:lnTo>
                  <a:lnTo>
                    <a:pt x="4476497" y="0"/>
                  </a:lnTo>
                  <a:lnTo>
                    <a:pt x="4477725" y="0"/>
                  </a:lnTo>
                  <a:lnTo>
                    <a:pt x="4478954" y="0"/>
                  </a:lnTo>
                  <a:lnTo>
                    <a:pt x="4480182" y="0"/>
                  </a:lnTo>
                  <a:lnTo>
                    <a:pt x="4481411" y="0"/>
                  </a:lnTo>
                  <a:lnTo>
                    <a:pt x="4482639" y="0"/>
                  </a:lnTo>
                  <a:lnTo>
                    <a:pt x="4483868" y="0"/>
                  </a:lnTo>
                  <a:lnTo>
                    <a:pt x="4485096" y="0"/>
                  </a:lnTo>
                  <a:lnTo>
                    <a:pt x="4486325" y="0"/>
                  </a:lnTo>
                  <a:lnTo>
                    <a:pt x="4487553" y="0"/>
                  </a:lnTo>
                  <a:lnTo>
                    <a:pt x="4488781" y="0"/>
                  </a:lnTo>
                  <a:lnTo>
                    <a:pt x="4490010" y="0"/>
                  </a:lnTo>
                  <a:lnTo>
                    <a:pt x="4491238" y="0"/>
                  </a:lnTo>
                  <a:lnTo>
                    <a:pt x="4492467" y="0"/>
                  </a:lnTo>
                  <a:lnTo>
                    <a:pt x="4493695" y="0"/>
                  </a:lnTo>
                  <a:lnTo>
                    <a:pt x="4494924" y="0"/>
                  </a:lnTo>
                  <a:lnTo>
                    <a:pt x="4496152" y="0"/>
                  </a:lnTo>
                  <a:lnTo>
                    <a:pt x="4497381" y="0"/>
                  </a:lnTo>
                  <a:lnTo>
                    <a:pt x="4498609" y="0"/>
                  </a:lnTo>
                  <a:lnTo>
                    <a:pt x="4499838" y="0"/>
                  </a:lnTo>
                  <a:lnTo>
                    <a:pt x="4501066" y="0"/>
                  </a:lnTo>
                  <a:lnTo>
                    <a:pt x="4502295" y="0"/>
                  </a:lnTo>
                  <a:lnTo>
                    <a:pt x="4503523" y="0"/>
                  </a:lnTo>
                  <a:lnTo>
                    <a:pt x="4504751" y="0"/>
                  </a:lnTo>
                  <a:lnTo>
                    <a:pt x="4505980" y="0"/>
                  </a:lnTo>
                  <a:lnTo>
                    <a:pt x="4507208" y="0"/>
                  </a:lnTo>
                  <a:lnTo>
                    <a:pt x="4508437" y="0"/>
                  </a:lnTo>
                  <a:lnTo>
                    <a:pt x="4509665" y="0"/>
                  </a:lnTo>
                  <a:lnTo>
                    <a:pt x="4510894" y="0"/>
                  </a:lnTo>
                  <a:lnTo>
                    <a:pt x="4512122" y="0"/>
                  </a:lnTo>
                  <a:lnTo>
                    <a:pt x="4513351" y="0"/>
                  </a:lnTo>
                  <a:lnTo>
                    <a:pt x="4514579" y="0"/>
                  </a:lnTo>
                  <a:lnTo>
                    <a:pt x="4515808" y="0"/>
                  </a:lnTo>
                  <a:lnTo>
                    <a:pt x="4517036" y="0"/>
                  </a:lnTo>
                  <a:lnTo>
                    <a:pt x="4518264" y="0"/>
                  </a:lnTo>
                  <a:lnTo>
                    <a:pt x="4519493" y="0"/>
                  </a:lnTo>
                  <a:lnTo>
                    <a:pt x="4520721" y="0"/>
                  </a:lnTo>
                  <a:lnTo>
                    <a:pt x="4521950" y="0"/>
                  </a:lnTo>
                  <a:lnTo>
                    <a:pt x="4523178" y="0"/>
                  </a:lnTo>
                  <a:lnTo>
                    <a:pt x="4524407" y="0"/>
                  </a:lnTo>
                  <a:lnTo>
                    <a:pt x="4525635" y="0"/>
                  </a:lnTo>
                  <a:lnTo>
                    <a:pt x="4526864" y="0"/>
                  </a:lnTo>
                  <a:lnTo>
                    <a:pt x="4528092" y="0"/>
                  </a:lnTo>
                  <a:lnTo>
                    <a:pt x="4529321" y="0"/>
                  </a:lnTo>
                  <a:lnTo>
                    <a:pt x="4530549" y="0"/>
                  </a:lnTo>
                  <a:lnTo>
                    <a:pt x="4531777" y="0"/>
                  </a:lnTo>
                  <a:lnTo>
                    <a:pt x="4533006" y="0"/>
                  </a:lnTo>
                  <a:lnTo>
                    <a:pt x="4534234" y="0"/>
                  </a:lnTo>
                  <a:lnTo>
                    <a:pt x="4535463" y="0"/>
                  </a:lnTo>
                  <a:lnTo>
                    <a:pt x="4536691" y="0"/>
                  </a:lnTo>
                  <a:lnTo>
                    <a:pt x="4537920" y="0"/>
                  </a:lnTo>
                  <a:lnTo>
                    <a:pt x="4539148" y="0"/>
                  </a:lnTo>
                  <a:lnTo>
                    <a:pt x="4540377" y="0"/>
                  </a:lnTo>
                  <a:lnTo>
                    <a:pt x="4541605" y="0"/>
                  </a:lnTo>
                  <a:lnTo>
                    <a:pt x="4542834" y="0"/>
                  </a:lnTo>
                  <a:lnTo>
                    <a:pt x="4544062" y="0"/>
                  </a:lnTo>
                  <a:lnTo>
                    <a:pt x="4545291" y="0"/>
                  </a:lnTo>
                  <a:lnTo>
                    <a:pt x="4546519" y="0"/>
                  </a:lnTo>
                  <a:lnTo>
                    <a:pt x="4547747" y="0"/>
                  </a:lnTo>
                  <a:lnTo>
                    <a:pt x="4548976" y="0"/>
                  </a:lnTo>
                  <a:lnTo>
                    <a:pt x="4550204" y="0"/>
                  </a:lnTo>
                  <a:lnTo>
                    <a:pt x="4551433" y="0"/>
                  </a:lnTo>
                  <a:lnTo>
                    <a:pt x="4552661" y="0"/>
                  </a:lnTo>
                  <a:lnTo>
                    <a:pt x="4553890" y="0"/>
                  </a:lnTo>
                  <a:lnTo>
                    <a:pt x="4555118" y="0"/>
                  </a:lnTo>
                  <a:lnTo>
                    <a:pt x="4556347" y="0"/>
                  </a:lnTo>
                  <a:lnTo>
                    <a:pt x="4557575" y="0"/>
                  </a:lnTo>
                  <a:lnTo>
                    <a:pt x="4558804" y="0"/>
                  </a:lnTo>
                  <a:lnTo>
                    <a:pt x="4560032" y="0"/>
                  </a:lnTo>
                  <a:lnTo>
                    <a:pt x="4561260" y="0"/>
                  </a:lnTo>
                  <a:lnTo>
                    <a:pt x="4562489" y="0"/>
                  </a:lnTo>
                  <a:lnTo>
                    <a:pt x="4563717" y="0"/>
                  </a:lnTo>
                  <a:lnTo>
                    <a:pt x="4564946" y="0"/>
                  </a:lnTo>
                  <a:lnTo>
                    <a:pt x="4566174" y="0"/>
                  </a:lnTo>
                  <a:lnTo>
                    <a:pt x="4567403" y="0"/>
                  </a:lnTo>
                  <a:lnTo>
                    <a:pt x="4568631" y="0"/>
                  </a:lnTo>
                  <a:lnTo>
                    <a:pt x="4569860" y="0"/>
                  </a:lnTo>
                  <a:lnTo>
                    <a:pt x="4571088" y="0"/>
                  </a:lnTo>
                  <a:lnTo>
                    <a:pt x="4572317" y="0"/>
                  </a:lnTo>
                  <a:lnTo>
                    <a:pt x="4573545" y="0"/>
                  </a:lnTo>
                  <a:lnTo>
                    <a:pt x="4574773" y="0"/>
                  </a:lnTo>
                  <a:lnTo>
                    <a:pt x="4576002" y="0"/>
                  </a:lnTo>
                  <a:lnTo>
                    <a:pt x="4577230" y="0"/>
                  </a:lnTo>
                  <a:lnTo>
                    <a:pt x="4578459" y="0"/>
                  </a:lnTo>
                  <a:lnTo>
                    <a:pt x="4579687" y="0"/>
                  </a:lnTo>
                  <a:lnTo>
                    <a:pt x="4580916" y="0"/>
                  </a:lnTo>
                  <a:lnTo>
                    <a:pt x="4582144" y="0"/>
                  </a:lnTo>
                  <a:lnTo>
                    <a:pt x="4583373" y="0"/>
                  </a:lnTo>
                  <a:lnTo>
                    <a:pt x="4584601" y="0"/>
                  </a:lnTo>
                  <a:lnTo>
                    <a:pt x="4585830" y="0"/>
                  </a:lnTo>
                  <a:lnTo>
                    <a:pt x="4587058" y="0"/>
                  </a:lnTo>
                  <a:lnTo>
                    <a:pt x="4588286" y="0"/>
                  </a:lnTo>
                  <a:lnTo>
                    <a:pt x="4589515" y="0"/>
                  </a:lnTo>
                  <a:lnTo>
                    <a:pt x="4590743" y="0"/>
                  </a:lnTo>
                  <a:lnTo>
                    <a:pt x="4591972" y="0"/>
                  </a:lnTo>
                  <a:lnTo>
                    <a:pt x="4593200" y="0"/>
                  </a:lnTo>
                  <a:lnTo>
                    <a:pt x="4594429" y="0"/>
                  </a:lnTo>
                  <a:lnTo>
                    <a:pt x="4595657" y="0"/>
                  </a:lnTo>
                  <a:lnTo>
                    <a:pt x="4596886" y="0"/>
                  </a:lnTo>
                  <a:lnTo>
                    <a:pt x="4598114" y="0"/>
                  </a:lnTo>
                  <a:lnTo>
                    <a:pt x="4599343" y="0"/>
                  </a:lnTo>
                  <a:lnTo>
                    <a:pt x="4600571" y="0"/>
                  </a:lnTo>
                  <a:lnTo>
                    <a:pt x="4601800" y="0"/>
                  </a:lnTo>
                  <a:lnTo>
                    <a:pt x="4603028" y="0"/>
                  </a:lnTo>
                  <a:lnTo>
                    <a:pt x="4604256" y="0"/>
                  </a:lnTo>
                  <a:lnTo>
                    <a:pt x="4605485" y="0"/>
                  </a:lnTo>
                  <a:lnTo>
                    <a:pt x="4606713" y="0"/>
                  </a:lnTo>
                  <a:lnTo>
                    <a:pt x="4607942" y="0"/>
                  </a:lnTo>
                  <a:lnTo>
                    <a:pt x="4609170" y="0"/>
                  </a:lnTo>
                  <a:lnTo>
                    <a:pt x="4610399" y="0"/>
                  </a:lnTo>
                  <a:lnTo>
                    <a:pt x="4611627" y="0"/>
                  </a:lnTo>
                  <a:lnTo>
                    <a:pt x="4612856" y="0"/>
                  </a:lnTo>
                  <a:lnTo>
                    <a:pt x="4614084" y="0"/>
                  </a:lnTo>
                  <a:lnTo>
                    <a:pt x="4615313" y="0"/>
                  </a:lnTo>
                  <a:lnTo>
                    <a:pt x="4616541" y="0"/>
                  </a:lnTo>
                  <a:lnTo>
                    <a:pt x="4617769" y="0"/>
                  </a:lnTo>
                  <a:lnTo>
                    <a:pt x="4618998" y="0"/>
                  </a:lnTo>
                  <a:lnTo>
                    <a:pt x="4620226" y="0"/>
                  </a:lnTo>
                  <a:lnTo>
                    <a:pt x="4621455" y="0"/>
                  </a:lnTo>
                  <a:lnTo>
                    <a:pt x="4622683" y="0"/>
                  </a:lnTo>
                  <a:lnTo>
                    <a:pt x="4623912" y="0"/>
                  </a:lnTo>
                  <a:lnTo>
                    <a:pt x="4625140" y="0"/>
                  </a:lnTo>
                  <a:lnTo>
                    <a:pt x="4626369" y="0"/>
                  </a:lnTo>
                  <a:lnTo>
                    <a:pt x="4627597" y="0"/>
                  </a:lnTo>
                  <a:lnTo>
                    <a:pt x="4628826" y="0"/>
                  </a:lnTo>
                  <a:lnTo>
                    <a:pt x="4630054" y="0"/>
                  </a:lnTo>
                  <a:lnTo>
                    <a:pt x="4631282" y="0"/>
                  </a:lnTo>
                  <a:lnTo>
                    <a:pt x="4632511" y="0"/>
                  </a:lnTo>
                  <a:lnTo>
                    <a:pt x="4633739" y="0"/>
                  </a:lnTo>
                  <a:lnTo>
                    <a:pt x="4634968" y="0"/>
                  </a:lnTo>
                  <a:lnTo>
                    <a:pt x="4636196" y="0"/>
                  </a:lnTo>
                  <a:lnTo>
                    <a:pt x="4637425" y="0"/>
                  </a:lnTo>
                  <a:lnTo>
                    <a:pt x="4638653" y="0"/>
                  </a:lnTo>
                  <a:lnTo>
                    <a:pt x="4639882" y="0"/>
                  </a:lnTo>
                  <a:lnTo>
                    <a:pt x="4641110" y="0"/>
                  </a:lnTo>
                  <a:lnTo>
                    <a:pt x="4642339" y="0"/>
                  </a:lnTo>
                  <a:lnTo>
                    <a:pt x="4643567" y="0"/>
                  </a:lnTo>
                  <a:lnTo>
                    <a:pt x="4644796" y="0"/>
                  </a:lnTo>
                  <a:lnTo>
                    <a:pt x="4646024" y="0"/>
                  </a:lnTo>
                  <a:lnTo>
                    <a:pt x="4647252" y="0"/>
                  </a:lnTo>
                  <a:lnTo>
                    <a:pt x="4648481" y="0"/>
                  </a:lnTo>
                  <a:lnTo>
                    <a:pt x="4649709" y="0"/>
                  </a:lnTo>
                  <a:lnTo>
                    <a:pt x="4650938" y="0"/>
                  </a:lnTo>
                  <a:lnTo>
                    <a:pt x="4652166" y="0"/>
                  </a:lnTo>
                  <a:lnTo>
                    <a:pt x="4653395" y="0"/>
                  </a:lnTo>
                  <a:lnTo>
                    <a:pt x="4654623" y="0"/>
                  </a:lnTo>
                  <a:lnTo>
                    <a:pt x="4655852" y="0"/>
                  </a:lnTo>
                  <a:lnTo>
                    <a:pt x="4657080" y="0"/>
                  </a:lnTo>
                  <a:lnTo>
                    <a:pt x="4658309" y="0"/>
                  </a:lnTo>
                  <a:lnTo>
                    <a:pt x="4659537" y="0"/>
                  </a:lnTo>
                  <a:lnTo>
                    <a:pt x="4660765" y="0"/>
                  </a:lnTo>
                  <a:lnTo>
                    <a:pt x="4661994" y="0"/>
                  </a:lnTo>
                  <a:lnTo>
                    <a:pt x="4663222" y="0"/>
                  </a:lnTo>
                  <a:lnTo>
                    <a:pt x="4664451" y="0"/>
                  </a:lnTo>
                  <a:lnTo>
                    <a:pt x="4665679" y="0"/>
                  </a:lnTo>
                  <a:lnTo>
                    <a:pt x="4666908" y="0"/>
                  </a:lnTo>
                  <a:lnTo>
                    <a:pt x="4668136" y="0"/>
                  </a:lnTo>
                  <a:lnTo>
                    <a:pt x="4669365" y="0"/>
                  </a:lnTo>
                  <a:lnTo>
                    <a:pt x="4670593" y="0"/>
                  </a:lnTo>
                  <a:lnTo>
                    <a:pt x="4671822" y="0"/>
                  </a:lnTo>
                  <a:lnTo>
                    <a:pt x="4673050" y="0"/>
                  </a:lnTo>
                  <a:lnTo>
                    <a:pt x="4674278" y="0"/>
                  </a:lnTo>
                  <a:lnTo>
                    <a:pt x="4675507" y="0"/>
                  </a:lnTo>
                  <a:lnTo>
                    <a:pt x="4676735" y="0"/>
                  </a:lnTo>
                  <a:lnTo>
                    <a:pt x="4677964" y="0"/>
                  </a:lnTo>
                  <a:lnTo>
                    <a:pt x="4679192" y="0"/>
                  </a:lnTo>
                  <a:lnTo>
                    <a:pt x="4680421" y="0"/>
                  </a:lnTo>
                  <a:lnTo>
                    <a:pt x="4681649" y="0"/>
                  </a:lnTo>
                  <a:lnTo>
                    <a:pt x="4682878" y="0"/>
                  </a:lnTo>
                  <a:lnTo>
                    <a:pt x="4684106" y="0"/>
                  </a:lnTo>
                  <a:lnTo>
                    <a:pt x="4685335" y="0"/>
                  </a:lnTo>
                  <a:lnTo>
                    <a:pt x="4686563" y="0"/>
                  </a:lnTo>
                  <a:lnTo>
                    <a:pt x="4687792" y="0"/>
                  </a:lnTo>
                  <a:lnTo>
                    <a:pt x="4689020" y="0"/>
                  </a:lnTo>
                  <a:lnTo>
                    <a:pt x="4690248" y="0"/>
                  </a:lnTo>
                  <a:lnTo>
                    <a:pt x="4691477" y="0"/>
                  </a:lnTo>
                  <a:lnTo>
                    <a:pt x="4692705" y="0"/>
                  </a:lnTo>
                  <a:lnTo>
                    <a:pt x="4693934" y="0"/>
                  </a:lnTo>
                  <a:lnTo>
                    <a:pt x="4695162" y="0"/>
                  </a:lnTo>
                  <a:lnTo>
                    <a:pt x="4696391" y="0"/>
                  </a:lnTo>
                  <a:lnTo>
                    <a:pt x="4697619" y="0"/>
                  </a:lnTo>
                  <a:lnTo>
                    <a:pt x="4698848" y="0"/>
                  </a:lnTo>
                  <a:lnTo>
                    <a:pt x="4700076" y="0"/>
                  </a:lnTo>
                  <a:lnTo>
                    <a:pt x="4701305" y="0"/>
                  </a:lnTo>
                  <a:lnTo>
                    <a:pt x="4702533" y="0"/>
                  </a:lnTo>
                  <a:lnTo>
                    <a:pt x="4703761" y="0"/>
                  </a:lnTo>
                  <a:lnTo>
                    <a:pt x="4704990" y="0"/>
                  </a:lnTo>
                  <a:lnTo>
                    <a:pt x="4706218" y="0"/>
                  </a:lnTo>
                  <a:lnTo>
                    <a:pt x="4707447" y="0"/>
                  </a:lnTo>
                  <a:lnTo>
                    <a:pt x="4708675" y="0"/>
                  </a:lnTo>
                  <a:lnTo>
                    <a:pt x="4709904" y="0"/>
                  </a:lnTo>
                  <a:lnTo>
                    <a:pt x="4711132" y="0"/>
                  </a:lnTo>
                  <a:lnTo>
                    <a:pt x="4712361" y="0"/>
                  </a:lnTo>
                  <a:lnTo>
                    <a:pt x="4713589" y="0"/>
                  </a:lnTo>
                  <a:lnTo>
                    <a:pt x="4714818" y="0"/>
                  </a:lnTo>
                  <a:lnTo>
                    <a:pt x="4716046" y="0"/>
                  </a:lnTo>
                  <a:lnTo>
                    <a:pt x="4717274" y="0"/>
                  </a:lnTo>
                  <a:lnTo>
                    <a:pt x="4718503" y="0"/>
                  </a:lnTo>
                  <a:lnTo>
                    <a:pt x="4719731" y="0"/>
                  </a:lnTo>
                  <a:lnTo>
                    <a:pt x="4720960" y="0"/>
                  </a:lnTo>
                  <a:lnTo>
                    <a:pt x="4722188" y="0"/>
                  </a:lnTo>
                  <a:lnTo>
                    <a:pt x="4723417" y="0"/>
                  </a:lnTo>
                  <a:lnTo>
                    <a:pt x="4724645" y="0"/>
                  </a:lnTo>
                  <a:lnTo>
                    <a:pt x="4725874" y="0"/>
                  </a:lnTo>
                  <a:lnTo>
                    <a:pt x="4727102" y="0"/>
                  </a:lnTo>
                  <a:lnTo>
                    <a:pt x="4728331" y="0"/>
                  </a:lnTo>
                  <a:lnTo>
                    <a:pt x="4729559" y="0"/>
                  </a:lnTo>
                  <a:lnTo>
                    <a:pt x="4730788" y="0"/>
                  </a:lnTo>
                  <a:lnTo>
                    <a:pt x="4732016" y="0"/>
                  </a:lnTo>
                  <a:lnTo>
                    <a:pt x="4733244" y="0"/>
                  </a:lnTo>
                  <a:lnTo>
                    <a:pt x="4734473" y="0"/>
                  </a:lnTo>
                  <a:lnTo>
                    <a:pt x="4735701" y="0"/>
                  </a:lnTo>
                  <a:lnTo>
                    <a:pt x="4736930" y="0"/>
                  </a:lnTo>
                  <a:lnTo>
                    <a:pt x="4738158" y="0"/>
                  </a:lnTo>
                  <a:lnTo>
                    <a:pt x="4739387" y="0"/>
                  </a:lnTo>
                  <a:lnTo>
                    <a:pt x="4740615" y="0"/>
                  </a:lnTo>
                  <a:lnTo>
                    <a:pt x="4741844" y="0"/>
                  </a:lnTo>
                  <a:lnTo>
                    <a:pt x="4743072" y="0"/>
                  </a:lnTo>
                  <a:lnTo>
                    <a:pt x="4744301" y="0"/>
                  </a:lnTo>
                  <a:lnTo>
                    <a:pt x="4745529" y="0"/>
                  </a:lnTo>
                  <a:lnTo>
                    <a:pt x="4746757" y="0"/>
                  </a:lnTo>
                  <a:lnTo>
                    <a:pt x="4747986" y="0"/>
                  </a:lnTo>
                  <a:lnTo>
                    <a:pt x="4749214" y="0"/>
                  </a:lnTo>
                  <a:lnTo>
                    <a:pt x="4750443" y="0"/>
                  </a:lnTo>
                  <a:lnTo>
                    <a:pt x="4751671" y="0"/>
                  </a:lnTo>
                  <a:lnTo>
                    <a:pt x="4752900" y="0"/>
                  </a:lnTo>
                  <a:lnTo>
                    <a:pt x="4754128" y="0"/>
                  </a:lnTo>
                  <a:lnTo>
                    <a:pt x="4755357" y="0"/>
                  </a:lnTo>
                  <a:lnTo>
                    <a:pt x="4756585" y="0"/>
                  </a:lnTo>
                  <a:lnTo>
                    <a:pt x="4757814" y="0"/>
                  </a:lnTo>
                  <a:lnTo>
                    <a:pt x="4759042" y="0"/>
                  </a:lnTo>
                  <a:lnTo>
                    <a:pt x="4760270" y="0"/>
                  </a:lnTo>
                  <a:lnTo>
                    <a:pt x="4761499" y="0"/>
                  </a:lnTo>
                  <a:lnTo>
                    <a:pt x="4762727" y="0"/>
                  </a:lnTo>
                  <a:lnTo>
                    <a:pt x="4763956" y="0"/>
                  </a:lnTo>
                  <a:lnTo>
                    <a:pt x="4765184" y="0"/>
                  </a:lnTo>
                  <a:lnTo>
                    <a:pt x="4766413" y="0"/>
                  </a:lnTo>
                  <a:lnTo>
                    <a:pt x="4767641" y="0"/>
                  </a:lnTo>
                  <a:lnTo>
                    <a:pt x="4768870" y="0"/>
                  </a:lnTo>
                  <a:lnTo>
                    <a:pt x="4770098" y="0"/>
                  </a:lnTo>
                  <a:lnTo>
                    <a:pt x="4771327" y="0"/>
                  </a:lnTo>
                  <a:lnTo>
                    <a:pt x="4772555" y="0"/>
                  </a:lnTo>
                  <a:lnTo>
                    <a:pt x="4773784" y="0"/>
                  </a:lnTo>
                  <a:lnTo>
                    <a:pt x="4775012" y="0"/>
                  </a:lnTo>
                  <a:lnTo>
                    <a:pt x="4776240" y="0"/>
                  </a:lnTo>
                  <a:lnTo>
                    <a:pt x="4777469" y="0"/>
                  </a:lnTo>
                  <a:lnTo>
                    <a:pt x="4778697" y="0"/>
                  </a:lnTo>
                  <a:lnTo>
                    <a:pt x="4779926" y="0"/>
                  </a:lnTo>
                  <a:lnTo>
                    <a:pt x="4781154" y="0"/>
                  </a:lnTo>
                  <a:lnTo>
                    <a:pt x="4782383" y="0"/>
                  </a:lnTo>
                  <a:lnTo>
                    <a:pt x="4783611" y="0"/>
                  </a:lnTo>
                  <a:lnTo>
                    <a:pt x="4784840" y="0"/>
                  </a:lnTo>
                  <a:lnTo>
                    <a:pt x="4786068" y="0"/>
                  </a:lnTo>
                  <a:lnTo>
                    <a:pt x="4787297" y="0"/>
                  </a:lnTo>
                  <a:lnTo>
                    <a:pt x="4788525" y="0"/>
                  </a:lnTo>
                  <a:lnTo>
                    <a:pt x="4789753" y="0"/>
                  </a:lnTo>
                  <a:lnTo>
                    <a:pt x="4790982" y="0"/>
                  </a:lnTo>
                  <a:lnTo>
                    <a:pt x="4792210" y="0"/>
                  </a:lnTo>
                  <a:lnTo>
                    <a:pt x="4793439" y="0"/>
                  </a:lnTo>
                  <a:lnTo>
                    <a:pt x="4794667" y="0"/>
                  </a:lnTo>
                  <a:lnTo>
                    <a:pt x="4795896" y="0"/>
                  </a:lnTo>
                  <a:lnTo>
                    <a:pt x="4797124" y="0"/>
                  </a:lnTo>
                  <a:lnTo>
                    <a:pt x="4798353" y="0"/>
                  </a:lnTo>
                  <a:lnTo>
                    <a:pt x="4799581" y="0"/>
                  </a:lnTo>
                  <a:lnTo>
                    <a:pt x="4800810" y="0"/>
                  </a:lnTo>
                  <a:lnTo>
                    <a:pt x="4802038" y="0"/>
                  </a:lnTo>
                  <a:lnTo>
                    <a:pt x="4803266" y="0"/>
                  </a:lnTo>
                  <a:lnTo>
                    <a:pt x="4804495" y="0"/>
                  </a:lnTo>
                  <a:lnTo>
                    <a:pt x="4805723" y="0"/>
                  </a:lnTo>
                  <a:lnTo>
                    <a:pt x="4806952" y="0"/>
                  </a:lnTo>
                  <a:lnTo>
                    <a:pt x="4808180" y="0"/>
                  </a:lnTo>
                  <a:lnTo>
                    <a:pt x="4809409" y="0"/>
                  </a:lnTo>
                  <a:lnTo>
                    <a:pt x="4810637" y="0"/>
                  </a:lnTo>
                  <a:lnTo>
                    <a:pt x="4811866" y="0"/>
                  </a:lnTo>
                  <a:lnTo>
                    <a:pt x="4813094" y="0"/>
                  </a:lnTo>
                  <a:lnTo>
                    <a:pt x="4814323" y="0"/>
                  </a:lnTo>
                  <a:lnTo>
                    <a:pt x="4815551" y="0"/>
                  </a:lnTo>
                  <a:lnTo>
                    <a:pt x="4816780" y="0"/>
                  </a:lnTo>
                  <a:lnTo>
                    <a:pt x="4818008" y="0"/>
                  </a:lnTo>
                  <a:lnTo>
                    <a:pt x="4819236" y="0"/>
                  </a:lnTo>
                  <a:lnTo>
                    <a:pt x="4820465" y="0"/>
                  </a:lnTo>
                  <a:lnTo>
                    <a:pt x="4821693" y="0"/>
                  </a:lnTo>
                  <a:lnTo>
                    <a:pt x="4822922" y="0"/>
                  </a:lnTo>
                  <a:lnTo>
                    <a:pt x="4824150" y="0"/>
                  </a:lnTo>
                  <a:lnTo>
                    <a:pt x="4825379" y="0"/>
                  </a:lnTo>
                  <a:lnTo>
                    <a:pt x="4826607" y="0"/>
                  </a:lnTo>
                  <a:lnTo>
                    <a:pt x="4827836" y="0"/>
                  </a:lnTo>
                  <a:lnTo>
                    <a:pt x="4829064" y="0"/>
                  </a:lnTo>
                  <a:lnTo>
                    <a:pt x="4830293" y="0"/>
                  </a:lnTo>
                  <a:lnTo>
                    <a:pt x="4831521" y="0"/>
                  </a:lnTo>
                  <a:lnTo>
                    <a:pt x="4832749" y="0"/>
                  </a:lnTo>
                  <a:lnTo>
                    <a:pt x="4833978" y="0"/>
                  </a:lnTo>
                  <a:lnTo>
                    <a:pt x="4835206" y="0"/>
                  </a:lnTo>
                  <a:lnTo>
                    <a:pt x="4836435" y="0"/>
                  </a:lnTo>
                  <a:lnTo>
                    <a:pt x="4837663" y="0"/>
                  </a:lnTo>
                  <a:lnTo>
                    <a:pt x="4838892" y="0"/>
                  </a:lnTo>
                  <a:lnTo>
                    <a:pt x="4840120" y="0"/>
                  </a:lnTo>
                  <a:lnTo>
                    <a:pt x="4841349" y="0"/>
                  </a:lnTo>
                  <a:lnTo>
                    <a:pt x="4842577" y="0"/>
                  </a:lnTo>
                  <a:lnTo>
                    <a:pt x="4843806" y="0"/>
                  </a:lnTo>
                  <a:lnTo>
                    <a:pt x="4845034" y="0"/>
                  </a:lnTo>
                  <a:lnTo>
                    <a:pt x="4846262" y="0"/>
                  </a:lnTo>
                  <a:lnTo>
                    <a:pt x="4847491" y="0"/>
                  </a:lnTo>
                  <a:lnTo>
                    <a:pt x="4848719" y="0"/>
                  </a:lnTo>
                  <a:lnTo>
                    <a:pt x="4849948" y="0"/>
                  </a:lnTo>
                  <a:lnTo>
                    <a:pt x="4851176" y="0"/>
                  </a:lnTo>
                  <a:lnTo>
                    <a:pt x="4852405" y="0"/>
                  </a:lnTo>
                  <a:lnTo>
                    <a:pt x="4853633" y="0"/>
                  </a:lnTo>
                  <a:lnTo>
                    <a:pt x="4854862" y="0"/>
                  </a:lnTo>
                  <a:lnTo>
                    <a:pt x="4856090" y="0"/>
                  </a:lnTo>
                  <a:lnTo>
                    <a:pt x="4857319" y="0"/>
                  </a:lnTo>
                  <a:lnTo>
                    <a:pt x="4858547" y="0"/>
                  </a:lnTo>
                  <a:lnTo>
                    <a:pt x="4859775" y="0"/>
                  </a:lnTo>
                  <a:lnTo>
                    <a:pt x="4861004" y="0"/>
                  </a:lnTo>
                  <a:lnTo>
                    <a:pt x="4862232" y="0"/>
                  </a:lnTo>
                  <a:lnTo>
                    <a:pt x="4863461" y="0"/>
                  </a:lnTo>
                  <a:lnTo>
                    <a:pt x="4864689" y="0"/>
                  </a:lnTo>
                  <a:lnTo>
                    <a:pt x="4865918" y="0"/>
                  </a:lnTo>
                  <a:lnTo>
                    <a:pt x="4867146" y="0"/>
                  </a:lnTo>
                  <a:lnTo>
                    <a:pt x="4868375" y="0"/>
                  </a:lnTo>
                  <a:lnTo>
                    <a:pt x="4869603" y="0"/>
                  </a:lnTo>
                  <a:lnTo>
                    <a:pt x="4870832" y="0"/>
                  </a:lnTo>
                  <a:lnTo>
                    <a:pt x="4872060" y="0"/>
                  </a:lnTo>
                  <a:lnTo>
                    <a:pt x="4873289" y="0"/>
                  </a:lnTo>
                  <a:lnTo>
                    <a:pt x="4874517" y="0"/>
                  </a:lnTo>
                  <a:lnTo>
                    <a:pt x="4875745" y="0"/>
                  </a:lnTo>
                  <a:lnTo>
                    <a:pt x="4876974" y="0"/>
                  </a:lnTo>
                  <a:lnTo>
                    <a:pt x="4878202" y="0"/>
                  </a:lnTo>
                  <a:lnTo>
                    <a:pt x="4879431" y="0"/>
                  </a:lnTo>
                  <a:lnTo>
                    <a:pt x="4880659" y="0"/>
                  </a:lnTo>
                  <a:lnTo>
                    <a:pt x="4881888" y="0"/>
                  </a:lnTo>
                  <a:lnTo>
                    <a:pt x="4883116" y="0"/>
                  </a:lnTo>
                  <a:lnTo>
                    <a:pt x="4884345" y="0"/>
                  </a:lnTo>
                  <a:lnTo>
                    <a:pt x="4885573" y="0"/>
                  </a:lnTo>
                  <a:lnTo>
                    <a:pt x="4886802" y="0"/>
                  </a:lnTo>
                  <a:lnTo>
                    <a:pt x="4888030" y="0"/>
                  </a:lnTo>
                  <a:lnTo>
                    <a:pt x="4889258" y="0"/>
                  </a:lnTo>
                  <a:lnTo>
                    <a:pt x="4890487" y="0"/>
                  </a:lnTo>
                  <a:lnTo>
                    <a:pt x="4891715" y="0"/>
                  </a:lnTo>
                  <a:lnTo>
                    <a:pt x="4892944" y="0"/>
                  </a:lnTo>
                  <a:lnTo>
                    <a:pt x="4894172" y="0"/>
                  </a:lnTo>
                  <a:lnTo>
                    <a:pt x="4895401" y="0"/>
                  </a:lnTo>
                  <a:lnTo>
                    <a:pt x="4896629" y="0"/>
                  </a:lnTo>
                  <a:lnTo>
                    <a:pt x="4897858" y="0"/>
                  </a:lnTo>
                  <a:lnTo>
                    <a:pt x="4899086" y="0"/>
                  </a:lnTo>
                  <a:lnTo>
                    <a:pt x="4900315" y="0"/>
                  </a:lnTo>
                  <a:lnTo>
                    <a:pt x="4901543" y="0"/>
                  </a:lnTo>
                  <a:lnTo>
                    <a:pt x="4902771" y="0"/>
                  </a:lnTo>
                  <a:lnTo>
                    <a:pt x="4904000" y="0"/>
                  </a:lnTo>
                  <a:lnTo>
                    <a:pt x="4905228" y="0"/>
                  </a:lnTo>
                  <a:lnTo>
                    <a:pt x="4906457" y="0"/>
                  </a:lnTo>
                  <a:lnTo>
                    <a:pt x="4907685" y="0"/>
                  </a:lnTo>
                  <a:lnTo>
                    <a:pt x="4908914" y="0"/>
                  </a:lnTo>
                  <a:lnTo>
                    <a:pt x="4910142" y="0"/>
                  </a:lnTo>
                  <a:lnTo>
                    <a:pt x="4911371" y="0"/>
                  </a:lnTo>
                  <a:lnTo>
                    <a:pt x="4912599" y="0"/>
                  </a:lnTo>
                  <a:lnTo>
                    <a:pt x="4913828" y="0"/>
                  </a:lnTo>
                  <a:lnTo>
                    <a:pt x="4915056" y="0"/>
                  </a:lnTo>
                  <a:lnTo>
                    <a:pt x="4916285" y="0"/>
                  </a:lnTo>
                  <a:lnTo>
                    <a:pt x="4917513" y="0"/>
                  </a:lnTo>
                  <a:lnTo>
                    <a:pt x="4918741" y="0"/>
                  </a:lnTo>
                  <a:lnTo>
                    <a:pt x="4919970" y="0"/>
                  </a:lnTo>
                  <a:lnTo>
                    <a:pt x="4921198" y="0"/>
                  </a:lnTo>
                  <a:lnTo>
                    <a:pt x="4922427" y="0"/>
                  </a:lnTo>
                  <a:lnTo>
                    <a:pt x="4923655" y="0"/>
                  </a:lnTo>
                  <a:lnTo>
                    <a:pt x="4924884" y="0"/>
                  </a:lnTo>
                  <a:lnTo>
                    <a:pt x="4926112" y="0"/>
                  </a:lnTo>
                  <a:lnTo>
                    <a:pt x="4927341" y="0"/>
                  </a:lnTo>
                  <a:lnTo>
                    <a:pt x="4928569" y="0"/>
                  </a:lnTo>
                  <a:lnTo>
                    <a:pt x="4929798" y="0"/>
                  </a:lnTo>
                  <a:lnTo>
                    <a:pt x="4931026" y="0"/>
                  </a:lnTo>
                  <a:lnTo>
                    <a:pt x="4932254" y="0"/>
                  </a:lnTo>
                  <a:lnTo>
                    <a:pt x="4933483" y="0"/>
                  </a:lnTo>
                  <a:lnTo>
                    <a:pt x="4934711" y="0"/>
                  </a:lnTo>
                  <a:lnTo>
                    <a:pt x="4935940" y="0"/>
                  </a:lnTo>
                  <a:lnTo>
                    <a:pt x="4937168" y="0"/>
                  </a:lnTo>
                  <a:lnTo>
                    <a:pt x="4938397" y="0"/>
                  </a:lnTo>
                  <a:lnTo>
                    <a:pt x="4939625" y="0"/>
                  </a:lnTo>
                  <a:lnTo>
                    <a:pt x="4940854" y="0"/>
                  </a:lnTo>
                  <a:lnTo>
                    <a:pt x="4942082" y="0"/>
                  </a:lnTo>
                  <a:lnTo>
                    <a:pt x="4943311" y="0"/>
                  </a:lnTo>
                  <a:lnTo>
                    <a:pt x="4944539" y="0"/>
                  </a:lnTo>
                  <a:lnTo>
                    <a:pt x="4945767" y="0"/>
                  </a:lnTo>
                  <a:lnTo>
                    <a:pt x="4946996" y="0"/>
                  </a:lnTo>
                  <a:lnTo>
                    <a:pt x="4948224" y="0"/>
                  </a:lnTo>
                  <a:lnTo>
                    <a:pt x="4949453" y="0"/>
                  </a:lnTo>
                  <a:lnTo>
                    <a:pt x="4950681" y="0"/>
                  </a:lnTo>
                  <a:lnTo>
                    <a:pt x="4951910" y="0"/>
                  </a:lnTo>
                  <a:lnTo>
                    <a:pt x="4953138" y="0"/>
                  </a:lnTo>
                  <a:lnTo>
                    <a:pt x="4954367" y="0"/>
                  </a:lnTo>
                  <a:lnTo>
                    <a:pt x="4955595" y="0"/>
                  </a:lnTo>
                  <a:lnTo>
                    <a:pt x="4956824" y="0"/>
                  </a:lnTo>
                  <a:lnTo>
                    <a:pt x="4958052" y="0"/>
                  </a:lnTo>
                  <a:lnTo>
                    <a:pt x="4959281" y="0"/>
                  </a:lnTo>
                  <a:lnTo>
                    <a:pt x="4960509" y="0"/>
                  </a:lnTo>
                  <a:lnTo>
                    <a:pt x="4961737" y="0"/>
                  </a:lnTo>
                  <a:lnTo>
                    <a:pt x="4962966" y="0"/>
                  </a:lnTo>
                  <a:lnTo>
                    <a:pt x="4964194" y="0"/>
                  </a:lnTo>
                  <a:lnTo>
                    <a:pt x="4965423" y="0"/>
                  </a:lnTo>
                  <a:lnTo>
                    <a:pt x="4966651" y="0"/>
                  </a:lnTo>
                  <a:lnTo>
                    <a:pt x="4967880" y="0"/>
                  </a:lnTo>
                  <a:lnTo>
                    <a:pt x="4969108" y="0"/>
                  </a:lnTo>
                  <a:lnTo>
                    <a:pt x="4970337" y="0"/>
                  </a:lnTo>
                  <a:lnTo>
                    <a:pt x="4971565" y="0"/>
                  </a:lnTo>
                  <a:lnTo>
                    <a:pt x="4972794" y="0"/>
                  </a:lnTo>
                  <a:lnTo>
                    <a:pt x="4974022" y="0"/>
                  </a:lnTo>
                  <a:lnTo>
                    <a:pt x="4975250" y="0"/>
                  </a:lnTo>
                  <a:lnTo>
                    <a:pt x="4976479" y="0"/>
                  </a:lnTo>
                  <a:lnTo>
                    <a:pt x="4977707" y="0"/>
                  </a:lnTo>
                  <a:lnTo>
                    <a:pt x="4978936" y="0"/>
                  </a:lnTo>
                  <a:lnTo>
                    <a:pt x="4980164" y="0"/>
                  </a:lnTo>
                  <a:lnTo>
                    <a:pt x="4981393" y="0"/>
                  </a:lnTo>
                  <a:lnTo>
                    <a:pt x="4982621" y="0"/>
                  </a:lnTo>
                  <a:lnTo>
                    <a:pt x="4983850" y="0"/>
                  </a:lnTo>
                  <a:lnTo>
                    <a:pt x="4985078" y="0"/>
                  </a:lnTo>
                  <a:lnTo>
                    <a:pt x="4986307" y="0"/>
                  </a:lnTo>
                  <a:lnTo>
                    <a:pt x="4987535" y="0"/>
                  </a:lnTo>
                  <a:lnTo>
                    <a:pt x="4988763" y="0"/>
                  </a:lnTo>
                  <a:lnTo>
                    <a:pt x="4989992" y="0"/>
                  </a:lnTo>
                  <a:lnTo>
                    <a:pt x="4991220" y="0"/>
                  </a:lnTo>
                  <a:lnTo>
                    <a:pt x="4992449" y="0"/>
                  </a:lnTo>
                  <a:lnTo>
                    <a:pt x="4993677" y="0"/>
                  </a:lnTo>
                  <a:lnTo>
                    <a:pt x="4994906" y="0"/>
                  </a:lnTo>
                  <a:lnTo>
                    <a:pt x="4996134" y="0"/>
                  </a:lnTo>
                  <a:lnTo>
                    <a:pt x="4997363" y="0"/>
                  </a:lnTo>
                  <a:lnTo>
                    <a:pt x="4998591" y="0"/>
                  </a:lnTo>
                  <a:lnTo>
                    <a:pt x="4999820" y="0"/>
                  </a:lnTo>
                  <a:lnTo>
                    <a:pt x="5001048" y="0"/>
                  </a:lnTo>
                  <a:lnTo>
                    <a:pt x="5002277" y="0"/>
                  </a:lnTo>
                  <a:lnTo>
                    <a:pt x="5003505" y="0"/>
                  </a:lnTo>
                  <a:lnTo>
                    <a:pt x="5004733" y="0"/>
                  </a:lnTo>
                  <a:lnTo>
                    <a:pt x="5005962" y="0"/>
                  </a:lnTo>
                  <a:lnTo>
                    <a:pt x="5007190" y="0"/>
                  </a:lnTo>
                  <a:lnTo>
                    <a:pt x="5008419" y="0"/>
                  </a:lnTo>
                  <a:lnTo>
                    <a:pt x="5009647" y="0"/>
                  </a:lnTo>
                  <a:lnTo>
                    <a:pt x="5010876" y="0"/>
                  </a:lnTo>
                  <a:lnTo>
                    <a:pt x="5012104" y="0"/>
                  </a:lnTo>
                  <a:lnTo>
                    <a:pt x="5013333" y="0"/>
                  </a:lnTo>
                  <a:lnTo>
                    <a:pt x="5014561" y="0"/>
                  </a:lnTo>
                  <a:lnTo>
                    <a:pt x="5015790" y="0"/>
                  </a:lnTo>
                  <a:lnTo>
                    <a:pt x="5017018" y="0"/>
                  </a:lnTo>
                  <a:lnTo>
                    <a:pt x="5018246" y="0"/>
                  </a:lnTo>
                  <a:lnTo>
                    <a:pt x="5019475" y="0"/>
                  </a:lnTo>
                  <a:lnTo>
                    <a:pt x="5020703" y="0"/>
                  </a:lnTo>
                  <a:lnTo>
                    <a:pt x="5021932" y="0"/>
                  </a:lnTo>
                  <a:lnTo>
                    <a:pt x="5023160" y="0"/>
                  </a:lnTo>
                  <a:lnTo>
                    <a:pt x="5024389" y="0"/>
                  </a:lnTo>
                  <a:lnTo>
                    <a:pt x="5025617" y="0"/>
                  </a:lnTo>
                  <a:lnTo>
                    <a:pt x="5026846" y="0"/>
                  </a:lnTo>
                  <a:lnTo>
                    <a:pt x="5028074" y="0"/>
                  </a:lnTo>
                  <a:lnTo>
                    <a:pt x="5029303" y="0"/>
                  </a:lnTo>
                  <a:lnTo>
                    <a:pt x="5030531" y="0"/>
                  </a:lnTo>
                  <a:lnTo>
                    <a:pt x="5031759" y="0"/>
                  </a:lnTo>
                  <a:lnTo>
                    <a:pt x="5032988" y="0"/>
                  </a:lnTo>
                  <a:lnTo>
                    <a:pt x="5034216" y="0"/>
                  </a:lnTo>
                  <a:lnTo>
                    <a:pt x="5035445" y="0"/>
                  </a:lnTo>
                  <a:lnTo>
                    <a:pt x="5036673" y="0"/>
                  </a:lnTo>
                  <a:lnTo>
                    <a:pt x="5037902" y="0"/>
                  </a:lnTo>
                  <a:lnTo>
                    <a:pt x="5039130" y="0"/>
                  </a:lnTo>
                  <a:lnTo>
                    <a:pt x="5040359" y="0"/>
                  </a:lnTo>
                  <a:lnTo>
                    <a:pt x="5041587" y="0"/>
                  </a:lnTo>
                  <a:lnTo>
                    <a:pt x="5042816" y="0"/>
                  </a:lnTo>
                  <a:lnTo>
                    <a:pt x="5044044" y="0"/>
                  </a:lnTo>
                  <a:lnTo>
                    <a:pt x="5045273" y="0"/>
                  </a:lnTo>
                  <a:lnTo>
                    <a:pt x="5046501" y="0"/>
                  </a:lnTo>
                  <a:lnTo>
                    <a:pt x="5047729" y="0"/>
                  </a:lnTo>
                  <a:lnTo>
                    <a:pt x="5048958" y="0"/>
                  </a:lnTo>
                  <a:lnTo>
                    <a:pt x="5050186" y="0"/>
                  </a:lnTo>
                  <a:lnTo>
                    <a:pt x="5051415" y="0"/>
                  </a:lnTo>
                  <a:lnTo>
                    <a:pt x="5052643" y="0"/>
                  </a:lnTo>
                  <a:lnTo>
                    <a:pt x="5053872" y="0"/>
                  </a:lnTo>
                  <a:lnTo>
                    <a:pt x="5055100" y="0"/>
                  </a:lnTo>
                  <a:lnTo>
                    <a:pt x="5056329" y="0"/>
                  </a:lnTo>
                  <a:lnTo>
                    <a:pt x="5057557" y="0"/>
                  </a:lnTo>
                  <a:lnTo>
                    <a:pt x="5058786" y="0"/>
                  </a:lnTo>
                  <a:lnTo>
                    <a:pt x="5060014" y="0"/>
                  </a:lnTo>
                  <a:lnTo>
                    <a:pt x="5061242" y="0"/>
                  </a:lnTo>
                  <a:lnTo>
                    <a:pt x="5062471" y="0"/>
                  </a:lnTo>
                  <a:lnTo>
                    <a:pt x="5063699" y="0"/>
                  </a:lnTo>
                  <a:lnTo>
                    <a:pt x="5064928" y="0"/>
                  </a:lnTo>
                  <a:lnTo>
                    <a:pt x="5066156" y="0"/>
                  </a:lnTo>
                  <a:lnTo>
                    <a:pt x="5067385" y="0"/>
                  </a:lnTo>
                  <a:lnTo>
                    <a:pt x="5068613" y="0"/>
                  </a:lnTo>
                  <a:lnTo>
                    <a:pt x="5069842" y="0"/>
                  </a:lnTo>
                  <a:lnTo>
                    <a:pt x="5071070" y="0"/>
                  </a:lnTo>
                  <a:lnTo>
                    <a:pt x="5072299" y="0"/>
                  </a:lnTo>
                  <a:lnTo>
                    <a:pt x="5073527" y="0"/>
                  </a:lnTo>
                  <a:lnTo>
                    <a:pt x="5074755" y="0"/>
                  </a:lnTo>
                  <a:lnTo>
                    <a:pt x="5075984" y="0"/>
                  </a:lnTo>
                  <a:lnTo>
                    <a:pt x="5077212" y="0"/>
                  </a:lnTo>
                  <a:lnTo>
                    <a:pt x="5078441" y="0"/>
                  </a:lnTo>
                  <a:lnTo>
                    <a:pt x="5079669" y="0"/>
                  </a:lnTo>
                  <a:lnTo>
                    <a:pt x="5080898" y="0"/>
                  </a:lnTo>
                  <a:lnTo>
                    <a:pt x="5082126" y="0"/>
                  </a:lnTo>
                  <a:lnTo>
                    <a:pt x="5083355" y="0"/>
                  </a:lnTo>
                  <a:lnTo>
                    <a:pt x="5084583" y="0"/>
                  </a:lnTo>
                  <a:lnTo>
                    <a:pt x="5085812" y="0"/>
                  </a:lnTo>
                  <a:lnTo>
                    <a:pt x="5087040" y="0"/>
                  </a:lnTo>
                  <a:lnTo>
                    <a:pt x="5088269" y="0"/>
                  </a:lnTo>
                  <a:lnTo>
                    <a:pt x="5089497" y="0"/>
                  </a:lnTo>
                  <a:lnTo>
                    <a:pt x="5090725" y="0"/>
                  </a:lnTo>
                  <a:lnTo>
                    <a:pt x="5091954" y="0"/>
                  </a:lnTo>
                  <a:lnTo>
                    <a:pt x="5093182" y="0"/>
                  </a:lnTo>
                  <a:lnTo>
                    <a:pt x="5094411" y="0"/>
                  </a:lnTo>
                  <a:lnTo>
                    <a:pt x="5095639" y="0"/>
                  </a:lnTo>
                  <a:lnTo>
                    <a:pt x="5096868" y="0"/>
                  </a:lnTo>
                  <a:lnTo>
                    <a:pt x="5098096" y="0"/>
                  </a:lnTo>
                  <a:lnTo>
                    <a:pt x="5099325" y="0"/>
                  </a:lnTo>
                  <a:lnTo>
                    <a:pt x="5100553" y="0"/>
                  </a:lnTo>
                  <a:lnTo>
                    <a:pt x="5101782" y="0"/>
                  </a:lnTo>
                  <a:lnTo>
                    <a:pt x="5103010" y="0"/>
                  </a:lnTo>
                  <a:lnTo>
                    <a:pt x="5104238" y="0"/>
                  </a:lnTo>
                  <a:lnTo>
                    <a:pt x="5105467" y="0"/>
                  </a:lnTo>
                  <a:lnTo>
                    <a:pt x="5106695" y="0"/>
                  </a:lnTo>
                  <a:lnTo>
                    <a:pt x="5107924" y="0"/>
                  </a:lnTo>
                  <a:lnTo>
                    <a:pt x="5109152" y="0"/>
                  </a:lnTo>
                  <a:lnTo>
                    <a:pt x="5110381" y="0"/>
                  </a:lnTo>
                  <a:lnTo>
                    <a:pt x="5111609" y="0"/>
                  </a:lnTo>
                  <a:lnTo>
                    <a:pt x="5112838" y="0"/>
                  </a:lnTo>
                  <a:lnTo>
                    <a:pt x="5114066" y="0"/>
                  </a:lnTo>
                  <a:lnTo>
                    <a:pt x="5115295" y="0"/>
                  </a:lnTo>
                  <a:lnTo>
                    <a:pt x="5116523" y="0"/>
                  </a:lnTo>
                  <a:lnTo>
                    <a:pt x="5117751" y="0"/>
                  </a:lnTo>
                  <a:lnTo>
                    <a:pt x="5118980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57942" y="4790574"/>
              <a:ext cx="5118980" cy="0"/>
            </a:xfrm>
            <a:custGeom>
              <a:avLst/>
              <a:pathLst>
                <a:path w="5118980" h="0">
                  <a:moveTo>
                    <a:pt x="0" y="0"/>
                  </a:moveTo>
                  <a:lnTo>
                    <a:pt x="1228" y="0"/>
                  </a:lnTo>
                  <a:lnTo>
                    <a:pt x="2456" y="0"/>
                  </a:lnTo>
                  <a:lnTo>
                    <a:pt x="3685" y="0"/>
                  </a:lnTo>
                  <a:lnTo>
                    <a:pt x="4913" y="0"/>
                  </a:lnTo>
                  <a:lnTo>
                    <a:pt x="6142" y="0"/>
                  </a:lnTo>
                  <a:lnTo>
                    <a:pt x="7370" y="0"/>
                  </a:lnTo>
                  <a:lnTo>
                    <a:pt x="8599" y="0"/>
                  </a:lnTo>
                  <a:lnTo>
                    <a:pt x="9827" y="0"/>
                  </a:lnTo>
                  <a:lnTo>
                    <a:pt x="11056" y="0"/>
                  </a:lnTo>
                  <a:lnTo>
                    <a:pt x="12284" y="0"/>
                  </a:lnTo>
                  <a:lnTo>
                    <a:pt x="13513" y="0"/>
                  </a:lnTo>
                  <a:lnTo>
                    <a:pt x="14741" y="0"/>
                  </a:lnTo>
                  <a:lnTo>
                    <a:pt x="15969" y="0"/>
                  </a:lnTo>
                  <a:lnTo>
                    <a:pt x="17198" y="0"/>
                  </a:lnTo>
                  <a:lnTo>
                    <a:pt x="18426" y="0"/>
                  </a:lnTo>
                  <a:lnTo>
                    <a:pt x="19655" y="0"/>
                  </a:lnTo>
                  <a:lnTo>
                    <a:pt x="20883" y="0"/>
                  </a:lnTo>
                  <a:lnTo>
                    <a:pt x="22112" y="0"/>
                  </a:lnTo>
                  <a:lnTo>
                    <a:pt x="23340" y="0"/>
                  </a:lnTo>
                  <a:lnTo>
                    <a:pt x="24569" y="0"/>
                  </a:lnTo>
                  <a:lnTo>
                    <a:pt x="25797" y="0"/>
                  </a:lnTo>
                  <a:lnTo>
                    <a:pt x="27026" y="0"/>
                  </a:lnTo>
                  <a:lnTo>
                    <a:pt x="28254" y="0"/>
                  </a:lnTo>
                  <a:lnTo>
                    <a:pt x="29482" y="0"/>
                  </a:lnTo>
                  <a:lnTo>
                    <a:pt x="30711" y="0"/>
                  </a:lnTo>
                  <a:lnTo>
                    <a:pt x="31939" y="0"/>
                  </a:lnTo>
                  <a:lnTo>
                    <a:pt x="33168" y="0"/>
                  </a:lnTo>
                  <a:lnTo>
                    <a:pt x="34396" y="0"/>
                  </a:lnTo>
                  <a:lnTo>
                    <a:pt x="35625" y="0"/>
                  </a:lnTo>
                  <a:lnTo>
                    <a:pt x="36853" y="0"/>
                  </a:lnTo>
                  <a:lnTo>
                    <a:pt x="38082" y="0"/>
                  </a:lnTo>
                  <a:lnTo>
                    <a:pt x="39310" y="0"/>
                  </a:lnTo>
                  <a:lnTo>
                    <a:pt x="40539" y="0"/>
                  </a:lnTo>
                  <a:lnTo>
                    <a:pt x="41767" y="0"/>
                  </a:lnTo>
                  <a:lnTo>
                    <a:pt x="42995" y="0"/>
                  </a:lnTo>
                  <a:lnTo>
                    <a:pt x="44224" y="0"/>
                  </a:lnTo>
                  <a:lnTo>
                    <a:pt x="45452" y="0"/>
                  </a:lnTo>
                  <a:lnTo>
                    <a:pt x="46681" y="0"/>
                  </a:lnTo>
                  <a:lnTo>
                    <a:pt x="47909" y="0"/>
                  </a:lnTo>
                  <a:lnTo>
                    <a:pt x="49138" y="0"/>
                  </a:lnTo>
                  <a:lnTo>
                    <a:pt x="50366" y="0"/>
                  </a:lnTo>
                  <a:lnTo>
                    <a:pt x="51595" y="0"/>
                  </a:lnTo>
                  <a:lnTo>
                    <a:pt x="52823" y="0"/>
                  </a:lnTo>
                  <a:lnTo>
                    <a:pt x="54052" y="0"/>
                  </a:lnTo>
                  <a:lnTo>
                    <a:pt x="55280" y="0"/>
                  </a:lnTo>
                  <a:lnTo>
                    <a:pt x="56509" y="0"/>
                  </a:lnTo>
                  <a:lnTo>
                    <a:pt x="57737" y="0"/>
                  </a:lnTo>
                  <a:lnTo>
                    <a:pt x="58965" y="0"/>
                  </a:lnTo>
                  <a:lnTo>
                    <a:pt x="60194" y="0"/>
                  </a:lnTo>
                  <a:lnTo>
                    <a:pt x="61422" y="0"/>
                  </a:lnTo>
                  <a:lnTo>
                    <a:pt x="62651" y="0"/>
                  </a:lnTo>
                  <a:lnTo>
                    <a:pt x="63879" y="0"/>
                  </a:lnTo>
                  <a:lnTo>
                    <a:pt x="65108" y="0"/>
                  </a:lnTo>
                  <a:lnTo>
                    <a:pt x="66336" y="0"/>
                  </a:lnTo>
                  <a:lnTo>
                    <a:pt x="67565" y="0"/>
                  </a:lnTo>
                  <a:lnTo>
                    <a:pt x="68793" y="0"/>
                  </a:lnTo>
                  <a:lnTo>
                    <a:pt x="70022" y="0"/>
                  </a:lnTo>
                  <a:lnTo>
                    <a:pt x="71250" y="0"/>
                  </a:lnTo>
                  <a:lnTo>
                    <a:pt x="72478" y="0"/>
                  </a:lnTo>
                  <a:lnTo>
                    <a:pt x="73707" y="0"/>
                  </a:lnTo>
                  <a:lnTo>
                    <a:pt x="74935" y="0"/>
                  </a:lnTo>
                  <a:lnTo>
                    <a:pt x="76164" y="0"/>
                  </a:lnTo>
                  <a:lnTo>
                    <a:pt x="77392" y="0"/>
                  </a:lnTo>
                  <a:lnTo>
                    <a:pt x="78621" y="0"/>
                  </a:lnTo>
                  <a:lnTo>
                    <a:pt x="79849" y="0"/>
                  </a:lnTo>
                  <a:lnTo>
                    <a:pt x="81078" y="0"/>
                  </a:lnTo>
                  <a:lnTo>
                    <a:pt x="82306" y="0"/>
                  </a:lnTo>
                  <a:lnTo>
                    <a:pt x="83535" y="0"/>
                  </a:lnTo>
                  <a:lnTo>
                    <a:pt x="84763" y="0"/>
                  </a:lnTo>
                  <a:lnTo>
                    <a:pt x="85991" y="0"/>
                  </a:lnTo>
                  <a:lnTo>
                    <a:pt x="87220" y="0"/>
                  </a:lnTo>
                  <a:lnTo>
                    <a:pt x="88448" y="0"/>
                  </a:lnTo>
                  <a:lnTo>
                    <a:pt x="89677" y="0"/>
                  </a:lnTo>
                  <a:lnTo>
                    <a:pt x="90905" y="0"/>
                  </a:lnTo>
                  <a:lnTo>
                    <a:pt x="92134" y="0"/>
                  </a:lnTo>
                  <a:lnTo>
                    <a:pt x="93362" y="0"/>
                  </a:lnTo>
                  <a:lnTo>
                    <a:pt x="94591" y="0"/>
                  </a:lnTo>
                  <a:lnTo>
                    <a:pt x="95819" y="0"/>
                  </a:lnTo>
                  <a:lnTo>
                    <a:pt x="97048" y="0"/>
                  </a:lnTo>
                  <a:lnTo>
                    <a:pt x="98276" y="0"/>
                  </a:lnTo>
                  <a:lnTo>
                    <a:pt x="99505" y="0"/>
                  </a:lnTo>
                  <a:lnTo>
                    <a:pt x="100733" y="0"/>
                  </a:lnTo>
                  <a:lnTo>
                    <a:pt x="101961" y="0"/>
                  </a:lnTo>
                  <a:lnTo>
                    <a:pt x="103190" y="0"/>
                  </a:lnTo>
                  <a:lnTo>
                    <a:pt x="104418" y="0"/>
                  </a:lnTo>
                  <a:lnTo>
                    <a:pt x="105647" y="0"/>
                  </a:lnTo>
                  <a:lnTo>
                    <a:pt x="106875" y="0"/>
                  </a:lnTo>
                  <a:lnTo>
                    <a:pt x="108104" y="0"/>
                  </a:lnTo>
                  <a:lnTo>
                    <a:pt x="109332" y="0"/>
                  </a:lnTo>
                  <a:lnTo>
                    <a:pt x="110561" y="0"/>
                  </a:lnTo>
                  <a:lnTo>
                    <a:pt x="111789" y="0"/>
                  </a:lnTo>
                  <a:lnTo>
                    <a:pt x="113018" y="0"/>
                  </a:lnTo>
                  <a:lnTo>
                    <a:pt x="114246" y="0"/>
                  </a:lnTo>
                  <a:lnTo>
                    <a:pt x="115474" y="0"/>
                  </a:lnTo>
                  <a:lnTo>
                    <a:pt x="116703" y="0"/>
                  </a:lnTo>
                  <a:lnTo>
                    <a:pt x="117931" y="0"/>
                  </a:lnTo>
                  <a:lnTo>
                    <a:pt x="119160" y="0"/>
                  </a:lnTo>
                  <a:lnTo>
                    <a:pt x="120388" y="0"/>
                  </a:lnTo>
                  <a:lnTo>
                    <a:pt x="121617" y="0"/>
                  </a:lnTo>
                  <a:lnTo>
                    <a:pt x="122845" y="0"/>
                  </a:lnTo>
                  <a:lnTo>
                    <a:pt x="124074" y="0"/>
                  </a:lnTo>
                  <a:lnTo>
                    <a:pt x="125302" y="0"/>
                  </a:lnTo>
                  <a:lnTo>
                    <a:pt x="126531" y="0"/>
                  </a:lnTo>
                  <a:lnTo>
                    <a:pt x="127759" y="0"/>
                  </a:lnTo>
                  <a:lnTo>
                    <a:pt x="128987" y="0"/>
                  </a:lnTo>
                  <a:lnTo>
                    <a:pt x="130216" y="0"/>
                  </a:lnTo>
                  <a:lnTo>
                    <a:pt x="131444" y="0"/>
                  </a:lnTo>
                  <a:lnTo>
                    <a:pt x="132673" y="0"/>
                  </a:lnTo>
                  <a:lnTo>
                    <a:pt x="133901" y="0"/>
                  </a:lnTo>
                  <a:lnTo>
                    <a:pt x="135130" y="0"/>
                  </a:lnTo>
                  <a:lnTo>
                    <a:pt x="136358" y="0"/>
                  </a:lnTo>
                  <a:lnTo>
                    <a:pt x="137587" y="0"/>
                  </a:lnTo>
                  <a:lnTo>
                    <a:pt x="138815" y="0"/>
                  </a:lnTo>
                  <a:lnTo>
                    <a:pt x="140044" y="0"/>
                  </a:lnTo>
                  <a:lnTo>
                    <a:pt x="141272" y="0"/>
                  </a:lnTo>
                  <a:lnTo>
                    <a:pt x="142501" y="0"/>
                  </a:lnTo>
                  <a:lnTo>
                    <a:pt x="143729" y="0"/>
                  </a:lnTo>
                  <a:lnTo>
                    <a:pt x="144957" y="0"/>
                  </a:lnTo>
                  <a:lnTo>
                    <a:pt x="146186" y="0"/>
                  </a:lnTo>
                  <a:lnTo>
                    <a:pt x="147414" y="0"/>
                  </a:lnTo>
                  <a:lnTo>
                    <a:pt x="148643" y="0"/>
                  </a:lnTo>
                  <a:lnTo>
                    <a:pt x="149871" y="0"/>
                  </a:lnTo>
                  <a:lnTo>
                    <a:pt x="151100" y="0"/>
                  </a:lnTo>
                  <a:lnTo>
                    <a:pt x="152328" y="0"/>
                  </a:lnTo>
                  <a:lnTo>
                    <a:pt x="153557" y="0"/>
                  </a:lnTo>
                  <a:lnTo>
                    <a:pt x="154785" y="0"/>
                  </a:lnTo>
                  <a:lnTo>
                    <a:pt x="156014" y="0"/>
                  </a:lnTo>
                  <a:lnTo>
                    <a:pt x="157242" y="0"/>
                  </a:lnTo>
                  <a:lnTo>
                    <a:pt x="158470" y="0"/>
                  </a:lnTo>
                  <a:lnTo>
                    <a:pt x="159699" y="0"/>
                  </a:lnTo>
                  <a:lnTo>
                    <a:pt x="160927" y="0"/>
                  </a:lnTo>
                  <a:lnTo>
                    <a:pt x="162156" y="0"/>
                  </a:lnTo>
                  <a:lnTo>
                    <a:pt x="163384" y="0"/>
                  </a:lnTo>
                  <a:lnTo>
                    <a:pt x="164613" y="0"/>
                  </a:lnTo>
                  <a:lnTo>
                    <a:pt x="165841" y="0"/>
                  </a:lnTo>
                  <a:lnTo>
                    <a:pt x="167070" y="0"/>
                  </a:lnTo>
                  <a:lnTo>
                    <a:pt x="168298" y="0"/>
                  </a:lnTo>
                  <a:lnTo>
                    <a:pt x="169527" y="0"/>
                  </a:lnTo>
                  <a:lnTo>
                    <a:pt x="170755" y="0"/>
                  </a:lnTo>
                  <a:lnTo>
                    <a:pt x="171983" y="0"/>
                  </a:lnTo>
                  <a:lnTo>
                    <a:pt x="173212" y="0"/>
                  </a:lnTo>
                  <a:lnTo>
                    <a:pt x="174440" y="0"/>
                  </a:lnTo>
                  <a:lnTo>
                    <a:pt x="175669" y="0"/>
                  </a:lnTo>
                  <a:lnTo>
                    <a:pt x="176897" y="0"/>
                  </a:lnTo>
                  <a:lnTo>
                    <a:pt x="178126" y="0"/>
                  </a:lnTo>
                  <a:lnTo>
                    <a:pt x="179354" y="0"/>
                  </a:lnTo>
                  <a:lnTo>
                    <a:pt x="180583" y="0"/>
                  </a:lnTo>
                  <a:lnTo>
                    <a:pt x="181811" y="0"/>
                  </a:lnTo>
                  <a:lnTo>
                    <a:pt x="183040" y="0"/>
                  </a:lnTo>
                  <a:lnTo>
                    <a:pt x="184268" y="0"/>
                  </a:lnTo>
                  <a:lnTo>
                    <a:pt x="185497" y="0"/>
                  </a:lnTo>
                  <a:lnTo>
                    <a:pt x="186725" y="0"/>
                  </a:lnTo>
                  <a:lnTo>
                    <a:pt x="187953" y="0"/>
                  </a:lnTo>
                  <a:lnTo>
                    <a:pt x="189182" y="0"/>
                  </a:lnTo>
                  <a:lnTo>
                    <a:pt x="190410" y="0"/>
                  </a:lnTo>
                  <a:lnTo>
                    <a:pt x="191639" y="0"/>
                  </a:lnTo>
                  <a:lnTo>
                    <a:pt x="192867" y="0"/>
                  </a:lnTo>
                  <a:lnTo>
                    <a:pt x="194096" y="0"/>
                  </a:lnTo>
                  <a:lnTo>
                    <a:pt x="195324" y="0"/>
                  </a:lnTo>
                  <a:lnTo>
                    <a:pt x="196553" y="0"/>
                  </a:lnTo>
                  <a:lnTo>
                    <a:pt x="197781" y="0"/>
                  </a:lnTo>
                  <a:lnTo>
                    <a:pt x="199010" y="0"/>
                  </a:lnTo>
                  <a:lnTo>
                    <a:pt x="200238" y="0"/>
                  </a:lnTo>
                  <a:lnTo>
                    <a:pt x="201466" y="0"/>
                  </a:lnTo>
                  <a:lnTo>
                    <a:pt x="202695" y="0"/>
                  </a:lnTo>
                  <a:lnTo>
                    <a:pt x="203923" y="0"/>
                  </a:lnTo>
                  <a:lnTo>
                    <a:pt x="205152" y="0"/>
                  </a:lnTo>
                  <a:lnTo>
                    <a:pt x="206380" y="0"/>
                  </a:lnTo>
                  <a:lnTo>
                    <a:pt x="207609" y="0"/>
                  </a:lnTo>
                  <a:lnTo>
                    <a:pt x="208837" y="0"/>
                  </a:lnTo>
                  <a:lnTo>
                    <a:pt x="210066" y="0"/>
                  </a:lnTo>
                  <a:lnTo>
                    <a:pt x="211294" y="0"/>
                  </a:lnTo>
                  <a:lnTo>
                    <a:pt x="212523" y="0"/>
                  </a:lnTo>
                  <a:lnTo>
                    <a:pt x="213751" y="0"/>
                  </a:lnTo>
                  <a:lnTo>
                    <a:pt x="214979" y="0"/>
                  </a:lnTo>
                  <a:lnTo>
                    <a:pt x="216208" y="0"/>
                  </a:lnTo>
                  <a:lnTo>
                    <a:pt x="217436" y="0"/>
                  </a:lnTo>
                  <a:lnTo>
                    <a:pt x="218665" y="0"/>
                  </a:lnTo>
                  <a:lnTo>
                    <a:pt x="219893" y="0"/>
                  </a:lnTo>
                  <a:lnTo>
                    <a:pt x="221122" y="0"/>
                  </a:lnTo>
                  <a:lnTo>
                    <a:pt x="222350" y="0"/>
                  </a:lnTo>
                  <a:lnTo>
                    <a:pt x="223579" y="0"/>
                  </a:lnTo>
                  <a:lnTo>
                    <a:pt x="224807" y="0"/>
                  </a:lnTo>
                  <a:lnTo>
                    <a:pt x="226036" y="0"/>
                  </a:lnTo>
                  <a:lnTo>
                    <a:pt x="227264" y="0"/>
                  </a:lnTo>
                  <a:lnTo>
                    <a:pt x="228493" y="0"/>
                  </a:lnTo>
                  <a:lnTo>
                    <a:pt x="229721" y="0"/>
                  </a:lnTo>
                  <a:lnTo>
                    <a:pt x="230949" y="0"/>
                  </a:lnTo>
                  <a:lnTo>
                    <a:pt x="232178" y="0"/>
                  </a:lnTo>
                  <a:lnTo>
                    <a:pt x="233406" y="0"/>
                  </a:lnTo>
                  <a:lnTo>
                    <a:pt x="234635" y="0"/>
                  </a:lnTo>
                  <a:lnTo>
                    <a:pt x="235863" y="0"/>
                  </a:lnTo>
                  <a:lnTo>
                    <a:pt x="237092" y="0"/>
                  </a:lnTo>
                  <a:lnTo>
                    <a:pt x="238320" y="0"/>
                  </a:lnTo>
                  <a:lnTo>
                    <a:pt x="239549" y="0"/>
                  </a:lnTo>
                  <a:lnTo>
                    <a:pt x="240777" y="0"/>
                  </a:lnTo>
                  <a:lnTo>
                    <a:pt x="242006" y="0"/>
                  </a:lnTo>
                  <a:lnTo>
                    <a:pt x="243234" y="0"/>
                  </a:lnTo>
                  <a:lnTo>
                    <a:pt x="244462" y="0"/>
                  </a:lnTo>
                  <a:lnTo>
                    <a:pt x="245691" y="0"/>
                  </a:lnTo>
                  <a:lnTo>
                    <a:pt x="246919" y="0"/>
                  </a:lnTo>
                  <a:lnTo>
                    <a:pt x="248148" y="0"/>
                  </a:lnTo>
                  <a:lnTo>
                    <a:pt x="249376" y="0"/>
                  </a:lnTo>
                  <a:lnTo>
                    <a:pt x="250605" y="0"/>
                  </a:lnTo>
                  <a:lnTo>
                    <a:pt x="251833" y="0"/>
                  </a:lnTo>
                  <a:lnTo>
                    <a:pt x="253062" y="0"/>
                  </a:lnTo>
                  <a:lnTo>
                    <a:pt x="254290" y="0"/>
                  </a:lnTo>
                  <a:lnTo>
                    <a:pt x="255519" y="0"/>
                  </a:lnTo>
                  <a:lnTo>
                    <a:pt x="256747" y="0"/>
                  </a:lnTo>
                  <a:lnTo>
                    <a:pt x="257975" y="0"/>
                  </a:lnTo>
                  <a:lnTo>
                    <a:pt x="259204" y="0"/>
                  </a:lnTo>
                  <a:lnTo>
                    <a:pt x="260432" y="0"/>
                  </a:lnTo>
                  <a:lnTo>
                    <a:pt x="261661" y="0"/>
                  </a:lnTo>
                  <a:lnTo>
                    <a:pt x="262889" y="0"/>
                  </a:lnTo>
                  <a:lnTo>
                    <a:pt x="264118" y="0"/>
                  </a:lnTo>
                  <a:lnTo>
                    <a:pt x="265346" y="0"/>
                  </a:lnTo>
                  <a:lnTo>
                    <a:pt x="266575" y="0"/>
                  </a:lnTo>
                  <a:lnTo>
                    <a:pt x="267803" y="0"/>
                  </a:lnTo>
                  <a:lnTo>
                    <a:pt x="269032" y="0"/>
                  </a:lnTo>
                  <a:lnTo>
                    <a:pt x="270260" y="0"/>
                  </a:lnTo>
                  <a:lnTo>
                    <a:pt x="271489" y="0"/>
                  </a:lnTo>
                  <a:lnTo>
                    <a:pt x="272717" y="0"/>
                  </a:lnTo>
                  <a:lnTo>
                    <a:pt x="273945" y="0"/>
                  </a:lnTo>
                  <a:lnTo>
                    <a:pt x="275174" y="0"/>
                  </a:lnTo>
                  <a:lnTo>
                    <a:pt x="276402" y="0"/>
                  </a:lnTo>
                  <a:lnTo>
                    <a:pt x="277631" y="0"/>
                  </a:lnTo>
                  <a:lnTo>
                    <a:pt x="278859" y="0"/>
                  </a:lnTo>
                  <a:lnTo>
                    <a:pt x="280088" y="0"/>
                  </a:lnTo>
                  <a:lnTo>
                    <a:pt x="281316" y="0"/>
                  </a:lnTo>
                  <a:lnTo>
                    <a:pt x="282545" y="0"/>
                  </a:lnTo>
                  <a:lnTo>
                    <a:pt x="283773" y="0"/>
                  </a:lnTo>
                  <a:lnTo>
                    <a:pt x="285002" y="0"/>
                  </a:lnTo>
                  <a:lnTo>
                    <a:pt x="286230" y="0"/>
                  </a:lnTo>
                  <a:lnTo>
                    <a:pt x="287458" y="0"/>
                  </a:lnTo>
                  <a:lnTo>
                    <a:pt x="288687" y="0"/>
                  </a:lnTo>
                  <a:lnTo>
                    <a:pt x="289915" y="0"/>
                  </a:lnTo>
                  <a:lnTo>
                    <a:pt x="291144" y="0"/>
                  </a:lnTo>
                  <a:lnTo>
                    <a:pt x="292372" y="0"/>
                  </a:lnTo>
                  <a:lnTo>
                    <a:pt x="293601" y="0"/>
                  </a:lnTo>
                  <a:lnTo>
                    <a:pt x="294829" y="0"/>
                  </a:lnTo>
                  <a:lnTo>
                    <a:pt x="296058" y="0"/>
                  </a:lnTo>
                  <a:lnTo>
                    <a:pt x="297286" y="0"/>
                  </a:lnTo>
                  <a:lnTo>
                    <a:pt x="298515" y="0"/>
                  </a:lnTo>
                  <a:lnTo>
                    <a:pt x="299743" y="0"/>
                  </a:lnTo>
                  <a:lnTo>
                    <a:pt x="300971" y="0"/>
                  </a:lnTo>
                  <a:lnTo>
                    <a:pt x="302200" y="0"/>
                  </a:lnTo>
                  <a:lnTo>
                    <a:pt x="303428" y="0"/>
                  </a:lnTo>
                  <a:lnTo>
                    <a:pt x="304657" y="0"/>
                  </a:lnTo>
                  <a:lnTo>
                    <a:pt x="305885" y="0"/>
                  </a:lnTo>
                  <a:lnTo>
                    <a:pt x="307114" y="0"/>
                  </a:lnTo>
                  <a:lnTo>
                    <a:pt x="308342" y="0"/>
                  </a:lnTo>
                  <a:lnTo>
                    <a:pt x="309571" y="0"/>
                  </a:lnTo>
                  <a:lnTo>
                    <a:pt x="310799" y="0"/>
                  </a:lnTo>
                  <a:lnTo>
                    <a:pt x="312028" y="0"/>
                  </a:lnTo>
                  <a:lnTo>
                    <a:pt x="313256" y="0"/>
                  </a:lnTo>
                  <a:lnTo>
                    <a:pt x="314484" y="0"/>
                  </a:lnTo>
                  <a:lnTo>
                    <a:pt x="315713" y="0"/>
                  </a:lnTo>
                  <a:lnTo>
                    <a:pt x="316941" y="0"/>
                  </a:lnTo>
                  <a:lnTo>
                    <a:pt x="318170" y="0"/>
                  </a:lnTo>
                  <a:lnTo>
                    <a:pt x="319398" y="0"/>
                  </a:lnTo>
                  <a:lnTo>
                    <a:pt x="320627" y="0"/>
                  </a:lnTo>
                  <a:lnTo>
                    <a:pt x="321855" y="0"/>
                  </a:lnTo>
                  <a:lnTo>
                    <a:pt x="323084" y="0"/>
                  </a:lnTo>
                  <a:lnTo>
                    <a:pt x="324312" y="0"/>
                  </a:lnTo>
                  <a:lnTo>
                    <a:pt x="325541" y="0"/>
                  </a:lnTo>
                  <a:lnTo>
                    <a:pt x="326769" y="0"/>
                  </a:lnTo>
                  <a:lnTo>
                    <a:pt x="327998" y="0"/>
                  </a:lnTo>
                  <a:lnTo>
                    <a:pt x="329226" y="0"/>
                  </a:lnTo>
                  <a:lnTo>
                    <a:pt x="330454" y="0"/>
                  </a:lnTo>
                  <a:lnTo>
                    <a:pt x="331683" y="0"/>
                  </a:lnTo>
                  <a:lnTo>
                    <a:pt x="332911" y="0"/>
                  </a:lnTo>
                  <a:lnTo>
                    <a:pt x="334140" y="0"/>
                  </a:lnTo>
                  <a:lnTo>
                    <a:pt x="335368" y="0"/>
                  </a:lnTo>
                  <a:lnTo>
                    <a:pt x="336597" y="0"/>
                  </a:lnTo>
                  <a:lnTo>
                    <a:pt x="337825" y="0"/>
                  </a:lnTo>
                  <a:lnTo>
                    <a:pt x="339054" y="0"/>
                  </a:lnTo>
                  <a:lnTo>
                    <a:pt x="340282" y="0"/>
                  </a:lnTo>
                  <a:lnTo>
                    <a:pt x="341511" y="0"/>
                  </a:lnTo>
                  <a:lnTo>
                    <a:pt x="342739" y="0"/>
                  </a:lnTo>
                  <a:lnTo>
                    <a:pt x="343967" y="0"/>
                  </a:lnTo>
                  <a:lnTo>
                    <a:pt x="345196" y="0"/>
                  </a:lnTo>
                  <a:lnTo>
                    <a:pt x="346424" y="0"/>
                  </a:lnTo>
                  <a:lnTo>
                    <a:pt x="347653" y="0"/>
                  </a:lnTo>
                  <a:lnTo>
                    <a:pt x="348881" y="0"/>
                  </a:lnTo>
                  <a:lnTo>
                    <a:pt x="350110" y="0"/>
                  </a:lnTo>
                  <a:lnTo>
                    <a:pt x="351338" y="0"/>
                  </a:lnTo>
                  <a:lnTo>
                    <a:pt x="352567" y="0"/>
                  </a:lnTo>
                  <a:lnTo>
                    <a:pt x="353795" y="0"/>
                  </a:lnTo>
                  <a:lnTo>
                    <a:pt x="355024" y="0"/>
                  </a:lnTo>
                  <a:lnTo>
                    <a:pt x="356252" y="0"/>
                  </a:lnTo>
                  <a:lnTo>
                    <a:pt x="357480" y="0"/>
                  </a:lnTo>
                  <a:lnTo>
                    <a:pt x="358709" y="0"/>
                  </a:lnTo>
                  <a:lnTo>
                    <a:pt x="359937" y="0"/>
                  </a:lnTo>
                  <a:lnTo>
                    <a:pt x="361166" y="0"/>
                  </a:lnTo>
                  <a:lnTo>
                    <a:pt x="362394" y="0"/>
                  </a:lnTo>
                  <a:lnTo>
                    <a:pt x="363623" y="0"/>
                  </a:lnTo>
                  <a:lnTo>
                    <a:pt x="364851" y="0"/>
                  </a:lnTo>
                  <a:lnTo>
                    <a:pt x="366080" y="0"/>
                  </a:lnTo>
                  <a:lnTo>
                    <a:pt x="367308" y="0"/>
                  </a:lnTo>
                  <a:lnTo>
                    <a:pt x="368537" y="0"/>
                  </a:lnTo>
                  <a:lnTo>
                    <a:pt x="369765" y="0"/>
                  </a:lnTo>
                  <a:lnTo>
                    <a:pt x="370994" y="0"/>
                  </a:lnTo>
                  <a:lnTo>
                    <a:pt x="372222" y="0"/>
                  </a:lnTo>
                  <a:lnTo>
                    <a:pt x="373450" y="0"/>
                  </a:lnTo>
                  <a:lnTo>
                    <a:pt x="374679" y="0"/>
                  </a:lnTo>
                  <a:lnTo>
                    <a:pt x="375907" y="0"/>
                  </a:lnTo>
                  <a:lnTo>
                    <a:pt x="377136" y="0"/>
                  </a:lnTo>
                  <a:lnTo>
                    <a:pt x="378364" y="0"/>
                  </a:lnTo>
                  <a:lnTo>
                    <a:pt x="379593" y="0"/>
                  </a:lnTo>
                  <a:lnTo>
                    <a:pt x="380821" y="0"/>
                  </a:lnTo>
                  <a:lnTo>
                    <a:pt x="382050" y="0"/>
                  </a:lnTo>
                  <a:lnTo>
                    <a:pt x="383278" y="0"/>
                  </a:lnTo>
                  <a:lnTo>
                    <a:pt x="384507" y="0"/>
                  </a:lnTo>
                  <a:lnTo>
                    <a:pt x="385735" y="0"/>
                  </a:lnTo>
                  <a:lnTo>
                    <a:pt x="386963" y="0"/>
                  </a:lnTo>
                  <a:lnTo>
                    <a:pt x="388192" y="0"/>
                  </a:lnTo>
                  <a:lnTo>
                    <a:pt x="389420" y="0"/>
                  </a:lnTo>
                  <a:lnTo>
                    <a:pt x="390649" y="0"/>
                  </a:lnTo>
                  <a:lnTo>
                    <a:pt x="391877" y="0"/>
                  </a:lnTo>
                  <a:lnTo>
                    <a:pt x="393106" y="0"/>
                  </a:lnTo>
                  <a:lnTo>
                    <a:pt x="394334" y="0"/>
                  </a:lnTo>
                  <a:lnTo>
                    <a:pt x="395563" y="0"/>
                  </a:lnTo>
                  <a:lnTo>
                    <a:pt x="396791" y="0"/>
                  </a:lnTo>
                  <a:lnTo>
                    <a:pt x="398020" y="0"/>
                  </a:lnTo>
                  <a:lnTo>
                    <a:pt x="399248" y="0"/>
                  </a:lnTo>
                  <a:lnTo>
                    <a:pt x="400476" y="0"/>
                  </a:lnTo>
                  <a:lnTo>
                    <a:pt x="401705" y="0"/>
                  </a:lnTo>
                  <a:lnTo>
                    <a:pt x="402933" y="0"/>
                  </a:lnTo>
                  <a:lnTo>
                    <a:pt x="404162" y="0"/>
                  </a:lnTo>
                  <a:lnTo>
                    <a:pt x="405390" y="0"/>
                  </a:lnTo>
                  <a:lnTo>
                    <a:pt x="406619" y="0"/>
                  </a:lnTo>
                  <a:lnTo>
                    <a:pt x="407847" y="0"/>
                  </a:lnTo>
                  <a:lnTo>
                    <a:pt x="409076" y="0"/>
                  </a:lnTo>
                  <a:lnTo>
                    <a:pt x="410304" y="0"/>
                  </a:lnTo>
                  <a:lnTo>
                    <a:pt x="411533" y="0"/>
                  </a:lnTo>
                  <a:lnTo>
                    <a:pt x="412761" y="0"/>
                  </a:lnTo>
                  <a:lnTo>
                    <a:pt x="413990" y="0"/>
                  </a:lnTo>
                  <a:lnTo>
                    <a:pt x="415218" y="0"/>
                  </a:lnTo>
                  <a:lnTo>
                    <a:pt x="416446" y="0"/>
                  </a:lnTo>
                  <a:lnTo>
                    <a:pt x="417675" y="0"/>
                  </a:lnTo>
                  <a:lnTo>
                    <a:pt x="418903" y="0"/>
                  </a:lnTo>
                  <a:lnTo>
                    <a:pt x="420132" y="0"/>
                  </a:lnTo>
                  <a:lnTo>
                    <a:pt x="421360" y="0"/>
                  </a:lnTo>
                  <a:lnTo>
                    <a:pt x="422589" y="0"/>
                  </a:lnTo>
                  <a:lnTo>
                    <a:pt x="423817" y="0"/>
                  </a:lnTo>
                  <a:lnTo>
                    <a:pt x="425046" y="0"/>
                  </a:lnTo>
                  <a:lnTo>
                    <a:pt x="426274" y="0"/>
                  </a:lnTo>
                  <a:lnTo>
                    <a:pt x="427503" y="0"/>
                  </a:lnTo>
                  <a:lnTo>
                    <a:pt x="428731" y="0"/>
                  </a:lnTo>
                  <a:lnTo>
                    <a:pt x="429959" y="0"/>
                  </a:lnTo>
                  <a:lnTo>
                    <a:pt x="431188" y="0"/>
                  </a:lnTo>
                  <a:lnTo>
                    <a:pt x="432416" y="0"/>
                  </a:lnTo>
                  <a:lnTo>
                    <a:pt x="433645" y="0"/>
                  </a:lnTo>
                  <a:lnTo>
                    <a:pt x="434873" y="0"/>
                  </a:lnTo>
                  <a:lnTo>
                    <a:pt x="436102" y="0"/>
                  </a:lnTo>
                  <a:lnTo>
                    <a:pt x="437330" y="0"/>
                  </a:lnTo>
                  <a:lnTo>
                    <a:pt x="438559" y="0"/>
                  </a:lnTo>
                  <a:lnTo>
                    <a:pt x="439787" y="0"/>
                  </a:lnTo>
                  <a:lnTo>
                    <a:pt x="441016" y="0"/>
                  </a:lnTo>
                  <a:lnTo>
                    <a:pt x="442244" y="0"/>
                  </a:lnTo>
                  <a:lnTo>
                    <a:pt x="443472" y="0"/>
                  </a:lnTo>
                  <a:lnTo>
                    <a:pt x="444701" y="0"/>
                  </a:lnTo>
                  <a:lnTo>
                    <a:pt x="445929" y="0"/>
                  </a:lnTo>
                  <a:lnTo>
                    <a:pt x="447158" y="0"/>
                  </a:lnTo>
                  <a:lnTo>
                    <a:pt x="448386" y="0"/>
                  </a:lnTo>
                  <a:lnTo>
                    <a:pt x="449615" y="0"/>
                  </a:lnTo>
                  <a:lnTo>
                    <a:pt x="450843" y="0"/>
                  </a:lnTo>
                  <a:lnTo>
                    <a:pt x="452072" y="0"/>
                  </a:lnTo>
                  <a:lnTo>
                    <a:pt x="453300" y="0"/>
                  </a:lnTo>
                  <a:lnTo>
                    <a:pt x="454529" y="0"/>
                  </a:lnTo>
                  <a:lnTo>
                    <a:pt x="455757" y="0"/>
                  </a:lnTo>
                  <a:lnTo>
                    <a:pt x="456986" y="0"/>
                  </a:lnTo>
                  <a:lnTo>
                    <a:pt x="458214" y="0"/>
                  </a:lnTo>
                  <a:lnTo>
                    <a:pt x="459442" y="0"/>
                  </a:lnTo>
                  <a:lnTo>
                    <a:pt x="460671" y="0"/>
                  </a:lnTo>
                  <a:lnTo>
                    <a:pt x="461899" y="0"/>
                  </a:lnTo>
                  <a:lnTo>
                    <a:pt x="463128" y="0"/>
                  </a:lnTo>
                  <a:lnTo>
                    <a:pt x="464356" y="0"/>
                  </a:lnTo>
                  <a:lnTo>
                    <a:pt x="465585" y="0"/>
                  </a:lnTo>
                  <a:lnTo>
                    <a:pt x="466813" y="0"/>
                  </a:lnTo>
                  <a:lnTo>
                    <a:pt x="468042" y="0"/>
                  </a:lnTo>
                  <a:lnTo>
                    <a:pt x="469270" y="0"/>
                  </a:lnTo>
                  <a:lnTo>
                    <a:pt x="470499" y="0"/>
                  </a:lnTo>
                  <a:lnTo>
                    <a:pt x="471727" y="0"/>
                  </a:lnTo>
                  <a:lnTo>
                    <a:pt x="472955" y="0"/>
                  </a:lnTo>
                  <a:lnTo>
                    <a:pt x="474184" y="0"/>
                  </a:lnTo>
                  <a:lnTo>
                    <a:pt x="475412" y="0"/>
                  </a:lnTo>
                  <a:lnTo>
                    <a:pt x="476641" y="0"/>
                  </a:lnTo>
                  <a:lnTo>
                    <a:pt x="477869" y="0"/>
                  </a:lnTo>
                  <a:lnTo>
                    <a:pt x="479098" y="0"/>
                  </a:lnTo>
                  <a:lnTo>
                    <a:pt x="480326" y="0"/>
                  </a:lnTo>
                  <a:lnTo>
                    <a:pt x="481555" y="0"/>
                  </a:lnTo>
                  <a:lnTo>
                    <a:pt x="482783" y="0"/>
                  </a:lnTo>
                  <a:lnTo>
                    <a:pt x="484012" y="0"/>
                  </a:lnTo>
                  <a:lnTo>
                    <a:pt x="485240" y="0"/>
                  </a:lnTo>
                  <a:lnTo>
                    <a:pt x="486468" y="0"/>
                  </a:lnTo>
                  <a:lnTo>
                    <a:pt x="487697" y="0"/>
                  </a:lnTo>
                  <a:lnTo>
                    <a:pt x="488925" y="0"/>
                  </a:lnTo>
                  <a:lnTo>
                    <a:pt x="490154" y="0"/>
                  </a:lnTo>
                  <a:lnTo>
                    <a:pt x="491382" y="0"/>
                  </a:lnTo>
                  <a:lnTo>
                    <a:pt x="492611" y="0"/>
                  </a:lnTo>
                  <a:lnTo>
                    <a:pt x="493839" y="0"/>
                  </a:lnTo>
                  <a:lnTo>
                    <a:pt x="495068" y="0"/>
                  </a:lnTo>
                  <a:lnTo>
                    <a:pt x="496296" y="0"/>
                  </a:lnTo>
                  <a:lnTo>
                    <a:pt x="497525" y="0"/>
                  </a:lnTo>
                  <a:lnTo>
                    <a:pt x="498753" y="0"/>
                  </a:lnTo>
                  <a:lnTo>
                    <a:pt x="499982" y="0"/>
                  </a:lnTo>
                  <a:lnTo>
                    <a:pt x="501210" y="0"/>
                  </a:lnTo>
                  <a:lnTo>
                    <a:pt x="502438" y="0"/>
                  </a:lnTo>
                  <a:lnTo>
                    <a:pt x="503667" y="0"/>
                  </a:lnTo>
                  <a:lnTo>
                    <a:pt x="504895" y="0"/>
                  </a:lnTo>
                  <a:lnTo>
                    <a:pt x="506124" y="0"/>
                  </a:lnTo>
                  <a:lnTo>
                    <a:pt x="507352" y="0"/>
                  </a:lnTo>
                  <a:lnTo>
                    <a:pt x="508581" y="0"/>
                  </a:lnTo>
                  <a:lnTo>
                    <a:pt x="509809" y="0"/>
                  </a:lnTo>
                  <a:lnTo>
                    <a:pt x="511038" y="0"/>
                  </a:lnTo>
                  <a:lnTo>
                    <a:pt x="512266" y="0"/>
                  </a:lnTo>
                  <a:lnTo>
                    <a:pt x="513495" y="0"/>
                  </a:lnTo>
                  <a:lnTo>
                    <a:pt x="514723" y="0"/>
                  </a:lnTo>
                  <a:lnTo>
                    <a:pt x="515951" y="0"/>
                  </a:lnTo>
                  <a:lnTo>
                    <a:pt x="517180" y="0"/>
                  </a:lnTo>
                  <a:lnTo>
                    <a:pt x="518408" y="0"/>
                  </a:lnTo>
                  <a:lnTo>
                    <a:pt x="519637" y="0"/>
                  </a:lnTo>
                  <a:lnTo>
                    <a:pt x="520865" y="0"/>
                  </a:lnTo>
                  <a:lnTo>
                    <a:pt x="522094" y="0"/>
                  </a:lnTo>
                  <a:lnTo>
                    <a:pt x="523322" y="0"/>
                  </a:lnTo>
                  <a:lnTo>
                    <a:pt x="524551" y="0"/>
                  </a:lnTo>
                  <a:lnTo>
                    <a:pt x="525779" y="0"/>
                  </a:lnTo>
                  <a:lnTo>
                    <a:pt x="527008" y="0"/>
                  </a:lnTo>
                  <a:lnTo>
                    <a:pt x="528236" y="0"/>
                  </a:lnTo>
                  <a:lnTo>
                    <a:pt x="529464" y="0"/>
                  </a:lnTo>
                  <a:lnTo>
                    <a:pt x="530693" y="0"/>
                  </a:lnTo>
                  <a:lnTo>
                    <a:pt x="531921" y="0"/>
                  </a:lnTo>
                  <a:lnTo>
                    <a:pt x="533150" y="0"/>
                  </a:lnTo>
                  <a:lnTo>
                    <a:pt x="534378" y="0"/>
                  </a:lnTo>
                  <a:lnTo>
                    <a:pt x="535607" y="0"/>
                  </a:lnTo>
                  <a:lnTo>
                    <a:pt x="536835" y="0"/>
                  </a:lnTo>
                  <a:lnTo>
                    <a:pt x="538064" y="0"/>
                  </a:lnTo>
                  <a:lnTo>
                    <a:pt x="539292" y="0"/>
                  </a:lnTo>
                  <a:lnTo>
                    <a:pt x="540521" y="0"/>
                  </a:lnTo>
                  <a:lnTo>
                    <a:pt x="541749" y="0"/>
                  </a:lnTo>
                  <a:lnTo>
                    <a:pt x="542978" y="0"/>
                  </a:lnTo>
                  <a:lnTo>
                    <a:pt x="544206" y="0"/>
                  </a:lnTo>
                  <a:lnTo>
                    <a:pt x="545434" y="0"/>
                  </a:lnTo>
                  <a:lnTo>
                    <a:pt x="546663" y="0"/>
                  </a:lnTo>
                  <a:lnTo>
                    <a:pt x="547891" y="0"/>
                  </a:lnTo>
                  <a:lnTo>
                    <a:pt x="549120" y="0"/>
                  </a:lnTo>
                  <a:lnTo>
                    <a:pt x="550348" y="0"/>
                  </a:lnTo>
                  <a:lnTo>
                    <a:pt x="551577" y="0"/>
                  </a:lnTo>
                  <a:lnTo>
                    <a:pt x="552805" y="0"/>
                  </a:lnTo>
                  <a:lnTo>
                    <a:pt x="554034" y="0"/>
                  </a:lnTo>
                  <a:lnTo>
                    <a:pt x="555262" y="0"/>
                  </a:lnTo>
                  <a:lnTo>
                    <a:pt x="556491" y="0"/>
                  </a:lnTo>
                  <a:lnTo>
                    <a:pt x="557719" y="0"/>
                  </a:lnTo>
                  <a:lnTo>
                    <a:pt x="558947" y="0"/>
                  </a:lnTo>
                  <a:lnTo>
                    <a:pt x="560176" y="0"/>
                  </a:lnTo>
                  <a:lnTo>
                    <a:pt x="561404" y="0"/>
                  </a:lnTo>
                  <a:lnTo>
                    <a:pt x="562633" y="0"/>
                  </a:lnTo>
                  <a:lnTo>
                    <a:pt x="563861" y="0"/>
                  </a:lnTo>
                  <a:lnTo>
                    <a:pt x="565090" y="0"/>
                  </a:lnTo>
                  <a:lnTo>
                    <a:pt x="566318" y="0"/>
                  </a:lnTo>
                  <a:lnTo>
                    <a:pt x="567547" y="0"/>
                  </a:lnTo>
                  <a:lnTo>
                    <a:pt x="568775" y="0"/>
                  </a:lnTo>
                  <a:lnTo>
                    <a:pt x="570004" y="0"/>
                  </a:lnTo>
                  <a:lnTo>
                    <a:pt x="571232" y="0"/>
                  </a:lnTo>
                  <a:lnTo>
                    <a:pt x="572460" y="0"/>
                  </a:lnTo>
                  <a:lnTo>
                    <a:pt x="573689" y="0"/>
                  </a:lnTo>
                  <a:lnTo>
                    <a:pt x="574917" y="0"/>
                  </a:lnTo>
                  <a:lnTo>
                    <a:pt x="576146" y="0"/>
                  </a:lnTo>
                  <a:lnTo>
                    <a:pt x="577374" y="0"/>
                  </a:lnTo>
                  <a:lnTo>
                    <a:pt x="578603" y="0"/>
                  </a:lnTo>
                  <a:lnTo>
                    <a:pt x="579831" y="0"/>
                  </a:lnTo>
                  <a:lnTo>
                    <a:pt x="581060" y="0"/>
                  </a:lnTo>
                  <a:lnTo>
                    <a:pt x="582288" y="0"/>
                  </a:lnTo>
                  <a:lnTo>
                    <a:pt x="583517" y="0"/>
                  </a:lnTo>
                  <a:lnTo>
                    <a:pt x="584745" y="0"/>
                  </a:lnTo>
                  <a:lnTo>
                    <a:pt x="585974" y="0"/>
                  </a:lnTo>
                  <a:lnTo>
                    <a:pt x="587202" y="0"/>
                  </a:lnTo>
                  <a:lnTo>
                    <a:pt x="588430" y="0"/>
                  </a:lnTo>
                  <a:lnTo>
                    <a:pt x="589659" y="0"/>
                  </a:lnTo>
                  <a:lnTo>
                    <a:pt x="590887" y="0"/>
                  </a:lnTo>
                  <a:lnTo>
                    <a:pt x="592116" y="0"/>
                  </a:lnTo>
                  <a:lnTo>
                    <a:pt x="593344" y="0"/>
                  </a:lnTo>
                  <a:lnTo>
                    <a:pt x="594573" y="0"/>
                  </a:lnTo>
                  <a:lnTo>
                    <a:pt x="595801" y="0"/>
                  </a:lnTo>
                  <a:lnTo>
                    <a:pt x="597030" y="0"/>
                  </a:lnTo>
                  <a:lnTo>
                    <a:pt x="598258" y="0"/>
                  </a:lnTo>
                  <a:lnTo>
                    <a:pt x="599487" y="0"/>
                  </a:lnTo>
                  <a:lnTo>
                    <a:pt x="600715" y="0"/>
                  </a:lnTo>
                  <a:lnTo>
                    <a:pt x="601943" y="0"/>
                  </a:lnTo>
                  <a:lnTo>
                    <a:pt x="603172" y="0"/>
                  </a:lnTo>
                  <a:lnTo>
                    <a:pt x="604400" y="0"/>
                  </a:lnTo>
                  <a:lnTo>
                    <a:pt x="605629" y="0"/>
                  </a:lnTo>
                  <a:lnTo>
                    <a:pt x="606857" y="0"/>
                  </a:lnTo>
                  <a:lnTo>
                    <a:pt x="608086" y="0"/>
                  </a:lnTo>
                  <a:lnTo>
                    <a:pt x="609314" y="0"/>
                  </a:lnTo>
                  <a:lnTo>
                    <a:pt x="610543" y="0"/>
                  </a:lnTo>
                  <a:lnTo>
                    <a:pt x="611771" y="0"/>
                  </a:lnTo>
                  <a:lnTo>
                    <a:pt x="613000" y="0"/>
                  </a:lnTo>
                  <a:lnTo>
                    <a:pt x="614228" y="0"/>
                  </a:lnTo>
                  <a:lnTo>
                    <a:pt x="615456" y="0"/>
                  </a:lnTo>
                  <a:lnTo>
                    <a:pt x="616685" y="0"/>
                  </a:lnTo>
                  <a:lnTo>
                    <a:pt x="617913" y="0"/>
                  </a:lnTo>
                  <a:lnTo>
                    <a:pt x="619142" y="0"/>
                  </a:lnTo>
                  <a:lnTo>
                    <a:pt x="620370" y="0"/>
                  </a:lnTo>
                  <a:lnTo>
                    <a:pt x="621599" y="0"/>
                  </a:lnTo>
                  <a:lnTo>
                    <a:pt x="622827" y="0"/>
                  </a:lnTo>
                  <a:lnTo>
                    <a:pt x="624056" y="0"/>
                  </a:lnTo>
                  <a:lnTo>
                    <a:pt x="625284" y="0"/>
                  </a:lnTo>
                  <a:lnTo>
                    <a:pt x="626513" y="0"/>
                  </a:lnTo>
                  <a:lnTo>
                    <a:pt x="627741" y="0"/>
                  </a:lnTo>
                  <a:lnTo>
                    <a:pt x="628969" y="0"/>
                  </a:lnTo>
                  <a:lnTo>
                    <a:pt x="630198" y="0"/>
                  </a:lnTo>
                  <a:lnTo>
                    <a:pt x="631426" y="0"/>
                  </a:lnTo>
                  <a:lnTo>
                    <a:pt x="632655" y="0"/>
                  </a:lnTo>
                  <a:lnTo>
                    <a:pt x="633883" y="0"/>
                  </a:lnTo>
                  <a:lnTo>
                    <a:pt x="635112" y="0"/>
                  </a:lnTo>
                  <a:lnTo>
                    <a:pt x="636340" y="0"/>
                  </a:lnTo>
                  <a:lnTo>
                    <a:pt x="637569" y="0"/>
                  </a:lnTo>
                  <a:lnTo>
                    <a:pt x="638797" y="0"/>
                  </a:lnTo>
                  <a:lnTo>
                    <a:pt x="640026" y="0"/>
                  </a:lnTo>
                  <a:lnTo>
                    <a:pt x="641254" y="0"/>
                  </a:lnTo>
                  <a:lnTo>
                    <a:pt x="642483" y="0"/>
                  </a:lnTo>
                  <a:lnTo>
                    <a:pt x="643711" y="0"/>
                  </a:lnTo>
                  <a:lnTo>
                    <a:pt x="644939" y="0"/>
                  </a:lnTo>
                  <a:lnTo>
                    <a:pt x="646168" y="0"/>
                  </a:lnTo>
                  <a:lnTo>
                    <a:pt x="647396" y="0"/>
                  </a:lnTo>
                  <a:lnTo>
                    <a:pt x="648625" y="0"/>
                  </a:lnTo>
                  <a:lnTo>
                    <a:pt x="649853" y="0"/>
                  </a:lnTo>
                  <a:lnTo>
                    <a:pt x="651082" y="0"/>
                  </a:lnTo>
                  <a:lnTo>
                    <a:pt x="652310" y="0"/>
                  </a:lnTo>
                  <a:lnTo>
                    <a:pt x="653539" y="0"/>
                  </a:lnTo>
                  <a:lnTo>
                    <a:pt x="654767" y="0"/>
                  </a:lnTo>
                  <a:lnTo>
                    <a:pt x="655996" y="0"/>
                  </a:lnTo>
                  <a:lnTo>
                    <a:pt x="657224" y="0"/>
                  </a:lnTo>
                  <a:lnTo>
                    <a:pt x="658452" y="0"/>
                  </a:lnTo>
                  <a:lnTo>
                    <a:pt x="659681" y="0"/>
                  </a:lnTo>
                  <a:lnTo>
                    <a:pt x="660909" y="0"/>
                  </a:lnTo>
                  <a:lnTo>
                    <a:pt x="662138" y="0"/>
                  </a:lnTo>
                  <a:lnTo>
                    <a:pt x="663366" y="0"/>
                  </a:lnTo>
                  <a:lnTo>
                    <a:pt x="664595" y="0"/>
                  </a:lnTo>
                  <a:lnTo>
                    <a:pt x="665823" y="0"/>
                  </a:lnTo>
                  <a:lnTo>
                    <a:pt x="667052" y="0"/>
                  </a:lnTo>
                  <a:lnTo>
                    <a:pt x="668280" y="0"/>
                  </a:lnTo>
                  <a:lnTo>
                    <a:pt x="669509" y="0"/>
                  </a:lnTo>
                  <a:lnTo>
                    <a:pt x="670737" y="0"/>
                  </a:lnTo>
                  <a:lnTo>
                    <a:pt x="671965" y="0"/>
                  </a:lnTo>
                  <a:lnTo>
                    <a:pt x="673194" y="0"/>
                  </a:lnTo>
                  <a:lnTo>
                    <a:pt x="674422" y="0"/>
                  </a:lnTo>
                  <a:lnTo>
                    <a:pt x="675651" y="0"/>
                  </a:lnTo>
                  <a:lnTo>
                    <a:pt x="676879" y="0"/>
                  </a:lnTo>
                  <a:lnTo>
                    <a:pt x="678108" y="0"/>
                  </a:lnTo>
                  <a:lnTo>
                    <a:pt x="679336" y="0"/>
                  </a:lnTo>
                  <a:lnTo>
                    <a:pt x="680565" y="0"/>
                  </a:lnTo>
                  <a:lnTo>
                    <a:pt x="681793" y="0"/>
                  </a:lnTo>
                  <a:lnTo>
                    <a:pt x="683022" y="0"/>
                  </a:lnTo>
                  <a:lnTo>
                    <a:pt x="684250" y="0"/>
                  </a:lnTo>
                  <a:lnTo>
                    <a:pt x="685479" y="0"/>
                  </a:lnTo>
                  <a:lnTo>
                    <a:pt x="686707" y="0"/>
                  </a:lnTo>
                  <a:lnTo>
                    <a:pt x="687935" y="0"/>
                  </a:lnTo>
                  <a:lnTo>
                    <a:pt x="689164" y="0"/>
                  </a:lnTo>
                  <a:lnTo>
                    <a:pt x="690392" y="0"/>
                  </a:lnTo>
                  <a:lnTo>
                    <a:pt x="691621" y="0"/>
                  </a:lnTo>
                  <a:lnTo>
                    <a:pt x="692849" y="0"/>
                  </a:lnTo>
                  <a:lnTo>
                    <a:pt x="694078" y="0"/>
                  </a:lnTo>
                  <a:lnTo>
                    <a:pt x="695306" y="0"/>
                  </a:lnTo>
                  <a:lnTo>
                    <a:pt x="696535" y="0"/>
                  </a:lnTo>
                  <a:lnTo>
                    <a:pt x="697763" y="0"/>
                  </a:lnTo>
                  <a:lnTo>
                    <a:pt x="698992" y="0"/>
                  </a:lnTo>
                  <a:lnTo>
                    <a:pt x="700220" y="0"/>
                  </a:lnTo>
                  <a:lnTo>
                    <a:pt x="701448" y="0"/>
                  </a:lnTo>
                  <a:lnTo>
                    <a:pt x="702677" y="0"/>
                  </a:lnTo>
                  <a:lnTo>
                    <a:pt x="703905" y="0"/>
                  </a:lnTo>
                  <a:lnTo>
                    <a:pt x="705134" y="0"/>
                  </a:lnTo>
                  <a:lnTo>
                    <a:pt x="706362" y="0"/>
                  </a:lnTo>
                  <a:lnTo>
                    <a:pt x="707591" y="0"/>
                  </a:lnTo>
                  <a:lnTo>
                    <a:pt x="708819" y="0"/>
                  </a:lnTo>
                  <a:lnTo>
                    <a:pt x="710048" y="0"/>
                  </a:lnTo>
                  <a:lnTo>
                    <a:pt x="711276" y="0"/>
                  </a:lnTo>
                  <a:lnTo>
                    <a:pt x="712505" y="0"/>
                  </a:lnTo>
                  <a:lnTo>
                    <a:pt x="713733" y="0"/>
                  </a:lnTo>
                  <a:lnTo>
                    <a:pt x="714961" y="0"/>
                  </a:lnTo>
                  <a:lnTo>
                    <a:pt x="716190" y="0"/>
                  </a:lnTo>
                  <a:lnTo>
                    <a:pt x="717418" y="0"/>
                  </a:lnTo>
                  <a:lnTo>
                    <a:pt x="718647" y="0"/>
                  </a:lnTo>
                  <a:lnTo>
                    <a:pt x="719875" y="0"/>
                  </a:lnTo>
                  <a:lnTo>
                    <a:pt x="721104" y="0"/>
                  </a:lnTo>
                  <a:lnTo>
                    <a:pt x="722332" y="0"/>
                  </a:lnTo>
                  <a:lnTo>
                    <a:pt x="723561" y="0"/>
                  </a:lnTo>
                  <a:lnTo>
                    <a:pt x="724789" y="0"/>
                  </a:lnTo>
                  <a:lnTo>
                    <a:pt x="726018" y="0"/>
                  </a:lnTo>
                  <a:lnTo>
                    <a:pt x="727246" y="0"/>
                  </a:lnTo>
                  <a:lnTo>
                    <a:pt x="728475" y="0"/>
                  </a:lnTo>
                  <a:lnTo>
                    <a:pt x="729703" y="0"/>
                  </a:lnTo>
                  <a:lnTo>
                    <a:pt x="730931" y="0"/>
                  </a:lnTo>
                  <a:lnTo>
                    <a:pt x="732160" y="0"/>
                  </a:lnTo>
                  <a:lnTo>
                    <a:pt x="733388" y="0"/>
                  </a:lnTo>
                  <a:lnTo>
                    <a:pt x="734617" y="0"/>
                  </a:lnTo>
                  <a:lnTo>
                    <a:pt x="735845" y="0"/>
                  </a:lnTo>
                  <a:lnTo>
                    <a:pt x="737074" y="0"/>
                  </a:lnTo>
                  <a:lnTo>
                    <a:pt x="738302" y="0"/>
                  </a:lnTo>
                  <a:lnTo>
                    <a:pt x="739531" y="0"/>
                  </a:lnTo>
                  <a:lnTo>
                    <a:pt x="740759" y="0"/>
                  </a:lnTo>
                  <a:lnTo>
                    <a:pt x="741988" y="0"/>
                  </a:lnTo>
                  <a:lnTo>
                    <a:pt x="743216" y="0"/>
                  </a:lnTo>
                  <a:lnTo>
                    <a:pt x="744444" y="0"/>
                  </a:lnTo>
                  <a:lnTo>
                    <a:pt x="745673" y="0"/>
                  </a:lnTo>
                  <a:lnTo>
                    <a:pt x="746901" y="0"/>
                  </a:lnTo>
                  <a:lnTo>
                    <a:pt x="748130" y="0"/>
                  </a:lnTo>
                  <a:lnTo>
                    <a:pt x="749358" y="0"/>
                  </a:lnTo>
                  <a:lnTo>
                    <a:pt x="750587" y="0"/>
                  </a:lnTo>
                  <a:lnTo>
                    <a:pt x="751815" y="0"/>
                  </a:lnTo>
                  <a:lnTo>
                    <a:pt x="753044" y="0"/>
                  </a:lnTo>
                  <a:lnTo>
                    <a:pt x="754272" y="0"/>
                  </a:lnTo>
                  <a:lnTo>
                    <a:pt x="755501" y="0"/>
                  </a:lnTo>
                  <a:lnTo>
                    <a:pt x="756729" y="0"/>
                  </a:lnTo>
                  <a:lnTo>
                    <a:pt x="757957" y="0"/>
                  </a:lnTo>
                  <a:lnTo>
                    <a:pt x="759186" y="0"/>
                  </a:lnTo>
                  <a:lnTo>
                    <a:pt x="760414" y="0"/>
                  </a:lnTo>
                  <a:lnTo>
                    <a:pt x="761643" y="0"/>
                  </a:lnTo>
                  <a:lnTo>
                    <a:pt x="762871" y="0"/>
                  </a:lnTo>
                  <a:lnTo>
                    <a:pt x="764100" y="0"/>
                  </a:lnTo>
                  <a:lnTo>
                    <a:pt x="765328" y="0"/>
                  </a:lnTo>
                  <a:lnTo>
                    <a:pt x="766557" y="0"/>
                  </a:lnTo>
                  <a:lnTo>
                    <a:pt x="767785" y="0"/>
                  </a:lnTo>
                  <a:lnTo>
                    <a:pt x="769014" y="0"/>
                  </a:lnTo>
                  <a:lnTo>
                    <a:pt x="770242" y="0"/>
                  </a:lnTo>
                  <a:lnTo>
                    <a:pt x="771471" y="0"/>
                  </a:lnTo>
                  <a:lnTo>
                    <a:pt x="772699" y="0"/>
                  </a:lnTo>
                  <a:lnTo>
                    <a:pt x="773927" y="0"/>
                  </a:lnTo>
                  <a:lnTo>
                    <a:pt x="775156" y="0"/>
                  </a:lnTo>
                  <a:lnTo>
                    <a:pt x="776384" y="0"/>
                  </a:lnTo>
                  <a:lnTo>
                    <a:pt x="777613" y="0"/>
                  </a:lnTo>
                  <a:lnTo>
                    <a:pt x="778841" y="0"/>
                  </a:lnTo>
                  <a:lnTo>
                    <a:pt x="780070" y="0"/>
                  </a:lnTo>
                  <a:lnTo>
                    <a:pt x="781298" y="0"/>
                  </a:lnTo>
                  <a:lnTo>
                    <a:pt x="782527" y="0"/>
                  </a:lnTo>
                  <a:lnTo>
                    <a:pt x="783755" y="0"/>
                  </a:lnTo>
                  <a:lnTo>
                    <a:pt x="784984" y="0"/>
                  </a:lnTo>
                  <a:lnTo>
                    <a:pt x="786212" y="0"/>
                  </a:lnTo>
                  <a:lnTo>
                    <a:pt x="787440" y="0"/>
                  </a:lnTo>
                  <a:lnTo>
                    <a:pt x="788669" y="0"/>
                  </a:lnTo>
                  <a:lnTo>
                    <a:pt x="789897" y="0"/>
                  </a:lnTo>
                  <a:lnTo>
                    <a:pt x="791126" y="0"/>
                  </a:lnTo>
                  <a:lnTo>
                    <a:pt x="792354" y="0"/>
                  </a:lnTo>
                  <a:lnTo>
                    <a:pt x="793583" y="0"/>
                  </a:lnTo>
                  <a:lnTo>
                    <a:pt x="794811" y="0"/>
                  </a:lnTo>
                  <a:lnTo>
                    <a:pt x="796040" y="0"/>
                  </a:lnTo>
                  <a:lnTo>
                    <a:pt x="797268" y="0"/>
                  </a:lnTo>
                  <a:lnTo>
                    <a:pt x="798497" y="0"/>
                  </a:lnTo>
                  <a:lnTo>
                    <a:pt x="799725" y="0"/>
                  </a:lnTo>
                  <a:lnTo>
                    <a:pt x="800953" y="0"/>
                  </a:lnTo>
                  <a:lnTo>
                    <a:pt x="802182" y="0"/>
                  </a:lnTo>
                  <a:lnTo>
                    <a:pt x="803410" y="0"/>
                  </a:lnTo>
                  <a:lnTo>
                    <a:pt x="804639" y="0"/>
                  </a:lnTo>
                  <a:lnTo>
                    <a:pt x="805867" y="0"/>
                  </a:lnTo>
                  <a:lnTo>
                    <a:pt x="807096" y="0"/>
                  </a:lnTo>
                  <a:lnTo>
                    <a:pt x="808324" y="0"/>
                  </a:lnTo>
                  <a:lnTo>
                    <a:pt x="809553" y="0"/>
                  </a:lnTo>
                  <a:lnTo>
                    <a:pt x="810781" y="0"/>
                  </a:lnTo>
                  <a:lnTo>
                    <a:pt x="812010" y="0"/>
                  </a:lnTo>
                  <a:lnTo>
                    <a:pt x="813238" y="0"/>
                  </a:lnTo>
                  <a:lnTo>
                    <a:pt x="814467" y="0"/>
                  </a:lnTo>
                  <a:lnTo>
                    <a:pt x="815695" y="0"/>
                  </a:lnTo>
                  <a:lnTo>
                    <a:pt x="816923" y="0"/>
                  </a:lnTo>
                  <a:lnTo>
                    <a:pt x="818152" y="0"/>
                  </a:lnTo>
                  <a:lnTo>
                    <a:pt x="819380" y="0"/>
                  </a:lnTo>
                  <a:lnTo>
                    <a:pt x="820609" y="0"/>
                  </a:lnTo>
                  <a:lnTo>
                    <a:pt x="821837" y="0"/>
                  </a:lnTo>
                  <a:lnTo>
                    <a:pt x="823066" y="0"/>
                  </a:lnTo>
                  <a:lnTo>
                    <a:pt x="824294" y="0"/>
                  </a:lnTo>
                  <a:lnTo>
                    <a:pt x="825523" y="0"/>
                  </a:lnTo>
                  <a:lnTo>
                    <a:pt x="826751" y="0"/>
                  </a:lnTo>
                  <a:lnTo>
                    <a:pt x="827980" y="0"/>
                  </a:lnTo>
                  <a:lnTo>
                    <a:pt x="829208" y="0"/>
                  </a:lnTo>
                  <a:lnTo>
                    <a:pt x="830436" y="0"/>
                  </a:lnTo>
                  <a:lnTo>
                    <a:pt x="831665" y="0"/>
                  </a:lnTo>
                  <a:lnTo>
                    <a:pt x="832893" y="0"/>
                  </a:lnTo>
                  <a:lnTo>
                    <a:pt x="834122" y="0"/>
                  </a:lnTo>
                  <a:lnTo>
                    <a:pt x="835350" y="0"/>
                  </a:lnTo>
                  <a:lnTo>
                    <a:pt x="836579" y="0"/>
                  </a:lnTo>
                  <a:lnTo>
                    <a:pt x="837807" y="0"/>
                  </a:lnTo>
                  <a:lnTo>
                    <a:pt x="839036" y="0"/>
                  </a:lnTo>
                  <a:lnTo>
                    <a:pt x="840264" y="0"/>
                  </a:lnTo>
                  <a:lnTo>
                    <a:pt x="841493" y="0"/>
                  </a:lnTo>
                  <a:lnTo>
                    <a:pt x="842721" y="0"/>
                  </a:lnTo>
                  <a:lnTo>
                    <a:pt x="843949" y="0"/>
                  </a:lnTo>
                  <a:lnTo>
                    <a:pt x="845178" y="0"/>
                  </a:lnTo>
                  <a:lnTo>
                    <a:pt x="846406" y="0"/>
                  </a:lnTo>
                  <a:lnTo>
                    <a:pt x="847635" y="0"/>
                  </a:lnTo>
                  <a:lnTo>
                    <a:pt x="848863" y="0"/>
                  </a:lnTo>
                  <a:lnTo>
                    <a:pt x="850092" y="0"/>
                  </a:lnTo>
                  <a:lnTo>
                    <a:pt x="851320" y="0"/>
                  </a:lnTo>
                  <a:lnTo>
                    <a:pt x="852549" y="0"/>
                  </a:lnTo>
                  <a:lnTo>
                    <a:pt x="853777" y="0"/>
                  </a:lnTo>
                  <a:lnTo>
                    <a:pt x="855006" y="0"/>
                  </a:lnTo>
                  <a:lnTo>
                    <a:pt x="856234" y="0"/>
                  </a:lnTo>
                  <a:lnTo>
                    <a:pt x="857463" y="0"/>
                  </a:lnTo>
                  <a:lnTo>
                    <a:pt x="858691" y="0"/>
                  </a:lnTo>
                  <a:lnTo>
                    <a:pt x="859919" y="0"/>
                  </a:lnTo>
                  <a:lnTo>
                    <a:pt x="861148" y="0"/>
                  </a:lnTo>
                  <a:lnTo>
                    <a:pt x="862376" y="0"/>
                  </a:lnTo>
                  <a:lnTo>
                    <a:pt x="863605" y="0"/>
                  </a:lnTo>
                  <a:lnTo>
                    <a:pt x="864833" y="0"/>
                  </a:lnTo>
                  <a:lnTo>
                    <a:pt x="866062" y="0"/>
                  </a:lnTo>
                  <a:lnTo>
                    <a:pt x="867290" y="0"/>
                  </a:lnTo>
                  <a:lnTo>
                    <a:pt x="868519" y="0"/>
                  </a:lnTo>
                  <a:lnTo>
                    <a:pt x="869747" y="0"/>
                  </a:lnTo>
                  <a:lnTo>
                    <a:pt x="870976" y="0"/>
                  </a:lnTo>
                  <a:lnTo>
                    <a:pt x="872204" y="0"/>
                  </a:lnTo>
                  <a:lnTo>
                    <a:pt x="873432" y="0"/>
                  </a:lnTo>
                  <a:lnTo>
                    <a:pt x="874661" y="0"/>
                  </a:lnTo>
                  <a:lnTo>
                    <a:pt x="875889" y="0"/>
                  </a:lnTo>
                  <a:lnTo>
                    <a:pt x="877118" y="0"/>
                  </a:lnTo>
                  <a:lnTo>
                    <a:pt x="878346" y="0"/>
                  </a:lnTo>
                  <a:lnTo>
                    <a:pt x="879575" y="0"/>
                  </a:lnTo>
                  <a:lnTo>
                    <a:pt x="880803" y="0"/>
                  </a:lnTo>
                  <a:lnTo>
                    <a:pt x="882032" y="0"/>
                  </a:lnTo>
                  <a:lnTo>
                    <a:pt x="883260" y="0"/>
                  </a:lnTo>
                  <a:lnTo>
                    <a:pt x="884489" y="0"/>
                  </a:lnTo>
                  <a:lnTo>
                    <a:pt x="885717" y="0"/>
                  </a:lnTo>
                  <a:lnTo>
                    <a:pt x="886945" y="0"/>
                  </a:lnTo>
                  <a:lnTo>
                    <a:pt x="888174" y="0"/>
                  </a:lnTo>
                  <a:lnTo>
                    <a:pt x="889402" y="0"/>
                  </a:lnTo>
                  <a:lnTo>
                    <a:pt x="890631" y="0"/>
                  </a:lnTo>
                  <a:lnTo>
                    <a:pt x="891859" y="0"/>
                  </a:lnTo>
                  <a:lnTo>
                    <a:pt x="893088" y="0"/>
                  </a:lnTo>
                  <a:lnTo>
                    <a:pt x="894316" y="0"/>
                  </a:lnTo>
                  <a:lnTo>
                    <a:pt x="895545" y="0"/>
                  </a:lnTo>
                  <a:lnTo>
                    <a:pt x="896773" y="0"/>
                  </a:lnTo>
                  <a:lnTo>
                    <a:pt x="898002" y="0"/>
                  </a:lnTo>
                  <a:lnTo>
                    <a:pt x="899230" y="0"/>
                  </a:lnTo>
                  <a:lnTo>
                    <a:pt x="900459" y="0"/>
                  </a:lnTo>
                  <a:lnTo>
                    <a:pt x="901687" y="0"/>
                  </a:lnTo>
                  <a:lnTo>
                    <a:pt x="902915" y="0"/>
                  </a:lnTo>
                  <a:lnTo>
                    <a:pt x="904144" y="0"/>
                  </a:lnTo>
                  <a:lnTo>
                    <a:pt x="905372" y="0"/>
                  </a:lnTo>
                  <a:lnTo>
                    <a:pt x="906601" y="0"/>
                  </a:lnTo>
                  <a:lnTo>
                    <a:pt x="907829" y="0"/>
                  </a:lnTo>
                  <a:lnTo>
                    <a:pt x="909058" y="0"/>
                  </a:lnTo>
                  <a:lnTo>
                    <a:pt x="910286" y="0"/>
                  </a:lnTo>
                  <a:lnTo>
                    <a:pt x="911515" y="0"/>
                  </a:lnTo>
                  <a:lnTo>
                    <a:pt x="912743" y="0"/>
                  </a:lnTo>
                  <a:lnTo>
                    <a:pt x="913972" y="0"/>
                  </a:lnTo>
                  <a:lnTo>
                    <a:pt x="915200" y="0"/>
                  </a:lnTo>
                  <a:lnTo>
                    <a:pt x="916428" y="0"/>
                  </a:lnTo>
                  <a:lnTo>
                    <a:pt x="917657" y="0"/>
                  </a:lnTo>
                  <a:lnTo>
                    <a:pt x="918885" y="0"/>
                  </a:lnTo>
                  <a:lnTo>
                    <a:pt x="920114" y="0"/>
                  </a:lnTo>
                  <a:lnTo>
                    <a:pt x="921342" y="0"/>
                  </a:lnTo>
                  <a:lnTo>
                    <a:pt x="922571" y="0"/>
                  </a:lnTo>
                  <a:lnTo>
                    <a:pt x="923799" y="0"/>
                  </a:lnTo>
                  <a:lnTo>
                    <a:pt x="925028" y="0"/>
                  </a:lnTo>
                  <a:lnTo>
                    <a:pt x="926256" y="0"/>
                  </a:lnTo>
                  <a:lnTo>
                    <a:pt x="927485" y="0"/>
                  </a:lnTo>
                  <a:lnTo>
                    <a:pt x="928713" y="0"/>
                  </a:lnTo>
                  <a:lnTo>
                    <a:pt x="929941" y="0"/>
                  </a:lnTo>
                  <a:lnTo>
                    <a:pt x="931170" y="0"/>
                  </a:lnTo>
                  <a:lnTo>
                    <a:pt x="932398" y="0"/>
                  </a:lnTo>
                  <a:lnTo>
                    <a:pt x="933627" y="0"/>
                  </a:lnTo>
                  <a:lnTo>
                    <a:pt x="934855" y="0"/>
                  </a:lnTo>
                  <a:lnTo>
                    <a:pt x="936084" y="0"/>
                  </a:lnTo>
                  <a:lnTo>
                    <a:pt x="937312" y="0"/>
                  </a:lnTo>
                  <a:lnTo>
                    <a:pt x="938541" y="0"/>
                  </a:lnTo>
                  <a:lnTo>
                    <a:pt x="939769" y="0"/>
                  </a:lnTo>
                  <a:lnTo>
                    <a:pt x="940998" y="0"/>
                  </a:lnTo>
                  <a:lnTo>
                    <a:pt x="942226" y="0"/>
                  </a:lnTo>
                  <a:lnTo>
                    <a:pt x="943454" y="0"/>
                  </a:lnTo>
                  <a:lnTo>
                    <a:pt x="944683" y="0"/>
                  </a:lnTo>
                  <a:lnTo>
                    <a:pt x="945911" y="0"/>
                  </a:lnTo>
                  <a:lnTo>
                    <a:pt x="947140" y="0"/>
                  </a:lnTo>
                  <a:lnTo>
                    <a:pt x="948368" y="0"/>
                  </a:lnTo>
                  <a:lnTo>
                    <a:pt x="949597" y="0"/>
                  </a:lnTo>
                  <a:lnTo>
                    <a:pt x="950825" y="0"/>
                  </a:lnTo>
                  <a:lnTo>
                    <a:pt x="952054" y="0"/>
                  </a:lnTo>
                  <a:lnTo>
                    <a:pt x="953282" y="0"/>
                  </a:lnTo>
                  <a:lnTo>
                    <a:pt x="954511" y="0"/>
                  </a:lnTo>
                  <a:lnTo>
                    <a:pt x="955739" y="0"/>
                  </a:lnTo>
                  <a:lnTo>
                    <a:pt x="956968" y="0"/>
                  </a:lnTo>
                  <a:lnTo>
                    <a:pt x="958196" y="0"/>
                  </a:lnTo>
                  <a:lnTo>
                    <a:pt x="959424" y="0"/>
                  </a:lnTo>
                  <a:lnTo>
                    <a:pt x="960653" y="0"/>
                  </a:lnTo>
                  <a:lnTo>
                    <a:pt x="961881" y="0"/>
                  </a:lnTo>
                  <a:lnTo>
                    <a:pt x="963110" y="0"/>
                  </a:lnTo>
                  <a:lnTo>
                    <a:pt x="964338" y="0"/>
                  </a:lnTo>
                  <a:lnTo>
                    <a:pt x="965567" y="0"/>
                  </a:lnTo>
                  <a:lnTo>
                    <a:pt x="966795" y="0"/>
                  </a:lnTo>
                  <a:lnTo>
                    <a:pt x="968024" y="0"/>
                  </a:lnTo>
                  <a:lnTo>
                    <a:pt x="969252" y="0"/>
                  </a:lnTo>
                  <a:lnTo>
                    <a:pt x="970481" y="0"/>
                  </a:lnTo>
                  <a:lnTo>
                    <a:pt x="971709" y="0"/>
                  </a:lnTo>
                  <a:lnTo>
                    <a:pt x="972937" y="0"/>
                  </a:lnTo>
                  <a:lnTo>
                    <a:pt x="974166" y="0"/>
                  </a:lnTo>
                  <a:lnTo>
                    <a:pt x="975394" y="0"/>
                  </a:lnTo>
                  <a:lnTo>
                    <a:pt x="976623" y="0"/>
                  </a:lnTo>
                  <a:lnTo>
                    <a:pt x="977851" y="0"/>
                  </a:lnTo>
                  <a:lnTo>
                    <a:pt x="979080" y="0"/>
                  </a:lnTo>
                  <a:lnTo>
                    <a:pt x="980308" y="0"/>
                  </a:lnTo>
                  <a:lnTo>
                    <a:pt x="981537" y="0"/>
                  </a:lnTo>
                  <a:lnTo>
                    <a:pt x="982765" y="0"/>
                  </a:lnTo>
                  <a:lnTo>
                    <a:pt x="983994" y="0"/>
                  </a:lnTo>
                  <a:lnTo>
                    <a:pt x="985222" y="0"/>
                  </a:lnTo>
                  <a:lnTo>
                    <a:pt x="986450" y="0"/>
                  </a:lnTo>
                  <a:lnTo>
                    <a:pt x="987679" y="0"/>
                  </a:lnTo>
                  <a:lnTo>
                    <a:pt x="988907" y="0"/>
                  </a:lnTo>
                  <a:lnTo>
                    <a:pt x="990136" y="0"/>
                  </a:lnTo>
                  <a:lnTo>
                    <a:pt x="991364" y="0"/>
                  </a:lnTo>
                  <a:lnTo>
                    <a:pt x="992593" y="0"/>
                  </a:lnTo>
                  <a:lnTo>
                    <a:pt x="993821" y="0"/>
                  </a:lnTo>
                  <a:lnTo>
                    <a:pt x="995050" y="0"/>
                  </a:lnTo>
                  <a:lnTo>
                    <a:pt x="996278" y="0"/>
                  </a:lnTo>
                  <a:lnTo>
                    <a:pt x="997507" y="0"/>
                  </a:lnTo>
                  <a:lnTo>
                    <a:pt x="998735" y="0"/>
                  </a:lnTo>
                  <a:lnTo>
                    <a:pt x="999964" y="0"/>
                  </a:lnTo>
                  <a:lnTo>
                    <a:pt x="1001192" y="0"/>
                  </a:lnTo>
                  <a:lnTo>
                    <a:pt x="1002420" y="0"/>
                  </a:lnTo>
                  <a:lnTo>
                    <a:pt x="1003649" y="0"/>
                  </a:lnTo>
                  <a:lnTo>
                    <a:pt x="1004877" y="0"/>
                  </a:lnTo>
                  <a:lnTo>
                    <a:pt x="1006106" y="0"/>
                  </a:lnTo>
                  <a:lnTo>
                    <a:pt x="1007334" y="0"/>
                  </a:lnTo>
                  <a:lnTo>
                    <a:pt x="1008563" y="0"/>
                  </a:lnTo>
                  <a:lnTo>
                    <a:pt x="1009791" y="0"/>
                  </a:lnTo>
                  <a:lnTo>
                    <a:pt x="1011020" y="0"/>
                  </a:lnTo>
                  <a:lnTo>
                    <a:pt x="1012248" y="0"/>
                  </a:lnTo>
                  <a:lnTo>
                    <a:pt x="1013477" y="0"/>
                  </a:lnTo>
                  <a:lnTo>
                    <a:pt x="1014705" y="0"/>
                  </a:lnTo>
                  <a:lnTo>
                    <a:pt x="1015933" y="0"/>
                  </a:lnTo>
                  <a:lnTo>
                    <a:pt x="1017162" y="0"/>
                  </a:lnTo>
                  <a:lnTo>
                    <a:pt x="1018390" y="0"/>
                  </a:lnTo>
                  <a:lnTo>
                    <a:pt x="1019619" y="0"/>
                  </a:lnTo>
                  <a:lnTo>
                    <a:pt x="1020847" y="0"/>
                  </a:lnTo>
                  <a:lnTo>
                    <a:pt x="1022076" y="0"/>
                  </a:lnTo>
                  <a:lnTo>
                    <a:pt x="1023304" y="0"/>
                  </a:lnTo>
                  <a:lnTo>
                    <a:pt x="1024533" y="0"/>
                  </a:lnTo>
                  <a:lnTo>
                    <a:pt x="1025761" y="0"/>
                  </a:lnTo>
                  <a:lnTo>
                    <a:pt x="1026990" y="0"/>
                  </a:lnTo>
                  <a:lnTo>
                    <a:pt x="1028218" y="0"/>
                  </a:lnTo>
                  <a:lnTo>
                    <a:pt x="1029446" y="0"/>
                  </a:lnTo>
                  <a:lnTo>
                    <a:pt x="1030675" y="0"/>
                  </a:lnTo>
                  <a:lnTo>
                    <a:pt x="1031903" y="0"/>
                  </a:lnTo>
                  <a:lnTo>
                    <a:pt x="1033132" y="0"/>
                  </a:lnTo>
                  <a:lnTo>
                    <a:pt x="1034360" y="0"/>
                  </a:lnTo>
                  <a:lnTo>
                    <a:pt x="1035589" y="0"/>
                  </a:lnTo>
                  <a:lnTo>
                    <a:pt x="1036817" y="0"/>
                  </a:lnTo>
                  <a:lnTo>
                    <a:pt x="1038046" y="0"/>
                  </a:lnTo>
                  <a:lnTo>
                    <a:pt x="1039274" y="0"/>
                  </a:lnTo>
                  <a:lnTo>
                    <a:pt x="1040503" y="0"/>
                  </a:lnTo>
                  <a:lnTo>
                    <a:pt x="1041731" y="0"/>
                  </a:lnTo>
                  <a:lnTo>
                    <a:pt x="1042960" y="0"/>
                  </a:lnTo>
                  <a:lnTo>
                    <a:pt x="1044188" y="0"/>
                  </a:lnTo>
                  <a:lnTo>
                    <a:pt x="1045416" y="0"/>
                  </a:lnTo>
                  <a:lnTo>
                    <a:pt x="1046645" y="0"/>
                  </a:lnTo>
                  <a:lnTo>
                    <a:pt x="1047873" y="0"/>
                  </a:lnTo>
                  <a:lnTo>
                    <a:pt x="1049102" y="0"/>
                  </a:lnTo>
                  <a:lnTo>
                    <a:pt x="1050330" y="0"/>
                  </a:lnTo>
                  <a:lnTo>
                    <a:pt x="1051559" y="0"/>
                  </a:lnTo>
                  <a:lnTo>
                    <a:pt x="1052787" y="0"/>
                  </a:lnTo>
                  <a:lnTo>
                    <a:pt x="1054016" y="0"/>
                  </a:lnTo>
                  <a:lnTo>
                    <a:pt x="1055244" y="0"/>
                  </a:lnTo>
                  <a:lnTo>
                    <a:pt x="1056473" y="0"/>
                  </a:lnTo>
                  <a:lnTo>
                    <a:pt x="1057701" y="0"/>
                  </a:lnTo>
                  <a:lnTo>
                    <a:pt x="1058929" y="0"/>
                  </a:lnTo>
                  <a:lnTo>
                    <a:pt x="1060158" y="0"/>
                  </a:lnTo>
                  <a:lnTo>
                    <a:pt x="1061386" y="0"/>
                  </a:lnTo>
                  <a:lnTo>
                    <a:pt x="1062615" y="0"/>
                  </a:lnTo>
                  <a:lnTo>
                    <a:pt x="1063843" y="0"/>
                  </a:lnTo>
                  <a:lnTo>
                    <a:pt x="1065072" y="0"/>
                  </a:lnTo>
                  <a:lnTo>
                    <a:pt x="1066300" y="0"/>
                  </a:lnTo>
                  <a:lnTo>
                    <a:pt x="1067529" y="0"/>
                  </a:lnTo>
                  <a:lnTo>
                    <a:pt x="1068757" y="0"/>
                  </a:lnTo>
                  <a:lnTo>
                    <a:pt x="1069986" y="0"/>
                  </a:lnTo>
                  <a:lnTo>
                    <a:pt x="1071214" y="0"/>
                  </a:lnTo>
                  <a:lnTo>
                    <a:pt x="1072442" y="0"/>
                  </a:lnTo>
                  <a:lnTo>
                    <a:pt x="1073671" y="0"/>
                  </a:lnTo>
                  <a:lnTo>
                    <a:pt x="1074899" y="0"/>
                  </a:lnTo>
                  <a:lnTo>
                    <a:pt x="1076128" y="0"/>
                  </a:lnTo>
                  <a:lnTo>
                    <a:pt x="1077356" y="0"/>
                  </a:lnTo>
                  <a:lnTo>
                    <a:pt x="1078585" y="0"/>
                  </a:lnTo>
                  <a:lnTo>
                    <a:pt x="1079813" y="0"/>
                  </a:lnTo>
                  <a:lnTo>
                    <a:pt x="1081042" y="0"/>
                  </a:lnTo>
                  <a:lnTo>
                    <a:pt x="1082270" y="0"/>
                  </a:lnTo>
                  <a:lnTo>
                    <a:pt x="1083499" y="0"/>
                  </a:lnTo>
                  <a:lnTo>
                    <a:pt x="1084727" y="0"/>
                  </a:lnTo>
                  <a:lnTo>
                    <a:pt x="1085956" y="0"/>
                  </a:lnTo>
                  <a:lnTo>
                    <a:pt x="1087184" y="0"/>
                  </a:lnTo>
                  <a:lnTo>
                    <a:pt x="1088412" y="0"/>
                  </a:lnTo>
                  <a:lnTo>
                    <a:pt x="1089641" y="0"/>
                  </a:lnTo>
                  <a:lnTo>
                    <a:pt x="1090869" y="0"/>
                  </a:lnTo>
                  <a:lnTo>
                    <a:pt x="1092098" y="0"/>
                  </a:lnTo>
                  <a:lnTo>
                    <a:pt x="1093326" y="0"/>
                  </a:lnTo>
                  <a:lnTo>
                    <a:pt x="1094555" y="0"/>
                  </a:lnTo>
                  <a:lnTo>
                    <a:pt x="1095783" y="0"/>
                  </a:lnTo>
                  <a:lnTo>
                    <a:pt x="1097012" y="0"/>
                  </a:lnTo>
                  <a:lnTo>
                    <a:pt x="1098240" y="0"/>
                  </a:lnTo>
                  <a:lnTo>
                    <a:pt x="1099469" y="0"/>
                  </a:lnTo>
                  <a:lnTo>
                    <a:pt x="1100697" y="0"/>
                  </a:lnTo>
                  <a:lnTo>
                    <a:pt x="1101925" y="0"/>
                  </a:lnTo>
                  <a:lnTo>
                    <a:pt x="1103154" y="0"/>
                  </a:lnTo>
                  <a:lnTo>
                    <a:pt x="1104382" y="0"/>
                  </a:lnTo>
                  <a:lnTo>
                    <a:pt x="1105611" y="0"/>
                  </a:lnTo>
                  <a:lnTo>
                    <a:pt x="1106839" y="0"/>
                  </a:lnTo>
                  <a:lnTo>
                    <a:pt x="1108068" y="0"/>
                  </a:lnTo>
                  <a:lnTo>
                    <a:pt x="1109296" y="0"/>
                  </a:lnTo>
                  <a:lnTo>
                    <a:pt x="1110525" y="0"/>
                  </a:lnTo>
                  <a:lnTo>
                    <a:pt x="1111753" y="0"/>
                  </a:lnTo>
                  <a:lnTo>
                    <a:pt x="1112982" y="0"/>
                  </a:lnTo>
                  <a:lnTo>
                    <a:pt x="1114210" y="0"/>
                  </a:lnTo>
                  <a:lnTo>
                    <a:pt x="1115438" y="0"/>
                  </a:lnTo>
                  <a:lnTo>
                    <a:pt x="1116667" y="0"/>
                  </a:lnTo>
                  <a:lnTo>
                    <a:pt x="1117895" y="0"/>
                  </a:lnTo>
                  <a:lnTo>
                    <a:pt x="1119124" y="0"/>
                  </a:lnTo>
                  <a:lnTo>
                    <a:pt x="1120352" y="0"/>
                  </a:lnTo>
                  <a:lnTo>
                    <a:pt x="1121581" y="0"/>
                  </a:lnTo>
                  <a:lnTo>
                    <a:pt x="1122809" y="0"/>
                  </a:lnTo>
                  <a:lnTo>
                    <a:pt x="1124038" y="0"/>
                  </a:lnTo>
                  <a:lnTo>
                    <a:pt x="1125266" y="0"/>
                  </a:lnTo>
                  <a:lnTo>
                    <a:pt x="1126495" y="0"/>
                  </a:lnTo>
                  <a:lnTo>
                    <a:pt x="1127723" y="0"/>
                  </a:lnTo>
                  <a:lnTo>
                    <a:pt x="1128952" y="0"/>
                  </a:lnTo>
                  <a:lnTo>
                    <a:pt x="1130180" y="0"/>
                  </a:lnTo>
                  <a:lnTo>
                    <a:pt x="1131408" y="0"/>
                  </a:lnTo>
                  <a:lnTo>
                    <a:pt x="1132637" y="0"/>
                  </a:lnTo>
                  <a:lnTo>
                    <a:pt x="1133865" y="0"/>
                  </a:lnTo>
                  <a:lnTo>
                    <a:pt x="1135094" y="0"/>
                  </a:lnTo>
                  <a:lnTo>
                    <a:pt x="1136322" y="0"/>
                  </a:lnTo>
                  <a:lnTo>
                    <a:pt x="1137551" y="0"/>
                  </a:lnTo>
                  <a:lnTo>
                    <a:pt x="1138779" y="0"/>
                  </a:lnTo>
                  <a:lnTo>
                    <a:pt x="1140008" y="0"/>
                  </a:lnTo>
                  <a:lnTo>
                    <a:pt x="1141236" y="0"/>
                  </a:lnTo>
                  <a:lnTo>
                    <a:pt x="1142465" y="0"/>
                  </a:lnTo>
                  <a:lnTo>
                    <a:pt x="1143693" y="0"/>
                  </a:lnTo>
                  <a:lnTo>
                    <a:pt x="1144921" y="0"/>
                  </a:lnTo>
                  <a:lnTo>
                    <a:pt x="1146150" y="0"/>
                  </a:lnTo>
                  <a:lnTo>
                    <a:pt x="1147378" y="0"/>
                  </a:lnTo>
                  <a:lnTo>
                    <a:pt x="1148607" y="0"/>
                  </a:lnTo>
                  <a:lnTo>
                    <a:pt x="1149835" y="0"/>
                  </a:lnTo>
                  <a:lnTo>
                    <a:pt x="1151064" y="0"/>
                  </a:lnTo>
                  <a:lnTo>
                    <a:pt x="1152292" y="0"/>
                  </a:lnTo>
                  <a:lnTo>
                    <a:pt x="1153521" y="0"/>
                  </a:lnTo>
                  <a:lnTo>
                    <a:pt x="1154749" y="0"/>
                  </a:lnTo>
                  <a:lnTo>
                    <a:pt x="1155978" y="0"/>
                  </a:lnTo>
                  <a:lnTo>
                    <a:pt x="1157206" y="0"/>
                  </a:lnTo>
                  <a:lnTo>
                    <a:pt x="1158434" y="0"/>
                  </a:lnTo>
                  <a:lnTo>
                    <a:pt x="1159663" y="0"/>
                  </a:lnTo>
                  <a:lnTo>
                    <a:pt x="1160891" y="0"/>
                  </a:lnTo>
                  <a:lnTo>
                    <a:pt x="1162120" y="0"/>
                  </a:lnTo>
                  <a:lnTo>
                    <a:pt x="1163348" y="0"/>
                  </a:lnTo>
                  <a:lnTo>
                    <a:pt x="1164577" y="0"/>
                  </a:lnTo>
                  <a:lnTo>
                    <a:pt x="1165805" y="0"/>
                  </a:lnTo>
                  <a:lnTo>
                    <a:pt x="1167034" y="0"/>
                  </a:lnTo>
                  <a:lnTo>
                    <a:pt x="1168262" y="0"/>
                  </a:lnTo>
                  <a:lnTo>
                    <a:pt x="1169491" y="0"/>
                  </a:lnTo>
                  <a:lnTo>
                    <a:pt x="1170719" y="0"/>
                  </a:lnTo>
                  <a:lnTo>
                    <a:pt x="1171948" y="0"/>
                  </a:lnTo>
                  <a:lnTo>
                    <a:pt x="1173176" y="0"/>
                  </a:lnTo>
                  <a:lnTo>
                    <a:pt x="1174404" y="0"/>
                  </a:lnTo>
                  <a:lnTo>
                    <a:pt x="1175633" y="0"/>
                  </a:lnTo>
                  <a:lnTo>
                    <a:pt x="1176861" y="0"/>
                  </a:lnTo>
                  <a:lnTo>
                    <a:pt x="1178090" y="0"/>
                  </a:lnTo>
                  <a:lnTo>
                    <a:pt x="1179318" y="0"/>
                  </a:lnTo>
                  <a:lnTo>
                    <a:pt x="1180547" y="0"/>
                  </a:lnTo>
                  <a:lnTo>
                    <a:pt x="1181775" y="0"/>
                  </a:lnTo>
                  <a:lnTo>
                    <a:pt x="1183004" y="0"/>
                  </a:lnTo>
                  <a:lnTo>
                    <a:pt x="1184232" y="0"/>
                  </a:lnTo>
                  <a:lnTo>
                    <a:pt x="1185461" y="0"/>
                  </a:lnTo>
                  <a:lnTo>
                    <a:pt x="1186689" y="0"/>
                  </a:lnTo>
                  <a:lnTo>
                    <a:pt x="1187917" y="0"/>
                  </a:lnTo>
                  <a:lnTo>
                    <a:pt x="1189146" y="0"/>
                  </a:lnTo>
                  <a:lnTo>
                    <a:pt x="1190374" y="0"/>
                  </a:lnTo>
                  <a:lnTo>
                    <a:pt x="1191603" y="0"/>
                  </a:lnTo>
                  <a:lnTo>
                    <a:pt x="1192831" y="0"/>
                  </a:lnTo>
                  <a:lnTo>
                    <a:pt x="1194060" y="0"/>
                  </a:lnTo>
                  <a:lnTo>
                    <a:pt x="1195288" y="0"/>
                  </a:lnTo>
                  <a:lnTo>
                    <a:pt x="1196517" y="0"/>
                  </a:lnTo>
                  <a:lnTo>
                    <a:pt x="1197745" y="0"/>
                  </a:lnTo>
                  <a:lnTo>
                    <a:pt x="1198974" y="0"/>
                  </a:lnTo>
                  <a:lnTo>
                    <a:pt x="1200202" y="0"/>
                  </a:lnTo>
                  <a:lnTo>
                    <a:pt x="1201430" y="0"/>
                  </a:lnTo>
                  <a:lnTo>
                    <a:pt x="1202659" y="0"/>
                  </a:lnTo>
                  <a:lnTo>
                    <a:pt x="1203887" y="0"/>
                  </a:lnTo>
                  <a:lnTo>
                    <a:pt x="1205116" y="0"/>
                  </a:lnTo>
                  <a:lnTo>
                    <a:pt x="1206344" y="0"/>
                  </a:lnTo>
                  <a:lnTo>
                    <a:pt x="1207573" y="0"/>
                  </a:lnTo>
                  <a:lnTo>
                    <a:pt x="1208801" y="0"/>
                  </a:lnTo>
                  <a:lnTo>
                    <a:pt x="1210030" y="0"/>
                  </a:lnTo>
                  <a:lnTo>
                    <a:pt x="1211258" y="0"/>
                  </a:lnTo>
                  <a:lnTo>
                    <a:pt x="1212487" y="0"/>
                  </a:lnTo>
                  <a:lnTo>
                    <a:pt x="1213715" y="0"/>
                  </a:lnTo>
                  <a:lnTo>
                    <a:pt x="1214943" y="0"/>
                  </a:lnTo>
                  <a:lnTo>
                    <a:pt x="1216172" y="0"/>
                  </a:lnTo>
                  <a:lnTo>
                    <a:pt x="1217400" y="0"/>
                  </a:lnTo>
                  <a:lnTo>
                    <a:pt x="1218629" y="0"/>
                  </a:lnTo>
                  <a:lnTo>
                    <a:pt x="1219857" y="0"/>
                  </a:lnTo>
                  <a:lnTo>
                    <a:pt x="1221086" y="0"/>
                  </a:lnTo>
                  <a:lnTo>
                    <a:pt x="1222314" y="0"/>
                  </a:lnTo>
                  <a:lnTo>
                    <a:pt x="1223543" y="0"/>
                  </a:lnTo>
                  <a:lnTo>
                    <a:pt x="1224771" y="0"/>
                  </a:lnTo>
                  <a:lnTo>
                    <a:pt x="1226000" y="0"/>
                  </a:lnTo>
                  <a:lnTo>
                    <a:pt x="1227228" y="0"/>
                  </a:lnTo>
                  <a:lnTo>
                    <a:pt x="1228457" y="0"/>
                  </a:lnTo>
                  <a:lnTo>
                    <a:pt x="1229685" y="0"/>
                  </a:lnTo>
                  <a:lnTo>
                    <a:pt x="1230913" y="0"/>
                  </a:lnTo>
                  <a:lnTo>
                    <a:pt x="1232142" y="0"/>
                  </a:lnTo>
                  <a:lnTo>
                    <a:pt x="1233370" y="0"/>
                  </a:lnTo>
                  <a:lnTo>
                    <a:pt x="1234599" y="0"/>
                  </a:lnTo>
                  <a:lnTo>
                    <a:pt x="1235827" y="0"/>
                  </a:lnTo>
                  <a:lnTo>
                    <a:pt x="1237056" y="0"/>
                  </a:lnTo>
                  <a:lnTo>
                    <a:pt x="1238284" y="0"/>
                  </a:lnTo>
                  <a:lnTo>
                    <a:pt x="1239513" y="0"/>
                  </a:lnTo>
                  <a:lnTo>
                    <a:pt x="1240741" y="0"/>
                  </a:lnTo>
                  <a:lnTo>
                    <a:pt x="1241970" y="0"/>
                  </a:lnTo>
                  <a:lnTo>
                    <a:pt x="1243198" y="0"/>
                  </a:lnTo>
                  <a:lnTo>
                    <a:pt x="1244426" y="0"/>
                  </a:lnTo>
                  <a:lnTo>
                    <a:pt x="1245655" y="0"/>
                  </a:lnTo>
                  <a:lnTo>
                    <a:pt x="1246883" y="0"/>
                  </a:lnTo>
                  <a:lnTo>
                    <a:pt x="1248112" y="0"/>
                  </a:lnTo>
                  <a:lnTo>
                    <a:pt x="1249340" y="0"/>
                  </a:lnTo>
                  <a:lnTo>
                    <a:pt x="1250569" y="0"/>
                  </a:lnTo>
                  <a:lnTo>
                    <a:pt x="1251797" y="0"/>
                  </a:lnTo>
                  <a:lnTo>
                    <a:pt x="1253026" y="0"/>
                  </a:lnTo>
                  <a:lnTo>
                    <a:pt x="1254254" y="0"/>
                  </a:lnTo>
                  <a:lnTo>
                    <a:pt x="1255483" y="0"/>
                  </a:lnTo>
                  <a:lnTo>
                    <a:pt x="1256711" y="0"/>
                  </a:lnTo>
                  <a:lnTo>
                    <a:pt x="1257939" y="0"/>
                  </a:lnTo>
                  <a:lnTo>
                    <a:pt x="1259168" y="0"/>
                  </a:lnTo>
                  <a:lnTo>
                    <a:pt x="1260396" y="0"/>
                  </a:lnTo>
                  <a:lnTo>
                    <a:pt x="1261625" y="0"/>
                  </a:lnTo>
                  <a:lnTo>
                    <a:pt x="1262853" y="0"/>
                  </a:lnTo>
                  <a:lnTo>
                    <a:pt x="1264082" y="0"/>
                  </a:lnTo>
                  <a:lnTo>
                    <a:pt x="1265310" y="0"/>
                  </a:lnTo>
                  <a:lnTo>
                    <a:pt x="1266539" y="0"/>
                  </a:lnTo>
                  <a:lnTo>
                    <a:pt x="1267767" y="0"/>
                  </a:lnTo>
                  <a:lnTo>
                    <a:pt x="1268996" y="0"/>
                  </a:lnTo>
                  <a:lnTo>
                    <a:pt x="1270224" y="0"/>
                  </a:lnTo>
                  <a:lnTo>
                    <a:pt x="1271453" y="0"/>
                  </a:lnTo>
                  <a:lnTo>
                    <a:pt x="1272681" y="0"/>
                  </a:lnTo>
                  <a:lnTo>
                    <a:pt x="1273909" y="0"/>
                  </a:lnTo>
                  <a:lnTo>
                    <a:pt x="1275138" y="0"/>
                  </a:lnTo>
                  <a:lnTo>
                    <a:pt x="1276366" y="0"/>
                  </a:lnTo>
                  <a:lnTo>
                    <a:pt x="1277595" y="0"/>
                  </a:lnTo>
                  <a:lnTo>
                    <a:pt x="1278823" y="0"/>
                  </a:lnTo>
                  <a:lnTo>
                    <a:pt x="1280052" y="0"/>
                  </a:lnTo>
                  <a:lnTo>
                    <a:pt x="1281280" y="0"/>
                  </a:lnTo>
                  <a:lnTo>
                    <a:pt x="1282509" y="0"/>
                  </a:lnTo>
                  <a:lnTo>
                    <a:pt x="1283737" y="0"/>
                  </a:lnTo>
                  <a:lnTo>
                    <a:pt x="1284966" y="0"/>
                  </a:lnTo>
                  <a:lnTo>
                    <a:pt x="1286194" y="0"/>
                  </a:lnTo>
                  <a:lnTo>
                    <a:pt x="1287422" y="0"/>
                  </a:lnTo>
                  <a:lnTo>
                    <a:pt x="1288651" y="0"/>
                  </a:lnTo>
                  <a:lnTo>
                    <a:pt x="1289879" y="0"/>
                  </a:lnTo>
                  <a:lnTo>
                    <a:pt x="1291108" y="0"/>
                  </a:lnTo>
                  <a:lnTo>
                    <a:pt x="1292336" y="0"/>
                  </a:lnTo>
                  <a:lnTo>
                    <a:pt x="1293565" y="0"/>
                  </a:lnTo>
                  <a:lnTo>
                    <a:pt x="1294793" y="0"/>
                  </a:lnTo>
                  <a:lnTo>
                    <a:pt x="1296022" y="0"/>
                  </a:lnTo>
                  <a:lnTo>
                    <a:pt x="1297250" y="0"/>
                  </a:lnTo>
                  <a:lnTo>
                    <a:pt x="1298479" y="0"/>
                  </a:lnTo>
                  <a:lnTo>
                    <a:pt x="1299707" y="0"/>
                  </a:lnTo>
                  <a:lnTo>
                    <a:pt x="1300935" y="0"/>
                  </a:lnTo>
                  <a:lnTo>
                    <a:pt x="1302164" y="0"/>
                  </a:lnTo>
                  <a:lnTo>
                    <a:pt x="1303392" y="0"/>
                  </a:lnTo>
                  <a:lnTo>
                    <a:pt x="1304621" y="0"/>
                  </a:lnTo>
                  <a:lnTo>
                    <a:pt x="1305849" y="0"/>
                  </a:lnTo>
                  <a:lnTo>
                    <a:pt x="1307078" y="0"/>
                  </a:lnTo>
                  <a:lnTo>
                    <a:pt x="1308306" y="0"/>
                  </a:lnTo>
                  <a:lnTo>
                    <a:pt x="1309535" y="0"/>
                  </a:lnTo>
                  <a:lnTo>
                    <a:pt x="1310763" y="0"/>
                  </a:lnTo>
                  <a:lnTo>
                    <a:pt x="1311992" y="0"/>
                  </a:lnTo>
                  <a:lnTo>
                    <a:pt x="1313220" y="0"/>
                  </a:lnTo>
                  <a:lnTo>
                    <a:pt x="1314449" y="0"/>
                  </a:lnTo>
                  <a:lnTo>
                    <a:pt x="1315677" y="0"/>
                  </a:lnTo>
                  <a:lnTo>
                    <a:pt x="1316905" y="0"/>
                  </a:lnTo>
                  <a:lnTo>
                    <a:pt x="1318134" y="0"/>
                  </a:lnTo>
                  <a:lnTo>
                    <a:pt x="1319362" y="0"/>
                  </a:lnTo>
                  <a:lnTo>
                    <a:pt x="1320591" y="0"/>
                  </a:lnTo>
                  <a:lnTo>
                    <a:pt x="1321819" y="0"/>
                  </a:lnTo>
                  <a:lnTo>
                    <a:pt x="1323048" y="0"/>
                  </a:lnTo>
                  <a:lnTo>
                    <a:pt x="1324276" y="0"/>
                  </a:lnTo>
                  <a:lnTo>
                    <a:pt x="1325505" y="0"/>
                  </a:lnTo>
                  <a:lnTo>
                    <a:pt x="1326733" y="0"/>
                  </a:lnTo>
                  <a:lnTo>
                    <a:pt x="1327962" y="0"/>
                  </a:lnTo>
                  <a:lnTo>
                    <a:pt x="1329190" y="0"/>
                  </a:lnTo>
                  <a:lnTo>
                    <a:pt x="1330418" y="0"/>
                  </a:lnTo>
                  <a:lnTo>
                    <a:pt x="1331647" y="0"/>
                  </a:lnTo>
                  <a:lnTo>
                    <a:pt x="1332875" y="0"/>
                  </a:lnTo>
                  <a:lnTo>
                    <a:pt x="1334104" y="0"/>
                  </a:lnTo>
                  <a:lnTo>
                    <a:pt x="1335332" y="0"/>
                  </a:lnTo>
                  <a:lnTo>
                    <a:pt x="1336561" y="0"/>
                  </a:lnTo>
                  <a:lnTo>
                    <a:pt x="1337789" y="0"/>
                  </a:lnTo>
                  <a:lnTo>
                    <a:pt x="1339018" y="0"/>
                  </a:lnTo>
                  <a:lnTo>
                    <a:pt x="1340246" y="0"/>
                  </a:lnTo>
                  <a:lnTo>
                    <a:pt x="1341475" y="0"/>
                  </a:lnTo>
                  <a:lnTo>
                    <a:pt x="1342703" y="0"/>
                  </a:lnTo>
                  <a:lnTo>
                    <a:pt x="1343931" y="0"/>
                  </a:lnTo>
                  <a:lnTo>
                    <a:pt x="1345160" y="0"/>
                  </a:lnTo>
                  <a:lnTo>
                    <a:pt x="1346388" y="0"/>
                  </a:lnTo>
                  <a:lnTo>
                    <a:pt x="1347617" y="0"/>
                  </a:lnTo>
                  <a:lnTo>
                    <a:pt x="1348845" y="0"/>
                  </a:lnTo>
                  <a:lnTo>
                    <a:pt x="1350074" y="0"/>
                  </a:lnTo>
                  <a:lnTo>
                    <a:pt x="1351302" y="0"/>
                  </a:lnTo>
                  <a:lnTo>
                    <a:pt x="1352531" y="0"/>
                  </a:lnTo>
                  <a:lnTo>
                    <a:pt x="1353759" y="0"/>
                  </a:lnTo>
                  <a:lnTo>
                    <a:pt x="1354988" y="0"/>
                  </a:lnTo>
                  <a:lnTo>
                    <a:pt x="1356216" y="0"/>
                  </a:lnTo>
                  <a:lnTo>
                    <a:pt x="1357445" y="0"/>
                  </a:lnTo>
                  <a:lnTo>
                    <a:pt x="1358673" y="0"/>
                  </a:lnTo>
                  <a:lnTo>
                    <a:pt x="1359901" y="0"/>
                  </a:lnTo>
                  <a:lnTo>
                    <a:pt x="1361130" y="0"/>
                  </a:lnTo>
                  <a:lnTo>
                    <a:pt x="1362358" y="0"/>
                  </a:lnTo>
                  <a:lnTo>
                    <a:pt x="1363587" y="0"/>
                  </a:lnTo>
                  <a:lnTo>
                    <a:pt x="1364815" y="0"/>
                  </a:lnTo>
                  <a:lnTo>
                    <a:pt x="1366044" y="0"/>
                  </a:lnTo>
                  <a:lnTo>
                    <a:pt x="1367272" y="0"/>
                  </a:lnTo>
                  <a:lnTo>
                    <a:pt x="1368501" y="0"/>
                  </a:lnTo>
                  <a:lnTo>
                    <a:pt x="1369729" y="0"/>
                  </a:lnTo>
                  <a:lnTo>
                    <a:pt x="1370958" y="0"/>
                  </a:lnTo>
                  <a:lnTo>
                    <a:pt x="1372186" y="0"/>
                  </a:lnTo>
                  <a:lnTo>
                    <a:pt x="1373414" y="0"/>
                  </a:lnTo>
                  <a:lnTo>
                    <a:pt x="1374643" y="0"/>
                  </a:lnTo>
                  <a:lnTo>
                    <a:pt x="1375871" y="0"/>
                  </a:lnTo>
                  <a:lnTo>
                    <a:pt x="1377100" y="0"/>
                  </a:lnTo>
                  <a:lnTo>
                    <a:pt x="1378328" y="0"/>
                  </a:lnTo>
                  <a:lnTo>
                    <a:pt x="1379557" y="0"/>
                  </a:lnTo>
                  <a:lnTo>
                    <a:pt x="1380785" y="0"/>
                  </a:lnTo>
                  <a:lnTo>
                    <a:pt x="1382014" y="0"/>
                  </a:lnTo>
                  <a:lnTo>
                    <a:pt x="1383242" y="0"/>
                  </a:lnTo>
                  <a:lnTo>
                    <a:pt x="1384471" y="0"/>
                  </a:lnTo>
                  <a:lnTo>
                    <a:pt x="1385699" y="0"/>
                  </a:lnTo>
                  <a:lnTo>
                    <a:pt x="1386927" y="0"/>
                  </a:lnTo>
                  <a:lnTo>
                    <a:pt x="1388156" y="0"/>
                  </a:lnTo>
                  <a:lnTo>
                    <a:pt x="1389384" y="0"/>
                  </a:lnTo>
                  <a:lnTo>
                    <a:pt x="1390613" y="0"/>
                  </a:lnTo>
                  <a:lnTo>
                    <a:pt x="1391841" y="0"/>
                  </a:lnTo>
                  <a:lnTo>
                    <a:pt x="1393070" y="0"/>
                  </a:lnTo>
                  <a:lnTo>
                    <a:pt x="1394298" y="0"/>
                  </a:lnTo>
                  <a:lnTo>
                    <a:pt x="1395527" y="0"/>
                  </a:lnTo>
                  <a:lnTo>
                    <a:pt x="1396755" y="0"/>
                  </a:lnTo>
                  <a:lnTo>
                    <a:pt x="1397984" y="0"/>
                  </a:lnTo>
                  <a:lnTo>
                    <a:pt x="1399212" y="0"/>
                  </a:lnTo>
                  <a:lnTo>
                    <a:pt x="1400441" y="0"/>
                  </a:lnTo>
                  <a:lnTo>
                    <a:pt x="1401669" y="0"/>
                  </a:lnTo>
                  <a:lnTo>
                    <a:pt x="1402897" y="0"/>
                  </a:lnTo>
                  <a:lnTo>
                    <a:pt x="1404126" y="0"/>
                  </a:lnTo>
                  <a:lnTo>
                    <a:pt x="1405354" y="0"/>
                  </a:lnTo>
                  <a:lnTo>
                    <a:pt x="1406583" y="0"/>
                  </a:lnTo>
                  <a:lnTo>
                    <a:pt x="1407811" y="0"/>
                  </a:lnTo>
                  <a:lnTo>
                    <a:pt x="1409040" y="0"/>
                  </a:lnTo>
                  <a:lnTo>
                    <a:pt x="1410268" y="0"/>
                  </a:lnTo>
                  <a:lnTo>
                    <a:pt x="1411497" y="0"/>
                  </a:lnTo>
                  <a:lnTo>
                    <a:pt x="1412725" y="0"/>
                  </a:lnTo>
                  <a:lnTo>
                    <a:pt x="1413954" y="0"/>
                  </a:lnTo>
                  <a:lnTo>
                    <a:pt x="1415182" y="0"/>
                  </a:lnTo>
                  <a:lnTo>
                    <a:pt x="1416410" y="0"/>
                  </a:lnTo>
                  <a:lnTo>
                    <a:pt x="1417639" y="0"/>
                  </a:lnTo>
                  <a:lnTo>
                    <a:pt x="1418867" y="0"/>
                  </a:lnTo>
                  <a:lnTo>
                    <a:pt x="1420096" y="0"/>
                  </a:lnTo>
                  <a:lnTo>
                    <a:pt x="1421324" y="0"/>
                  </a:lnTo>
                  <a:lnTo>
                    <a:pt x="1422553" y="0"/>
                  </a:lnTo>
                  <a:lnTo>
                    <a:pt x="1423781" y="0"/>
                  </a:lnTo>
                  <a:lnTo>
                    <a:pt x="1425010" y="0"/>
                  </a:lnTo>
                  <a:lnTo>
                    <a:pt x="1426238" y="0"/>
                  </a:lnTo>
                  <a:lnTo>
                    <a:pt x="1427467" y="0"/>
                  </a:lnTo>
                  <a:lnTo>
                    <a:pt x="1428695" y="0"/>
                  </a:lnTo>
                  <a:lnTo>
                    <a:pt x="1429923" y="0"/>
                  </a:lnTo>
                  <a:lnTo>
                    <a:pt x="1431152" y="0"/>
                  </a:lnTo>
                  <a:lnTo>
                    <a:pt x="1432380" y="0"/>
                  </a:lnTo>
                  <a:lnTo>
                    <a:pt x="1433609" y="0"/>
                  </a:lnTo>
                  <a:lnTo>
                    <a:pt x="1434837" y="0"/>
                  </a:lnTo>
                  <a:lnTo>
                    <a:pt x="1436066" y="0"/>
                  </a:lnTo>
                  <a:lnTo>
                    <a:pt x="1437294" y="0"/>
                  </a:lnTo>
                  <a:lnTo>
                    <a:pt x="1438523" y="0"/>
                  </a:lnTo>
                  <a:lnTo>
                    <a:pt x="1439751" y="0"/>
                  </a:lnTo>
                  <a:lnTo>
                    <a:pt x="1440980" y="0"/>
                  </a:lnTo>
                  <a:lnTo>
                    <a:pt x="1442208" y="0"/>
                  </a:lnTo>
                  <a:lnTo>
                    <a:pt x="1443437" y="0"/>
                  </a:lnTo>
                  <a:lnTo>
                    <a:pt x="1444665" y="0"/>
                  </a:lnTo>
                  <a:lnTo>
                    <a:pt x="1445893" y="0"/>
                  </a:lnTo>
                  <a:lnTo>
                    <a:pt x="1447122" y="0"/>
                  </a:lnTo>
                  <a:lnTo>
                    <a:pt x="1448350" y="0"/>
                  </a:lnTo>
                  <a:lnTo>
                    <a:pt x="1449579" y="0"/>
                  </a:lnTo>
                  <a:lnTo>
                    <a:pt x="1450807" y="0"/>
                  </a:lnTo>
                  <a:lnTo>
                    <a:pt x="1452036" y="0"/>
                  </a:lnTo>
                  <a:lnTo>
                    <a:pt x="1453264" y="0"/>
                  </a:lnTo>
                  <a:lnTo>
                    <a:pt x="1454493" y="0"/>
                  </a:lnTo>
                  <a:lnTo>
                    <a:pt x="1455721" y="0"/>
                  </a:lnTo>
                  <a:lnTo>
                    <a:pt x="1456950" y="0"/>
                  </a:lnTo>
                  <a:lnTo>
                    <a:pt x="1458178" y="0"/>
                  </a:lnTo>
                  <a:lnTo>
                    <a:pt x="1459406" y="0"/>
                  </a:lnTo>
                  <a:lnTo>
                    <a:pt x="1460635" y="0"/>
                  </a:lnTo>
                  <a:lnTo>
                    <a:pt x="1461863" y="0"/>
                  </a:lnTo>
                  <a:lnTo>
                    <a:pt x="1463092" y="0"/>
                  </a:lnTo>
                  <a:lnTo>
                    <a:pt x="1464320" y="0"/>
                  </a:lnTo>
                  <a:lnTo>
                    <a:pt x="1465549" y="0"/>
                  </a:lnTo>
                  <a:lnTo>
                    <a:pt x="1466777" y="0"/>
                  </a:lnTo>
                  <a:lnTo>
                    <a:pt x="1468006" y="0"/>
                  </a:lnTo>
                  <a:lnTo>
                    <a:pt x="1469234" y="0"/>
                  </a:lnTo>
                  <a:lnTo>
                    <a:pt x="1470463" y="0"/>
                  </a:lnTo>
                  <a:lnTo>
                    <a:pt x="1471691" y="0"/>
                  </a:lnTo>
                  <a:lnTo>
                    <a:pt x="1472919" y="0"/>
                  </a:lnTo>
                  <a:lnTo>
                    <a:pt x="1474148" y="0"/>
                  </a:lnTo>
                  <a:lnTo>
                    <a:pt x="1475376" y="0"/>
                  </a:lnTo>
                  <a:lnTo>
                    <a:pt x="1476605" y="0"/>
                  </a:lnTo>
                  <a:lnTo>
                    <a:pt x="1477833" y="0"/>
                  </a:lnTo>
                  <a:lnTo>
                    <a:pt x="1479062" y="0"/>
                  </a:lnTo>
                  <a:lnTo>
                    <a:pt x="1480290" y="0"/>
                  </a:lnTo>
                  <a:lnTo>
                    <a:pt x="1481519" y="0"/>
                  </a:lnTo>
                  <a:lnTo>
                    <a:pt x="1482747" y="0"/>
                  </a:lnTo>
                  <a:lnTo>
                    <a:pt x="1483976" y="0"/>
                  </a:lnTo>
                  <a:lnTo>
                    <a:pt x="1485204" y="0"/>
                  </a:lnTo>
                  <a:lnTo>
                    <a:pt x="1486433" y="0"/>
                  </a:lnTo>
                  <a:lnTo>
                    <a:pt x="1487661" y="0"/>
                  </a:lnTo>
                  <a:lnTo>
                    <a:pt x="1488889" y="0"/>
                  </a:lnTo>
                  <a:lnTo>
                    <a:pt x="1490118" y="0"/>
                  </a:lnTo>
                  <a:lnTo>
                    <a:pt x="1491346" y="0"/>
                  </a:lnTo>
                  <a:lnTo>
                    <a:pt x="1492575" y="0"/>
                  </a:lnTo>
                  <a:lnTo>
                    <a:pt x="1493803" y="0"/>
                  </a:lnTo>
                  <a:lnTo>
                    <a:pt x="1495032" y="0"/>
                  </a:lnTo>
                  <a:lnTo>
                    <a:pt x="1496260" y="0"/>
                  </a:lnTo>
                  <a:lnTo>
                    <a:pt x="1497489" y="0"/>
                  </a:lnTo>
                  <a:lnTo>
                    <a:pt x="1498717" y="0"/>
                  </a:lnTo>
                  <a:lnTo>
                    <a:pt x="1499946" y="0"/>
                  </a:lnTo>
                  <a:lnTo>
                    <a:pt x="1501174" y="0"/>
                  </a:lnTo>
                  <a:lnTo>
                    <a:pt x="1502402" y="0"/>
                  </a:lnTo>
                  <a:lnTo>
                    <a:pt x="1503631" y="0"/>
                  </a:lnTo>
                  <a:lnTo>
                    <a:pt x="1504859" y="0"/>
                  </a:lnTo>
                  <a:lnTo>
                    <a:pt x="1506088" y="0"/>
                  </a:lnTo>
                  <a:lnTo>
                    <a:pt x="1507316" y="0"/>
                  </a:lnTo>
                  <a:lnTo>
                    <a:pt x="1508545" y="0"/>
                  </a:lnTo>
                  <a:lnTo>
                    <a:pt x="1509773" y="0"/>
                  </a:lnTo>
                  <a:lnTo>
                    <a:pt x="1511002" y="0"/>
                  </a:lnTo>
                  <a:lnTo>
                    <a:pt x="1512230" y="0"/>
                  </a:lnTo>
                  <a:lnTo>
                    <a:pt x="1513459" y="0"/>
                  </a:lnTo>
                  <a:lnTo>
                    <a:pt x="1514687" y="0"/>
                  </a:lnTo>
                  <a:lnTo>
                    <a:pt x="1515915" y="0"/>
                  </a:lnTo>
                  <a:lnTo>
                    <a:pt x="1517144" y="0"/>
                  </a:lnTo>
                  <a:lnTo>
                    <a:pt x="1518372" y="0"/>
                  </a:lnTo>
                  <a:lnTo>
                    <a:pt x="1519601" y="0"/>
                  </a:lnTo>
                  <a:lnTo>
                    <a:pt x="1520829" y="0"/>
                  </a:lnTo>
                  <a:lnTo>
                    <a:pt x="1522058" y="0"/>
                  </a:lnTo>
                  <a:lnTo>
                    <a:pt x="1523286" y="0"/>
                  </a:lnTo>
                  <a:lnTo>
                    <a:pt x="1524515" y="0"/>
                  </a:lnTo>
                  <a:lnTo>
                    <a:pt x="1525743" y="0"/>
                  </a:lnTo>
                  <a:lnTo>
                    <a:pt x="1526972" y="0"/>
                  </a:lnTo>
                  <a:lnTo>
                    <a:pt x="1528200" y="0"/>
                  </a:lnTo>
                  <a:lnTo>
                    <a:pt x="1529428" y="0"/>
                  </a:lnTo>
                  <a:lnTo>
                    <a:pt x="1530657" y="0"/>
                  </a:lnTo>
                  <a:lnTo>
                    <a:pt x="1531885" y="0"/>
                  </a:lnTo>
                  <a:lnTo>
                    <a:pt x="1533114" y="0"/>
                  </a:lnTo>
                  <a:lnTo>
                    <a:pt x="1534342" y="0"/>
                  </a:lnTo>
                  <a:lnTo>
                    <a:pt x="1535571" y="0"/>
                  </a:lnTo>
                  <a:lnTo>
                    <a:pt x="1536799" y="0"/>
                  </a:lnTo>
                  <a:lnTo>
                    <a:pt x="1538028" y="0"/>
                  </a:lnTo>
                  <a:lnTo>
                    <a:pt x="1539256" y="0"/>
                  </a:lnTo>
                  <a:lnTo>
                    <a:pt x="1540485" y="0"/>
                  </a:lnTo>
                  <a:lnTo>
                    <a:pt x="1541713" y="0"/>
                  </a:lnTo>
                  <a:lnTo>
                    <a:pt x="1542942" y="0"/>
                  </a:lnTo>
                  <a:lnTo>
                    <a:pt x="1544170" y="0"/>
                  </a:lnTo>
                  <a:lnTo>
                    <a:pt x="1545398" y="0"/>
                  </a:lnTo>
                  <a:lnTo>
                    <a:pt x="1546627" y="0"/>
                  </a:lnTo>
                  <a:lnTo>
                    <a:pt x="1547855" y="0"/>
                  </a:lnTo>
                  <a:lnTo>
                    <a:pt x="1549084" y="0"/>
                  </a:lnTo>
                  <a:lnTo>
                    <a:pt x="1550312" y="0"/>
                  </a:lnTo>
                  <a:lnTo>
                    <a:pt x="1551541" y="0"/>
                  </a:lnTo>
                  <a:lnTo>
                    <a:pt x="1552769" y="0"/>
                  </a:lnTo>
                  <a:lnTo>
                    <a:pt x="1553998" y="0"/>
                  </a:lnTo>
                  <a:lnTo>
                    <a:pt x="1555226" y="0"/>
                  </a:lnTo>
                  <a:lnTo>
                    <a:pt x="1556455" y="0"/>
                  </a:lnTo>
                  <a:lnTo>
                    <a:pt x="1557683" y="0"/>
                  </a:lnTo>
                  <a:lnTo>
                    <a:pt x="1558911" y="0"/>
                  </a:lnTo>
                  <a:lnTo>
                    <a:pt x="1560140" y="0"/>
                  </a:lnTo>
                  <a:lnTo>
                    <a:pt x="1561368" y="0"/>
                  </a:lnTo>
                  <a:lnTo>
                    <a:pt x="1562597" y="0"/>
                  </a:lnTo>
                  <a:lnTo>
                    <a:pt x="1563825" y="0"/>
                  </a:lnTo>
                  <a:lnTo>
                    <a:pt x="1565054" y="0"/>
                  </a:lnTo>
                  <a:lnTo>
                    <a:pt x="1566282" y="0"/>
                  </a:lnTo>
                  <a:lnTo>
                    <a:pt x="1567511" y="0"/>
                  </a:lnTo>
                  <a:lnTo>
                    <a:pt x="1568739" y="0"/>
                  </a:lnTo>
                  <a:lnTo>
                    <a:pt x="1569968" y="0"/>
                  </a:lnTo>
                  <a:lnTo>
                    <a:pt x="1571196" y="0"/>
                  </a:lnTo>
                  <a:lnTo>
                    <a:pt x="1572424" y="0"/>
                  </a:lnTo>
                  <a:lnTo>
                    <a:pt x="1573653" y="0"/>
                  </a:lnTo>
                  <a:lnTo>
                    <a:pt x="1574881" y="0"/>
                  </a:lnTo>
                  <a:lnTo>
                    <a:pt x="1576110" y="0"/>
                  </a:lnTo>
                  <a:lnTo>
                    <a:pt x="1577338" y="0"/>
                  </a:lnTo>
                  <a:lnTo>
                    <a:pt x="1578567" y="0"/>
                  </a:lnTo>
                  <a:lnTo>
                    <a:pt x="1579795" y="0"/>
                  </a:lnTo>
                  <a:lnTo>
                    <a:pt x="1581024" y="0"/>
                  </a:lnTo>
                  <a:lnTo>
                    <a:pt x="1582252" y="0"/>
                  </a:lnTo>
                  <a:lnTo>
                    <a:pt x="1583481" y="0"/>
                  </a:lnTo>
                  <a:lnTo>
                    <a:pt x="1584709" y="0"/>
                  </a:lnTo>
                  <a:lnTo>
                    <a:pt x="1585938" y="0"/>
                  </a:lnTo>
                  <a:lnTo>
                    <a:pt x="1587166" y="0"/>
                  </a:lnTo>
                  <a:lnTo>
                    <a:pt x="1588394" y="0"/>
                  </a:lnTo>
                  <a:lnTo>
                    <a:pt x="1589623" y="0"/>
                  </a:lnTo>
                  <a:lnTo>
                    <a:pt x="1590851" y="0"/>
                  </a:lnTo>
                  <a:lnTo>
                    <a:pt x="1592080" y="0"/>
                  </a:lnTo>
                  <a:lnTo>
                    <a:pt x="1593308" y="0"/>
                  </a:lnTo>
                  <a:lnTo>
                    <a:pt x="1594537" y="0"/>
                  </a:lnTo>
                  <a:lnTo>
                    <a:pt x="1595765" y="0"/>
                  </a:lnTo>
                  <a:lnTo>
                    <a:pt x="1596994" y="0"/>
                  </a:lnTo>
                  <a:lnTo>
                    <a:pt x="1598222" y="0"/>
                  </a:lnTo>
                  <a:lnTo>
                    <a:pt x="1599451" y="0"/>
                  </a:lnTo>
                  <a:lnTo>
                    <a:pt x="1600679" y="0"/>
                  </a:lnTo>
                  <a:lnTo>
                    <a:pt x="1601907" y="0"/>
                  </a:lnTo>
                  <a:lnTo>
                    <a:pt x="1603136" y="0"/>
                  </a:lnTo>
                  <a:lnTo>
                    <a:pt x="1604364" y="0"/>
                  </a:lnTo>
                  <a:lnTo>
                    <a:pt x="1605593" y="0"/>
                  </a:lnTo>
                  <a:lnTo>
                    <a:pt x="1606821" y="0"/>
                  </a:lnTo>
                  <a:lnTo>
                    <a:pt x="1608050" y="0"/>
                  </a:lnTo>
                  <a:lnTo>
                    <a:pt x="1609278" y="0"/>
                  </a:lnTo>
                  <a:lnTo>
                    <a:pt x="1610507" y="0"/>
                  </a:lnTo>
                  <a:lnTo>
                    <a:pt x="1611735" y="0"/>
                  </a:lnTo>
                  <a:lnTo>
                    <a:pt x="1612964" y="0"/>
                  </a:lnTo>
                  <a:lnTo>
                    <a:pt x="1614192" y="0"/>
                  </a:lnTo>
                  <a:lnTo>
                    <a:pt x="1615420" y="0"/>
                  </a:lnTo>
                  <a:lnTo>
                    <a:pt x="1616649" y="0"/>
                  </a:lnTo>
                  <a:lnTo>
                    <a:pt x="1617877" y="0"/>
                  </a:lnTo>
                  <a:lnTo>
                    <a:pt x="1619106" y="0"/>
                  </a:lnTo>
                  <a:lnTo>
                    <a:pt x="1620334" y="0"/>
                  </a:lnTo>
                  <a:lnTo>
                    <a:pt x="1621563" y="0"/>
                  </a:lnTo>
                  <a:lnTo>
                    <a:pt x="1622791" y="0"/>
                  </a:lnTo>
                  <a:lnTo>
                    <a:pt x="1624020" y="0"/>
                  </a:lnTo>
                  <a:lnTo>
                    <a:pt x="1625248" y="0"/>
                  </a:lnTo>
                  <a:lnTo>
                    <a:pt x="1626477" y="0"/>
                  </a:lnTo>
                  <a:lnTo>
                    <a:pt x="1627705" y="0"/>
                  </a:lnTo>
                  <a:lnTo>
                    <a:pt x="1628934" y="0"/>
                  </a:lnTo>
                  <a:lnTo>
                    <a:pt x="1630162" y="0"/>
                  </a:lnTo>
                  <a:lnTo>
                    <a:pt x="1631390" y="0"/>
                  </a:lnTo>
                  <a:lnTo>
                    <a:pt x="1632619" y="0"/>
                  </a:lnTo>
                  <a:lnTo>
                    <a:pt x="1633847" y="0"/>
                  </a:lnTo>
                  <a:lnTo>
                    <a:pt x="1635076" y="0"/>
                  </a:lnTo>
                  <a:lnTo>
                    <a:pt x="1636304" y="0"/>
                  </a:lnTo>
                  <a:lnTo>
                    <a:pt x="1637533" y="0"/>
                  </a:lnTo>
                  <a:lnTo>
                    <a:pt x="1638761" y="0"/>
                  </a:lnTo>
                  <a:lnTo>
                    <a:pt x="1639990" y="0"/>
                  </a:lnTo>
                  <a:lnTo>
                    <a:pt x="1641218" y="0"/>
                  </a:lnTo>
                  <a:lnTo>
                    <a:pt x="1642447" y="0"/>
                  </a:lnTo>
                  <a:lnTo>
                    <a:pt x="1643675" y="0"/>
                  </a:lnTo>
                  <a:lnTo>
                    <a:pt x="1644903" y="0"/>
                  </a:lnTo>
                  <a:lnTo>
                    <a:pt x="1646132" y="0"/>
                  </a:lnTo>
                  <a:lnTo>
                    <a:pt x="1647360" y="0"/>
                  </a:lnTo>
                  <a:lnTo>
                    <a:pt x="1648589" y="0"/>
                  </a:lnTo>
                  <a:lnTo>
                    <a:pt x="1649817" y="0"/>
                  </a:lnTo>
                  <a:lnTo>
                    <a:pt x="1651046" y="0"/>
                  </a:lnTo>
                  <a:lnTo>
                    <a:pt x="1652274" y="0"/>
                  </a:lnTo>
                  <a:lnTo>
                    <a:pt x="1653503" y="0"/>
                  </a:lnTo>
                  <a:lnTo>
                    <a:pt x="1654731" y="0"/>
                  </a:lnTo>
                  <a:lnTo>
                    <a:pt x="1655960" y="0"/>
                  </a:lnTo>
                  <a:lnTo>
                    <a:pt x="1657188" y="0"/>
                  </a:lnTo>
                  <a:lnTo>
                    <a:pt x="1658416" y="0"/>
                  </a:lnTo>
                  <a:lnTo>
                    <a:pt x="1659645" y="0"/>
                  </a:lnTo>
                  <a:lnTo>
                    <a:pt x="1660873" y="0"/>
                  </a:lnTo>
                  <a:lnTo>
                    <a:pt x="1662102" y="0"/>
                  </a:lnTo>
                  <a:lnTo>
                    <a:pt x="1663330" y="0"/>
                  </a:lnTo>
                  <a:lnTo>
                    <a:pt x="1664559" y="0"/>
                  </a:lnTo>
                  <a:lnTo>
                    <a:pt x="1665787" y="0"/>
                  </a:lnTo>
                  <a:lnTo>
                    <a:pt x="1667016" y="0"/>
                  </a:lnTo>
                  <a:lnTo>
                    <a:pt x="1668244" y="0"/>
                  </a:lnTo>
                  <a:lnTo>
                    <a:pt x="1669473" y="0"/>
                  </a:lnTo>
                  <a:lnTo>
                    <a:pt x="1670701" y="0"/>
                  </a:lnTo>
                  <a:lnTo>
                    <a:pt x="1671930" y="0"/>
                  </a:lnTo>
                  <a:lnTo>
                    <a:pt x="1673158" y="0"/>
                  </a:lnTo>
                  <a:lnTo>
                    <a:pt x="1674386" y="0"/>
                  </a:lnTo>
                  <a:lnTo>
                    <a:pt x="1675615" y="0"/>
                  </a:lnTo>
                  <a:lnTo>
                    <a:pt x="1676843" y="0"/>
                  </a:lnTo>
                  <a:lnTo>
                    <a:pt x="1678072" y="0"/>
                  </a:lnTo>
                  <a:lnTo>
                    <a:pt x="1679300" y="0"/>
                  </a:lnTo>
                  <a:lnTo>
                    <a:pt x="1680529" y="0"/>
                  </a:lnTo>
                  <a:lnTo>
                    <a:pt x="1681757" y="0"/>
                  </a:lnTo>
                  <a:lnTo>
                    <a:pt x="1682986" y="0"/>
                  </a:lnTo>
                  <a:lnTo>
                    <a:pt x="1684214" y="0"/>
                  </a:lnTo>
                  <a:lnTo>
                    <a:pt x="1685443" y="0"/>
                  </a:lnTo>
                  <a:lnTo>
                    <a:pt x="1686671" y="0"/>
                  </a:lnTo>
                  <a:lnTo>
                    <a:pt x="1687899" y="0"/>
                  </a:lnTo>
                  <a:lnTo>
                    <a:pt x="1689128" y="0"/>
                  </a:lnTo>
                  <a:lnTo>
                    <a:pt x="1690356" y="0"/>
                  </a:lnTo>
                  <a:lnTo>
                    <a:pt x="1691585" y="0"/>
                  </a:lnTo>
                  <a:lnTo>
                    <a:pt x="1692813" y="0"/>
                  </a:lnTo>
                  <a:lnTo>
                    <a:pt x="1694042" y="0"/>
                  </a:lnTo>
                  <a:lnTo>
                    <a:pt x="1695270" y="0"/>
                  </a:lnTo>
                  <a:lnTo>
                    <a:pt x="1696499" y="0"/>
                  </a:lnTo>
                  <a:lnTo>
                    <a:pt x="1697727" y="0"/>
                  </a:lnTo>
                  <a:lnTo>
                    <a:pt x="1698956" y="0"/>
                  </a:lnTo>
                  <a:lnTo>
                    <a:pt x="1700184" y="0"/>
                  </a:lnTo>
                  <a:lnTo>
                    <a:pt x="1701412" y="0"/>
                  </a:lnTo>
                  <a:lnTo>
                    <a:pt x="1702641" y="0"/>
                  </a:lnTo>
                  <a:lnTo>
                    <a:pt x="1703869" y="0"/>
                  </a:lnTo>
                  <a:lnTo>
                    <a:pt x="1705098" y="0"/>
                  </a:lnTo>
                  <a:lnTo>
                    <a:pt x="1706326" y="0"/>
                  </a:lnTo>
                  <a:lnTo>
                    <a:pt x="1707555" y="0"/>
                  </a:lnTo>
                  <a:lnTo>
                    <a:pt x="1708783" y="0"/>
                  </a:lnTo>
                  <a:lnTo>
                    <a:pt x="1710012" y="0"/>
                  </a:lnTo>
                  <a:lnTo>
                    <a:pt x="1711240" y="0"/>
                  </a:lnTo>
                  <a:lnTo>
                    <a:pt x="1712469" y="0"/>
                  </a:lnTo>
                  <a:lnTo>
                    <a:pt x="1713697" y="0"/>
                  </a:lnTo>
                  <a:lnTo>
                    <a:pt x="1714926" y="0"/>
                  </a:lnTo>
                  <a:lnTo>
                    <a:pt x="1716154" y="0"/>
                  </a:lnTo>
                  <a:lnTo>
                    <a:pt x="1717382" y="0"/>
                  </a:lnTo>
                  <a:lnTo>
                    <a:pt x="1718611" y="0"/>
                  </a:lnTo>
                  <a:lnTo>
                    <a:pt x="1719839" y="0"/>
                  </a:lnTo>
                  <a:lnTo>
                    <a:pt x="1721068" y="0"/>
                  </a:lnTo>
                  <a:lnTo>
                    <a:pt x="1722296" y="0"/>
                  </a:lnTo>
                  <a:lnTo>
                    <a:pt x="1723525" y="0"/>
                  </a:lnTo>
                  <a:lnTo>
                    <a:pt x="1724753" y="0"/>
                  </a:lnTo>
                  <a:lnTo>
                    <a:pt x="1725982" y="0"/>
                  </a:lnTo>
                  <a:lnTo>
                    <a:pt x="1727210" y="0"/>
                  </a:lnTo>
                  <a:lnTo>
                    <a:pt x="1728439" y="0"/>
                  </a:lnTo>
                  <a:lnTo>
                    <a:pt x="1729667" y="0"/>
                  </a:lnTo>
                  <a:lnTo>
                    <a:pt x="1730895" y="0"/>
                  </a:lnTo>
                  <a:lnTo>
                    <a:pt x="1732124" y="0"/>
                  </a:lnTo>
                  <a:lnTo>
                    <a:pt x="1733352" y="0"/>
                  </a:lnTo>
                  <a:lnTo>
                    <a:pt x="1734581" y="0"/>
                  </a:lnTo>
                  <a:lnTo>
                    <a:pt x="1735809" y="0"/>
                  </a:lnTo>
                  <a:lnTo>
                    <a:pt x="1737038" y="0"/>
                  </a:lnTo>
                  <a:lnTo>
                    <a:pt x="1738266" y="0"/>
                  </a:lnTo>
                  <a:lnTo>
                    <a:pt x="1739495" y="0"/>
                  </a:lnTo>
                  <a:lnTo>
                    <a:pt x="1740723" y="0"/>
                  </a:lnTo>
                  <a:lnTo>
                    <a:pt x="1741952" y="0"/>
                  </a:lnTo>
                  <a:lnTo>
                    <a:pt x="1743180" y="0"/>
                  </a:lnTo>
                  <a:lnTo>
                    <a:pt x="1744408" y="0"/>
                  </a:lnTo>
                  <a:lnTo>
                    <a:pt x="1745637" y="0"/>
                  </a:lnTo>
                  <a:lnTo>
                    <a:pt x="1746865" y="0"/>
                  </a:lnTo>
                  <a:lnTo>
                    <a:pt x="1748094" y="0"/>
                  </a:lnTo>
                  <a:lnTo>
                    <a:pt x="1749322" y="0"/>
                  </a:lnTo>
                  <a:lnTo>
                    <a:pt x="1750551" y="0"/>
                  </a:lnTo>
                  <a:lnTo>
                    <a:pt x="1751779" y="0"/>
                  </a:lnTo>
                  <a:lnTo>
                    <a:pt x="1753008" y="0"/>
                  </a:lnTo>
                  <a:lnTo>
                    <a:pt x="1754236" y="0"/>
                  </a:lnTo>
                  <a:lnTo>
                    <a:pt x="1755465" y="0"/>
                  </a:lnTo>
                  <a:lnTo>
                    <a:pt x="1756693" y="0"/>
                  </a:lnTo>
                  <a:lnTo>
                    <a:pt x="1757922" y="0"/>
                  </a:lnTo>
                  <a:lnTo>
                    <a:pt x="1759150" y="0"/>
                  </a:lnTo>
                  <a:lnTo>
                    <a:pt x="1760378" y="0"/>
                  </a:lnTo>
                  <a:lnTo>
                    <a:pt x="1761607" y="0"/>
                  </a:lnTo>
                  <a:lnTo>
                    <a:pt x="1762835" y="0"/>
                  </a:lnTo>
                  <a:lnTo>
                    <a:pt x="1764064" y="0"/>
                  </a:lnTo>
                  <a:lnTo>
                    <a:pt x="1765292" y="0"/>
                  </a:lnTo>
                  <a:lnTo>
                    <a:pt x="1766521" y="0"/>
                  </a:lnTo>
                  <a:lnTo>
                    <a:pt x="1767749" y="0"/>
                  </a:lnTo>
                  <a:lnTo>
                    <a:pt x="1768978" y="0"/>
                  </a:lnTo>
                  <a:lnTo>
                    <a:pt x="1770206" y="0"/>
                  </a:lnTo>
                  <a:lnTo>
                    <a:pt x="1771435" y="0"/>
                  </a:lnTo>
                  <a:lnTo>
                    <a:pt x="1772663" y="0"/>
                  </a:lnTo>
                  <a:lnTo>
                    <a:pt x="1773891" y="0"/>
                  </a:lnTo>
                  <a:lnTo>
                    <a:pt x="1775120" y="0"/>
                  </a:lnTo>
                  <a:lnTo>
                    <a:pt x="1776348" y="0"/>
                  </a:lnTo>
                  <a:lnTo>
                    <a:pt x="1777577" y="0"/>
                  </a:lnTo>
                  <a:lnTo>
                    <a:pt x="1778805" y="0"/>
                  </a:lnTo>
                  <a:lnTo>
                    <a:pt x="1780034" y="0"/>
                  </a:lnTo>
                  <a:lnTo>
                    <a:pt x="1781262" y="0"/>
                  </a:lnTo>
                  <a:lnTo>
                    <a:pt x="1782491" y="0"/>
                  </a:lnTo>
                  <a:lnTo>
                    <a:pt x="1783719" y="0"/>
                  </a:lnTo>
                  <a:lnTo>
                    <a:pt x="1784948" y="0"/>
                  </a:lnTo>
                  <a:lnTo>
                    <a:pt x="1786176" y="0"/>
                  </a:lnTo>
                  <a:lnTo>
                    <a:pt x="1787404" y="0"/>
                  </a:lnTo>
                  <a:lnTo>
                    <a:pt x="1788633" y="0"/>
                  </a:lnTo>
                  <a:lnTo>
                    <a:pt x="1789861" y="0"/>
                  </a:lnTo>
                  <a:lnTo>
                    <a:pt x="1791090" y="0"/>
                  </a:lnTo>
                  <a:lnTo>
                    <a:pt x="1792318" y="0"/>
                  </a:lnTo>
                  <a:lnTo>
                    <a:pt x="1793547" y="0"/>
                  </a:lnTo>
                  <a:lnTo>
                    <a:pt x="1794775" y="0"/>
                  </a:lnTo>
                  <a:lnTo>
                    <a:pt x="1796004" y="0"/>
                  </a:lnTo>
                  <a:lnTo>
                    <a:pt x="1797232" y="0"/>
                  </a:lnTo>
                  <a:lnTo>
                    <a:pt x="1798461" y="0"/>
                  </a:lnTo>
                  <a:lnTo>
                    <a:pt x="1799689" y="0"/>
                  </a:lnTo>
                  <a:lnTo>
                    <a:pt x="1800918" y="0"/>
                  </a:lnTo>
                  <a:lnTo>
                    <a:pt x="1802146" y="0"/>
                  </a:lnTo>
                  <a:lnTo>
                    <a:pt x="1803374" y="0"/>
                  </a:lnTo>
                  <a:lnTo>
                    <a:pt x="1804603" y="0"/>
                  </a:lnTo>
                  <a:lnTo>
                    <a:pt x="1805831" y="0"/>
                  </a:lnTo>
                  <a:lnTo>
                    <a:pt x="1807060" y="0"/>
                  </a:lnTo>
                  <a:lnTo>
                    <a:pt x="1808288" y="0"/>
                  </a:lnTo>
                  <a:lnTo>
                    <a:pt x="1809517" y="0"/>
                  </a:lnTo>
                  <a:lnTo>
                    <a:pt x="1810745" y="0"/>
                  </a:lnTo>
                  <a:lnTo>
                    <a:pt x="1811974" y="0"/>
                  </a:lnTo>
                  <a:lnTo>
                    <a:pt x="1813202" y="0"/>
                  </a:lnTo>
                  <a:lnTo>
                    <a:pt x="1814431" y="0"/>
                  </a:lnTo>
                  <a:lnTo>
                    <a:pt x="1815659" y="0"/>
                  </a:lnTo>
                  <a:lnTo>
                    <a:pt x="1816887" y="0"/>
                  </a:lnTo>
                  <a:lnTo>
                    <a:pt x="1818116" y="0"/>
                  </a:lnTo>
                  <a:lnTo>
                    <a:pt x="1819344" y="0"/>
                  </a:lnTo>
                  <a:lnTo>
                    <a:pt x="1820573" y="0"/>
                  </a:lnTo>
                  <a:lnTo>
                    <a:pt x="1821801" y="0"/>
                  </a:lnTo>
                  <a:lnTo>
                    <a:pt x="1823030" y="0"/>
                  </a:lnTo>
                  <a:lnTo>
                    <a:pt x="1824258" y="0"/>
                  </a:lnTo>
                  <a:lnTo>
                    <a:pt x="1825487" y="0"/>
                  </a:lnTo>
                  <a:lnTo>
                    <a:pt x="1826715" y="0"/>
                  </a:lnTo>
                  <a:lnTo>
                    <a:pt x="1827944" y="0"/>
                  </a:lnTo>
                  <a:lnTo>
                    <a:pt x="1829172" y="0"/>
                  </a:lnTo>
                  <a:lnTo>
                    <a:pt x="1830400" y="0"/>
                  </a:lnTo>
                  <a:lnTo>
                    <a:pt x="1831629" y="0"/>
                  </a:lnTo>
                  <a:lnTo>
                    <a:pt x="1832857" y="0"/>
                  </a:lnTo>
                  <a:lnTo>
                    <a:pt x="1834086" y="0"/>
                  </a:lnTo>
                  <a:lnTo>
                    <a:pt x="1835314" y="0"/>
                  </a:lnTo>
                  <a:lnTo>
                    <a:pt x="1836543" y="0"/>
                  </a:lnTo>
                  <a:lnTo>
                    <a:pt x="1837771" y="0"/>
                  </a:lnTo>
                  <a:lnTo>
                    <a:pt x="1839000" y="0"/>
                  </a:lnTo>
                  <a:lnTo>
                    <a:pt x="1840228" y="0"/>
                  </a:lnTo>
                  <a:lnTo>
                    <a:pt x="1841457" y="0"/>
                  </a:lnTo>
                  <a:lnTo>
                    <a:pt x="1842685" y="0"/>
                  </a:lnTo>
                  <a:lnTo>
                    <a:pt x="1843913" y="0"/>
                  </a:lnTo>
                  <a:lnTo>
                    <a:pt x="1845142" y="0"/>
                  </a:lnTo>
                  <a:lnTo>
                    <a:pt x="1846370" y="0"/>
                  </a:lnTo>
                  <a:lnTo>
                    <a:pt x="1847599" y="0"/>
                  </a:lnTo>
                  <a:lnTo>
                    <a:pt x="1848827" y="0"/>
                  </a:lnTo>
                  <a:lnTo>
                    <a:pt x="1850056" y="0"/>
                  </a:lnTo>
                  <a:lnTo>
                    <a:pt x="1851284" y="0"/>
                  </a:lnTo>
                  <a:lnTo>
                    <a:pt x="1852513" y="0"/>
                  </a:lnTo>
                  <a:lnTo>
                    <a:pt x="1853741" y="0"/>
                  </a:lnTo>
                  <a:lnTo>
                    <a:pt x="1854970" y="0"/>
                  </a:lnTo>
                  <a:lnTo>
                    <a:pt x="1856198" y="0"/>
                  </a:lnTo>
                  <a:lnTo>
                    <a:pt x="1857427" y="0"/>
                  </a:lnTo>
                  <a:lnTo>
                    <a:pt x="1858655" y="0"/>
                  </a:lnTo>
                  <a:lnTo>
                    <a:pt x="1859883" y="0"/>
                  </a:lnTo>
                  <a:lnTo>
                    <a:pt x="1861112" y="0"/>
                  </a:lnTo>
                  <a:lnTo>
                    <a:pt x="1862340" y="0"/>
                  </a:lnTo>
                  <a:lnTo>
                    <a:pt x="1863569" y="0"/>
                  </a:lnTo>
                  <a:lnTo>
                    <a:pt x="1864797" y="0"/>
                  </a:lnTo>
                  <a:lnTo>
                    <a:pt x="1866026" y="0"/>
                  </a:lnTo>
                  <a:lnTo>
                    <a:pt x="1867254" y="0"/>
                  </a:lnTo>
                  <a:lnTo>
                    <a:pt x="1868483" y="0"/>
                  </a:lnTo>
                  <a:lnTo>
                    <a:pt x="1869711" y="0"/>
                  </a:lnTo>
                  <a:lnTo>
                    <a:pt x="1870940" y="0"/>
                  </a:lnTo>
                  <a:lnTo>
                    <a:pt x="1872168" y="0"/>
                  </a:lnTo>
                  <a:lnTo>
                    <a:pt x="1873396" y="0"/>
                  </a:lnTo>
                  <a:lnTo>
                    <a:pt x="1874625" y="0"/>
                  </a:lnTo>
                  <a:lnTo>
                    <a:pt x="1875853" y="0"/>
                  </a:lnTo>
                  <a:lnTo>
                    <a:pt x="1877082" y="0"/>
                  </a:lnTo>
                  <a:lnTo>
                    <a:pt x="1878310" y="0"/>
                  </a:lnTo>
                  <a:lnTo>
                    <a:pt x="1879539" y="0"/>
                  </a:lnTo>
                  <a:lnTo>
                    <a:pt x="1880767" y="0"/>
                  </a:lnTo>
                  <a:lnTo>
                    <a:pt x="1881996" y="0"/>
                  </a:lnTo>
                  <a:lnTo>
                    <a:pt x="1883224" y="0"/>
                  </a:lnTo>
                  <a:lnTo>
                    <a:pt x="1884453" y="0"/>
                  </a:lnTo>
                  <a:lnTo>
                    <a:pt x="1885681" y="0"/>
                  </a:lnTo>
                  <a:lnTo>
                    <a:pt x="1886909" y="0"/>
                  </a:lnTo>
                  <a:lnTo>
                    <a:pt x="1888138" y="0"/>
                  </a:lnTo>
                  <a:lnTo>
                    <a:pt x="1889366" y="0"/>
                  </a:lnTo>
                  <a:lnTo>
                    <a:pt x="1890595" y="0"/>
                  </a:lnTo>
                  <a:lnTo>
                    <a:pt x="1891823" y="0"/>
                  </a:lnTo>
                  <a:lnTo>
                    <a:pt x="1893052" y="0"/>
                  </a:lnTo>
                  <a:lnTo>
                    <a:pt x="1894280" y="0"/>
                  </a:lnTo>
                  <a:lnTo>
                    <a:pt x="1895509" y="0"/>
                  </a:lnTo>
                  <a:lnTo>
                    <a:pt x="1896737" y="0"/>
                  </a:lnTo>
                  <a:lnTo>
                    <a:pt x="1897966" y="0"/>
                  </a:lnTo>
                  <a:lnTo>
                    <a:pt x="1899194" y="0"/>
                  </a:lnTo>
                  <a:lnTo>
                    <a:pt x="1900423" y="0"/>
                  </a:lnTo>
                  <a:lnTo>
                    <a:pt x="1901651" y="0"/>
                  </a:lnTo>
                  <a:lnTo>
                    <a:pt x="1902879" y="0"/>
                  </a:lnTo>
                  <a:lnTo>
                    <a:pt x="1904108" y="0"/>
                  </a:lnTo>
                  <a:lnTo>
                    <a:pt x="1905336" y="0"/>
                  </a:lnTo>
                  <a:lnTo>
                    <a:pt x="1906565" y="0"/>
                  </a:lnTo>
                  <a:lnTo>
                    <a:pt x="1907793" y="0"/>
                  </a:lnTo>
                  <a:lnTo>
                    <a:pt x="1909022" y="0"/>
                  </a:lnTo>
                  <a:lnTo>
                    <a:pt x="1910250" y="0"/>
                  </a:lnTo>
                  <a:lnTo>
                    <a:pt x="1911479" y="0"/>
                  </a:lnTo>
                  <a:lnTo>
                    <a:pt x="1912707" y="0"/>
                  </a:lnTo>
                  <a:lnTo>
                    <a:pt x="1913936" y="0"/>
                  </a:lnTo>
                  <a:lnTo>
                    <a:pt x="1915164" y="0"/>
                  </a:lnTo>
                  <a:lnTo>
                    <a:pt x="1916392" y="0"/>
                  </a:lnTo>
                  <a:lnTo>
                    <a:pt x="1917621" y="0"/>
                  </a:lnTo>
                  <a:lnTo>
                    <a:pt x="1918849" y="0"/>
                  </a:lnTo>
                  <a:lnTo>
                    <a:pt x="1920078" y="0"/>
                  </a:lnTo>
                  <a:lnTo>
                    <a:pt x="1921306" y="0"/>
                  </a:lnTo>
                  <a:lnTo>
                    <a:pt x="1922535" y="0"/>
                  </a:lnTo>
                  <a:lnTo>
                    <a:pt x="1923763" y="0"/>
                  </a:lnTo>
                  <a:lnTo>
                    <a:pt x="1924992" y="0"/>
                  </a:lnTo>
                  <a:lnTo>
                    <a:pt x="1926220" y="0"/>
                  </a:lnTo>
                  <a:lnTo>
                    <a:pt x="1927449" y="0"/>
                  </a:lnTo>
                  <a:lnTo>
                    <a:pt x="1928677" y="0"/>
                  </a:lnTo>
                  <a:lnTo>
                    <a:pt x="1929905" y="0"/>
                  </a:lnTo>
                  <a:lnTo>
                    <a:pt x="1931134" y="0"/>
                  </a:lnTo>
                  <a:lnTo>
                    <a:pt x="1932362" y="0"/>
                  </a:lnTo>
                  <a:lnTo>
                    <a:pt x="1933591" y="0"/>
                  </a:lnTo>
                  <a:lnTo>
                    <a:pt x="1934819" y="0"/>
                  </a:lnTo>
                  <a:lnTo>
                    <a:pt x="1936048" y="0"/>
                  </a:lnTo>
                  <a:lnTo>
                    <a:pt x="1937276" y="0"/>
                  </a:lnTo>
                  <a:lnTo>
                    <a:pt x="1938505" y="0"/>
                  </a:lnTo>
                  <a:lnTo>
                    <a:pt x="1939733" y="0"/>
                  </a:lnTo>
                  <a:lnTo>
                    <a:pt x="1940962" y="0"/>
                  </a:lnTo>
                  <a:lnTo>
                    <a:pt x="1942190" y="0"/>
                  </a:lnTo>
                  <a:lnTo>
                    <a:pt x="1943419" y="0"/>
                  </a:lnTo>
                  <a:lnTo>
                    <a:pt x="1944647" y="0"/>
                  </a:lnTo>
                  <a:lnTo>
                    <a:pt x="1945875" y="0"/>
                  </a:lnTo>
                  <a:lnTo>
                    <a:pt x="1947104" y="0"/>
                  </a:lnTo>
                  <a:lnTo>
                    <a:pt x="1948332" y="0"/>
                  </a:lnTo>
                  <a:lnTo>
                    <a:pt x="1949561" y="0"/>
                  </a:lnTo>
                  <a:lnTo>
                    <a:pt x="1950789" y="0"/>
                  </a:lnTo>
                  <a:lnTo>
                    <a:pt x="1952018" y="0"/>
                  </a:lnTo>
                  <a:lnTo>
                    <a:pt x="1953246" y="0"/>
                  </a:lnTo>
                  <a:lnTo>
                    <a:pt x="1954475" y="0"/>
                  </a:lnTo>
                  <a:lnTo>
                    <a:pt x="1955703" y="0"/>
                  </a:lnTo>
                  <a:lnTo>
                    <a:pt x="1956932" y="0"/>
                  </a:lnTo>
                  <a:lnTo>
                    <a:pt x="1958160" y="0"/>
                  </a:lnTo>
                  <a:lnTo>
                    <a:pt x="1959388" y="0"/>
                  </a:lnTo>
                  <a:lnTo>
                    <a:pt x="1960617" y="0"/>
                  </a:lnTo>
                  <a:lnTo>
                    <a:pt x="1961845" y="0"/>
                  </a:lnTo>
                  <a:lnTo>
                    <a:pt x="1963074" y="0"/>
                  </a:lnTo>
                  <a:lnTo>
                    <a:pt x="1964302" y="0"/>
                  </a:lnTo>
                  <a:lnTo>
                    <a:pt x="1965531" y="0"/>
                  </a:lnTo>
                  <a:lnTo>
                    <a:pt x="1966759" y="0"/>
                  </a:lnTo>
                  <a:lnTo>
                    <a:pt x="1967988" y="0"/>
                  </a:lnTo>
                  <a:lnTo>
                    <a:pt x="1969216" y="0"/>
                  </a:lnTo>
                  <a:lnTo>
                    <a:pt x="1970445" y="0"/>
                  </a:lnTo>
                  <a:lnTo>
                    <a:pt x="1971673" y="0"/>
                  </a:lnTo>
                  <a:lnTo>
                    <a:pt x="1972901" y="0"/>
                  </a:lnTo>
                  <a:lnTo>
                    <a:pt x="1974130" y="0"/>
                  </a:lnTo>
                  <a:lnTo>
                    <a:pt x="1975358" y="0"/>
                  </a:lnTo>
                  <a:lnTo>
                    <a:pt x="1976587" y="0"/>
                  </a:lnTo>
                  <a:lnTo>
                    <a:pt x="1977815" y="0"/>
                  </a:lnTo>
                  <a:lnTo>
                    <a:pt x="1979044" y="0"/>
                  </a:lnTo>
                  <a:lnTo>
                    <a:pt x="1980272" y="0"/>
                  </a:lnTo>
                  <a:lnTo>
                    <a:pt x="1981501" y="0"/>
                  </a:lnTo>
                  <a:lnTo>
                    <a:pt x="1982729" y="0"/>
                  </a:lnTo>
                  <a:lnTo>
                    <a:pt x="1983958" y="0"/>
                  </a:lnTo>
                  <a:lnTo>
                    <a:pt x="1985186" y="0"/>
                  </a:lnTo>
                  <a:lnTo>
                    <a:pt x="1986415" y="0"/>
                  </a:lnTo>
                  <a:lnTo>
                    <a:pt x="1987643" y="0"/>
                  </a:lnTo>
                  <a:lnTo>
                    <a:pt x="1988871" y="0"/>
                  </a:lnTo>
                  <a:lnTo>
                    <a:pt x="1990100" y="0"/>
                  </a:lnTo>
                  <a:lnTo>
                    <a:pt x="1991328" y="0"/>
                  </a:lnTo>
                  <a:lnTo>
                    <a:pt x="1992557" y="0"/>
                  </a:lnTo>
                  <a:lnTo>
                    <a:pt x="1993785" y="0"/>
                  </a:lnTo>
                  <a:lnTo>
                    <a:pt x="1995014" y="0"/>
                  </a:lnTo>
                  <a:lnTo>
                    <a:pt x="1996242" y="0"/>
                  </a:lnTo>
                  <a:lnTo>
                    <a:pt x="1997471" y="0"/>
                  </a:lnTo>
                  <a:lnTo>
                    <a:pt x="1998699" y="0"/>
                  </a:lnTo>
                  <a:lnTo>
                    <a:pt x="1999928" y="0"/>
                  </a:lnTo>
                  <a:lnTo>
                    <a:pt x="2001156" y="0"/>
                  </a:lnTo>
                  <a:lnTo>
                    <a:pt x="2002384" y="0"/>
                  </a:lnTo>
                  <a:lnTo>
                    <a:pt x="2003613" y="0"/>
                  </a:lnTo>
                  <a:lnTo>
                    <a:pt x="2004841" y="0"/>
                  </a:lnTo>
                  <a:lnTo>
                    <a:pt x="2006070" y="0"/>
                  </a:lnTo>
                  <a:lnTo>
                    <a:pt x="2007298" y="0"/>
                  </a:lnTo>
                  <a:lnTo>
                    <a:pt x="2008527" y="0"/>
                  </a:lnTo>
                  <a:lnTo>
                    <a:pt x="2009755" y="0"/>
                  </a:lnTo>
                  <a:lnTo>
                    <a:pt x="2010984" y="0"/>
                  </a:lnTo>
                  <a:lnTo>
                    <a:pt x="2012212" y="0"/>
                  </a:lnTo>
                  <a:lnTo>
                    <a:pt x="2013441" y="0"/>
                  </a:lnTo>
                  <a:lnTo>
                    <a:pt x="2014669" y="0"/>
                  </a:lnTo>
                  <a:lnTo>
                    <a:pt x="2015897" y="0"/>
                  </a:lnTo>
                  <a:lnTo>
                    <a:pt x="2017126" y="0"/>
                  </a:lnTo>
                  <a:lnTo>
                    <a:pt x="2018354" y="0"/>
                  </a:lnTo>
                  <a:lnTo>
                    <a:pt x="2019583" y="0"/>
                  </a:lnTo>
                  <a:lnTo>
                    <a:pt x="2020811" y="0"/>
                  </a:lnTo>
                  <a:lnTo>
                    <a:pt x="2022040" y="0"/>
                  </a:lnTo>
                  <a:lnTo>
                    <a:pt x="2023268" y="0"/>
                  </a:lnTo>
                  <a:lnTo>
                    <a:pt x="2024497" y="0"/>
                  </a:lnTo>
                  <a:lnTo>
                    <a:pt x="2025725" y="0"/>
                  </a:lnTo>
                  <a:lnTo>
                    <a:pt x="2026954" y="0"/>
                  </a:lnTo>
                  <a:lnTo>
                    <a:pt x="2028182" y="0"/>
                  </a:lnTo>
                  <a:lnTo>
                    <a:pt x="2029411" y="0"/>
                  </a:lnTo>
                  <a:lnTo>
                    <a:pt x="2030639" y="0"/>
                  </a:lnTo>
                  <a:lnTo>
                    <a:pt x="2031867" y="0"/>
                  </a:lnTo>
                  <a:lnTo>
                    <a:pt x="2033096" y="0"/>
                  </a:lnTo>
                  <a:lnTo>
                    <a:pt x="2034324" y="0"/>
                  </a:lnTo>
                  <a:lnTo>
                    <a:pt x="2035553" y="0"/>
                  </a:lnTo>
                  <a:lnTo>
                    <a:pt x="2036781" y="0"/>
                  </a:lnTo>
                  <a:lnTo>
                    <a:pt x="2038010" y="0"/>
                  </a:lnTo>
                  <a:lnTo>
                    <a:pt x="2039238" y="0"/>
                  </a:lnTo>
                  <a:lnTo>
                    <a:pt x="2040467" y="0"/>
                  </a:lnTo>
                  <a:lnTo>
                    <a:pt x="2041695" y="0"/>
                  </a:lnTo>
                  <a:lnTo>
                    <a:pt x="2042924" y="0"/>
                  </a:lnTo>
                  <a:lnTo>
                    <a:pt x="2044152" y="0"/>
                  </a:lnTo>
                  <a:lnTo>
                    <a:pt x="2045380" y="0"/>
                  </a:lnTo>
                  <a:lnTo>
                    <a:pt x="2046609" y="0"/>
                  </a:lnTo>
                  <a:lnTo>
                    <a:pt x="2047837" y="0"/>
                  </a:lnTo>
                  <a:lnTo>
                    <a:pt x="2049066" y="0"/>
                  </a:lnTo>
                  <a:lnTo>
                    <a:pt x="2050294" y="0"/>
                  </a:lnTo>
                  <a:lnTo>
                    <a:pt x="2051523" y="0"/>
                  </a:lnTo>
                  <a:lnTo>
                    <a:pt x="2052751" y="0"/>
                  </a:lnTo>
                  <a:lnTo>
                    <a:pt x="2053980" y="0"/>
                  </a:lnTo>
                  <a:lnTo>
                    <a:pt x="2055208" y="0"/>
                  </a:lnTo>
                  <a:lnTo>
                    <a:pt x="2056437" y="0"/>
                  </a:lnTo>
                  <a:lnTo>
                    <a:pt x="2057665" y="0"/>
                  </a:lnTo>
                  <a:lnTo>
                    <a:pt x="2058893" y="0"/>
                  </a:lnTo>
                  <a:lnTo>
                    <a:pt x="2060122" y="0"/>
                  </a:lnTo>
                  <a:lnTo>
                    <a:pt x="2061350" y="0"/>
                  </a:lnTo>
                  <a:lnTo>
                    <a:pt x="2062579" y="0"/>
                  </a:lnTo>
                  <a:lnTo>
                    <a:pt x="2063807" y="0"/>
                  </a:lnTo>
                  <a:lnTo>
                    <a:pt x="2065036" y="0"/>
                  </a:lnTo>
                  <a:lnTo>
                    <a:pt x="2066264" y="0"/>
                  </a:lnTo>
                  <a:lnTo>
                    <a:pt x="2067493" y="0"/>
                  </a:lnTo>
                  <a:lnTo>
                    <a:pt x="2068721" y="0"/>
                  </a:lnTo>
                  <a:lnTo>
                    <a:pt x="2069950" y="0"/>
                  </a:lnTo>
                  <a:lnTo>
                    <a:pt x="2071178" y="0"/>
                  </a:lnTo>
                  <a:lnTo>
                    <a:pt x="2072407" y="0"/>
                  </a:lnTo>
                  <a:lnTo>
                    <a:pt x="2073635" y="0"/>
                  </a:lnTo>
                  <a:lnTo>
                    <a:pt x="2074863" y="0"/>
                  </a:lnTo>
                  <a:lnTo>
                    <a:pt x="2076092" y="0"/>
                  </a:lnTo>
                  <a:lnTo>
                    <a:pt x="2077320" y="0"/>
                  </a:lnTo>
                  <a:lnTo>
                    <a:pt x="2078549" y="0"/>
                  </a:lnTo>
                  <a:lnTo>
                    <a:pt x="2079777" y="0"/>
                  </a:lnTo>
                  <a:lnTo>
                    <a:pt x="2081006" y="0"/>
                  </a:lnTo>
                  <a:lnTo>
                    <a:pt x="2082234" y="0"/>
                  </a:lnTo>
                  <a:lnTo>
                    <a:pt x="2083463" y="0"/>
                  </a:lnTo>
                  <a:lnTo>
                    <a:pt x="2084691" y="0"/>
                  </a:lnTo>
                  <a:lnTo>
                    <a:pt x="2085920" y="0"/>
                  </a:lnTo>
                  <a:lnTo>
                    <a:pt x="2087148" y="0"/>
                  </a:lnTo>
                  <a:lnTo>
                    <a:pt x="2088376" y="0"/>
                  </a:lnTo>
                  <a:lnTo>
                    <a:pt x="2089605" y="0"/>
                  </a:lnTo>
                  <a:lnTo>
                    <a:pt x="2090833" y="0"/>
                  </a:lnTo>
                  <a:lnTo>
                    <a:pt x="2092062" y="0"/>
                  </a:lnTo>
                  <a:lnTo>
                    <a:pt x="2093290" y="0"/>
                  </a:lnTo>
                  <a:lnTo>
                    <a:pt x="2094519" y="0"/>
                  </a:lnTo>
                  <a:lnTo>
                    <a:pt x="2095747" y="0"/>
                  </a:lnTo>
                  <a:lnTo>
                    <a:pt x="2096976" y="0"/>
                  </a:lnTo>
                  <a:lnTo>
                    <a:pt x="2098204" y="0"/>
                  </a:lnTo>
                  <a:lnTo>
                    <a:pt x="2099433" y="0"/>
                  </a:lnTo>
                  <a:lnTo>
                    <a:pt x="2100661" y="0"/>
                  </a:lnTo>
                  <a:lnTo>
                    <a:pt x="2101889" y="0"/>
                  </a:lnTo>
                  <a:lnTo>
                    <a:pt x="2103118" y="0"/>
                  </a:lnTo>
                  <a:lnTo>
                    <a:pt x="2104346" y="0"/>
                  </a:lnTo>
                  <a:lnTo>
                    <a:pt x="2105575" y="0"/>
                  </a:lnTo>
                  <a:lnTo>
                    <a:pt x="2106803" y="0"/>
                  </a:lnTo>
                  <a:lnTo>
                    <a:pt x="2108032" y="0"/>
                  </a:lnTo>
                  <a:lnTo>
                    <a:pt x="2109260" y="0"/>
                  </a:lnTo>
                  <a:lnTo>
                    <a:pt x="2110489" y="0"/>
                  </a:lnTo>
                  <a:lnTo>
                    <a:pt x="2111717" y="0"/>
                  </a:lnTo>
                  <a:lnTo>
                    <a:pt x="2112946" y="0"/>
                  </a:lnTo>
                  <a:lnTo>
                    <a:pt x="2114174" y="0"/>
                  </a:lnTo>
                  <a:lnTo>
                    <a:pt x="2115403" y="0"/>
                  </a:lnTo>
                  <a:lnTo>
                    <a:pt x="2116631" y="0"/>
                  </a:lnTo>
                  <a:lnTo>
                    <a:pt x="2117859" y="0"/>
                  </a:lnTo>
                  <a:lnTo>
                    <a:pt x="2119088" y="0"/>
                  </a:lnTo>
                  <a:lnTo>
                    <a:pt x="2120316" y="0"/>
                  </a:lnTo>
                  <a:lnTo>
                    <a:pt x="2121545" y="0"/>
                  </a:lnTo>
                  <a:lnTo>
                    <a:pt x="2122773" y="0"/>
                  </a:lnTo>
                  <a:lnTo>
                    <a:pt x="2124002" y="0"/>
                  </a:lnTo>
                  <a:lnTo>
                    <a:pt x="2125230" y="0"/>
                  </a:lnTo>
                  <a:lnTo>
                    <a:pt x="2126459" y="0"/>
                  </a:lnTo>
                  <a:lnTo>
                    <a:pt x="2127687" y="0"/>
                  </a:lnTo>
                  <a:lnTo>
                    <a:pt x="2128916" y="0"/>
                  </a:lnTo>
                  <a:lnTo>
                    <a:pt x="2130144" y="0"/>
                  </a:lnTo>
                  <a:lnTo>
                    <a:pt x="2131372" y="0"/>
                  </a:lnTo>
                  <a:lnTo>
                    <a:pt x="2132601" y="0"/>
                  </a:lnTo>
                  <a:lnTo>
                    <a:pt x="2133829" y="0"/>
                  </a:lnTo>
                  <a:lnTo>
                    <a:pt x="2135058" y="0"/>
                  </a:lnTo>
                  <a:lnTo>
                    <a:pt x="2136286" y="0"/>
                  </a:lnTo>
                  <a:lnTo>
                    <a:pt x="2137515" y="0"/>
                  </a:lnTo>
                  <a:lnTo>
                    <a:pt x="2138743" y="0"/>
                  </a:lnTo>
                  <a:lnTo>
                    <a:pt x="2139972" y="0"/>
                  </a:lnTo>
                  <a:lnTo>
                    <a:pt x="2141200" y="0"/>
                  </a:lnTo>
                  <a:lnTo>
                    <a:pt x="2142429" y="0"/>
                  </a:lnTo>
                  <a:lnTo>
                    <a:pt x="2143657" y="0"/>
                  </a:lnTo>
                  <a:lnTo>
                    <a:pt x="2144885" y="0"/>
                  </a:lnTo>
                  <a:lnTo>
                    <a:pt x="2146114" y="0"/>
                  </a:lnTo>
                  <a:lnTo>
                    <a:pt x="2147342" y="0"/>
                  </a:lnTo>
                  <a:lnTo>
                    <a:pt x="2148571" y="0"/>
                  </a:lnTo>
                  <a:lnTo>
                    <a:pt x="2149799" y="0"/>
                  </a:lnTo>
                  <a:lnTo>
                    <a:pt x="2151028" y="0"/>
                  </a:lnTo>
                  <a:lnTo>
                    <a:pt x="2152256" y="0"/>
                  </a:lnTo>
                  <a:lnTo>
                    <a:pt x="2153485" y="0"/>
                  </a:lnTo>
                  <a:lnTo>
                    <a:pt x="2154713" y="0"/>
                  </a:lnTo>
                  <a:lnTo>
                    <a:pt x="2155942" y="0"/>
                  </a:lnTo>
                  <a:lnTo>
                    <a:pt x="2157170" y="0"/>
                  </a:lnTo>
                  <a:lnTo>
                    <a:pt x="2158398" y="0"/>
                  </a:lnTo>
                  <a:lnTo>
                    <a:pt x="2159627" y="0"/>
                  </a:lnTo>
                  <a:lnTo>
                    <a:pt x="2160855" y="0"/>
                  </a:lnTo>
                  <a:lnTo>
                    <a:pt x="2162084" y="0"/>
                  </a:lnTo>
                  <a:lnTo>
                    <a:pt x="2163312" y="0"/>
                  </a:lnTo>
                  <a:lnTo>
                    <a:pt x="2164541" y="0"/>
                  </a:lnTo>
                  <a:lnTo>
                    <a:pt x="2165769" y="0"/>
                  </a:lnTo>
                  <a:lnTo>
                    <a:pt x="2166998" y="0"/>
                  </a:lnTo>
                  <a:lnTo>
                    <a:pt x="2168226" y="0"/>
                  </a:lnTo>
                  <a:lnTo>
                    <a:pt x="2169455" y="0"/>
                  </a:lnTo>
                  <a:lnTo>
                    <a:pt x="2170683" y="0"/>
                  </a:lnTo>
                  <a:lnTo>
                    <a:pt x="2171912" y="0"/>
                  </a:lnTo>
                  <a:lnTo>
                    <a:pt x="2173140" y="0"/>
                  </a:lnTo>
                  <a:lnTo>
                    <a:pt x="2174368" y="0"/>
                  </a:lnTo>
                  <a:lnTo>
                    <a:pt x="2175597" y="0"/>
                  </a:lnTo>
                  <a:lnTo>
                    <a:pt x="2176825" y="0"/>
                  </a:lnTo>
                  <a:lnTo>
                    <a:pt x="2178054" y="0"/>
                  </a:lnTo>
                  <a:lnTo>
                    <a:pt x="2179282" y="0"/>
                  </a:lnTo>
                  <a:lnTo>
                    <a:pt x="2180511" y="0"/>
                  </a:lnTo>
                  <a:lnTo>
                    <a:pt x="2181739" y="0"/>
                  </a:lnTo>
                  <a:lnTo>
                    <a:pt x="2182968" y="0"/>
                  </a:lnTo>
                  <a:lnTo>
                    <a:pt x="2184196" y="0"/>
                  </a:lnTo>
                  <a:lnTo>
                    <a:pt x="2185425" y="0"/>
                  </a:lnTo>
                  <a:lnTo>
                    <a:pt x="2186653" y="0"/>
                  </a:lnTo>
                  <a:lnTo>
                    <a:pt x="2187881" y="0"/>
                  </a:lnTo>
                  <a:lnTo>
                    <a:pt x="2189110" y="0"/>
                  </a:lnTo>
                  <a:lnTo>
                    <a:pt x="2190338" y="0"/>
                  </a:lnTo>
                  <a:lnTo>
                    <a:pt x="2191567" y="0"/>
                  </a:lnTo>
                  <a:lnTo>
                    <a:pt x="2192795" y="0"/>
                  </a:lnTo>
                  <a:lnTo>
                    <a:pt x="2194024" y="0"/>
                  </a:lnTo>
                  <a:lnTo>
                    <a:pt x="2195252" y="0"/>
                  </a:lnTo>
                  <a:lnTo>
                    <a:pt x="2196481" y="0"/>
                  </a:lnTo>
                  <a:lnTo>
                    <a:pt x="2197709" y="0"/>
                  </a:lnTo>
                  <a:lnTo>
                    <a:pt x="2198938" y="0"/>
                  </a:lnTo>
                  <a:lnTo>
                    <a:pt x="2200166" y="0"/>
                  </a:lnTo>
                  <a:lnTo>
                    <a:pt x="2201394" y="0"/>
                  </a:lnTo>
                  <a:lnTo>
                    <a:pt x="2202623" y="0"/>
                  </a:lnTo>
                  <a:lnTo>
                    <a:pt x="2203851" y="0"/>
                  </a:lnTo>
                  <a:lnTo>
                    <a:pt x="2205080" y="0"/>
                  </a:lnTo>
                  <a:lnTo>
                    <a:pt x="2206308" y="0"/>
                  </a:lnTo>
                  <a:lnTo>
                    <a:pt x="2207537" y="0"/>
                  </a:lnTo>
                  <a:lnTo>
                    <a:pt x="2208765" y="0"/>
                  </a:lnTo>
                  <a:lnTo>
                    <a:pt x="2209994" y="0"/>
                  </a:lnTo>
                  <a:lnTo>
                    <a:pt x="2211222" y="0"/>
                  </a:lnTo>
                  <a:lnTo>
                    <a:pt x="2212451" y="0"/>
                  </a:lnTo>
                  <a:lnTo>
                    <a:pt x="2213679" y="0"/>
                  </a:lnTo>
                  <a:lnTo>
                    <a:pt x="2214908" y="0"/>
                  </a:lnTo>
                  <a:lnTo>
                    <a:pt x="2216136" y="0"/>
                  </a:lnTo>
                  <a:lnTo>
                    <a:pt x="2217364" y="0"/>
                  </a:lnTo>
                  <a:lnTo>
                    <a:pt x="2218593" y="0"/>
                  </a:lnTo>
                  <a:lnTo>
                    <a:pt x="2219821" y="0"/>
                  </a:lnTo>
                  <a:lnTo>
                    <a:pt x="2221050" y="0"/>
                  </a:lnTo>
                  <a:lnTo>
                    <a:pt x="2222278" y="0"/>
                  </a:lnTo>
                  <a:lnTo>
                    <a:pt x="2223507" y="0"/>
                  </a:lnTo>
                  <a:lnTo>
                    <a:pt x="2224735" y="0"/>
                  </a:lnTo>
                  <a:lnTo>
                    <a:pt x="2225964" y="0"/>
                  </a:lnTo>
                  <a:lnTo>
                    <a:pt x="2227192" y="0"/>
                  </a:lnTo>
                  <a:lnTo>
                    <a:pt x="2228421" y="0"/>
                  </a:lnTo>
                  <a:lnTo>
                    <a:pt x="2229649" y="0"/>
                  </a:lnTo>
                  <a:lnTo>
                    <a:pt x="2230877" y="0"/>
                  </a:lnTo>
                  <a:lnTo>
                    <a:pt x="2232106" y="0"/>
                  </a:lnTo>
                  <a:lnTo>
                    <a:pt x="2233334" y="0"/>
                  </a:lnTo>
                  <a:lnTo>
                    <a:pt x="2234563" y="0"/>
                  </a:lnTo>
                  <a:lnTo>
                    <a:pt x="2235791" y="0"/>
                  </a:lnTo>
                  <a:lnTo>
                    <a:pt x="2237020" y="0"/>
                  </a:lnTo>
                  <a:lnTo>
                    <a:pt x="2238248" y="0"/>
                  </a:lnTo>
                  <a:lnTo>
                    <a:pt x="2239477" y="0"/>
                  </a:lnTo>
                  <a:lnTo>
                    <a:pt x="2240705" y="0"/>
                  </a:lnTo>
                  <a:lnTo>
                    <a:pt x="2241934" y="0"/>
                  </a:lnTo>
                  <a:lnTo>
                    <a:pt x="2243162" y="0"/>
                  </a:lnTo>
                  <a:lnTo>
                    <a:pt x="2244390" y="0"/>
                  </a:lnTo>
                  <a:lnTo>
                    <a:pt x="2245619" y="0"/>
                  </a:lnTo>
                  <a:lnTo>
                    <a:pt x="2246847" y="0"/>
                  </a:lnTo>
                  <a:lnTo>
                    <a:pt x="2248076" y="0"/>
                  </a:lnTo>
                  <a:lnTo>
                    <a:pt x="2249304" y="0"/>
                  </a:lnTo>
                  <a:lnTo>
                    <a:pt x="2250533" y="0"/>
                  </a:lnTo>
                  <a:lnTo>
                    <a:pt x="2251761" y="0"/>
                  </a:lnTo>
                  <a:lnTo>
                    <a:pt x="2252990" y="0"/>
                  </a:lnTo>
                  <a:lnTo>
                    <a:pt x="2254218" y="0"/>
                  </a:lnTo>
                  <a:lnTo>
                    <a:pt x="2255447" y="0"/>
                  </a:lnTo>
                  <a:lnTo>
                    <a:pt x="2256675" y="0"/>
                  </a:lnTo>
                  <a:lnTo>
                    <a:pt x="2257904" y="0"/>
                  </a:lnTo>
                  <a:lnTo>
                    <a:pt x="2259132" y="0"/>
                  </a:lnTo>
                  <a:lnTo>
                    <a:pt x="2260360" y="0"/>
                  </a:lnTo>
                  <a:lnTo>
                    <a:pt x="2261589" y="0"/>
                  </a:lnTo>
                  <a:lnTo>
                    <a:pt x="2262817" y="0"/>
                  </a:lnTo>
                  <a:lnTo>
                    <a:pt x="2264046" y="0"/>
                  </a:lnTo>
                  <a:lnTo>
                    <a:pt x="2265274" y="0"/>
                  </a:lnTo>
                  <a:lnTo>
                    <a:pt x="2266503" y="0"/>
                  </a:lnTo>
                  <a:lnTo>
                    <a:pt x="2267731" y="0"/>
                  </a:lnTo>
                  <a:lnTo>
                    <a:pt x="2268960" y="0"/>
                  </a:lnTo>
                  <a:lnTo>
                    <a:pt x="2270188" y="0"/>
                  </a:lnTo>
                  <a:lnTo>
                    <a:pt x="2271417" y="0"/>
                  </a:lnTo>
                  <a:lnTo>
                    <a:pt x="2272645" y="0"/>
                  </a:lnTo>
                  <a:lnTo>
                    <a:pt x="2273873" y="0"/>
                  </a:lnTo>
                  <a:lnTo>
                    <a:pt x="2275102" y="0"/>
                  </a:lnTo>
                  <a:lnTo>
                    <a:pt x="2276330" y="0"/>
                  </a:lnTo>
                  <a:lnTo>
                    <a:pt x="2277559" y="0"/>
                  </a:lnTo>
                  <a:lnTo>
                    <a:pt x="2278787" y="0"/>
                  </a:lnTo>
                  <a:lnTo>
                    <a:pt x="2280016" y="0"/>
                  </a:lnTo>
                  <a:lnTo>
                    <a:pt x="2281244" y="0"/>
                  </a:lnTo>
                  <a:lnTo>
                    <a:pt x="2282473" y="0"/>
                  </a:lnTo>
                  <a:lnTo>
                    <a:pt x="2283701" y="0"/>
                  </a:lnTo>
                  <a:lnTo>
                    <a:pt x="2284930" y="0"/>
                  </a:lnTo>
                  <a:lnTo>
                    <a:pt x="2286158" y="0"/>
                  </a:lnTo>
                  <a:lnTo>
                    <a:pt x="2287386" y="0"/>
                  </a:lnTo>
                  <a:lnTo>
                    <a:pt x="2288615" y="0"/>
                  </a:lnTo>
                  <a:lnTo>
                    <a:pt x="2289843" y="0"/>
                  </a:lnTo>
                  <a:lnTo>
                    <a:pt x="2291072" y="0"/>
                  </a:lnTo>
                  <a:lnTo>
                    <a:pt x="2292300" y="0"/>
                  </a:lnTo>
                  <a:lnTo>
                    <a:pt x="2293529" y="0"/>
                  </a:lnTo>
                  <a:lnTo>
                    <a:pt x="2294757" y="0"/>
                  </a:lnTo>
                  <a:lnTo>
                    <a:pt x="2295986" y="0"/>
                  </a:lnTo>
                  <a:lnTo>
                    <a:pt x="2297214" y="0"/>
                  </a:lnTo>
                  <a:lnTo>
                    <a:pt x="2298443" y="0"/>
                  </a:lnTo>
                  <a:lnTo>
                    <a:pt x="2299671" y="0"/>
                  </a:lnTo>
                  <a:lnTo>
                    <a:pt x="2300900" y="0"/>
                  </a:lnTo>
                  <a:lnTo>
                    <a:pt x="2302128" y="0"/>
                  </a:lnTo>
                  <a:lnTo>
                    <a:pt x="2303356" y="0"/>
                  </a:lnTo>
                  <a:lnTo>
                    <a:pt x="2304585" y="0"/>
                  </a:lnTo>
                  <a:lnTo>
                    <a:pt x="2305813" y="0"/>
                  </a:lnTo>
                  <a:lnTo>
                    <a:pt x="2307042" y="0"/>
                  </a:lnTo>
                  <a:lnTo>
                    <a:pt x="2308270" y="0"/>
                  </a:lnTo>
                  <a:lnTo>
                    <a:pt x="2309499" y="0"/>
                  </a:lnTo>
                  <a:lnTo>
                    <a:pt x="2310727" y="0"/>
                  </a:lnTo>
                  <a:lnTo>
                    <a:pt x="2311956" y="0"/>
                  </a:lnTo>
                  <a:lnTo>
                    <a:pt x="2313184" y="0"/>
                  </a:lnTo>
                  <a:lnTo>
                    <a:pt x="2314413" y="0"/>
                  </a:lnTo>
                  <a:lnTo>
                    <a:pt x="2315641" y="0"/>
                  </a:lnTo>
                  <a:lnTo>
                    <a:pt x="2316869" y="0"/>
                  </a:lnTo>
                  <a:lnTo>
                    <a:pt x="2318098" y="0"/>
                  </a:lnTo>
                  <a:lnTo>
                    <a:pt x="2319326" y="0"/>
                  </a:lnTo>
                  <a:lnTo>
                    <a:pt x="2320555" y="0"/>
                  </a:lnTo>
                  <a:lnTo>
                    <a:pt x="2321783" y="0"/>
                  </a:lnTo>
                  <a:lnTo>
                    <a:pt x="2323012" y="0"/>
                  </a:lnTo>
                  <a:lnTo>
                    <a:pt x="2324240" y="0"/>
                  </a:lnTo>
                  <a:lnTo>
                    <a:pt x="2325469" y="0"/>
                  </a:lnTo>
                  <a:lnTo>
                    <a:pt x="2326697" y="0"/>
                  </a:lnTo>
                  <a:lnTo>
                    <a:pt x="2327926" y="0"/>
                  </a:lnTo>
                  <a:lnTo>
                    <a:pt x="2329154" y="0"/>
                  </a:lnTo>
                  <a:lnTo>
                    <a:pt x="2330382" y="0"/>
                  </a:lnTo>
                  <a:lnTo>
                    <a:pt x="2331611" y="0"/>
                  </a:lnTo>
                  <a:lnTo>
                    <a:pt x="2332839" y="0"/>
                  </a:lnTo>
                  <a:lnTo>
                    <a:pt x="2334068" y="0"/>
                  </a:lnTo>
                  <a:lnTo>
                    <a:pt x="2335296" y="0"/>
                  </a:lnTo>
                  <a:lnTo>
                    <a:pt x="2336525" y="0"/>
                  </a:lnTo>
                  <a:lnTo>
                    <a:pt x="2337753" y="0"/>
                  </a:lnTo>
                  <a:lnTo>
                    <a:pt x="2338982" y="0"/>
                  </a:lnTo>
                  <a:lnTo>
                    <a:pt x="2340210" y="0"/>
                  </a:lnTo>
                  <a:lnTo>
                    <a:pt x="2341439" y="0"/>
                  </a:lnTo>
                  <a:lnTo>
                    <a:pt x="2342667" y="0"/>
                  </a:lnTo>
                  <a:lnTo>
                    <a:pt x="2343896" y="0"/>
                  </a:lnTo>
                  <a:lnTo>
                    <a:pt x="2345124" y="0"/>
                  </a:lnTo>
                  <a:lnTo>
                    <a:pt x="2346352" y="0"/>
                  </a:lnTo>
                  <a:lnTo>
                    <a:pt x="2347581" y="0"/>
                  </a:lnTo>
                  <a:lnTo>
                    <a:pt x="2348809" y="0"/>
                  </a:lnTo>
                  <a:lnTo>
                    <a:pt x="2350038" y="0"/>
                  </a:lnTo>
                  <a:lnTo>
                    <a:pt x="2351266" y="0"/>
                  </a:lnTo>
                  <a:lnTo>
                    <a:pt x="2352495" y="0"/>
                  </a:lnTo>
                  <a:lnTo>
                    <a:pt x="2353723" y="0"/>
                  </a:lnTo>
                  <a:lnTo>
                    <a:pt x="2354952" y="0"/>
                  </a:lnTo>
                  <a:lnTo>
                    <a:pt x="2356180" y="0"/>
                  </a:lnTo>
                  <a:lnTo>
                    <a:pt x="2357409" y="0"/>
                  </a:lnTo>
                  <a:lnTo>
                    <a:pt x="2358637" y="0"/>
                  </a:lnTo>
                  <a:lnTo>
                    <a:pt x="2359865" y="0"/>
                  </a:lnTo>
                  <a:lnTo>
                    <a:pt x="2361094" y="0"/>
                  </a:lnTo>
                  <a:lnTo>
                    <a:pt x="2362322" y="0"/>
                  </a:lnTo>
                  <a:lnTo>
                    <a:pt x="2363551" y="0"/>
                  </a:lnTo>
                  <a:lnTo>
                    <a:pt x="2364779" y="0"/>
                  </a:lnTo>
                  <a:lnTo>
                    <a:pt x="2366008" y="0"/>
                  </a:lnTo>
                  <a:lnTo>
                    <a:pt x="2367236" y="0"/>
                  </a:lnTo>
                  <a:lnTo>
                    <a:pt x="2368465" y="0"/>
                  </a:lnTo>
                  <a:lnTo>
                    <a:pt x="2369693" y="0"/>
                  </a:lnTo>
                  <a:lnTo>
                    <a:pt x="2370922" y="0"/>
                  </a:lnTo>
                  <a:lnTo>
                    <a:pt x="2372150" y="0"/>
                  </a:lnTo>
                  <a:lnTo>
                    <a:pt x="2373378" y="0"/>
                  </a:lnTo>
                  <a:lnTo>
                    <a:pt x="2374607" y="0"/>
                  </a:lnTo>
                  <a:lnTo>
                    <a:pt x="2375835" y="0"/>
                  </a:lnTo>
                  <a:lnTo>
                    <a:pt x="2377064" y="0"/>
                  </a:lnTo>
                  <a:lnTo>
                    <a:pt x="2378292" y="0"/>
                  </a:lnTo>
                  <a:lnTo>
                    <a:pt x="2379521" y="0"/>
                  </a:lnTo>
                  <a:lnTo>
                    <a:pt x="2380749" y="0"/>
                  </a:lnTo>
                  <a:lnTo>
                    <a:pt x="2381978" y="0"/>
                  </a:lnTo>
                  <a:lnTo>
                    <a:pt x="2383206" y="0"/>
                  </a:lnTo>
                  <a:lnTo>
                    <a:pt x="2384435" y="0"/>
                  </a:lnTo>
                  <a:lnTo>
                    <a:pt x="2385663" y="0"/>
                  </a:lnTo>
                  <a:lnTo>
                    <a:pt x="2386892" y="0"/>
                  </a:lnTo>
                  <a:lnTo>
                    <a:pt x="2388120" y="0"/>
                  </a:lnTo>
                  <a:lnTo>
                    <a:pt x="2389348" y="0"/>
                  </a:lnTo>
                  <a:lnTo>
                    <a:pt x="2390577" y="0"/>
                  </a:lnTo>
                  <a:lnTo>
                    <a:pt x="2391805" y="0"/>
                  </a:lnTo>
                  <a:lnTo>
                    <a:pt x="2393034" y="0"/>
                  </a:lnTo>
                  <a:lnTo>
                    <a:pt x="2394262" y="0"/>
                  </a:lnTo>
                  <a:lnTo>
                    <a:pt x="2395491" y="0"/>
                  </a:lnTo>
                  <a:lnTo>
                    <a:pt x="2396719" y="0"/>
                  </a:lnTo>
                  <a:lnTo>
                    <a:pt x="2397948" y="0"/>
                  </a:lnTo>
                  <a:lnTo>
                    <a:pt x="2399176" y="0"/>
                  </a:lnTo>
                  <a:lnTo>
                    <a:pt x="2400405" y="0"/>
                  </a:lnTo>
                  <a:lnTo>
                    <a:pt x="2401633" y="0"/>
                  </a:lnTo>
                  <a:lnTo>
                    <a:pt x="2402861" y="0"/>
                  </a:lnTo>
                  <a:lnTo>
                    <a:pt x="2404090" y="0"/>
                  </a:lnTo>
                  <a:lnTo>
                    <a:pt x="2405318" y="0"/>
                  </a:lnTo>
                  <a:lnTo>
                    <a:pt x="2406547" y="0"/>
                  </a:lnTo>
                  <a:lnTo>
                    <a:pt x="2407775" y="0"/>
                  </a:lnTo>
                  <a:lnTo>
                    <a:pt x="2409004" y="0"/>
                  </a:lnTo>
                  <a:lnTo>
                    <a:pt x="2410232" y="0"/>
                  </a:lnTo>
                  <a:lnTo>
                    <a:pt x="2411461" y="0"/>
                  </a:lnTo>
                  <a:lnTo>
                    <a:pt x="2412689" y="0"/>
                  </a:lnTo>
                  <a:lnTo>
                    <a:pt x="2413918" y="0"/>
                  </a:lnTo>
                  <a:lnTo>
                    <a:pt x="2415146" y="0"/>
                  </a:lnTo>
                  <a:lnTo>
                    <a:pt x="2416374" y="0"/>
                  </a:lnTo>
                  <a:lnTo>
                    <a:pt x="2417603" y="0"/>
                  </a:lnTo>
                  <a:lnTo>
                    <a:pt x="2418831" y="0"/>
                  </a:lnTo>
                  <a:lnTo>
                    <a:pt x="2420060" y="0"/>
                  </a:lnTo>
                  <a:lnTo>
                    <a:pt x="2421288" y="0"/>
                  </a:lnTo>
                  <a:lnTo>
                    <a:pt x="2422517" y="0"/>
                  </a:lnTo>
                  <a:lnTo>
                    <a:pt x="2423745" y="0"/>
                  </a:lnTo>
                  <a:lnTo>
                    <a:pt x="2424974" y="0"/>
                  </a:lnTo>
                  <a:lnTo>
                    <a:pt x="2426202" y="0"/>
                  </a:lnTo>
                  <a:lnTo>
                    <a:pt x="2427431" y="0"/>
                  </a:lnTo>
                  <a:lnTo>
                    <a:pt x="2428659" y="0"/>
                  </a:lnTo>
                  <a:lnTo>
                    <a:pt x="2429887" y="0"/>
                  </a:lnTo>
                  <a:lnTo>
                    <a:pt x="2431116" y="0"/>
                  </a:lnTo>
                  <a:lnTo>
                    <a:pt x="2432344" y="0"/>
                  </a:lnTo>
                  <a:lnTo>
                    <a:pt x="2433573" y="0"/>
                  </a:lnTo>
                  <a:lnTo>
                    <a:pt x="2434801" y="0"/>
                  </a:lnTo>
                  <a:lnTo>
                    <a:pt x="2436030" y="0"/>
                  </a:lnTo>
                  <a:lnTo>
                    <a:pt x="2437258" y="0"/>
                  </a:lnTo>
                  <a:lnTo>
                    <a:pt x="2438487" y="0"/>
                  </a:lnTo>
                  <a:lnTo>
                    <a:pt x="2439715" y="0"/>
                  </a:lnTo>
                  <a:lnTo>
                    <a:pt x="2440944" y="0"/>
                  </a:lnTo>
                  <a:lnTo>
                    <a:pt x="2442172" y="0"/>
                  </a:lnTo>
                  <a:lnTo>
                    <a:pt x="2443401" y="0"/>
                  </a:lnTo>
                  <a:lnTo>
                    <a:pt x="2444629" y="0"/>
                  </a:lnTo>
                  <a:lnTo>
                    <a:pt x="2445857" y="0"/>
                  </a:lnTo>
                  <a:lnTo>
                    <a:pt x="2447086" y="0"/>
                  </a:lnTo>
                  <a:lnTo>
                    <a:pt x="2448314" y="0"/>
                  </a:lnTo>
                  <a:lnTo>
                    <a:pt x="2449543" y="0"/>
                  </a:lnTo>
                  <a:lnTo>
                    <a:pt x="2450771" y="0"/>
                  </a:lnTo>
                  <a:lnTo>
                    <a:pt x="2452000" y="0"/>
                  </a:lnTo>
                  <a:lnTo>
                    <a:pt x="2453228" y="0"/>
                  </a:lnTo>
                  <a:lnTo>
                    <a:pt x="2454457" y="0"/>
                  </a:lnTo>
                  <a:lnTo>
                    <a:pt x="2455685" y="0"/>
                  </a:lnTo>
                  <a:lnTo>
                    <a:pt x="2456914" y="0"/>
                  </a:lnTo>
                  <a:lnTo>
                    <a:pt x="2458142" y="0"/>
                  </a:lnTo>
                  <a:lnTo>
                    <a:pt x="2459370" y="0"/>
                  </a:lnTo>
                  <a:lnTo>
                    <a:pt x="2460599" y="0"/>
                  </a:lnTo>
                  <a:lnTo>
                    <a:pt x="2461827" y="0"/>
                  </a:lnTo>
                  <a:lnTo>
                    <a:pt x="2463056" y="0"/>
                  </a:lnTo>
                  <a:lnTo>
                    <a:pt x="2464284" y="0"/>
                  </a:lnTo>
                  <a:lnTo>
                    <a:pt x="2465513" y="0"/>
                  </a:lnTo>
                  <a:lnTo>
                    <a:pt x="2466741" y="0"/>
                  </a:lnTo>
                  <a:lnTo>
                    <a:pt x="2467970" y="0"/>
                  </a:lnTo>
                  <a:lnTo>
                    <a:pt x="2469198" y="0"/>
                  </a:lnTo>
                  <a:lnTo>
                    <a:pt x="2470427" y="0"/>
                  </a:lnTo>
                  <a:lnTo>
                    <a:pt x="2471655" y="0"/>
                  </a:lnTo>
                  <a:lnTo>
                    <a:pt x="2472883" y="0"/>
                  </a:lnTo>
                  <a:lnTo>
                    <a:pt x="2474112" y="0"/>
                  </a:lnTo>
                  <a:lnTo>
                    <a:pt x="2475340" y="0"/>
                  </a:lnTo>
                  <a:lnTo>
                    <a:pt x="2476569" y="0"/>
                  </a:lnTo>
                  <a:lnTo>
                    <a:pt x="2477797" y="0"/>
                  </a:lnTo>
                  <a:lnTo>
                    <a:pt x="2479026" y="0"/>
                  </a:lnTo>
                  <a:lnTo>
                    <a:pt x="2480254" y="0"/>
                  </a:lnTo>
                  <a:lnTo>
                    <a:pt x="2481483" y="0"/>
                  </a:lnTo>
                  <a:lnTo>
                    <a:pt x="2482711" y="0"/>
                  </a:lnTo>
                  <a:lnTo>
                    <a:pt x="2483940" y="0"/>
                  </a:lnTo>
                  <a:lnTo>
                    <a:pt x="2485168" y="0"/>
                  </a:lnTo>
                  <a:lnTo>
                    <a:pt x="2486397" y="0"/>
                  </a:lnTo>
                  <a:lnTo>
                    <a:pt x="2487625" y="0"/>
                  </a:lnTo>
                  <a:lnTo>
                    <a:pt x="2488853" y="0"/>
                  </a:lnTo>
                  <a:lnTo>
                    <a:pt x="2490082" y="0"/>
                  </a:lnTo>
                  <a:lnTo>
                    <a:pt x="2491310" y="0"/>
                  </a:lnTo>
                  <a:lnTo>
                    <a:pt x="2492539" y="0"/>
                  </a:lnTo>
                  <a:lnTo>
                    <a:pt x="2493767" y="0"/>
                  </a:lnTo>
                  <a:lnTo>
                    <a:pt x="2494996" y="0"/>
                  </a:lnTo>
                  <a:lnTo>
                    <a:pt x="2496224" y="0"/>
                  </a:lnTo>
                  <a:lnTo>
                    <a:pt x="2497453" y="0"/>
                  </a:lnTo>
                  <a:lnTo>
                    <a:pt x="2498681" y="0"/>
                  </a:lnTo>
                  <a:lnTo>
                    <a:pt x="2499910" y="0"/>
                  </a:lnTo>
                  <a:lnTo>
                    <a:pt x="2501138" y="0"/>
                  </a:lnTo>
                  <a:lnTo>
                    <a:pt x="2502366" y="0"/>
                  </a:lnTo>
                  <a:lnTo>
                    <a:pt x="2503595" y="0"/>
                  </a:lnTo>
                  <a:lnTo>
                    <a:pt x="2504823" y="0"/>
                  </a:lnTo>
                  <a:lnTo>
                    <a:pt x="2506052" y="0"/>
                  </a:lnTo>
                  <a:lnTo>
                    <a:pt x="2507280" y="0"/>
                  </a:lnTo>
                  <a:lnTo>
                    <a:pt x="2508509" y="0"/>
                  </a:lnTo>
                  <a:lnTo>
                    <a:pt x="2509737" y="0"/>
                  </a:lnTo>
                  <a:lnTo>
                    <a:pt x="2510966" y="0"/>
                  </a:lnTo>
                  <a:lnTo>
                    <a:pt x="2512194" y="0"/>
                  </a:lnTo>
                  <a:lnTo>
                    <a:pt x="2513423" y="0"/>
                  </a:lnTo>
                  <a:lnTo>
                    <a:pt x="2514651" y="0"/>
                  </a:lnTo>
                  <a:lnTo>
                    <a:pt x="2515879" y="0"/>
                  </a:lnTo>
                  <a:lnTo>
                    <a:pt x="2517108" y="0"/>
                  </a:lnTo>
                  <a:lnTo>
                    <a:pt x="2518336" y="0"/>
                  </a:lnTo>
                  <a:lnTo>
                    <a:pt x="2519565" y="0"/>
                  </a:lnTo>
                  <a:lnTo>
                    <a:pt x="2520793" y="0"/>
                  </a:lnTo>
                  <a:lnTo>
                    <a:pt x="2522022" y="0"/>
                  </a:lnTo>
                  <a:lnTo>
                    <a:pt x="2523250" y="0"/>
                  </a:lnTo>
                  <a:lnTo>
                    <a:pt x="2524479" y="0"/>
                  </a:lnTo>
                  <a:lnTo>
                    <a:pt x="2525707" y="0"/>
                  </a:lnTo>
                  <a:lnTo>
                    <a:pt x="2526936" y="0"/>
                  </a:lnTo>
                  <a:lnTo>
                    <a:pt x="2528164" y="0"/>
                  </a:lnTo>
                  <a:lnTo>
                    <a:pt x="2529393" y="0"/>
                  </a:lnTo>
                  <a:lnTo>
                    <a:pt x="2530621" y="0"/>
                  </a:lnTo>
                  <a:lnTo>
                    <a:pt x="2531849" y="0"/>
                  </a:lnTo>
                  <a:lnTo>
                    <a:pt x="2533078" y="0"/>
                  </a:lnTo>
                  <a:lnTo>
                    <a:pt x="2534306" y="0"/>
                  </a:lnTo>
                  <a:lnTo>
                    <a:pt x="2535535" y="0"/>
                  </a:lnTo>
                  <a:lnTo>
                    <a:pt x="2536763" y="0"/>
                  </a:lnTo>
                  <a:lnTo>
                    <a:pt x="2537992" y="0"/>
                  </a:lnTo>
                  <a:lnTo>
                    <a:pt x="2539220" y="0"/>
                  </a:lnTo>
                  <a:lnTo>
                    <a:pt x="2540449" y="0"/>
                  </a:lnTo>
                  <a:lnTo>
                    <a:pt x="2541677" y="0"/>
                  </a:lnTo>
                  <a:lnTo>
                    <a:pt x="2542906" y="0"/>
                  </a:lnTo>
                  <a:lnTo>
                    <a:pt x="2544134" y="0"/>
                  </a:lnTo>
                  <a:lnTo>
                    <a:pt x="2545362" y="0"/>
                  </a:lnTo>
                  <a:lnTo>
                    <a:pt x="2546591" y="0"/>
                  </a:lnTo>
                  <a:lnTo>
                    <a:pt x="2547819" y="0"/>
                  </a:lnTo>
                  <a:lnTo>
                    <a:pt x="2549048" y="0"/>
                  </a:lnTo>
                  <a:lnTo>
                    <a:pt x="2550276" y="0"/>
                  </a:lnTo>
                  <a:lnTo>
                    <a:pt x="2551505" y="0"/>
                  </a:lnTo>
                  <a:lnTo>
                    <a:pt x="2552733" y="0"/>
                  </a:lnTo>
                  <a:lnTo>
                    <a:pt x="2553962" y="0"/>
                  </a:lnTo>
                  <a:lnTo>
                    <a:pt x="2555190" y="0"/>
                  </a:lnTo>
                  <a:lnTo>
                    <a:pt x="2556419" y="0"/>
                  </a:lnTo>
                  <a:lnTo>
                    <a:pt x="2557647" y="0"/>
                  </a:lnTo>
                  <a:lnTo>
                    <a:pt x="2558875" y="0"/>
                  </a:lnTo>
                  <a:lnTo>
                    <a:pt x="2560104" y="0"/>
                  </a:lnTo>
                  <a:lnTo>
                    <a:pt x="2561332" y="0"/>
                  </a:lnTo>
                  <a:lnTo>
                    <a:pt x="2562561" y="0"/>
                  </a:lnTo>
                  <a:lnTo>
                    <a:pt x="2563789" y="0"/>
                  </a:lnTo>
                  <a:lnTo>
                    <a:pt x="2565018" y="0"/>
                  </a:lnTo>
                  <a:lnTo>
                    <a:pt x="2566246" y="0"/>
                  </a:lnTo>
                  <a:lnTo>
                    <a:pt x="2567475" y="0"/>
                  </a:lnTo>
                  <a:lnTo>
                    <a:pt x="2568703" y="0"/>
                  </a:lnTo>
                  <a:lnTo>
                    <a:pt x="2569932" y="0"/>
                  </a:lnTo>
                  <a:lnTo>
                    <a:pt x="2571160" y="0"/>
                  </a:lnTo>
                  <a:lnTo>
                    <a:pt x="2572389" y="0"/>
                  </a:lnTo>
                  <a:lnTo>
                    <a:pt x="2573617" y="0"/>
                  </a:lnTo>
                  <a:lnTo>
                    <a:pt x="2574845" y="0"/>
                  </a:lnTo>
                  <a:lnTo>
                    <a:pt x="2576074" y="0"/>
                  </a:lnTo>
                  <a:lnTo>
                    <a:pt x="2577302" y="0"/>
                  </a:lnTo>
                  <a:lnTo>
                    <a:pt x="2578531" y="0"/>
                  </a:lnTo>
                  <a:lnTo>
                    <a:pt x="2579759" y="0"/>
                  </a:lnTo>
                  <a:lnTo>
                    <a:pt x="2580988" y="0"/>
                  </a:lnTo>
                  <a:lnTo>
                    <a:pt x="2582216" y="0"/>
                  </a:lnTo>
                  <a:lnTo>
                    <a:pt x="2583445" y="0"/>
                  </a:lnTo>
                  <a:lnTo>
                    <a:pt x="2584673" y="0"/>
                  </a:lnTo>
                  <a:lnTo>
                    <a:pt x="2585902" y="0"/>
                  </a:lnTo>
                  <a:lnTo>
                    <a:pt x="2587130" y="0"/>
                  </a:lnTo>
                  <a:lnTo>
                    <a:pt x="2588358" y="0"/>
                  </a:lnTo>
                  <a:lnTo>
                    <a:pt x="2589587" y="0"/>
                  </a:lnTo>
                  <a:lnTo>
                    <a:pt x="2590815" y="0"/>
                  </a:lnTo>
                  <a:lnTo>
                    <a:pt x="2592044" y="0"/>
                  </a:lnTo>
                  <a:lnTo>
                    <a:pt x="2593272" y="0"/>
                  </a:lnTo>
                  <a:lnTo>
                    <a:pt x="2594501" y="0"/>
                  </a:lnTo>
                  <a:lnTo>
                    <a:pt x="2595729" y="0"/>
                  </a:lnTo>
                  <a:lnTo>
                    <a:pt x="2596958" y="0"/>
                  </a:lnTo>
                  <a:lnTo>
                    <a:pt x="2598186" y="0"/>
                  </a:lnTo>
                  <a:lnTo>
                    <a:pt x="2599415" y="0"/>
                  </a:lnTo>
                  <a:lnTo>
                    <a:pt x="2600643" y="0"/>
                  </a:lnTo>
                  <a:lnTo>
                    <a:pt x="2601871" y="0"/>
                  </a:lnTo>
                  <a:lnTo>
                    <a:pt x="2603100" y="0"/>
                  </a:lnTo>
                  <a:lnTo>
                    <a:pt x="2604328" y="0"/>
                  </a:lnTo>
                  <a:lnTo>
                    <a:pt x="2605557" y="0"/>
                  </a:lnTo>
                  <a:lnTo>
                    <a:pt x="2606785" y="0"/>
                  </a:lnTo>
                  <a:lnTo>
                    <a:pt x="2608014" y="0"/>
                  </a:lnTo>
                  <a:lnTo>
                    <a:pt x="2609242" y="0"/>
                  </a:lnTo>
                  <a:lnTo>
                    <a:pt x="2610471" y="0"/>
                  </a:lnTo>
                  <a:lnTo>
                    <a:pt x="2611699" y="0"/>
                  </a:lnTo>
                  <a:lnTo>
                    <a:pt x="2612928" y="0"/>
                  </a:lnTo>
                  <a:lnTo>
                    <a:pt x="2614156" y="0"/>
                  </a:lnTo>
                  <a:lnTo>
                    <a:pt x="2615385" y="0"/>
                  </a:lnTo>
                  <a:lnTo>
                    <a:pt x="2616613" y="0"/>
                  </a:lnTo>
                  <a:lnTo>
                    <a:pt x="2617841" y="0"/>
                  </a:lnTo>
                  <a:lnTo>
                    <a:pt x="2619070" y="0"/>
                  </a:lnTo>
                  <a:lnTo>
                    <a:pt x="2620298" y="0"/>
                  </a:lnTo>
                  <a:lnTo>
                    <a:pt x="2621527" y="0"/>
                  </a:lnTo>
                  <a:lnTo>
                    <a:pt x="2622755" y="0"/>
                  </a:lnTo>
                  <a:lnTo>
                    <a:pt x="2623984" y="0"/>
                  </a:lnTo>
                  <a:lnTo>
                    <a:pt x="2625212" y="0"/>
                  </a:lnTo>
                  <a:lnTo>
                    <a:pt x="2626441" y="0"/>
                  </a:lnTo>
                  <a:lnTo>
                    <a:pt x="2627669" y="0"/>
                  </a:lnTo>
                  <a:lnTo>
                    <a:pt x="2628898" y="0"/>
                  </a:lnTo>
                  <a:lnTo>
                    <a:pt x="2630126" y="0"/>
                  </a:lnTo>
                  <a:lnTo>
                    <a:pt x="2631354" y="0"/>
                  </a:lnTo>
                  <a:lnTo>
                    <a:pt x="2632583" y="0"/>
                  </a:lnTo>
                  <a:lnTo>
                    <a:pt x="2633811" y="0"/>
                  </a:lnTo>
                  <a:lnTo>
                    <a:pt x="2635040" y="0"/>
                  </a:lnTo>
                  <a:lnTo>
                    <a:pt x="2636268" y="0"/>
                  </a:lnTo>
                  <a:lnTo>
                    <a:pt x="2637497" y="0"/>
                  </a:lnTo>
                  <a:lnTo>
                    <a:pt x="2638725" y="0"/>
                  </a:lnTo>
                  <a:lnTo>
                    <a:pt x="2639954" y="0"/>
                  </a:lnTo>
                  <a:lnTo>
                    <a:pt x="2641182" y="0"/>
                  </a:lnTo>
                  <a:lnTo>
                    <a:pt x="2642411" y="0"/>
                  </a:lnTo>
                  <a:lnTo>
                    <a:pt x="2643639" y="0"/>
                  </a:lnTo>
                  <a:lnTo>
                    <a:pt x="2644867" y="0"/>
                  </a:lnTo>
                  <a:lnTo>
                    <a:pt x="2646096" y="0"/>
                  </a:lnTo>
                  <a:lnTo>
                    <a:pt x="2647324" y="0"/>
                  </a:lnTo>
                  <a:lnTo>
                    <a:pt x="2648553" y="0"/>
                  </a:lnTo>
                  <a:lnTo>
                    <a:pt x="2649781" y="0"/>
                  </a:lnTo>
                  <a:lnTo>
                    <a:pt x="2651010" y="0"/>
                  </a:lnTo>
                  <a:lnTo>
                    <a:pt x="2652238" y="0"/>
                  </a:lnTo>
                  <a:lnTo>
                    <a:pt x="2653467" y="0"/>
                  </a:lnTo>
                  <a:lnTo>
                    <a:pt x="2654695" y="0"/>
                  </a:lnTo>
                  <a:lnTo>
                    <a:pt x="2655924" y="0"/>
                  </a:lnTo>
                  <a:lnTo>
                    <a:pt x="2657152" y="0"/>
                  </a:lnTo>
                  <a:lnTo>
                    <a:pt x="2658381" y="0"/>
                  </a:lnTo>
                  <a:lnTo>
                    <a:pt x="2659609" y="0"/>
                  </a:lnTo>
                  <a:lnTo>
                    <a:pt x="2660837" y="0"/>
                  </a:lnTo>
                  <a:lnTo>
                    <a:pt x="2662066" y="0"/>
                  </a:lnTo>
                  <a:lnTo>
                    <a:pt x="2663294" y="0"/>
                  </a:lnTo>
                  <a:lnTo>
                    <a:pt x="2664523" y="0"/>
                  </a:lnTo>
                  <a:lnTo>
                    <a:pt x="2665751" y="0"/>
                  </a:lnTo>
                  <a:lnTo>
                    <a:pt x="2666980" y="0"/>
                  </a:lnTo>
                  <a:lnTo>
                    <a:pt x="2668208" y="0"/>
                  </a:lnTo>
                  <a:lnTo>
                    <a:pt x="2669437" y="0"/>
                  </a:lnTo>
                  <a:lnTo>
                    <a:pt x="2670665" y="0"/>
                  </a:lnTo>
                  <a:lnTo>
                    <a:pt x="2671894" y="0"/>
                  </a:lnTo>
                  <a:lnTo>
                    <a:pt x="2673122" y="0"/>
                  </a:lnTo>
                  <a:lnTo>
                    <a:pt x="2674350" y="0"/>
                  </a:lnTo>
                  <a:lnTo>
                    <a:pt x="2675579" y="0"/>
                  </a:lnTo>
                  <a:lnTo>
                    <a:pt x="2676807" y="0"/>
                  </a:lnTo>
                  <a:lnTo>
                    <a:pt x="2678036" y="0"/>
                  </a:lnTo>
                  <a:lnTo>
                    <a:pt x="2679264" y="0"/>
                  </a:lnTo>
                  <a:lnTo>
                    <a:pt x="2680493" y="0"/>
                  </a:lnTo>
                  <a:lnTo>
                    <a:pt x="2681721" y="0"/>
                  </a:lnTo>
                  <a:lnTo>
                    <a:pt x="2682950" y="0"/>
                  </a:lnTo>
                  <a:lnTo>
                    <a:pt x="2684178" y="0"/>
                  </a:lnTo>
                  <a:lnTo>
                    <a:pt x="2685407" y="0"/>
                  </a:lnTo>
                  <a:lnTo>
                    <a:pt x="2686635" y="0"/>
                  </a:lnTo>
                  <a:lnTo>
                    <a:pt x="2687863" y="0"/>
                  </a:lnTo>
                  <a:lnTo>
                    <a:pt x="2689092" y="0"/>
                  </a:lnTo>
                  <a:lnTo>
                    <a:pt x="2690320" y="0"/>
                  </a:lnTo>
                  <a:lnTo>
                    <a:pt x="2691549" y="0"/>
                  </a:lnTo>
                  <a:lnTo>
                    <a:pt x="2692777" y="0"/>
                  </a:lnTo>
                  <a:lnTo>
                    <a:pt x="2694006" y="0"/>
                  </a:lnTo>
                  <a:lnTo>
                    <a:pt x="2695234" y="0"/>
                  </a:lnTo>
                  <a:lnTo>
                    <a:pt x="2696463" y="0"/>
                  </a:lnTo>
                  <a:lnTo>
                    <a:pt x="2697691" y="0"/>
                  </a:lnTo>
                  <a:lnTo>
                    <a:pt x="2698920" y="0"/>
                  </a:lnTo>
                  <a:lnTo>
                    <a:pt x="2700148" y="0"/>
                  </a:lnTo>
                  <a:lnTo>
                    <a:pt x="2701377" y="0"/>
                  </a:lnTo>
                  <a:lnTo>
                    <a:pt x="2702605" y="0"/>
                  </a:lnTo>
                  <a:lnTo>
                    <a:pt x="2703833" y="0"/>
                  </a:lnTo>
                  <a:lnTo>
                    <a:pt x="2705062" y="0"/>
                  </a:lnTo>
                  <a:lnTo>
                    <a:pt x="2706290" y="0"/>
                  </a:lnTo>
                  <a:lnTo>
                    <a:pt x="2707519" y="0"/>
                  </a:lnTo>
                  <a:lnTo>
                    <a:pt x="2708747" y="0"/>
                  </a:lnTo>
                  <a:lnTo>
                    <a:pt x="2709976" y="0"/>
                  </a:lnTo>
                  <a:lnTo>
                    <a:pt x="2711204" y="0"/>
                  </a:lnTo>
                  <a:lnTo>
                    <a:pt x="2712433" y="0"/>
                  </a:lnTo>
                  <a:lnTo>
                    <a:pt x="2713661" y="0"/>
                  </a:lnTo>
                  <a:lnTo>
                    <a:pt x="2714890" y="0"/>
                  </a:lnTo>
                  <a:lnTo>
                    <a:pt x="2716118" y="0"/>
                  </a:lnTo>
                  <a:lnTo>
                    <a:pt x="2717346" y="0"/>
                  </a:lnTo>
                  <a:lnTo>
                    <a:pt x="2718575" y="0"/>
                  </a:lnTo>
                  <a:lnTo>
                    <a:pt x="2719803" y="0"/>
                  </a:lnTo>
                  <a:lnTo>
                    <a:pt x="2721032" y="0"/>
                  </a:lnTo>
                  <a:lnTo>
                    <a:pt x="2722260" y="0"/>
                  </a:lnTo>
                  <a:lnTo>
                    <a:pt x="2723489" y="0"/>
                  </a:lnTo>
                  <a:lnTo>
                    <a:pt x="2724717" y="0"/>
                  </a:lnTo>
                  <a:lnTo>
                    <a:pt x="2725946" y="0"/>
                  </a:lnTo>
                  <a:lnTo>
                    <a:pt x="2727174" y="0"/>
                  </a:lnTo>
                  <a:lnTo>
                    <a:pt x="2728403" y="0"/>
                  </a:lnTo>
                  <a:lnTo>
                    <a:pt x="2729631" y="0"/>
                  </a:lnTo>
                  <a:lnTo>
                    <a:pt x="2730859" y="0"/>
                  </a:lnTo>
                  <a:lnTo>
                    <a:pt x="2732088" y="0"/>
                  </a:lnTo>
                  <a:lnTo>
                    <a:pt x="2733316" y="0"/>
                  </a:lnTo>
                  <a:lnTo>
                    <a:pt x="2734545" y="0"/>
                  </a:lnTo>
                  <a:lnTo>
                    <a:pt x="2735773" y="0"/>
                  </a:lnTo>
                  <a:lnTo>
                    <a:pt x="2737002" y="0"/>
                  </a:lnTo>
                  <a:lnTo>
                    <a:pt x="2738230" y="0"/>
                  </a:lnTo>
                  <a:lnTo>
                    <a:pt x="2739459" y="0"/>
                  </a:lnTo>
                  <a:lnTo>
                    <a:pt x="2740687" y="0"/>
                  </a:lnTo>
                  <a:lnTo>
                    <a:pt x="2741916" y="0"/>
                  </a:lnTo>
                  <a:lnTo>
                    <a:pt x="2743144" y="0"/>
                  </a:lnTo>
                  <a:lnTo>
                    <a:pt x="2744372" y="0"/>
                  </a:lnTo>
                  <a:lnTo>
                    <a:pt x="2745601" y="0"/>
                  </a:lnTo>
                  <a:lnTo>
                    <a:pt x="2746829" y="0"/>
                  </a:lnTo>
                  <a:lnTo>
                    <a:pt x="2748058" y="0"/>
                  </a:lnTo>
                  <a:lnTo>
                    <a:pt x="2749286" y="0"/>
                  </a:lnTo>
                  <a:lnTo>
                    <a:pt x="2750515" y="0"/>
                  </a:lnTo>
                  <a:lnTo>
                    <a:pt x="2751743" y="0"/>
                  </a:lnTo>
                  <a:lnTo>
                    <a:pt x="2752972" y="0"/>
                  </a:lnTo>
                  <a:lnTo>
                    <a:pt x="2754200" y="0"/>
                  </a:lnTo>
                  <a:lnTo>
                    <a:pt x="2755429" y="0"/>
                  </a:lnTo>
                  <a:lnTo>
                    <a:pt x="2756657" y="0"/>
                  </a:lnTo>
                  <a:lnTo>
                    <a:pt x="2757886" y="0"/>
                  </a:lnTo>
                  <a:lnTo>
                    <a:pt x="2759114" y="0"/>
                  </a:lnTo>
                  <a:lnTo>
                    <a:pt x="2760342" y="0"/>
                  </a:lnTo>
                  <a:lnTo>
                    <a:pt x="2761571" y="0"/>
                  </a:lnTo>
                  <a:lnTo>
                    <a:pt x="2762799" y="0"/>
                  </a:lnTo>
                  <a:lnTo>
                    <a:pt x="2764028" y="0"/>
                  </a:lnTo>
                  <a:lnTo>
                    <a:pt x="2765256" y="0"/>
                  </a:lnTo>
                  <a:lnTo>
                    <a:pt x="2766485" y="0"/>
                  </a:lnTo>
                  <a:lnTo>
                    <a:pt x="2767713" y="0"/>
                  </a:lnTo>
                  <a:lnTo>
                    <a:pt x="2768942" y="0"/>
                  </a:lnTo>
                  <a:lnTo>
                    <a:pt x="2770170" y="0"/>
                  </a:lnTo>
                  <a:lnTo>
                    <a:pt x="2771399" y="0"/>
                  </a:lnTo>
                  <a:lnTo>
                    <a:pt x="2772627" y="0"/>
                  </a:lnTo>
                  <a:lnTo>
                    <a:pt x="2773855" y="0"/>
                  </a:lnTo>
                  <a:lnTo>
                    <a:pt x="2775084" y="0"/>
                  </a:lnTo>
                  <a:lnTo>
                    <a:pt x="2776312" y="0"/>
                  </a:lnTo>
                  <a:lnTo>
                    <a:pt x="2777541" y="0"/>
                  </a:lnTo>
                  <a:lnTo>
                    <a:pt x="2778769" y="0"/>
                  </a:lnTo>
                  <a:lnTo>
                    <a:pt x="2779998" y="0"/>
                  </a:lnTo>
                  <a:lnTo>
                    <a:pt x="2781226" y="0"/>
                  </a:lnTo>
                  <a:lnTo>
                    <a:pt x="2782455" y="0"/>
                  </a:lnTo>
                  <a:lnTo>
                    <a:pt x="2783683" y="0"/>
                  </a:lnTo>
                  <a:lnTo>
                    <a:pt x="2784912" y="0"/>
                  </a:lnTo>
                  <a:lnTo>
                    <a:pt x="2786140" y="0"/>
                  </a:lnTo>
                  <a:lnTo>
                    <a:pt x="2787368" y="0"/>
                  </a:lnTo>
                  <a:lnTo>
                    <a:pt x="2788597" y="0"/>
                  </a:lnTo>
                  <a:lnTo>
                    <a:pt x="2789825" y="0"/>
                  </a:lnTo>
                  <a:lnTo>
                    <a:pt x="2791054" y="0"/>
                  </a:lnTo>
                  <a:lnTo>
                    <a:pt x="2792282" y="0"/>
                  </a:lnTo>
                  <a:lnTo>
                    <a:pt x="2793511" y="0"/>
                  </a:lnTo>
                  <a:lnTo>
                    <a:pt x="2794739" y="0"/>
                  </a:lnTo>
                  <a:lnTo>
                    <a:pt x="2795968" y="0"/>
                  </a:lnTo>
                  <a:lnTo>
                    <a:pt x="2797196" y="0"/>
                  </a:lnTo>
                  <a:lnTo>
                    <a:pt x="2798425" y="0"/>
                  </a:lnTo>
                  <a:lnTo>
                    <a:pt x="2799653" y="0"/>
                  </a:lnTo>
                  <a:lnTo>
                    <a:pt x="2800882" y="0"/>
                  </a:lnTo>
                  <a:lnTo>
                    <a:pt x="2802110" y="0"/>
                  </a:lnTo>
                  <a:lnTo>
                    <a:pt x="2803338" y="0"/>
                  </a:lnTo>
                  <a:lnTo>
                    <a:pt x="2804567" y="0"/>
                  </a:lnTo>
                  <a:lnTo>
                    <a:pt x="2805795" y="0"/>
                  </a:lnTo>
                  <a:lnTo>
                    <a:pt x="2807024" y="0"/>
                  </a:lnTo>
                  <a:lnTo>
                    <a:pt x="2808252" y="0"/>
                  </a:lnTo>
                  <a:lnTo>
                    <a:pt x="2809481" y="0"/>
                  </a:lnTo>
                  <a:lnTo>
                    <a:pt x="2810709" y="0"/>
                  </a:lnTo>
                  <a:lnTo>
                    <a:pt x="2811938" y="0"/>
                  </a:lnTo>
                  <a:lnTo>
                    <a:pt x="2813166" y="0"/>
                  </a:lnTo>
                  <a:lnTo>
                    <a:pt x="2814395" y="0"/>
                  </a:lnTo>
                  <a:lnTo>
                    <a:pt x="2815623" y="0"/>
                  </a:lnTo>
                  <a:lnTo>
                    <a:pt x="2816851" y="0"/>
                  </a:lnTo>
                  <a:lnTo>
                    <a:pt x="2818080" y="0"/>
                  </a:lnTo>
                  <a:lnTo>
                    <a:pt x="2819308" y="0"/>
                  </a:lnTo>
                  <a:lnTo>
                    <a:pt x="2820537" y="0"/>
                  </a:lnTo>
                  <a:lnTo>
                    <a:pt x="2821765" y="0"/>
                  </a:lnTo>
                  <a:lnTo>
                    <a:pt x="2822994" y="0"/>
                  </a:lnTo>
                  <a:lnTo>
                    <a:pt x="2824222" y="0"/>
                  </a:lnTo>
                  <a:lnTo>
                    <a:pt x="2825451" y="0"/>
                  </a:lnTo>
                  <a:lnTo>
                    <a:pt x="2826679" y="0"/>
                  </a:lnTo>
                  <a:lnTo>
                    <a:pt x="2827908" y="0"/>
                  </a:lnTo>
                  <a:lnTo>
                    <a:pt x="2829136" y="0"/>
                  </a:lnTo>
                  <a:lnTo>
                    <a:pt x="2830364" y="0"/>
                  </a:lnTo>
                  <a:lnTo>
                    <a:pt x="2831593" y="0"/>
                  </a:lnTo>
                  <a:lnTo>
                    <a:pt x="2832821" y="0"/>
                  </a:lnTo>
                  <a:lnTo>
                    <a:pt x="2834050" y="0"/>
                  </a:lnTo>
                  <a:lnTo>
                    <a:pt x="2835278" y="0"/>
                  </a:lnTo>
                  <a:lnTo>
                    <a:pt x="2836507" y="0"/>
                  </a:lnTo>
                  <a:lnTo>
                    <a:pt x="2837735" y="0"/>
                  </a:lnTo>
                  <a:lnTo>
                    <a:pt x="2838964" y="0"/>
                  </a:lnTo>
                  <a:lnTo>
                    <a:pt x="2840192" y="0"/>
                  </a:lnTo>
                  <a:lnTo>
                    <a:pt x="2841421" y="0"/>
                  </a:lnTo>
                  <a:lnTo>
                    <a:pt x="2842649" y="0"/>
                  </a:lnTo>
                  <a:lnTo>
                    <a:pt x="2843878" y="0"/>
                  </a:lnTo>
                  <a:lnTo>
                    <a:pt x="2845106" y="0"/>
                  </a:lnTo>
                  <a:lnTo>
                    <a:pt x="2846334" y="0"/>
                  </a:lnTo>
                  <a:lnTo>
                    <a:pt x="2847563" y="0"/>
                  </a:lnTo>
                  <a:lnTo>
                    <a:pt x="2848791" y="0"/>
                  </a:lnTo>
                  <a:lnTo>
                    <a:pt x="2850020" y="0"/>
                  </a:lnTo>
                  <a:lnTo>
                    <a:pt x="2851248" y="0"/>
                  </a:lnTo>
                  <a:lnTo>
                    <a:pt x="2852477" y="0"/>
                  </a:lnTo>
                  <a:lnTo>
                    <a:pt x="2853705" y="0"/>
                  </a:lnTo>
                  <a:lnTo>
                    <a:pt x="2854934" y="0"/>
                  </a:lnTo>
                  <a:lnTo>
                    <a:pt x="2856162" y="0"/>
                  </a:lnTo>
                  <a:lnTo>
                    <a:pt x="2857391" y="0"/>
                  </a:lnTo>
                  <a:lnTo>
                    <a:pt x="2858619" y="0"/>
                  </a:lnTo>
                  <a:lnTo>
                    <a:pt x="2859847" y="0"/>
                  </a:lnTo>
                  <a:lnTo>
                    <a:pt x="2861076" y="0"/>
                  </a:lnTo>
                  <a:lnTo>
                    <a:pt x="2862304" y="0"/>
                  </a:lnTo>
                  <a:lnTo>
                    <a:pt x="2863533" y="0"/>
                  </a:lnTo>
                  <a:lnTo>
                    <a:pt x="2864761" y="0"/>
                  </a:lnTo>
                  <a:lnTo>
                    <a:pt x="2865990" y="0"/>
                  </a:lnTo>
                  <a:lnTo>
                    <a:pt x="2867218" y="0"/>
                  </a:lnTo>
                  <a:lnTo>
                    <a:pt x="2868447" y="0"/>
                  </a:lnTo>
                  <a:lnTo>
                    <a:pt x="2869675" y="0"/>
                  </a:lnTo>
                  <a:lnTo>
                    <a:pt x="2870904" y="0"/>
                  </a:lnTo>
                  <a:lnTo>
                    <a:pt x="2872132" y="0"/>
                  </a:lnTo>
                  <a:lnTo>
                    <a:pt x="2873360" y="0"/>
                  </a:lnTo>
                  <a:lnTo>
                    <a:pt x="2874589" y="0"/>
                  </a:lnTo>
                  <a:lnTo>
                    <a:pt x="2875817" y="0"/>
                  </a:lnTo>
                  <a:lnTo>
                    <a:pt x="2877046" y="0"/>
                  </a:lnTo>
                  <a:lnTo>
                    <a:pt x="2878274" y="0"/>
                  </a:lnTo>
                  <a:lnTo>
                    <a:pt x="2879503" y="0"/>
                  </a:lnTo>
                  <a:lnTo>
                    <a:pt x="2880731" y="0"/>
                  </a:lnTo>
                  <a:lnTo>
                    <a:pt x="2881960" y="0"/>
                  </a:lnTo>
                  <a:lnTo>
                    <a:pt x="2883188" y="0"/>
                  </a:lnTo>
                  <a:lnTo>
                    <a:pt x="2884417" y="0"/>
                  </a:lnTo>
                  <a:lnTo>
                    <a:pt x="2885645" y="0"/>
                  </a:lnTo>
                  <a:lnTo>
                    <a:pt x="2886874" y="0"/>
                  </a:lnTo>
                  <a:lnTo>
                    <a:pt x="2888102" y="0"/>
                  </a:lnTo>
                  <a:lnTo>
                    <a:pt x="2889330" y="0"/>
                  </a:lnTo>
                  <a:lnTo>
                    <a:pt x="2890559" y="0"/>
                  </a:lnTo>
                  <a:lnTo>
                    <a:pt x="2891787" y="0"/>
                  </a:lnTo>
                  <a:lnTo>
                    <a:pt x="2893016" y="0"/>
                  </a:lnTo>
                  <a:lnTo>
                    <a:pt x="2894244" y="0"/>
                  </a:lnTo>
                  <a:lnTo>
                    <a:pt x="2895473" y="0"/>
                  </a:lnTo>
                  <a:lnTo>
                    <a:pt x="2896701" y="0"/>
                  </a:lnTo>
                  <a:lnTo>
                    <a:pt x="2897930" y="0"/>
                  </a:lnTo>
                  <a:lnTo>
                    <a:pt x="2899158" y="0"/>
                  </a:lnTo>
                  <a:lnTo>
                    <a:pt x="2900387" y="0"/>
                  </a:lnTo>
                  <a:lnTo>
                    <a:pt x="2901615" y="0"/>
                  </a:lnTo>
                  <a:lnTo>
                    <a:pt x="2902843" y="0"/>
                  </a:lnTo>
                  <a:lnTo>
                    <a:pt x="2904072" y="0"/>
                  </a:lnTo>
                  <a:lnTo>
                    <a:pt x="2905300" y="0"/>
                  </a:lnTo>
                  <a:lnTo>
                    <a:pt x="2906529" y="0"/>
                  </a:lnTo>
                  <a:lnTo>
                    <a:pt x="2907757" y="0"/>
                  </a:lnTo>
                  <a:lnTo>
                    <a:pt x="2908986" y="0"/>
                  </a:lnTo>
                  <a:lnTo>
                    <a:pt x="2910214" y="0"/>
                  </a:lnTo>
                  <a:lnTo>
                    <a:pt x="2911443" y="0"/>
                  </a:lnTo>
                  <a:lnTo>
                    <a:pt x="2912671" y="0"/>
                  </a:lnTo>
                  <a:lnTo>
                    <a:pt x="2913900" y="0"/>
                  </a:lnTo>
                  <a:lnTo>
                    <a:pt x="2915128" y="0"/>
                  </a:lnTo>
                  <a:lnTo>
                    <a:pt x="2916356" y="0"/>
                  </a:lnTo>
                  <a:lnTo>
                    <a:pt x="2917585" y="0"/>
                  </a:lnTo>
                  <a:lnTo>
                    <a:pt x="2918813" y="0"/>
                  </a:lnTo>
                  <a:lnTo>
                    <a:pt x="2920042" y="0"/>
                  </a:lnTo>
                  <a:lnTo>
                    <a:pt x="2921270" y="0"/>
                  </a:lnTo>
                  <a:lnTo>
                    <a:pt x="2922499" y="0"/>
                  </a:lnTo>
                  <a:lnTo>
                    <a:pt x="2923727" y="0"/>
                  </a:lnTo>
                  <a:lnTo>
                    <a:pt x="2924956" y="0"/>
                  </a:lnTo>
                  <a:lnTo>
                    <a:pt x="2926184" y="0"/>
                  </a:lnTo>
                  <a:lnTo>
                    <a:pt x="2927413" y="0"/>
                  </a:lnTo>
                  <a:lnTo>
                    <a:pt x="2928641" y="0"/>
                  </a:lnTo>
                  <a:lnTo>
                    <a:pt x="2929870" y="0"/>
                  </a:lnTo>
                  <a:lnTo>
                    <a:pt x="2931098" y="0"/>
                  </a:lnTo>
                  <a:lnTo>
                    <a:pt x="2932326" y="0"/>
                  </a:lnTo>
                  <a:lnTo>
                    <a:pt x="2933555" y="0"/>
                  </a:lnTo>
                  <a:lnTo>
                    <a:pt x="2934783" y="0"/>
                  </a:lnTo>
                  <a:lnTo>
                    <a:pt x="2936012" y="0"/>
                  </a:lnTo>
                  <a:lnTo>
                    <a:pt x="2937240" y="0"/>
                  </a:lnTo>
                  <a:lnTo>
                    <a:pt x="2938469" y="0"/>
                  </a:lnTo>
                  <a:lnTo>
                    <a:pt x="2939697" y="0"/>
                  </a:lnTo>
                  <a:lnTo>
                    <a:pt x="2940926" y="0"/>
                  </a:lnTo>
                  <a:lnTo>
                    <a:pt x="2942154" y="0"/>
                  </a:lnTo>
                  <a:lnTo>
                    <a:pt x="2943383" y="0"/>
                  </a:lnTo>
                  <a:lnTo>
                    <a:pt x="2944611" y="0"/>
                  </a:lnTo>
                  <a:lnTo>
                    <a:pt x="2945839" y="0"/>
                  </a:lnTo>
                  <a:lnTo>
                    <a:pt x="2947068" y="0"/>
                  </a:lnTo>
                  <a:lnTo>
                    <a:pt x="2948296" y="0"/>
                  </a:lnTo>
                  <a:lnTo>
                    <a:pt x="2949525" y="0"/>
                  </a:lnTo>
                  <a:lnTo>
                    <a:pt x="2950753" y="0"/>
                  </a:lnTo>
                  <a:lnTo>
                    <a:pt x="2951982" y="0"/>
                  </a:lnTo>
                  <a:lnTo>
                    <a:pt x="2953210" y="0"/>
                  </a:lnTo>
                  <a:lnTo>
                    <a:pt x="2954439" y="0"/>
                  </a:lnTo>
                  <a:lnTo>
                    <a:pt x="2955667" y="0"/>
                  </a:lnTo>
                  <a:lnTo>
                    <a:pt x="2956896" y="0"/>
                  </a:lnTo>
                  <a:lnTo>
                    <a:pt x="2958124" y="0"/>
                  </a:lnTo>
                  <a:lnTo>
                    <a:pt x="2959352" y="0"/>
                  </a:lnTo>
                  <a:lnTo>
                    <a:pt x="2960581" y="0"/>
                  </a:lnTo>
                  <a:lnTo>
                    <a:pt x="2961809" y="0"/>
                  </a:lnTo>
                  <a:lnTo>
                    <a:pt x="2963038" y="0"/>
                  </a:lnTo>
                  <a:lnTo>
                    <a:pt x="2964266" y="0"/>
                  </a:lnTo>
                  <a:lnTo>
                    <a:pt x="2965495" y="0"/>
                  </a:lnTo>
                  <a:lnTo>
                    <a:pt x="2966723" y="0"/>
                  </a:lnTo>
                  <a:lnTo>
                    <a:pt x="2967952" y="0"/>
                  </a:lnTo>
                  <a:lnTo>
                    <a:pt x="2969180" y="0"/>
                  </a:lnTo>
                  <a:lnTo>
                    <a:pt x="2970409" y="0"/>
                  </a:lnTo>
                  <a:lnTo>
                    <a:pt x="2971637" y="0"/>
                  </a:lnTo>
                  <a:lnTo>
                    <a:pt x="2972866" y="0"/>
                  </a:lnTo>
                  <a:lnTo>
                    <a:pt x="2974094" y="0"/>
                  </a:lnTo>
                  <a:lnTo>
                    <a:pt x="2975322" y="0"/>
                  </a:lnTo>
                  <a:lnTo>
                    <a:pt x="2976551" y="0"/>
                  </a:lnTo>
                  <a:lnTo>
                    <a:pt x="2977779" y="0"/>
                  </a:lnTo>
                  <a:lnTo>
                    <a:pt x="2979008" y="0"/>
                  </a:lnTo>
                  <a:lnTo>
                    <a:pt x="2980236" y="0"/>
                  </a:lnTo>
                  <a:lnTo>
                    <a:pt x="2981465" y="0"/>
                  </a:lnTo>
                  <a:lnTo>
                    <a:pt x="2982693" y="0"/>
                  </a:lnTo>
                  <a:lnTo>
                    <a:pt x="2983922" y="0"/>
                  </a:lnTo>
                  <a:lnTo>
                    <a:pt x="2985150" y="0"/>
                  </a:lnTo>
                  <a:lnTo>
                    <a:pt x="2986379" y="0"/>
                  </a:lnTo>
                  <a:lnTo>
                    <a:pt x="2987607" y="0"/>
                  </a:lnTo>
                  <a:lnTo>
                    <a:pt x="2988835" y="0"/>
                  </a:lnTo>
                  <a:lnTo>
                    <a:pt x="2990064" y="0"/>
                  </a:lnTo>
                  <a:lnTo>
                    <a:pt x="2991292" y="0"/>
                  </a:lnTo>
                  <a:lnTo>
                    <a:pt x="2992521" y="0"/>
                  </a:lnTo>
                  <a:lnTo>
                    <a:pt x="2993749" y="0"/>
                  </a:lnTo>
                  <a:lnTo>
                    <a:pt x="2994978" y="0"/>
                  </a:lnTo>
                  <a:lnTo>
                    <a:pt x="2996206" y="0"/>
                  </a:lnTo>
                  <a:lnTo>
                    <a:pt x="2997435" y="0"/>
                  </a:lnTo>
                  <a:lnTo>
                    <a:pt x="2998663" y="0"/>
                  </a:lnTo>
                  <a:lnTo>
                    <a:pt x="2999892" y="0"/>
                  </a:lnTo>
                  <a:lnTo>
                    <a:pt x="3001120" y="0"/>
                  </a:lnTo>
                  <a:lnTo>
                    <a:pt x="3002348" y="0"/>
                  </a:lnTo>
                  <a:lnTo>
                    <a:pt x="3003577" y="0"/>
                  </a:lnTo>
                  <a:lnTo>
                    <a:pt x="3004805" y="0"/>
                  </a:lnTo>
                  <a:lnTo>
                    <a:pt x="3006034" y="0"/>
                  </a:lnTo>
                  <a:lnTo>
                    <a:pt x="3007262" y="0"/>
                  </a:lnTo>
                  <a:lnTo>
                    <a:pt x="3008491" y="0"/>
                  </a:lnTo>
                  <a:lnTo>
                    <a:pt x="3009719" y="0"/>
                  </a:lnTo>
                  <a:lnTo>
                    <a:pt x="3010948" y="0"/>
                  </a:lnTo>
                  <a:lnTo>
                    <a:pt x="3012176" y="0"/>
                  </a:lnTo>
                  <a:lnTo>
                    <a:pt x="3013405" y="0"/>
                  </a:lnTo>
                  <a:lnTo>
                    <a:pt x="3014633" y="0"/>
                  </a:lnTo>
                  <a:lnTo>
                    <a:pt x="3015862" y="0"/>
                  </a:lnTo>
                  <a:lnTo>
                    <a:pt x="3017090" y="0"/>
                  </a:lnTo>
                  <a:lnTo>
                    <a:pt x="3018318" y="0"/>
                  </a:lnTo>
                  <a:lnTo>
                    <a:pt x="3019547" y="0"/>
                  </a:lnTo>
                  <a:lnTo>
                    <a:pt x="3020775" y="0"/>
                  </a:lnTo>
                  <a:lnTo>
                    <a:pt x="3022004" y="0"/>
                  </a:lnTo>
                  <a:lnTo>
                    <a:pt x="3023232" y="0"/>
                  </a:lnTo>
                  <a:lnTo>
                    <a:pt x="3024461" y="0"/>
                  </a:lnTo>
                  <a:lnTo>
                    <a:pt x="3025689" y="0"/>
                  </a:lnTo>
                  <a:lnTo>
                    <a:pt x="3026918" y="0"/>
                  </a:lnTo>
                  <a:lnTo>
                    <a:pt x="3028146" y="0"/>
                  </a:lnTo>
                  <a:lnTo>
                    <a:pt x="3029375" y="0"/>
                  </a:lnTo>
                  <a:lnTo>
                    <a:pt x="3030603" y="0"/>
                  </a:lnTo>
                  <a:lnTo>
                    <a:pt x="3031831" y="0"/>
                  </a:lnTo>
                  <a:lnTo>
                    <a:pt x="3033060" y="0"/>
                  </a:lnTo>
                  <a:lnTo>
                    <a:pt x="3034288" y="0"/>
                  </a:lnTo>
                  <a:lnTo>
                    <a:pt x="3035517" y="0"/>
                  </a:lnTo>
                  <a:lnTo>
                    <a:pt x="3036745" y="0"/>
                  </a:lnTo>
                  <a:lnTo>
                    <a:pt x="3037974" y="0"/>
                  </a:lnTo>
                  <a:lnTo>
                    <a:pt x="3039202" y="0"/>
                  </a:lnTo>
                  <a:lnTo>
                    <a:pt x="3040431" y="0"/>
                  </a:lnTo>
                  <a:lnTo>
                    <a:pt x="3041659" y="0"/>
                  </a:lnTo>
                  <a:lnTo>
                    <a:pt x="3042888" y="0"/>
                  </a:lnTo>
                  <a:lnTo>
                    <a:pt x="3044116" y="0"/>
                  </a:lnTo>
                  <a:lnTo>
                    <a:pt x="3045344" y="0"/>
                  </a:lnTo>
                  <a:lnTo>
                    <a:pt x="3046573" y="0"/>
                  </a:lnTo>
                  <a:lnTo>
                    <a:pt x="3047801" y="0"/>
                  </a:lnTo>
                  <a:lnTo>
                    <a:pt x="3049030" y="0"/>
                  </a:lnTo>
                  <a:lnTo>
                    <a:pt x="3050258" y="0"/>
                  </a:lnTo>
                  <a:lnTo>
                    <a:pt x="3051487" y="0"/>
                  </a:lnTo>
                  <a:lnTo>
                    <a:pt x="3052715" y="0"/>
                  </a:lnTo>
                  <a:lnTo>
                    <a:pt x="3053944" y="0"/>
                  </a:lnTo>
                  <a:lnTo>
                    <a:pt x="3055172" y="0"/>
                  </a:lnTo>
                  <a:lnTo>
                    <a:pt x="3056401" y="0"/>
                  </a:lnTo>
                  <a:lnTo>
                    <a:pt x="3057629" y="0"/>
                  </a:lnTo>
                  <a:lnTo>
                    <a:pt x="3058857" y="0"/>
                  </a:lnTo>
                  <a:lnTo>
                    <a:pt x="3060086" y="0"/>
                  </a:lnTo>
                  <a:lnTo>
                    <a:pt x="3061314" y="0"/>
                  </a:lnTo>
                  <a:lnTo>
                    <a:pt x="3062543" y="0"/>
                  </a:lnTo>
                  <a:lnTo>
                    <a:pt x="3063771" y="0"/>
                  </a:lnTo>
                  <a:lnTo>
                    <a:pt x="3065000" y="0"/>
                  </a:lnTo>
                  <a:lnTo>
                    <a:pt x="3066228" y="0"/>
                  </a:lnTo>
                  <a:lnTo>
                    <a:pt x="3067457" y="0"/>
                  </a:lnTo>
                  <a:lnTo>
                    <a:pt x="3068685" y="0"/>
                  </a:lnTo>
                  <a:lnTo>
                    <a:pt x="3069914" y="0"/>
                  </a:lnTo>
                  <a:lnTo>
                    <a:pt x="3071142" y="0"/>
                  </a:lnTo>
                  <a:lnTo>
                    <a:pt x="3072371" y="0"/>
                  </a:lnTo>
                  <a:lnTo>
                    <a:pt x="3073599" y="0"/>
                  </a:lnTo>
                  <a:lnTo>
                    <a:pt x="3074827" y="0"/>
                  </a:lnTo>
                  <a:lnTo>
                    <a:pt x="3076056" y="0"/>
                  </a:lnTo>
                  <a:lnTo>
                    <a:pt x="3077284" y="0"/>
                  </a:lnTo>
                  <a:lnTo>
                    <a:pt x="3078513" y="0"/>
                  </a:lnTo>
                  <a:lnTo>
                    <a:pt x="3079741" y="0"/>
                  </a:lnTo>
                  <a:lnTo>
                    <a:pt x="3080970" y="0"/>
                  </a:lnTo>
                  <a:lnTo>
                    <a:pt x="3082198" y="0"/>
                  </a:lnTo>
                  <a:lnTo>
                    <a:pt x="3083427" y="0"/>
                  </a:lnTo>
                  <a:lnTo>
                    <a:pt x="3084655" y="0"/>
                  </a:lnTo>
                  <a:lnTo>
                    <a:pt x="3085884" y="0"/>
                  </a:lnTo>
                  <a:lnTo>
                    <a:pt x="3087112" y="0"/>
                  </a:lnTo>
                  <a:lnTo>
                    <a:pt x="3088340" y="0"/>
                  </a:lnTo>
                  <a:lnTo>
                    <a:pt x="3089569" y="0"/>
                  </a:lnTo>
                  <a:lnTo>
                    <a:pt x="3090797" y="0"/>
                  </a:lnTo>
                  <a:lnTo>
                    <a:pt x="3092026" y="0"/>
                  </a:lnTo>
                  <a:lnTo>
                    <a:pt x="3093254" y="0"/>
                  </a:lnTo>
                  <a:lnTo>
                    <a:pt x="3094483" y="0"/>
                  </a:lnTo>
                  <a:lnTo>
                    <a:pt x="3095711" y="0"/>
                  </a:lnTo>
                  <a:lnTo>
                    <a:pt x="3096940" y="0"/>
                  </a:lnTo>
                  <a:lnTo>
                    <a:pt x="3098168" y="0"/>
                  </a:lnTo>
                  <a:lnTo>
                    <a:pt x="3099397" y="0"/>
                  </a:lnTo>
                  <a:lnTo>
                    <a:pt x="3100625" y="0"/>
                  </a:lnTo>
                  <a:lnTo>
                    <a:pt x="3101853" y="0"/>
                  </a:lnTo>
                  <a:lnTo>
                    <a:pt x="3103082" y="0"/>
                  </a:lnTo>
                  <a:lnTo>
                    <a:pt x="3104310" y="0"/>
                  </a:lnTo>
                  <a:lnTo>
                    <a:pt x="3105539" y="0"/>
                  </a:lnTo>
                  <a:lnTo>
                    <a:pt x="3106767" y="0"/>
                  </a:lnTo>
                  <a:lnTo>
                    <a:pt x="3107996" y="0"/>
                  </a:lnTo>
                  <a:lnTo>
                    <a:pt x="3109224" y="0"/>
                  </a:lnTo>
                  <a:lnTo>
                    <a:pt x="3110453" y="0"/>
                  </a:lnTo>
                  <a:lnTo>
                    <a:pt x="3111681" y="0"/>
                  </a:lnTo>
                  <a:lnTo>
                    <a:pt x="3112910" y="0"/>
                  </a:lnTo>
                  <a:lnTo>
                    <a:pt x="3114138" y="0"/>
                  </a:lnTo>
                  <a:lnTo>
                    <a:pt x="3115367" y="0"/>
                  </a:lnTo>
                  <a:lnTo>
                    <a:pt x="3116595" y="0"/>
                  </a:lnTo>
                  <a:lnTo>
                    <a:pt x="3117823" y="0"/>
                  </a:lnTo>
                  <a:lnTo>
                    <a:pt x="3119052" y="0"/>
                  </a:lnTo>
                  <a:lnTo>
                    <a:pt x="3120280" y="0"/>
                  </a:lnTo>
                  <a:lnTo>
                    <a:pt x="3121509" y="0"/>
                  </a:lnTo>
                  <a:lnTo>
                    <a:pt x="3122737" y="0"/>
                  </a:lnTo>
                  <a:lnTo>
                    <a:pt x="3123966" y="0"/>
                  </a:lnTo>
                  <a:lnTo>
                    <a:pt x="3125194" y="0"/>
                  </a:lnTo>
                  <a:lnTo>
                    <a:pt x="3126423" y="0"/>
                  </a:lnTo>
                  <a:lnTo>
                    <a:pt x="3127651" y="0"/>
                  </a:lnTo>
                  <a:lnTo>
                    <a:pt x="3128880" y="0"/>
                  </a:lnTo>
                  <a:lnTo>
                    <a:pt x="3130108" y="0"/>
                  </a:lnTo>
                  <a:lnTo>
                    <a:pt x="3131336" y="0"/>
                  </a:lnTo>
                  <a:lnTo>
                    <a:pt x="3132565" y="0"/>
                  </a:lnTo>
                  <a:lnTo>
                    <a:pt x="3133793" y="0"/>
                  </a:lnTo>
                  <a:lnTo>
                    <a:pt x="3135022" y="0"/>
                  </a:lnTo>
                  <a:lnTo>
                    <a:pt x="3136250" y="0"/>
                  </a:lnTo>
                  <a:lnTo>
                    <a:pt x="3137479" y="0"/>
                  </a:lnTo>
                  <a:lnTo>
                    <a:pt x="3138707" y="0"/>
                  </a:lnTo>
                  <a:lnTo>
                    <a:pt x="3139936" y="0"/>
                  </a:lnTo>
                  <a:lnTo>
                    <a:pt x="3141164" y="0"/>
                  </a:lnTo>
                  <a:lnTo>
                    <a:pt x="3142393" y="0"/>
                  </a:lnTo>
                  <a:lnTo>
                    <a:pt x="3143621" y="0"/>
                  </a:lnTo>
                  <a:lnTo>
                    <a:pt x="3144849" y="0"/>
                  </a:lnTo>
                  <a:lnTo>
                    <a:pt x="3146078" y="0"/>
                  </a:lnTo>
                  <a:lnTo>
                    <a:pt x="3147306" y="0"/>
                  </a:lnTo>
                  <a:lnTo>
                    <a:pt x="3148535" y="0"/>
                  </a:lnTo>
                  <a:lnTo>
                    <a:pt x="3149763" y="0"/>
                  </a:lnTo>
                  <a:lnTo>
                    <a:pt x="3150992" y="0"/>
                  </a:lnTo>
                  <a:lnTo>
                    <a:pt x="3152220" y="0"/>
                  </a:lnTo>
                  <a:lnTo>
                    <a:pt x="3153449" y="0"/>
                  </a:lnTo>
                  <a:lnTo>
                    <a:pt x="3154677" y="0"/>
                  </a:lnTo>
                  <a:lnTo>
                    <a:pt x="3155906" y="0"/>
                  </a:lnTo>
                  <a:lnTo>
                    <a:pt x="3157134" y="0"/>
                  </a:lnTo>
                  <a:lnTo>
                    <a:pt x="3158363" y="0"/>
                  </a:lnTo>
                  <a:lnTo>
                    <a:pt x="3159591" y="0"/>
                  </a:lnTo>
                  <a:lnTo>
                    <a:pt x="3160819" y="0"/>
                  </a:lnTo>
                  <a:lnTo>
                    <a:pt x="3162048" y="0"/>
                  </a:lnTo>
                  <a:lnTo>
                    <a:pt x="3163276" y="0"/>
                  </a:lnTo>
                  <a:lnTo>
                    <a:pt x="3164505" y="0"/>
                  </a:lnTo>
                  <a:lnTo>
                    <a:pt x="3165733" y="0"/>
                  </a:lnTo>
                  <a:lnTo>
                    <a:pt x="3166962" y="0"/>
                  </a:lnTo>
                  <a:lnTo>
                    <a:pt x="3168190" y="0"/>
                  </a:lnTo>
                  <a:lnTo>
                    <a:pt x="3169419" y="0"/>
                  </a:lnTo>
                  <a:lnTo>
                    <a:pt x="3170647" y="0"/>
                  </a:lnTo>
                  <a:lnTo>
                    <a:pt x="3171876" y="0"/>
                  </a:lnTo>
                  <a:lnTo>
                    <a:pt x="3173104" y="0"/>
                  </a:lnTo>
                  <a:lnTo>
                    <a:pt x="3174332" y="0"/>
                  </a:lnTo>
                  <a:lnTo>
                    <a:pt x="3175561" y="0"/>
                  </a:lnTo>
                  <a:lnTo>
                    <a:pt x="3176789" y="0"/>
                  </a:lnTo>
                  <a:lnTo>
                    <a:pt x="3178018" y="0"/>
                  </a:lnTo>
                  <a:lnTo>
                    <a:pt x="3179246" y="0"/>
                  </a:lnTo>
                  <a:lnTo>
                    <a:pt x="3180475" y="0"/>
                  </a:lnTo>
                  <a:lnTo>
                    <a:pt x="3181703" y="0"/>
                  </a:lnTo>
                  <a:lnTo>
                    <a:pt x="3182932" y="0"/>
                  </a:lnTo>
                  <a:lnTo>
                    <a:pt x="3184160" y="0"/>
                  </a:lnTo>
                  <a:lnTo>
                    <a:pt x="3185389" y="0"/>
                  </a:lnTo>
                  <a:lnTo>
                    <a:pt x="3186617" y="0"/>
                  </a:lnTo>
                  <a:lnTo>
                    <a:pt x="3187845" y="0"/>
                  </a:lnTo>
                  <a:lnTo>
                    <a:pt x="3189074" y="0"/>
                  </a:lnTo>
                  <a:lnTo>
                    <a:pt x="3190302" y="0"/>
                  </a:lnTo>
                  <a:lnTo>
                    <a:pt x="3191531" y="0"/>
                  </a:lnTo>
                  <a:lnTo>
                    <a:pt x="3192759" y="0"/>
                  </a:lnTo>
                  <a:lnTo>
                    <a:pt x="3193988" y="0"/>
                  </a:lnTo>
                  <a:lnTo>
                    <a:pt x="3195216" y="0"/>
                  </a:lnTo>
                  <a:lnTo>
                    <a:pt x="3196445" y="0"/>
                  </a:lnTo>
                  <a:lnTo>
                    <a:pt x="3197673" y="0"/>
                  </a:lnTo>
                  <a:lnTo>
                    <a:pt x="3198902" y="0"/>
                  </a:lnTo>
                  <a:lnTo>
                    <a:pt x="3200130" y="0"/>
                  </a:lnTo>
                  <a:lnTo>
                    <a:pt x="3201359" y="0"/>
                  </a:lnTo>
                  <a:lnTo>
                    <a:pt x="3202587" y="0"/>
                  </a:lnTo>
                  <a:lnTo>
                    <a:pt x="3203815" y="0"/>
                  </a:lnTo>
                  <a:lnTo>
                    <a:pt x="3205044" y="0"/>
                  </a:lnTo>
                  <a:lnTo>
                    <a:pt x="3206272" y="0"/>
                  </a:lnTo>
                  <a:lnTo>
                    <a:pt x="3207501" y="0"/>
                  </a:lnTo>
                  <a:lnTo>
                    <a:pt x="3208729" y="0"/>
                  </a:lnTo>
                  <a:lnTo>
                    <a:pt x="3209958" y="0"/>
                  </a:lnTo>
                  <a:lnTo>
                    <a:pt x="3211186" y="0"/>
                  </a:lnTo>
                  <a:lnTo>
                    <a:pt x="3212415" y="0"/>
                  </a:lnTo>
                  <a:lnTo>
                    <a:pt x="3213643" y="0"/>
                  </a:lnTo>
                  <a:lnTo>
                    <a:pt x="3214872" y="0"/>
                  </a:lnTo>
                  <a:lnTo>
                    <a:pt x="3216100" y="0"/>
                  </a:lnTo>
                  <a:lnTo>
                    <a:pt x="3217328" y="0"/>
                  </a:lnTo>
                  <a:lnTo>
                    <a:pt x="3218557" y="0"/>
                  </a:lnTo>
                  <a:lnTo>
                    <a:pt x="3219785" y="0"/>
                  </a:lnTo>
                  <a:lnTo>
                    <a:pt x="3221014" y="0"/>
                  </a:lnTo>
                  <a:lnTo>
                    <a:pt x="3222242" y="0"/>
                  </a:lnTo>
                  <a:lnTo>
                    <a:pt x="3223471" y="0"/>
                  </a:lnTo>
                  <a:lnTo>
                    <a:pt x="3224699" y="0"/>
                  </a:lnTo>
                  <a:lnTo>
                    <a:pt x="3225928" y="0"/>
                  </a:lnTo>
                  <a:lnTo>
                    <a:pt x="3227156" y="0"/>
                  </a:lnTo>
                  <a:lnTo>
                    <a:pt x="3228385" y="0"/>
                  </a:lnTo>
                  <a:lnTo>
                    <a:pt x="3229613" y="0"/>
                  </a:lnTo>
                  <a:lnTo>
                    <a:pt x="3230841" y="0"/>
                  </a:lnTo>
                  <a:lnTo>
                    <a:pt x="3232070" y="0"/>
                  </a:lnTo>
                  <a:lnTo>
                    <a:pt x="3233298" y="0"/>
                  </a:lnTo>
                  <a:lnTo>
                    <a:pt x="3234527" y="0"/>
                  </a:lnTo>
                  <a:lnTo>
                    <a:pt x="3235755" y="0"/>
                  </a:lnTo>
                  <a:lnTo>
                    <a:pt x="3236984" y="0"/>
                  </a:lnTo>
                  <a:lnTo>
                    <a:pt x="3238212" y="0"/>
                  </a:lnTo>
                  <a:lnTo>
                    <a:pt x="3239441" y="0"/>
                  </a:lnTo>
                  <a:lnTo>
                    <a:pt x="3240669" y="0"/>
                  </a:lnTo>
                  <a:lnTo>
                    <a:pt x="3241898" y="0"/>
                  </a:lnTo>
                  <a:lnTo>
                    <a:pt x="3243126" y="0"/>
                  </a:lnTo>
                  <a:lnTo>
                    <a:pt x="3244355" y="0"/>
                  </a:lnTo>
                  <a:lnTo>
                    <a:pt x="3245583" y="0"/>
                  </a:lnTo>
                  <a:lnTo>
                    <a:pt x="3246811" y="0"/>
                  </a:lnTo>
                  <a:lnTo>
                    <a:pt x="3248040" y="0"/>
                  </a:lnTo>
                  <a:lnTo>
                    <a:pt x="3249268" y="0"/>
                  </a:lnTo>
                  <a:lnTo>
                    <a:pt x="3250497" y="0"/>
                  </a:lnTo>
                  <a:lnTo>
                    <a:pt x="3251725" y="0"/>
                  </a:lnTo>
                  <a:lnTo>
                    <a:pt x="3252954" y="0"/>
                  </a:lnTo>
                  <a:lnTo>
                    <a:pt x="3254182" y="0"/>
                  </a:lnTo>
                  <a:lnTo>
                    <a:pt x="3255411" y="0"/>
                  </a:lnTo>
                  <a:lnTo>
                    <a:pt x="3256639" y="0"/>
                  </a:lnTo>
                  <a:lnTo>
                    <a:pt x="3257868" y="0"/>
                  </a:lnTo>
                  <a:lnTo>
                    <a:pt x="3259096" y="0"/>
                  </a:lnTo>
                  <a:lnTo>
                    <a:pt x="3260324" y="0"/>
                  </a:lnTo>
                  <a:lnTo>
                    <a:pt x="3261553" y="0"/>
                  </a:lnTo>
                  <a:lnTo>
                    <a:pt x="3262781" y="0"/>
                  </a:lnTo>
                  <a:lnTo>
                    <a:pt x="3264010" y="0"/>
                  </a:lnTo>
                  <a:lnTo>
                    <a:pt x="3265238" y="0"/>
                  </a:lnTo>
                  <a:lnTo>
                    <a:pt x="3266467" y="0"/>
                  </a:lnTo>
                  <a:lnTo>
                    <a:pt x="3267695" y="0"/>
                  </a:lnTo>
                  <a:lnTo>
                    <a:pt x="3268924" y="0"/>
                  </a:lnTo>
                  <a:lnTo>
                    <a:pt x="3270152" y="0"/>
                  </a:lnTo>
                  <a:lnTo>
                    <a:pt x="3271381" y="0"/>
                  </a:lnTo>
                  <a:lnTo>
                    <a:pt x="3272609" y="0"/>
                  </a:lnTo>
                  <a:lnTo>
                    <a:pt x="3273837" y="0"/>
                  </a:lnTo>
                  <a:lnTo>
                    <a:pt x="3275066" y="0"/>
                  </a:lnTo>
                  <a:lnTo>
                    <a:pt x="3276294" y="0"/>
                  </a:lnTo>
                  <a:lnTo>
                    <a:pt x="3277523" y="0"/>
                  </a:lnTo>
                  <a:lnTo>
                    <a:pt x="3278751" y="0"/>
                  </a:lnTo>
                  <a:lnTo>
                    <a:pt x="3279980" y="0"/>
                  </a:lnTo>
                  <a:lnTo>
                    <a:pt x="3281208" y="0"/>
                  </a:lnTo>
                  <a:lnTo>
                    <a:pt x="3282437" y="0"/>
                  </a:lnTo>
                  <a:lnTo>
                    <a:pt x="3283665" y="0"/>
                  </a:lnTo>
                  <a:lnTo>
                    <a:pt x="3284894" y="0"/>
                  </a:lnTo>
                  <a:lnTo>
                    <a:pt x="3286122" y="0"/>
                  </a:lnTo>
                  <a:lnTo>
                    <a:pt x="3287351" y="0"/>
                  </a:lnTo>
                  <a:lnTo>
                    <a:pt x="3288579" y="0"/>
                  </a:lnTo>
                  <a:lnTo>
                    <a:pt x="3289807" y="0"/>
                  </a:lnTo>
                  <a:lnTo>
                    <a:pt x="3291036" y="0"/>
                  </a:lnTo>
                  <a:lnTo>
                    <a:pt x="3292264" y="0"/>
                  </a:lnTo>
                  <a:lnTo>
                    <a:pt x="3293493" y="0"/>
                  </a:lnTo>
                  <a:lnTo>
                    <a:pt x="3294721" y="0"/>
                  </a:lnTo>
                  <a:lnTo>
                    <a:pt x="3295950" y="0"/>
                  </a:lnTo>
                  <a:lnTo>
                    <a:pt x="3297178" y="0"/>
                  </a:lnTo>
                  <a:lnTo>
                    <a:pt x="3298407" y="0"/>
                  </a:lnTo>
                  <a:lnTo>
                    <a:pt x="3299635" y="0"/>
                  </a:lnTo>
                  <a:lnTo>
                    <a:pt x="3300864" y="0"/>
                  </a:lnTo>
                  <a:lnTo>
                    <a:pt x="3302092" y="0"/>
                  </a:lnTo>
                  <a:lnTo>
                    <a:pt x="3303320" y="0"/>
                  </a:lnTo>
                  <a:lnTo>
                    <a:pt x="3304549" y="0"/>
                  </a:lnTo>
                  <a:lnTo>
                    <a:pt x="3305777" y="0"/>
                  </a:lnTo>
                  <a:lnTo>
                    <a:pt x="3307006" y="0"/>
                  </a:lnTo>
                  <a:lnTo>
                    <a:pt x="3308234" y="0"/>
                  </a:lnTo>
                  <a:lnTo>
                    <a:pt x="3309463" y="0"/>
                  </a:lnTo>
                  <a:lnTo>
                    <a:pt x="3310691" y="0"/>
                  </a:lnTo>
                  <a:lnTo>
                    <a:pt x="3311920" y="0"/>
                  </a:lnTo>
                  <a:lnTo>
                    <a:pt x="3313148" y="0"/>
                  </a:lnTo>
                  <a:lnTo>
                    <a:pt x="3314377" y="0"/>
                  </a:lnTo>
                  <a:lnTo>
                    <a:pt x="3315605" y="0"/>
                  </a:lnTo>
                  <a:lnTo>
                    <a:pt x="3316833" y="0"/>
                  </a:lnTo>
                  <a:lnTo>
                    <a:pt x="3318062" y="0"/>
                  </a:lnTo>
                  <a:lnTo>
                    <a:pt x="3319290" y="0"/>
                  </a:lnTo>
                  <a:lnTo>
                    <a:pt x="3320519" y="0"/>
                  </a:lnTo>
                  <a:lnTo>
                    <a:pt x="3321747" y="0"/>
                  </a:lnTo>
                  <a:lnTo>
                    <a:pt x="3322976" y="0"/>
                  </a:lnTo>
                  <a:lnTo>
                    <a:pt x="3324204" y="0"/>
                  </a:lnTo>
                  <a:lnTo>
                    <a:pt x="3325433" y="0"/>
                  </a:lnTo>
                  <a:lnTo>
                    <a:pt x="3326661" y="0"/>
                  </a:lnTo>
                  <a:lnTo>
                    <a:pt x="3327890" y="0"/>
                  </a:lnTo>
                  <a:lnTo>
                    <a:pt x="3329118" y="0"/>
                  </a:lnTo>
                  <a:lnTo>
                    <a:pt x="3330347" y="0"/>
                  </a:lnTo>
                  <a:lnTo>
                    <a:pt x="3331575" y="0"/>
                  </a:lnTo>
                  <a:lnTo>
                    <a:pt x="3332803" y="0"/>
                  </a:lnTo>
                  <a:lnTo>
                    <a:pt x="3334032" y="0"/>
                  </a:lnTo>
                  <a:lnTo>
                    <a:pt x="3335260" y="0"/>
                  </a:lnTo>
                  <a:lnTo>
                    <a:pt x="3336489" y="0"/>
                  </a:lnTo>
                  <a:lnTo>
                    <a:pt x="3337717" y="0"/>
                  </a:lnTo>
                  <a:lnTo>
                    <a:pt x="3338946" y="0"/>
                  </a:lnTo>
                  <a:lnTo>
                    <a:pt x="3340174" y="0"/>
                  </a:lnTo>
                  <a:lnTo>
                    <a:pt x="3341403" y="0"/>
                  </a:lnTo>
                  <a:lnTo>
                    <a:pt x="3342631" y="0"/>
                  </a:lnTo>
                  <a:lnTo>
                    <a:pt x="3343860" y="0"/>
                  </a:lnTo>
                  <a:lnTo>
                    <a:pt x="3345088" y="0"/>
                  </a:lnTo>
                  <a:lnTo>
                    <a:pt x="3346316" y="0"/>
                  </a:lnTo>
                  <a:lnTo>
                    <a:pt x="3347545" y="0"/>
                  </a:lnTo>
                  <a:lnTo>
                    <a:pt x="3348773" y="0"/>
                  </a:lnTo>
                  <a:lnTo>
                    <a:pt x="3350002" y="0"/>
                  </a:lnTo>
                  <a:lnTo>
                    <a:pt x="3351230" y="0"/>
                  </a:lnTo>
                  <a:lnTo>
                    <a:pt x="3352459" y="0"/>
                  </a:lnTo>
                  <a:lnTo>
                    <a:pt x="3353687" y="0"/>
                  </a:lnTo>
                  <a:lnTo>
                    <a:pt x="3354916" y="0"/>
                  </a:lnTo>
                  <a:lnTo>
                    <a:pt x="3356144" y="0"/>
                  </a:lnTo>
                  <a:lnTo>
                    <a:pt x="3357373" y="0"/>
                  </a:lnTo>
                  <a:lnTo>
                    <a:pt x="3358601" y="0"/>
                  </a:lnTo>
                  <a:lnTo>
                    <a:pt x="3359829" y="0"/>
                  </a:lnTo>
                  <a:lnTo>
                    <a:pt x="3361058" y="0"/>
                  </a:lnTo>
                  <a:lnTo>
                    <a:pt x="3362286" y="0"/>
                  </a:lnTo>
                  <a:lnTo>
                    <a:pt x="3363515" y="0"/>
                  </a:lnTo>
                  <a:lnTo>
                    <a:pt x="3364743" y="0"/>
                  </a:lnTo>
                  <a:lnTo>
                    <a:pt x="3365972" y="0"/>
                  </a:lnTo>
                  <a:lnTo>
                    <a:pt x="3367200" y="0"/>
                  </a:lnTo>
                  <a:lnTo>
                    <a:pt x="3368429" y="0"/>
                  </a:lnTo>
                  <a:lnTo>
                    <a:pt x="3369657" y="0"/>
                  </a:lnTo>
                  <a:lnTo>
                    <a:pt x="3370886" y="0"/>
                  </a:lnTo>
                  <a:lnTo>
                    <a:pt x="3372114" y="0"/>
                  </a:lnTo>
                  <a:lnTo>
                    <a:pt x="3373342" y="0"/>
                  </a:lnTo>
                  <a:lnTo>
                    <a:pt x="3374571" y="0"/>
                  </a:lnTo>
                  <a:lnTo>
                    <a:pt x="3375799" y="0"/>
                  </a:lnTo>
                  <a:lnTo>
                    <a:pt x="3377028" y="0"/>
                  </a:lnTo>
                  <a:lnTo>
                    <a:pt x="3378256" y="0"/>
                  </a:lnTo>
                  <a:lnTo>
                    <a:pt x="3379485" y="0"/>
                  </a:lnTo>
                  <a:lnTo>
                    <a:pt x="3380713" y="0"/>
                  </a:lnTo>
                  <a:lnTo>
                    <a:pt x="3381942" y="0"/>
                  </a:lnTo>
                  <a:lnTo>
                    <a:pt x="3383170" y="0"/>
                  </a:lnTo>
                  <a:lnTo>
                    <a:pt x="3384399" y="0"/>
                  </a:lnTo>
                  <a:lnTo>
                    <a:pt x="3385627" y="0"/>
                  </a:lnTo>
                  <a:lnTo>
                    <a:pt x="3386856" y="0"/>
                  </a:lnTo>
                  <a:lnTo>
                    <a:pt x="3388084" y="0"/>
                  </a:lnTo>
                  <a:lnTo>
                    <a:pt x="3389312" y="0"/>
                  </a:lnTo>
                  <a:lnTo>
                    <a:pt x="3390541" y="0"/>
                  </a:lnTo>
                  <a:lnTo>
                    <a:pt x="3391769" y="0"/>
                  </a:lnTo>
                  <a:lnTo>
                    <a:pt x="3392998" y="0"/>
                  </a:lnTo>
                  <a:lnTo>
                    <a:pt x="3394226" y="0"/>
                  </a:lnTo>
                  <a:lnTo>
                    <a:pt x="3395455" y="0"/>
                  </a:lnTo>
                  <a:lnTo>
                    <a:pt x="3396683" y="0"/>
                  </a:lnTo>
                  <a:lnTo>
                    <a:pt x="3397912" y="0"/>
                  </a:lnTo>
                  <a:lnTo>
                    <a:pt x="3399140" y="0"/>
                  </a:lnTo>
                  <a:lnTo>
                    <a:pt x="3400369" y="0"/>
                  </a:lnTo>
                  <a:lnTo>
                    <a:pt x="3401597" y="0"/>
                  </a:lnTo>
                  <a:lnTo>
                    <a:pt x="3402825" y="0"/>
                  </a:lnTo>
                  <a:lnTo>
                    <a:pt x="3404054" y="0"/>
                  </a:lnTo>
                  <a:lnTo>
                    <a:pt x="3405282" y="0"/>
                  </a:lnTo>
                  <a:lnTo>
                    <a:pt x="3406511" y="0"/>
                  </a:lnTo>
                  <a:lnTo>
                    <a:pt x="3407739" y="0"/>
                  </a:lnTo>
                  <a:lnTo>
                    <a:pt x="3408968" y="0"/>
                  </a:lnTo>
                  <a:lnTo>
                    <a:pt x="3410196" y="0"/>
                  </a:lnTo>
                  <a:lnTo>
                    <a:pt x="3411425" y="0"/>
                  </a:lnTo>
                  <a:lnTo>
                    <a:pt x="3412653" y="0"/>
                  </a:lnTo>
                  <a:lnTo>
                    <a:pt x="3413882" y="0"/>
                  </a:lnTo>
                  <a:lnTo>
                    <a:pt x="3415110" y="0"/>
                  </a:lnTo>
                  <a:lnTo>
                    <a:pt x="3416338" y="0"/>
                  </a:lnTo>
                  <a:lnTo>
                    <a:pt x="3417567" y="0"/>
                  </a:lnTo>
                  <a:lnTo>
                    <a:pt x="3418795" y="0"/>
                  </a:lnTo>
                  <a:lnTo>
                    <a:pt x="3420024" y="0"/>
                  </a:lnTo>
                  <a:lnTo>
                    <a:pt x="3421252" y="0"/>
                  </a:lnTo>
                  <a:lnTo>
                    <a:pt x="3422481" y="0"/>
                  </a:lnTo>
                  <a:lnTo>
                    <a:pt x="3423709" y="0"/>
                  </a:lnTo>
                  <a:lnTo>
                    <a:pt x="3424938" y="0"/>
                  </a:lnTo>
                  <a:lnTo>
                    <a:pt x="3426166" y="0"/>
                  </a:lnTo>
                  <a:lnTo>
                    <a:pt x="3427395" y="0"/>
                  </a:lnTo>
                  <a:lnTo>
                    <a:pt x="3428623" y="0"/>
                  </a:lnTo>
                  <a:lnTo>
                    <a:pt x="3429852" y="0"/>
                  </a:lnTo>
                  <a:lnTo>
                    <a:pt x="3431080" y="0"/>
                  </a:lnTo>
                  <a:lnTo>
                    <a:pt x="3432308" y="0"/>
                  </a:lnTo>
                  <a:lnTo>
                    <a:pt x="3433537" y="0"/>
                  </a:lnTo>
                  <a:lnTo>
                    <a:pt x="3434765" y="0"/>
                  </a:lnTo>
                  <a:lnTo>
                    <a:pt x="3435994" y="0"/>
                  </a:lnTo>
                  <a:lnTo>
                    <a:pt x="3437222" y="0"/>
                  </a:lnTo>
                  <a:lnTo>
                    <a:pt x="3438451" y="0"/>
                  </a:lnTo>
                  <a:lnTo>
                    <a:pt x="3439679" y="0"/>
                  </a:lnTo>
                  <a:lnTo>
                    <a:pt x="3440908" y="0"/>
                  </a:lnTo>
                  <a:lnTo>
                    <a:pt x="3442136" y="0"/>
                  </a:lnTo>
                  <a:lnTo>
                    <a:pt x="3443365" y="0"/>
                  </a:lnTo>
                  <a:lnTo>
                    <a:pt x="3444593" y="0"/>
                  </a:lnTo>
                  <a:lnTo>
                    <a:pt x="3445821" y="0"/>
                  </a:lnTo>
                  <a:lnTo>
                    <a:pt x="3447050" y="0"/>
                  </a:lnTo>
                  <a:lnTo>
                    <a:pt x="3448278" y="0"/>
                  </a:lnTo>
                  <a:lnTo>
                    <a:pt x="3449507" y="0"/>
                  </a:lnTo>
                  <a:lnTo>
                    <a:pt x="3450735" y="0"/>
                  </a:lnTo>
                  <a:lnTo>
                    <a:pt x="3451964" y="0"/>
                  </a:lnTo>
                  <a:lnTo>
                    <a:pt x="3453192" y="0"/>
                  </a:lnTo>
                  <a:lnTo>
                    <a:pt x="3454421" y="0"/>
                  </a:lnTo>
                  <a:lnTo>
                    <a:pt x="3455649" y="0"/>
                  </a:lnTo>
                  <a:lnTo>
                    <a:pt x="3456878" y="0"/>
                  </a:lnTo>
                  <a:lnTo>
                    <a:pt x="3458106" y="0"/>
                  </a:lnTo>
                  <a:lnTo>
                    <a:pt x="3459334" y="0"/>
                  </a:lnTo>
                  <a:lnTo>
                    <a:pt x="3460563" y="0"/>
                  </a:lnTo>
                  <a:lnTo>
                    <a:pt x="3461791" y="0"/>
                  </a:lnTo>
                  <a:lnTo>
                    <a:pt x="3463020" y="0"/>
                  </a:lnTo>
                  <a:lnTo>
                    <a:pt x="3464248" y="0"/>
                  </a:lnTo>
                  <a:lnTo>
                    <a:pt x="3465477" y="0"/>
                  </a:lnTo>
                  <a:lnTo>
                    <a:pt x="3466705" y="0"/>
                  </a:lnTo>
                  <a:lnTo>
                    <a:pt x="3467934" y="0"/>
                  </a:lnTo>
                  <a:lnTo>
                    <a:pt x="3469162" y="0"/>
                  </a:lnTo>
                  <a:lnTo>
                    <a:pt x="3470391" y="0"/>
                  </a:lnTo>
                  <a:lnTo>
                    <a:pt x="3471619" y="0"/>
                  </a:lnTo>
                  <a:lnTo>
                    <a:pt x="3472848" y="0"/>
                  </a:lnTo>
                  <a:lnTo>
                    <a:pt x="3474076" y="0"/>
                  </a:lnTo>
                  <a:lnTo>
                    <a:pt x="3475304" y="0"/>
                  </a:lnTo>
                  <a:lnTo>
                    <a:pt x="3476533" y="0"/>
                  </a:lnTo>
                  <a:lnTo>
                    <a:pt x="3477761" y="0"/>
                  </a:lnTo>
                  <a:lnTo>
                    <a:pt x="3478990" y="0"/>
                  </a:lnTo>
                  <a:lnTo>
                    <a:pt x="3480218" y="0"/>
                  </a:lnTo>
                  <a:lnTo>
                    <a:pt x="3481447" y="0"/>
                  </a:lnTo>
                  <a:lnTo>
                    <a:pt x="3482675" y="0"/>
                  </a:lnTo>
                  <a:lnTo>
                    <a:pt x="3483904" y="0"/>
                  </a:lnTo>
                  <a:lnTo>
                    <a:pt x="3485132" y="0"/>
                  </a:lnTo>
                  <a:lnTo>
                    <a:pt x="3486361" y="0"/>
                  </a:lnTo>
                  <a:lnTo>
                    <a:pt x="3487589" y="0"/>
                  </a:lnTo>
                  <a:lnTo>
                    <a:pt x="3488817" y="0"/>
                  </a:lnTo>
                  <a:lnTo>
                    <a:pt x="3490046" y="0"/>
                  </a:lnTo>
                  <a:lnTo>
                    <a:pt x="3491274" y="0"/>
                  </a:lnTo>
                  <a:lnTo>
                    <a:pt x="3492503" y="0"/>
                  </a:lnTo>
                  <a:lnTo>
                    <a:pt x="3493731" y="0"/>
                  </a:lnTo>
                  <a:lnTo>
                    <a:pt x="3494960" y="0"/>
                  </a:lnTo>
                  <a:lnTo>
                    <a:pt x="3496188" y="0"/>
                  </a:lnTo>
                  <a:lnTo>
                    <a:pt x="3497417" y="0"/>
                  </a:lnTo>
                  <a:lnTo>
                    <a:pt x="3498645" y="0"/>
                  </a:lnTo>
                  <a:lnTo>
                    <a:pt x="3499874" y="0"/>
                  </a:lnTo>
                  <a:lnTo>
                    <a:pt x="3501102" y="0"/>
                  </a:lnTo>
                  <a:lnTo>
                    <a:pt x="3502330" y="0"/>
                  </a:lnTo>
                  <a:lnTo>
                    <a:pt x="3503559" y="0"/>
                  </a:lnTo>
                  <a:lnTo>
                    <a:pt x="3504787" y="0"/>
                  </a:lnTo>
                  <a:lnTo>
                    <a:pt x="3506016" y="0"/>
                  </a:lnTo>
                  <a:lnTo>
                    <a:pt x="3507244" y="0"/>
                  </a:lnTo>
                  <a:lnTo>
                    <a:pt x="3508473" y="0"/>
                  </a:lnTo>
                  <a:lnTo>
                    <a:pt x="3509701" y="0"/>
                  </a:lnTo>
                  <a:lnTo>
                    <a:pt x="3510930" y="0"/>
                  </a:lnTo>
                  <a:lnTo>
                    <a:pt x="3512158" y="0"/>
                  </a:lnTo>
                  <a:lnTo>
                    <a:pt x="3513387" y="0"/>
                  </a:lnTo>
                  <a:lnTo>
                    <a:pt x="3514615" y="0"/>
                  </a:lnTo>
                  <a:lnTo>
                    <a:pt x="3515844" y="0"/>
                  </a:lnTo>
                  <a:lnTo>
                    <a:pt x="3517072" y="0"/>
                  </a:lnTo>
                  <a:lnTo>
                    <a:pt x="3518300" y="0"/>
                  </a:lnTo>
                  <a:lnTo>
                    <a:pt x="3519529" y="0"/>
                  </a:lnTo>
                  <a:lnTo>
                    <a:pt x="3520757" y="0"/>
                  </a:lnTo>
                  <a:lnTo>
                    <a:pt x="3521986" y="0"/>
                  </a:lnTo>
                  <a:lnTo>
                    <a:pt x="3523214" y="0"/>
                  </a:lnTo>
                  <a:lnTo>
                    <a:pt x="3524443" y="0"/>
                  </a:lnTo>
                  <a:lnTo>
                    <a:pt x="3525671" y="0"/>
                  </a:lnTo>
                  <a:lnTo>
                    <a:pt x="3526900" y="0"/>
                  </a:lnTo>
                  <a:lnTo>
                    <a:pt x="3528128" y="0"/>
                  </a:lnTo>
                  <a:lnTo>
                    <a:pt x="3529357" y="0"/>
                  </a:lnTo>
                  <a:lnTo>
                    <a:pt x="3530585" y="0"/>
                  </a:lnTo>
                  <a:lnTo>
                    <a:pt x="3531813" y="0"/>
                  </a:lnTo>
                  <a:lnTo>
                    <a:pt x="3533042" y="0"/>
                  </a:lnTo>
                  <a:lnTo>
                    <a:pt x="3534270" y="0"/>
                  </a:lnTo>
                  <a:lnTo>
                    <a:pt x="3535499" y="0"/>
                  </a:lnTo>
                  <a:lnTo>
                    <a:pt x="3536727" y="0"/>
                  </a:lnTo>
                  <a:lnTo>
                    <a:pt x="3537956" y="0"/>
                  </a:lnTo>
                  <a:lnTo>
                    <a:pt x="3539184" y="0"/>
                  </a:lnTo>
                  <a:lnTo>
                    <a:pt x="3540413" y="0"/>
                  </a:lnTo>
                  <a:lnTo>
                    <a:pt x="3541641" y="0"/>
                  </a:lnTo>
                  <a:lnTo>
                    <a:pt x="3542870" y="0"/>
                  </a:lnTo>
                  <a:lnTo>
                    <a:pt x="3544098" y="0"/>
                  </a:lnTo>
                  <a:lnTo>
                    <a:pt x="3545326" y="0"/>
                  </a:lnTo>
                  <a:lnTo>
                    <a:pt x="3546555" y="0"/>
                  </a:lnTo>
                  <a:lnTo>
                    <a:pt x="3547783" y="0"/>
                  </a:lnTo>
                  <a:lnTo>
                    <a:pt x="3549012" y="0"/>
                  </a:lnTo>
                  <a:lnTo>
                    <a:pt x="3550240" y="0"/>
                  </a:lnTo>
                  <a:lnTo>
                    <a:pt x="3551469" y="0"/>
                  </a:lnTo>
                  <a:lnTo>
                    <a:pt x="3552697" y="0"/>
                  </a:lnTo>
                  <a:lnTo>
                    <a:pt x="3553926" y="0"/>
                  </a:lnTo>
                  <a:lnTo>
                    <a:pt x="3555154" y="0"/>
                  </a:lnTo>
                  <a:lnTo>
                    <a:pt x="3556383" y="0"/>
                  </a:lnTo>
                  <a:lnTo>
                    <a:pt x="3557611" y="0"/>
                  </a:lnTo>
                  <a:lnTo>
                    <a:pt x="3558840" y="0"/>
                  </a:lnTo>
                  <a:lnTo>
                    <a:pt x="3560068" y="0"/>
                  </a:lnTo>
                  <a:lnTo>
                    <a:pt x="3561296" y="0"/>
                  </a:lnTo>
                  <a:lnTo>
                    <a:pt x="3562525" y="0"/>
                  </a:lnTo>
                  <a:lnTo>
                    <a:pt x="3563753" y="0"/>
                  </a:lnTo>
                  <a:lnTo>
                    <a:pt x="3564982" y="0"/>
                  </a:lnTo>
                  <a:lnTo>
                    <a:pt x="3566210" y="0"/>
                  </a:lnTo>
                  <a:lnTo>
                    <a:pt x="3567439" y="0"/>
                  </a:lnTo>
                  <a:lnTo>
                    <a:pt x="3568667" y="0"/>
                  </a:lnTo>
                  <a:lnTo>
                    <a:pt x="3569896" y="0"/>
                  </a:lnTo>
                  <a:lnTo>
                    <a:pt x="3571124" y="0"/>
                  </a:lnTo>
                  <a:lnTo>
                    <a:pt x="3572353" y="0"/>
                  </a:lnTo>
                  <a:lnTo>
                    <a:pt x="3573581" y="0"/>
                  </a:lnTo>
                  <a:lnTo>
                    <a:pt x="3574809" y="0"/>
                  </a:lnTo>
                  <a:lnTo>
                    <a:pt x="3576038" y="0"/>
                  </a:lnTo>
                  <a:lnTo>
                    <a:pt x="3577266" y="0"/>
                  </a:lnTo>
                  <a:lnTo>
                    <a:pt x="3578495" y="0"/>
                  </a:lnTo>
                  <a:lnTo>
                    <a:pt x="3579723" y="0"/>
                  </a:lnTo>
                  <a:lnTo>
                    <a:pt x="3580952" y="0"/>
                  </a:lnTo>
                  <a:lnTo>
                    <a:pt x="3582180" y="0"/>
                  </a:lnTo>
                  <a:lnTo>
                    <a:pt x="3583409" y="0"/>
                  </a:lnTo>
                  <a:lnTo>
                    <a:pt x="3584637" y="0"/>
                  </a:lnTo>
                  <a:lnTo>
                    <a:pt x="3585866" y="0"/>
                  </a:lnTo>
                  <a:lnTo>
                    <a:pt x="3587094" y="0"/>
                  </a:lnTo>
                  <a:lnTo>
                    <a:pt x="3588322" y="0"/>
                  </a:lnTo>
                  <a:lnTo>
                    <a:pt x="3589551" y="0"/>
                  </a:lnTo>
                  <a:lnTo>
                    <a:pt x="3590779" y="0"/>
                  </a:lnTo>
                  <a:lnTo>
                    <a:pt x="3592008" y="0"/>
                  </a:lnTo>
                  <a:lnTo>
                    <a:pt x="3593236" y="0"/>
                  </a:lnTo>
                  <a:lnTo>
                    <a:pt x="3594465" y="0"/>
                  </a:lnTo>
                  <a:lnTo>
                    <a:pt x="3595693" y="0"/>
                  </a:lnTo>
                  <a:lnTo>
                    <a:pt x="3596922" y="0"/>
                  </a:lnTo>
                  <a:lnTo>
                    <a:pt x="3598150" y="0"/>
                  </a:lnTo>
                  <a:lnTo>
                    <a:pt x="3599379" y="0"/>
                  </a:lnTo>
                  <a:lnTo>
                    <a:pt x="3600607" y="0"/>
                  </a:lnTo>
                  <a:lnTo>
                    <a:pt x="3601836" y="0"/>
                  </a:lnTo>
                  <a:lnTo>
                    <a:pt x="3603064" y="0"/>
                  </a:lnTo>
                  <a:lnTo>
                    <a:pt x="3604292" y="0"/>
                  </a:lnTo>
                  <a:lnTo>
                    <a:pt x="3605521" y="0"/>
                  </a:lnTo>
                  <a:lnTo>
                    <a:pt x="3606749" y="0"/>
                  </a:lnTo>
                  <a:lnTo>
                    <a:pt x="3607978" y="0"/>
                  </a:lnTo>
                  <a:lnTo>
                    <a:pt x="3609206" y="0"/>
                  </a:lnTo>
                  <a:lnTo>
                    <a:pt x="3610435" y="0"/>
                  </a:lnTo>
                  <a:lnTo>
                    <a:pt x="3611663" y="0"/>
                  </a:lnTo>
                  <a:lnTo>
                    <a:pt x="3612892" y="0"/>
                  </a:lnTo>
                  <a:lnTo>
                    <a:pt x="3614120" y="0"/>
                  </a:lnTo>
                  <a:lnTo>
                    <a:pt x="3615349" y="0"/>
                  </a:lnTo>
                  <a:lnTo>
                    <a:pt x="3616577" y="0"/>
                  </a:lnTo>
                  <a:lnTo>
                    <a:pt x="3617805" y="0"/>
                  </a:lnTo>
                  <a:lnTo>
                    <a:pt x="3619034" y="0"/>
                  </a:lnTo>
                  <a:lnTo>
                    <a:pt x="3620262" y="0"/>
                  </a:lnTo>
                  <a:lnTo>
                    <a:pt x="3621491" y="0"/>
                  </a:lnTo>
                  <a:lnTo>
                    <a:pt x="3622719" y="0"/>
                  </a:lnTo>
                  <a:lnTo>
                    <a:pt x="3623948" y="0"/>
                  </a:lnTo>
                  <a:lnTo>
                    <a:pt x="3625176" y="0"/>
                  </a:lnTo>
                  <a:lnTo>
                    <a:pt x="3626405" y="0"/>
                  </a:lnTo>
                  <a:lnTo>
                    <a:pt x="3627633" y="0"/>
                  </a:lnTo>
                  <a:lnTo>
                    <a:pt x="3628862" y="0"/>
                  </a:lnTo>
                  <a:lnTo>
                    <a:pt x="3630090" y="0"/>
                  </a:lnTo>
                  <a:lnTo>
                    <a:pt x="3631318" y="0"/>
                  </a:lnTo>
                  <a:lnTo>
                    <a:pt x="3632547" y="0"/>
                  </a:lnTo>
                  <a:lnTo>
                    <a:pt x="3633775" y="0"/>
                  </a:lnTo>
                  <a:lnTo>
                    <a:pt x="3635004" y="0"/>
                  </a:lnTo>
                  <a:lnTo>
                    <a:pt x="3636232" y="0"/>
                  </a:lnTo>
                  <a:lnTo>
                    <a:pt x="3637461" y="0"/>
                  </a:lnTo>
                  <a:lnTo>
                    <a:pt x="3638689" y="0"/>
                  </a:lnTo>
                  <a:lnTo>
                    <a:pt x="3639918" y="0"/>
                  </a:lnTo>
                  <a:lnTo>
                    <a:pt x="3641146" y="0"/>
                  </a:lnTo>
                  <a:lnTo>
                    <a:pt x="3642375" y="0"/>
                  </a:lnTo>
                  <a:lnTo>
                    <a:pt x="3643603" y="0"/>
                  </a:lnTo>
                  <a:lnTo>
                    <a:pt x="3644831" y="0"/>
                  </a:lnTo>
                  <a:lnTo>
                    <a:pt x="3646060" y="0"/>
                  </a:lnTo>
                  <a:lnTo>
                    <a:pt x="3647288" y="0"/>
                  </a:lnTo>
                  <a:lnTo>
                    <a:pt x="3648517" y="0"/>
                  </a:lnTo>
                  <a:lnTo>
                    <a:pt x="3649745" y="0"/>
                  </a:lnTo>
                  <a:lnTo>
                    <a:pt x="3650974" y="0"/>
                  </a:lnTo>
                  <a:lnTo>
                    <a:pt x="3652202" y="0"/>
                  </a:lnTo>
                  <a:lnTo>
                    <a:pt x="3653431" y="0"/>
                  </a:lnTo>
                  <a:lnTo>
                    <a:pt x="3654659" y="0"/>
                  </a:lnTo>
                  <a:lnTo>
                    <a:pt x="3655888" y="0"/>
                  </a:lnTo>
                  <a:lnTo>
                    <a:pt x="3657116" y="0"/>
                  </a:lnTo>
                  <a:lnTo>
                    <a:pt x="3658345" y="0"/>
                  </a:lnTo>
                  <a:lnTo>
                    <a:pt x="3659573" y="0"/>
                  </a:lnTo>
                  <a:lnTo>
                    <a:pt x="3660801" y="0"/>
                  </a:lnTo>
                  <a:lnTo>
                    <a:pt x="3662030" y="0"/>
                  </a:lnTo>
                  <a:lnTo>
                    <a:pt x="3663258" y="0"/>
                  </a:lnTo>
                  <a:lnTo>
                    <a:pt x="3664487" y="0"/>
                  </a:lnTo>
                  <a:lnTo>
                    <a:pt x="3665715" y="0"/>
                  </a:lnTo>
                  <a:lnTo>
                    <a:pt x="3666944" y="0"/>
                  </a:lnTo>
                  <a:lnTo>
                    <a:pt x="3668172" y="0"/>
                  </a:lnTo>
                  <a:lnTo>
                    <a:pt x="3669401" y="0"/>
                  </a:lnTo>
                  <a:lnTo>
                    <a:pt x="3670629" y="0"/>
                  </a:lnTo>
                  <a:lnTo>
                    <a:pt x="3671858" y="0"/>
                  </a:lnTo>
                  <a:lnTo>
                    <a:pt x="3673086" y="0"/>
                  </a:lnTo>
                  <a:lnTo>
                    <a:pt x="3674314" y="0"/>
                  </a:lnTo>
                  <a:lnTo>
                    <a:pt x="3675543" y="0"/>
                  </a:lnTo>
                  <a:lnTo>
                    <a:pt x="3676771" y="0"/>
                  </a:lnTo>
                  <a:lnTo>
                    <a:pt x="3678000" y="0"/>
                  </a:lnTo>
                  <a:lnTo>
                    <a:pt x="3679228" y="0"/>
                  </a:lnTo>
                  <a:lnTo>
                    <a:pt x="3680457" y="0"/>
                  </a:lnTo>
                  <a:lnTo>
                    <a:pt x="3681685" y="0"/>
                  </a:lnTo>
                  <a:lnTo>
                    <a:pt x="3682914" y="0"/>
                  </a:lnTo>
                  <a:lnTo>
                    <a:pt x="3684142" y="0"/>
                  </a:lnTo>
                  <a:lnTo>
                    <a:pt x="3685371" y="0"/>
                  </a:lnTo>
                  <a:lnTo>
                    <a:pt x="3686599" y="0"/>
                  </a:lnTo>
                  <a:lnTo>
                    <a:pt x="3687827" y="0"/>
                  </a:lnTo>
                  <a:lnTo>
                    <a:pt x="3689056" y="0"/>
                  </a:lnTo>
                  <a:lnTo>
                    <a:pt x="3690284" y="0"/>
                  </a:lnTo>
                  <a:lnTo>
                    <a:pt x="3691513" y="0"/>
                  </a:lnTo>
                  <a:lnTo>
                    <a:pt x="3692741" y="0"/>
                  </a:lnTo>
                  <a:lnTo>
                    <a:pt x="3693970" y="0"/>
                  </a:lnTo>
                  <a:lnTo>
                    <a:pt x="3695198" y="0"/>
                  </a:lnTo>
                  <a:lnTo>
                    <a:pt x="3696427" y="0"/>
                  </a:lnTo>
                  <a:lnTo>
                    <a:pt x="3697655" y="0"/>
                  </a:lnTo>
                  <a:lnTo>
                    <a:pt x="3698884" y="0"/>
                  </a:lnTo>
                  <a:lnTo>
                    <a:pt x="3700112" y="0"/>
                  </a:lnTo>
                  <a:lnTo>
                    <a:pt x="3701341" y="0"/>
                  </a:lnTo>
                  <a:lnTo>
                    <a:pt x="3702569" y="0"/>
                  </a:lnTo>
                  <a:lnTo>
                    <a:pt x="3703797" y="0"/>
                  </a:lnTo>
                  <a:lnTo>
                    <a:pt x="3705026" y="0"/>
                  </a:lnTo>
                  <a:lnTo>
                    <a:pt x="3706254" y="0"/>
                  </a:lnTo>
                  <a:lnTo>
                    <a:pt x="3707483" y="0"/>
                  </a:lnTo>
                  <a:lnTo>
                    <a:pt x="3708711" y="0"/>
                  </a:lnTo>
                  <a:lnTo>
                    <a:pt x="3709940" y="0"/>
                  </a:lnTo>
                  <a:lnTo>
                    <a:pt x="3711168" y="0"/>
                  </a:lnTo>
                  <a:lnTo>
                    <a:pt x="3712397" y="0"/>
                  </a:lnTo>
                  <a:lnTo>
                    <a:pt x="3713625" y="0"/>
                  </a:lnTo>
                  <a:lnTo>
                    <a:pt x="3714854" y="0"/>
                  </a:lnTo>
                  <a:lnTo>
                    <a:pt x="3716082" y="0"/>
                  </a:lnTo>
                  <a:lnTo>
                    <a:pt x="3717310" y="0"/>
                  </a:lnTo>
                  <a:lnTo>
                    <a:pt x="3718539" y="0"/>
                  </a:lnTo>
                  <a:lnTo>
                    <a:pt x="3719767" y="0"/>
                  </a:lnTo>
                  <a:lnTo>
                    <a:pt x="3720996" y="0"/>
                  </a:lnTo>
                  <a:lnTo>
                    <a:pt x="3722224" y="0"/>
                  </a:lnTo>
                  <a:lnTo>
                    <a:pt x="3723453" y="0"/>
                  </a:lnTo>
                  <a:lnTo>
                    <a:pt x="3724681" y="0"/>
                  </a:lnTo>
                  <a:lnTo>
                    <a:pt x="3725910" y="0"/>
                  </a:lnTo>
                  <a:lnTo>
                    <a:pt x="3727138" y="0"/>
                  </a:lnTo>
                  <a:lnTo>
                    <a:pt x="3728367" y="0"/>
                  </a:lnTo>
                  <a:lnTo>
                    <a:pt x="3729595" y="0"/>
                  </a:lnTo>
                  <a:lnTo>
                    <a:pt x="3730823" y="0"/>
                  </a:lnTo>
                  <a:lnTo>
                    <a:pt x="3732052" y="0"/>
                  </a:lnTo>
                  <a:lnTo>
                    <a:pt x="3733280" y="0"/>
                  </a:lnTo>
                  <a:lnTo>
                    <a:pt x="3734509" y="0"/>
                  </a:lnTo>
                  <a:lnTo>
                    <a:pt x="3735737" y="0"/>
                  </a:lnTo>
                  <a:lnTo>
                    <a:pt x="3736966" y="0"/>
                  </a:lnTo>
                  <a:lnTo>
                    <a:pt x="3738194" y="0"/>
                  </a:lnTo>
                  <a:lnTo>
                    <a:pt x="3739423" y="0"/>
                  </a:lnTo>
                  <a:lnTo>
                    <a:pt x="3740651" y="0"/>
                  </a:lnTo>
                  <a:lnTo>
                    <a:pt x="3741880" y="0"/>
                  </a:lnTo>
                  <a:lnTo>
                    <a:pt x="3743108" y="0"/>
                  </a:lnTo>
                  <a:lnTo>
                    <a:pt x="3744337" y="0"/>
                  </a:lnTo>
                  <a:lnTo>
                    <a:pt x="3745565" y="0"/>
                  </a:lnTo>
                  <a:lnTo>
                    <a:pt x="3746793" y="0"/>
                  </a:lnTo>
                  <a:lnTo>
                    <a:pt x="3748022" y="0"/>
                  </a:lnTo>
                  <a:lnTo>
                    <a:pt x="3749250" y="0"/>
                  </a:lnTo>
                  <a:lnTo>
                    <a:pt x="3750479" y="0"/>
                  </a:lnTo>
                  <a:lnTo>
                    <a:pt x="3751707" y="0"/>
                  </a:lnTo>
                  <a:lnTo>
                    <a:pt x="3752936" y="0"/>
                  </a:lnTo>
                  <a:lnTo>
                    <a:pt x="3754164" y="0"/>
                  </a:lnTo>
                  <a:lnTo>
                    <a:pt x="3755393" y="0"/>
                  </a:lnTo>
                  <a:lnTo>
                    <a:pt x="3756621" y="0"/>
                  </a:lnTo>
                  <a:lnTo>
                    <a:pt x="3757850" y="0"/>
                  </a:lnTo>
                  <a:lnTo>
                    <a:pt x="3759078" y="0"/>
                  </a:lnTo>
                  <a:lnTo>
                    <a:pt x="3760306" y="0"/>
                  </a:lnTo>
                  <a:lnTo>
                    <a:pt x="3761535" y="0"/>
                  </a:lnTo>
                  <a:lnTo>
                    <a:pt x="3762763" y="0"/>
                  </a:lnTo>
                  <a:lnTo>
                    <a:pt x="3763992" y="0"/>
                  </a:lnTo>
                  <a:lnTo>
                    <a:pt x="3765220" y="0"/>
                  </a:lnTo>
                  <a:lnTo>
                    <a:pt x="3766449" y="0"/>
                  </a:lnTo>
                  <a:lnTo>
                    <a:pt x="3767677" y="0"/>
                  </a:lnTo>
                  <a:lnTo>
                    <a:pt x="3768906" y="0"/>
                  </a:lnTo>
                  <a:lnTo>
                    <a:pt x="3770134" y="0"/>
                  </a:lnTo>
                  <a:lnTo>
                    <a:pt x="3771363" y="0"/>
                  </a:lnTo>
                  <a:lnTo>
                    <a:pt x="3772591" y="0"/>
                  </a:lnTo>
                  <a:lnTo>
                    <a:pt x="3773819" y="0"/>
                  </a:lnTo>
                  <a:lnTo>
                    <a:pt x="3775048" y="0"/>
                  </a:lnTo>
                  <a:lnTo>
                    <a:pt x="3776276" y="0"/>
                  </a:lnTo>
                  <a:lnTo>
                    <a:pt x="3777505" y="0"/>
                  </a:lnTo>
                  <a:lnTo>
                    <a:pt x="3778733" y="0"/>
                  </a:lnTo>
                  <a:lnTo>
                    <a:pt x="3779962" y="0"/>
                  </a:lnTo>
                  <a:lnTo>
                    <a:pt x="3781190" y="0"/>
                  </a:lnTo>
                  <a:lnTo>
                    <a:pt x="3782419" y="0"/>
                  </a:lnTo>
                  <a:lnTo>
                    <a:pt x="3783647" y="0"/>
                  </a:lnTo>
                  <a:lnTo>
                    <a:pt x="3784876" y="0"/>
                  </a:lnTo>
                  <a:lnTo>
                    <a:pt x="3786104" y="0"/>
                  </a:lnTo>
                  <a:lnTo>
                    <a:pt x="3787333" y="0"/>
                  </a:lnTo>
                  <a:lnTo>
                    <a:pt x="3788561" y="0"/>
                  </a:lnTo>
                  <a:lnTo>
                    <a:pt x="3789789" y="0"/>
                  </a:lnTo>
                  <a:lnTo>
                    <a:pt x="3791018" y="0"/>
                  </a:lnTo>
                  <a:lnTo>
                    <a:pt x="3792246" y="0"/>
                  </a:lnTo>
                  <a:lnTo>
                    <a:pt x="3793475" y="0"/>
                  </a:lnTo>
                  <a:lnTo>
                    <a:pt x="3794703" y="0"/>
                  </a:lnTo>
                  <a:lnTo>
                    <a:pt x="3795932" y="0"/>
                  </a:lnTo>
                  <a:lnTo>
                    <a:pt x="3797160" y="0"/>
                  </a:lnTo>
                  <a:lnTo>
                    <a:pt x="3798389" y="0"/>
                  </a:lnTo>
                  <a:lnTo>
                    <a:pt x="3799617" y="0"/>
                  </a:lnTo>
                  <a:lnTo>
                    <a:pt x="3800846" y="0"/>
                  </a:lnTo>
                  <a:lnTo>
                    <a:pt x="3802074" y="0"/>
                  </a:lnTo>
                  <a:lnTo>
                    <a:pt x="3803302" y="0"/>
                  </a:lnTo>
                  <a:lnTo>
                    <a:pt x="3804531" y="0"/>
                  </a:lnTo>
                  <a:lnTo>
                    <a:pt x="3805759" y="0"/>
                  </a:lnTo>
                  <a:lnTo>
                    <a:pt x="3806988" y="0"/>
                  </a:lnTo>
                  <a:lnTo>
                    <a:pt x="3808216" y="0"/>
                  </a:lnTo>
                  <a:lnTo>
                    <a:pt x="3809445" y="0"/>
                  </a:lnTo>
                  <a:lnTo>
                    <a:pt x="3810673" y="0"/>
                  </a:lnTo>
                  <a:lnTo>
                    <a:pt x="3811902" y="0"/>
                  </a:lnTo>
                  <a:lnTo>
                    <a:pt x="3813130" y="0"/>
                  </a:lnTo>
                  <a:lnTo>
                    <a:pt x="3814359" y="0"/>
                  </a:lnTo>
                  <a:lnTo>
                    <a:pt x="3815587" y="0"/>
                  </a:lnTo>
                  <a:lnTo>
                    <a:pt x="3816815" y="0"/>
                  </a:lnTo>
                  <a:lnTo>
                    <a:pt x="3818044" y="0"/>
                  </a:lnTo>
                  <a:lnTo>
                    <a:pt x="3819272" y="0"/>
                  </a:lnTo>
                  <a:lnTo>
                    <a:pt x="3820501" y="0"/>
                  </a:lnTo>
                  <a:lnTo>
                    <a:pt x="3821729" y="0"/>
                  </a:lnTo>
                  <a:lnTo>
                    <a:pt x="3822958" y="0"/>
                  </a:lnTo>
                  <a:lnTo>
                    <a:pt x="3824186" y="0"/>
                  </a:lnTo>
                  <a:lnTo>
                    <a:pt x="3825415" y="0"/>
                  </a:lnTo>
                  <a:lnTo>
                    <a:pt x="3826643" y="0"/>
                  </a:lnTo>
                  <a:lnTo>
                    <a:pt x="3827872" y="0"/>
                  </a:lnTo>
                  <a:lnTo>
                    <a:pt x="3829100" y="0"/>
                  </a:lnTo>
                  <a:lnTo>
                    <a:pt x="3830329" y="0"/>
                  </a:lnTo>
                  <a:lnTo>
                    <a:pt x="3831557" y="0"/>
                  </a:lnTo>
                  <a:lnTo>
                    <a:pt x="3832785" y="0"/>
                  </a:lnTo>
                  <a:lnTo>
                    <a:pt x="3834014" y="0"/>
                  </a:lnTo>
                  <a:lnTo>
                    <a:pt x="3835242" y="0"/>
                  </a:lnTo>
                  <a:lnTo>
                    <a:pt x="3836471" y="0"/>
                  </a:lnTo>
                  <a:lnTo>
                    <a:pt x="3837699" y="0"/>
                  </a:lnTo>
                  <a:lnTo>
                    <a:pt x="3838928" y="0"/>
                  </a:lnTo>
                  <a:lnTo>
                    <a:pt x="3840156" y="0"/>
                  </a:lnTo>
                  <a:lnTo>
                    <a:pt x="3841385" y="0"/>
                  </a:lnTo>
                  <a:lnTo>
                    <a:pt x="3842613" y="0"/>
                  </a:lnTo>
                  <a:lnTo>
                    <a:pt x="3843842" y="0"/>
                  </a:lnTo>
                  <a:lnTo>
                    <a:pt x="3845070" y="0"/>
                  </a:lnTo>
                  <a:lnTo>
                    <a:pt x="3846298" y="0"/>
                  </a:lnTo>
                  <a:lnTo>
                    <a:pt x="3847527" y="0"/>
                  </a:lnTo>
                  <a:lnTo>
                    <a:pt x="3848755" y="0"/>
                  </a:lnTo>
                  <a:lnTo>
                    <a:pt x="3849984" y="0"/>
                  </a:lnTo>
                  <a:lnTo>
                    <a:pt x="3851212" y="0"/>
                  </a:lnTo>
                  <a:lnTo>
                    <a:pt x="3852441" y="0"/>
                  </a:lnTo>
                  <a:lnTo>
                    <a:pt x="3853669" y="0"/>
                  </a:lnTo>
                  <a:lnTo>
                    <a:pt x="3854898" y="0"/>
                  </a:lnTo>
                  <a:lnTo>
                    <a:pt x="3856126" y="0"/>
                  </a:lnTo>
                  <a:lnTo>
                    <a:pt x="3857355" y="0"/>
                  </a:lnTo>
                  <a:lnTo>
                    <a:pt x="3858583" y="0"/>
                  </a:lnTo>
                  <a:lnTo>
                    <a:pt x="3859811" y="0"/>
                  </a:lnTo>
                  <a:lnTo>
                    <a:pt x="3861040" y="0"/>
                  </a:lnTo>
                  <a:lnTo>
                    <a:pt x="3862268" y="0"/>
                  </a:lnTo>
                  <a:lnTo>
                    <a:pt x="3863497" y="0"/>
                  </a:lnTo>
                  <a:lnTo>
                    <a:pt x="3864725" y="0"/>
                  </a:lnTo>
                  <a:lnTo>
                    <a:pt x="3865954" y="0"/>
                  </a:lnTo>
                  <a:lnTo>
                    <a:pt x="3867182" y="0"/>
                  </a:lnTo>
                  <a:lnTo>
                    <a:pt x="3868411" y="0"/>
                  </a:lnTo>
                  <a:lnTo>
                    <a:pt x="3869639" y="0"/>
                  </a:lnTo>
                  <a:lnTo>
                    <a:pt x="3870868" y="0"/>
                  </a:lnTo>
                  <a:lnTo>
                    <a:pt x="3872096" y="0"/>
                  </a:lnTo>
                  <a:lnTo>
                    <a:pt x="3873325" y="0"/>
                  </a:lnTo>
                  <a:lnTo>
                    <a:pt x="3874553" y="0"/>
                  </a:lnTo>
                  <a:lnTo>
                    <a:pt x="3875781" y="0"/>
                  </a:lnTo>
                  <a:lnTo>
                    <a:pt x="3877010" y="0"/>
                  </a:lnTo>
                  <a:lnTo>
                    <a:pt x="3878238" y="0"/>
                  </a:lnTo>
                  <a:lnTo>
                    <a:pt x="3879467" y="0"/>
                  </a:lnTo>
                  <a:lnTo>
                    <a:pt x="3880695" y="0"/>
                  </a:lnTo>
                  <a:lnTo>
                    <a:pt x="3881924" y="0"/>
                  </a:lnTo>
                  <a:lnTo>
                    <a:pt x="3883152" y="0"/>
                  </a:lnTo>
                  <a:lnTo>
                    <a:pt x="3884381" y="0"/>
                  </a:lnTo>
                  <a:lnTo>
                    <a:pt x="3885609" y="0"/>
                  </a:lnTo>
                  <a:lnTo>
                    <a:pt x="3886838" y="0"/>
                  </a:lnTo>
                  <a:lnTo>
                    <a:pt x="3888066" y="0"/>
                  </a:lnTo>
                  <a:lnTo>
                    <a:pt x="3889294" y="0"/>
                  </a:lnTo>
                  <a:lnTo>
                    <a:pt x="3890523" y="0"/>
                  </a:lnTo>
                  <a:lnTo>
                    <a:pt x="3891751" y="0"/>
                  </a:lnTo>
                  <a:lnTo>
                    <a:pt x="3892980" y="0"/>
                  </a:lnTo>
                  <a:lnTo>
                    <a:pt x="3894208" y="0"/>
                  </a:lnTo>
                  <a:lnTo>
                    <a:pt x="3895437" y="0"/>
                  </a:lnTo>
                  <a:lnTo>
                    <a:pt x="3896665" y="0"/>
                  </a:lnTo>
                  <a:lnTo>
                    <a:pt x="3897894" y="0"/>
                  </a:lnTo>
                  <a:lnTo>
                    <a:pt x="3899122" y="0"/>
                  </a:lnTo>
                  <a:lnTo>
                    <a:pt x="3900351" y="0"/>
                  </a:lnTo>
                  <a:lnTo>
                    <a:pt x="3901579" y="0"/>
                  </a:lnTo>
                  <a:lnTo>
                    <a:pt x="3902807" y="0"/>
                  </a:lnTo>
                  <a:lnTo>
                    <a:pt x="3904036" y="0"/>
                  </a:lnTo>
                  <a:lnTo>
                    <a:pt x="3905264" y="0"/>
                  </a:lnTo>
                  <a:lnTo>
                    <a:pt x="3906493" y="0"/>
                  </a:lnTo>
                  <a:lnTo>
                    <a:pt x="3907721" y="0"/>
                  </a:lnTo>
                  <a:lnTo>
                    <a:pt x="3908950" y="0"/>
                  </a:lnTo>
                  <a:lnTo>
                    <a:pt x="3910178" y="0"/>
                  </a:lnTo>
                  <a:lnTo>
                    <a:pt x="3911407" y="0"/>
                  </a:lnTo>
                  <a:lnTo>
                    <a:pt x="3912635" y="0"/>
                  </a:lnTo>
                  <a:lnTo>
                    <a:pt x="3913864" y="0"/>
                  </a:lnTo>
                  <a:lnTo>
                    <a:pt x="3915092" y="0"/>
                  </a:lnTo>
                  <a:lnTo>
                    <a:pt x="3916321" y="0"/>
                  </a:lnTo>
                  <a:lnTo>
                    <a:pt x="3917549" y="0"/>
                  </a:lnTo>
                  <a:lnTo>
                    <a:pt x="3918777" y="0"/>
                  </a:lnTo>
                  <a:lnTo>
                    <a:pt x="3920006" y="0"/>
                  </a:lnTo>
                  <a:lnTo>
                    <a:pt x="3921234" y="0"/>
                  </a:lnTo>
                  <a:lnTo>
                    <a:pt x="3922463" y="0"/>
                  </a:lnTo>
                  <a:lnTo>
                    <a:pt x="3923691" y="0"/>
                  </a:lnTo>
                  <a:lnTo>
                    <a:pt x="3924920" y="0"/>
                  </a:lnTo>
                  <a:lnTo>
                    <a:pt x="3926148" y="0"/>
                  </a:lnTo>
                  <a:lnTo>
                    <a:pt x="3927377" y="0"/>
                  </a:lnTo>
                  <a:lnTo>
                    <a:pt x="3928605" y="0"/>
                  </a:lnTo>
                  <a:lnTo>
                    <a:pt x="3929834" y="0"/>
                  </a:lnTo>
                  <a:lnTo>
                    <a:pt x="3931062" y="0"/>
                  </a:lnTo>
                  <a:lnTo>
                    <a:pt x="3932290" y="0"/>
                  </a:lnTo>
                  <a:lnTo>
                    <a:pt x="3933519" y="0"/>
                  </a:lnTo>
                  <a:lnTo>
                    <a:pt x="3934747" y="0"/>
                  </a:lnTo>
                  <a:lnTo>
                    <a:pt x="3935976" y="0"/>
                  </a:lnTo>
                  <a:lnTo>
                    <a:pt x="3937204" y="0"/>
                  </a:lnTo>
                  <a:lnTo>
                    <a:pt x="3938433" y="0"/>
                  </a:lnTo>
                  <a:lnTo>
                    <a:pt x="3939661" y="0"/>
                  </a:lnTo>
                  <a:lnTo>
                    <a:pt x="3940890" y="0"/>
                  </a:lnTo>
                  <a:lnTo>
                    <a:pt x="3942118" y="0"/>
                  </a:lnTo>
                  <a:lnTo>
                    <a:pt x="3943347" y="0"/>
                  </a:lnTo>
                  <a:lnTo>
                    <a:pt x="3944575" y="0"/>
                  </a:lnTo>
                  <a:lnTo>
                    <a:pt x="3945803" y="0"/>
                  </a:lnTo>
                  <a:lnTo>
                    <a:pt x="3947032" y="0"/>
                  </a:lnTo>
                  <a:lnTo>
                    <a:pt x="3948260" y="0"/>
                  </a:lnTo>
                  <a:lnTo>
                    <a:pt x="3949489" y="0"/>
                  </a:lnTo>
                  <a:lnTo>
                    <a:pt x="3950717" y="0"/>
                  </a:lnTo>
                  <a:lnTo>
                    <a:pt x="3951946" y="0"/>
                  </a:lnTo>
                  <a:lnTo>
                    <a:pt x="3953174" y="0"/>
                  </a:lnTo>
                  <a:lnTo>
                    <a:pt x="3954403" y="0"/>
                  </a:lnTo>
                  <a:lnTo>
                    <a:pt x="3955631" y="0"/>
                  </a:lnTo>
                  <a:lnTo>
                    <a:pt x="3956860" y="0"/>
                  </a:lnTo>
                  <a:lnTo>
                    <a:pt x="3958088" y="0"/>
                  </a:lnTo>
                  <a:lnTo>
                    <a:pt x="3959316" y="0"/>
                  </a:lnTo>
                  <a:lnTo>
                    <a:pt x="3960545" y="0"/>
                  </a:lnTo>
                  <a:lnTo>
                    <a:pt x="3961773" y="0"/>
                  </a:lnTo>
                  <a:lnTo>
                    <a:pt x="3963002" y="0"/>
                  </a:lnTo>
                  <a:lnTo>
                    <a:pt x="3964230" y="0"/>
                  </a:lnTo>
                  <a:lnTo>
                    <a:pt x="3965459" y="0"/>
                  </a:lnTo>
                  <a:lnTo>
                    <a:pt x="3966687" y="0"/>
                  </a:lnTo>
                  <a:lnTo>
                    <a:pt x="3967916" y="0"/>
                  </a:lnTo>
                  <a:lnTo>
                    <a:pt x="3969144" y="0"/>
                  </a:lnTo>
                  <a:lnTo>
                    <a:pt x="3970373" y="0"/>
                  </a:lnTo>
                  <a:lnTo>
                    <a:pt x="3971601" y="0"/>
                  </a:lnTo>
                  <a:lnTo>
                    <a:pt x="3972830" y="0"/>
                  </a:lnTo>
                  <a:lnTo>
                    <a:pt x="3974058" y="0"/>
                  </a:lnTo>
                  <a:lnTo>
                    <a:pt x="3975286" y="0"/>
                  </a:lnTo>
                  <a:lnTo>
                    <a:pt x="3976515" y="0"/>
                  </a:lnTo>
                  <a:lnTo>
                    <a:pt x="3977743" y="0"/>
                  </a:lnTo>
                  <a:lnTo>
                    <a:pt x="3978972" y="0"/>
                  </a:lnTo>
                  <a:lnTo>
                    <a:pt x="3980200" y="0"/>
                  </a:lnTo>
                  <a:lnTo>
                    <a:pt x="3981429" y="0"/>
                  </a:lnTo>
                  <a:lnTo>
                    <a:pt x="3982657" y="0"/>
                  </a:lnTo>
                  <a:lnTo>
                    <a:pt x="3983886" y="0"/>
                  </a:lnTo>
                  <a:lnTo>
                    <a:pt x="3985114" y="0"/>
                  </a:lnTo>
                  <a:lnTo>
                    <a:pt x="3986343" y="0"/>
                  </a:lnTo>
                  <a:lnTo>
                    <a:pt x="3987571" y="0"/>
                  </a:lnTo>
                  <a:lnTo>
                    <a:pt x="3988799" y="0"/>
                  </a:lnTo>
                  <a:lnTo>
                    <a:pt x="3990028" y="0"/>
                  </a:lnTo>
                  <a:lnTo>
                    <a:pt x="3991256" y="0"/>
                  </a:lnTo>
                  <a:lnTo>
                    <a:pt x="3992485" y="0"/>
                  </a:lnTo>
                  <a:lnTo>
                    <a:pt x="3993713" y="0"/>
                  </a:lnTo>
                  <a:lnTo>
                    <a:pt x="3994942" y="0"/>
                  </a:lnTo>
                  <a:lnTo>
                    <a:pt x="3996170" y="0"/>
                  </a:lnTo>
                  <a:lnTo>
                    <a:pt x="3997399" y="0"/>
                  </a:lnTo>
                  <a:lnTo>
                    <a:pt x="3998627" y="0"/>
                  </a:lnTo>
                  <a:lnTo>
                    <a:pt x="3999856" y="0"/>
                  </a:lnTo>
                  <a:lnTo>
                    <a:pt x="4001084" y="0"/>
                  </a:lnTo>
                  <a:lnTo>
                    <a:pt x="4002312" y="0"/>
                  </a:lnTo>
                  <a:lnTo>
                    <a:pt x="4003541" y="0"/>
                  </a:lnTo>
                  <a:lnTo>
                    <a:pt x="4004769" y="0"/>
                  </a:lnTo>
                  <a:lnTo>
                    <a:pt x="4005998" y="0"/>
                  </a:lnTo>
                  <a:lnTo>
                    <a:pt x="4007226" y="0"/>
                  </a:lnTo>
                  <a:lnTo>
                    <a:pt x="4008455" y="0"/>
                  </a:lnTo>
                  <a:lnTo>
                    <a:pt x="4009683" y="0"/>
                  </a:lnTo>
                  <a:lnTo>
                    <a:pt x="4010912" y="0"/>
                  </a:lnTo>
                  <a:lnTo>
                    <a:pt x="4012140" y="0"/>
                  </a:lnTo>
                  <a:lnTo>
                    <a:pt x="4013369" y="0"/>
                  </a:lnTo>
                  <a:lnTo>
                    <a:pt x="4014597" y="0"/>
                  </a:lnTo>
                  <a:lnTo>
                    <a:pt x="4015826" y="0"/>
                  </a:lnTo>
                  <a:lnTo>
                    <a:pt x="4017054" y="0"/>
                  </a:lnTo>
                  <a:lnTo>
                    <a:pt x="4018282" y="0"/>
                  </a:lnTo>
                  <a:lnTo>
                    <a:pt x="4019511" y="0"/>
                  </a:lnTo>
                  <a:lnTo>
                    <a:pt x="4020739" y="0"/>
                  </a:lnTo>
                  <a:lnTo>
                    <a:pt x="4021968" y="0"/>
                  </a:lnTo>
                  <a:lnTo>
                    <a:pt x="4023196" y="0"/>
                  </a:lnTo>
                  <a:lnTo>
                    <a:pt x="4024425" y="0"/>
                  </a:lnTo>
                  <a:lnTo>
                    <a:pt x="4025653" y="0"/>
                  </a:lnTo>
                  <a:lnTo>
                    <a:pt x="4026882" y="0"/>
                  </a:lnTo>
                  <a:lnTo>
                    <a:pt x="4028110" y="0"/>
                  </a:lnTo>
                  <a:lnTo>
                    <a:pt x="4029339" y="0"/>
                  </a:lnTo>
                  <a:lnTo>
                    <a:pt x="4030567" y="0"/>
                  </a:lnTo>
                  <a:lnTo>
                    <a:pt x="4031795" y="0"/>
                  </a:lnTo>
                  <a:lnTo>
                    <a:pt x="4033024" y="0"/>
                  </a:lnTo>
                  <a:lnTo>
                    <a:pt x="4034252" y="0"/>
                  </a:lnTo>
                  <a:lnTo>
                    <a:pt x="4035481" y="0"/>
                  </a:lnTo>
                  <a:lnTo>
                    <a:pt x="4036709" y="0"/>
                  </a:lnTo>
                  <a:lnTo>
                    <a:pt x="4037938" y="0"/>
                  </a:lnTo>
                  <a:lnTo>
                    <a:pt x="4039166" y="0"/>
                  </a:lnTo>
                  <a:lnTo>
                    <a:pt x="4040395" y="0"/>
                  </a:lnTo>
                  <a:lnTo>
                    <a:pt x="4041623" y="0"/>
                  </a:lnTo>
                  <a:lnTo>
                    <a:pt x="4042852" y="0"/>
                  </a:lnTo>
                  <a:lnTo>
                    <a:pt x="4044080" y="0"/>
                  </a:lnTo>
                  <a:lnTo>
                    <a:pt x="4045308" y="0"/>
                  </a:lnTo>
                  <a:lnTo>
                    <a:pt x="4046537" y="0"/>
                  </a:lnTo>
                  <a:lnTo>
                    <a:pt x="4047765" y="0"/>
                  </a:lnTo>
                  <a:lnTo>
                    <a:pt x="4048994" y="0"/>
                  </a:lnTo>
                  <a:lnTo>
                    <a:pt x="4050222" y="0"/>
                  </a:lnTo>
                  <a:lnTo>
                    <a:pt x="4051451" y="0"/>
                  </a:lnTo>
                  <a:lnTo>
                    <a:pt x="4052679" y="0"/>
                  </a:lnTo>
                  <a:lnTo>
                    <a:pt x="4053908" y="0"/>
                  </a:lnTo>
                  <a:lnTo>
                    <a:pt x="4055136" y="0"/>
                  </a:lnTo>
                  <a:lnTo>
                    <a:pt x="4056365" y="0"/>
                  </a:lnTo>
                  <a:lnTo>
                    <a:pt x="4057593" y="0"/>
                  </a:lnTo>
                  <a:lnTo>
                    <a:pt x="4058822" y="0"/>
                  </a:lnTo>
                  <a:lnTo>
                    <a:pt x="4060050" y="0"/>
                  </a:lnTo>
                  <a:lnTo>
                    <a:pt x="4061278" y="0"/>
                  </a:lnTo>
                  <a:lnTo>
                    <a:pt x="4062507" y="0"/>
                  </a:lnTo>
                  <a:lnTo>
                    <a:pt x="4063735" y="0"/>
                  </a:lnTo>
                  <a:lnTo>
                    <a:pt x="4064964" y="0"/>
                  </a:lnTo>
                  <a:lnTo>
                    <a:pt x="4066192" y="0"/>
                  </a:lnTo>
                  <a:lnTo>
                    <a:pt x="4067421" y="0"/>
                  </a:lnTo>
                  <a:lnTo>
                    <a:pt x="4068649" y="0"/>
                  </a:lnTo>
                  <a:lnTo>
                    <a:pt x="4069878" y="0"/>
                  </a:lnTo>
                  <a:lnTo>
                    <a:pt x="4071106" y="0"/>
                  </a:lnTo>
                  <a:lnTo>
                    <a:pt x="4072335" y="0"/>
                  </a:lnTo>
                  <a:lnTo>
                    <a:pt x="4073563" y="0"/>
                  </a:lnTo>
                  <a:lnTo>
                    <a:pt x="4074791" y="0"/>
                  </a:lnTo>
                  <a:lnTo>
                    <a:pt x="4076020" y="0"/>
                  </a:lnTo>
                  <a:lnTo>
                    <a:pt x="4077248" y="0"/>
                  </a:lnTo>
                  <a:lnTo>
                    <a:pt x="4078477" y="0"/>
                  </a:lnTo>
                  <a:lnTo>
                    <a:pt x="4079705" y="0"/>
                  </a:lnTo>
                  <a:lnTo>
                    <a:pt x="4080934" y="0"/>
                  </a:lnTo>
                  <a:lnTo>
                    <a:pt x="4082162" y="0"/>
                  </a:lnTo>
                  <a:lnTo>
                    <a:pt x="4083391" y="0"/>
                  </a:lnTo>
                  <a:lnTo>
                    <a:pt x="4084619" y="0"/>
                  </a:lnTo>
                  <a:lnTo>
                    <a:pt x="4085848" y="0"/>
                  </a:lnTo>
                  <a:lnTo>
                    <a:pt x="4087076" y="0"/>
                  </a:lnTo>
                  <a:lnTo>
                    <a:pt x="4088304" y="0"/>
                  </a:lnTo>
                  <a:lnTo>
                    <a:pt x="4089533" y="0"/>
                  </a:lnTo>
                  <a:lnTo>
                    <a:pt x="4090761" y="0"/>
                  </a:lnTo>
                  <a:lnTo>
                    <a:pt x="4091990" y="0"/>
                  </a:lnTo>
                  <a:lnTo>
                    <a:pt x="4093218" y="0"/>
                  </a:lnTo>
                  <a:lnTo>
                    <a:pt x="4094447" y="0"/>
                  </a:lnTo>
                  <a:lnTo>
                    <a:pt x="4095675" y="0"/>
                  </a:lnTo>
                  <a:lnTo>
                    <a:pt x="4096904" y="0"/>
                  </a:lnTo>
                  <a:lnTo>
                    <a:pt x="4098132" y="0"/>
                  </a:lnTo>
                  <a:lnTo>
                    <a:pt x="4099361" y="0"/>
                  </a:lnTo>
                  <a:lnTo>
                    <a:pt x="4100589" y="0"/>
                  </a:lnTo>
                  <a:lnTo>
                    <a:pt x="4101818" y="0"/>
                  </a:lnTo>
                  <a:lnTo>
                    <a:pt x="4103046" y="0"/>
                  </a:lnTo>
                  <a:lnTo>
                    <a:pt x="4104274" y="0"/>
                  </a:lnTo>
                  <a:lnTo>
                    <a:pt x="4105503" y="0"/>
                  </a:lnTo>
                  <a:lnTo>
                    <a:pt x="4106731" y="0"/>
                  </a:lnTo>
                  <a:lnTo>
                    <a:pt x="4107960" y="0"/>
                  </a:lnTo>
                  <a:lnTo>
                    <a:pt x="4109188" y="0"/>
                  </a:lnTo>
                  <a:lnTo>
                    <a:pt x="4110417" y="0"/>
                  </a:lnTo>
                  <a:lnTo>
                    <a:pt x="4111645" y="0"/>
                  </a:lnTo>
                  <a:lnTo>
                    <a:pt x="4112874" y="0"/>
                  </a:lnTo>
                  <a:lnTo>
                    <a:pt x="4114102" y="0"/>
                  </a:lnTo>
                  <a:lnTo>
                    <a:pt x="4115331" y="0"/>
                  </a:lnTo>
                  <a:lnTo>
                    <a:pt x="4116559" y="0"/>
                  </a:lnTo>
                  <a:lnTo>
                    <a:pt x="4117787" y="0"/>
                  </a:lnTo>
                  <a:lnTo>
                    <a:pt x="4119016" y="0"/>
                  </a:lnTo>
                  <a:lnTo>
                    <a:pt x="4120244" y="0"/>
                  </a:lnTo>
                  <a:lnTo>
                    <a:pt x="4121473" y="0"/>
                  </a:lnTo>
                  <a:lnTo>
                    <a:pt x="4122701" y="0"/>
                  </a:lnTo>
                  <a:lnTo>
                    <a:pt x="4123930" y="0"/>
                  </a:lnTo>
                  <a:lnTo>
                    <a:pt x="4125158" y="0"/>
                  </a:lnTo>
                  <a:lnTo>
                    <a:pt x="4126387" y="0"/>
                  </a:lnTo>
                  <a:lnTo>
                    <a:pt x="4127615" y="0"/>
                  </a:lnTo>
                  <a:lnTo>
                    <a:pt x="4128844" y="0"/>
                  </a:lnTo>
                  <a:lnTo>
                    <a:pt x="4130072" y="0"/>
                  </a:lnTo>
                  <a:lnTo>
                    <a:pt x="4131300" y="0"/>
                  </a:lnTo>
                  <a:lnTo>
                    <a:pt x="4132529" y="0"/>
                  </a:lnTo>
                  <a:lnTo>
                    <a:pt x="4133757" y="0"/>
                  </a:lnTo>
                  <a:lnTo>
                    <a:pt x="4134986" y="0"/>
                  </a:lnTo>
                  <a:lnTo>
                    <a:pt x="4136214" y="0"/>
                  </a:lnTo>
                  <a:lnTo>
                    <a:pt x="4137443" y="0"/>
                  </a:lnTo>
                  <a:lnTo>
                    <a:pt x="4138671" y="0"/>
                  </a:lnTo>
                  <a:lnTo>
                    <a:pt x="4139900" y="0"/>
                  </a:lnTo>
                  <a:lnTo>
                    <a:pt x="4141128" y="0"/>
                  </a:lnTo>
                  <a:lnTo>
                    <a:pt x="4142357" y="0"/>
                  </a:lnTo>
                  <a:lnTo>
                    <a:pt x="4143585" y="0"/>
                  </a:lnTo>
                  <a:lnTo>
                    <a:pt x="4144814" y="0"/>
                  </a:lnTo>
                  <a:lnTo>
                    <a:pt x="4146042" y="0"/>
                  </a:lnTo>
                  <a:lnTo>
                    <a:pt x="4147270" y="0"/>
                  </a:lnTo>
                  <a:lnTo>
                    <a:pt x="4148499" y="0"/>
                  </a:lnTo>
                  <a:lnTo>
                    <a:pt x="4149727" y="0"/>
                  </a:lnTo>
                  <a:lnTo>
                    <a:pt x="4150956" y="0"/>
                  </a:lnTo>
                  <a:lnTo>
                    <a:pt x="4152184" y="0"/>
                  </a:lnTo>
                  <a:lnTo>
                    <a:pt x="4153413" y="0"/>
                  </a:lnTo>
                  <a:lnTo>
                    <a:pt x="4154641" y="0"/>
                  </a:lnTo>
                  <a:lnTo>
                    <a:pt x="4155870" y="0"/>
                  </a:lnTo>
                  <a:lnTo>
                    <a:pt x="4157098" y="0"/>
                  </a:lnTo>
                  <a:lnTo>
                    <a:pt x="4158327" y="0"/>
                  </a:lnTo>
                  <a:lnTo>
                    <a:pt x="4159555" y="0"/>
                  </a:lnTo>
                  <a:lnTo>
                    <a:pt x="4160783" y="0"/>
                  </a:lnTo>
                  <a:lnTo>
                    <a:pt x="4162012" y="0"/>
                  </a:lnTo>
                  <a:lnTo>
                    <a:pt x="4163240" y="0"/>
                  </a:lnTo>
                  <a:lnTo>
                    <a:pt x="4164469" y="0"/>
                  </a:lnTo>
                  <a:lnTo>
                    <a:pt x="4165697" y="0"/>
                  </a:lnTo>
                  <a:lnTo>
                    <a:pt x="4166926" y="0"/>
                  </a:lnTo>
                  <a:lnTo>
                    <a:pt x="4168154" y="0"/>
                  </a:lnTo>
                  <a:lnTo>
                    <a:pt x="4169383" y="0"/>
                  </a:lnTo>
                  <a:lnTo>
                    <a:pt x="4170611" y="0"/>
                  </a:lnTo>
                  <a:lnTo>
                    <a:pt x="4171840" y="0"/>
                  </a:lnTo>
                  <a:lnTo>
                    <a:pt x="4173068" y="0"/>
                  </a:lnTo>
                  <a:lnTo>
                    <a:pt x="4174296" y="0"/>
                  </a:lnTo>
                  <a:lnTo>
                    <a:pt x="4175525" y="0"/>
                  </a:lnTo>
                  <a:lnTo>
                    <a:pt x="4176753" y="0"/>
                  </a:lnTo>
                  <a:lnTo>
                    <a:pt x="4177982" y="0"/>
                  </a:lnTo>
                  <a:lnTo>
                    <a:pt x="4179210" y="0"/>
                  </a:lnTo>
                  <a:lnTo>
                    <a:pt x="4180439" y="0"/>
                  </a:lnTo>
                  <a:lnTo>
                    <a:pt x="4181667" y="0"/>
                  </a:lnTo>
                  <a:lnTo>
                    <a:pt x="4182896" y="0"/>
                  </a:lnTo>
                  <a:lnTo>
                    <a:pt x="4184124" y="0"/>
                  </a:lnTo>
                  <a:lnTo>
                    <a:pt x="4185353" y="0"/>
                  </a:lnTo>
                  <a:lnTo>
                    <a:pt x="4186581" y="0"/>
                  </a:lnTo>
                  <a:lnTo>
                    <a:pt x="4187810" y="0"/>
                  </a:lnTo>
                  <a:lnTo>
                    <a:pt x="4189038" y="0"/>
                  </a:lnTo>
                  <a:lnTo>
                    <a:pt x="4190266" y="0"/>
                  </a:lnTo>
                  <a:lnTo>
                    <a:pt x="4191495" y="0"/>
                  </a:lnTo>
                  <a:lnTo>
                    <a:pt x="4192723" y="0"/>
                  </a:lnTo>
                  <a:lnTo>
                    <a:pt x="4193952" y="0"/>
                  </a:lnTo>
                  <a:lnTo>
                    <a:pt x="4195180" y="0"/>
                  </a:lnTo>
                  <a:lnTo>
                    <a:pt x="4196409" y="0"/>
                  </a:lnTo>
                  <a:lnTo>
                    <a:pt x="4197637" y="0"/>
                  </a:lnTo>
                  <a:lnTo>
                    <a:pt x="4198866" y="0"/>
                  </a:lnTo>
                  <a:lnTo>
                    <a:pt x="4200094" y="0"/>
                  </a:lnTo>
                  <a:lnTo>
                    <a:pt x="4201323" y="0"/>
                  </a:lnTo>
                  <a:lnTo>
                    <a:pt x="4202551" y="0"/>
                  </a:lnTo>
                  <a:lnTo>
                    <a:pt x="4203779" y="0"/>
                  </a:lnTo>
                  <a:lnTo>
                    <a:pt x="4205008" y="0"/>
                  </a:lnTo>
                  <a:lnTo>
                    <a:pt x="4206236" y="0"/>
                  </a:lnTo>
                  <a:lnTo>
                    <a:pt x="4207465" y="0"/>
                  </a:lnTo>
                  <a:lnTo>
                    <a:pt x="4208693" y="0"/>
                  </a:lnTo>
                  <a:lnTo>
                    <a:pt x="4209922" y="0"/>
                  </a:lnTo>
                  <a:lnTo>
                    <a:pt x="4211150" y="0"/>
                  </a:lnTo>
                  <a:lnTo>
                    <a:pt x="4212379" y="0"/>
                  </a:lnTo>
                  <a:lnTo>
                    <a:pt x="4213607" y="0"/>
                  </a:lnTo>
                  <a:lnTo>
                    <a:pt x="4214836" y="0"/>
                  </a:lnTo>
                  <a:lnTo>
                    <a:pt x="4216064" y="0"/>
                  </a:lnTo>
                  <a:lnTo>
                    <a:pt x="4217292" y="0"/>
                  </a:lnTo>
                  <a:lnTo>
                    <a:pt x="4218521" y="0"/>
                  </a:lnTo>
                  <a:lnTo>
                    <a:pt x="4219749" y="0"/>
                  </a:lnTo>
                  <a:lnTo>
                    <a:pt x="4220978" y="0"/>
                  </a:lnTo>
                  <a:lnTo>
                    <a:pt x="4222206" y="0"/>
                  </a:lnTo>
                  <a:lnTo>
                    <a:pt x="4223435" y="0"/>
                  </a:lnTo>
                  <a:lnTo>
                    <a:pt x="4224663" y="0"/>
                  </a:lnTo>
                  <a:lnTo>
                    <a:pt x="4225892" y="0"/>
                  </a:lnTo>
                  <a:lnTo>
                    <a:pt x="4227120" y="0"/>
                  </a:lnTo>
                  <a:lnTo>
                    <a:pt x="4228349" y="0"/>
                  </a:lnTo>
                  <a:lnTo>
                    <a:pt x="4229577" y="0"/>
                  </a:lnTo>
                  <a:lnTo>
                    <a:pt x="4230806" y="0"/>
                  </a:lnTo>
                  <a:lnTo>
                    <a:pt x="4232034" y="0"/>
                  </a:lnTo>
                  <a:lnTo>
                    <a:pt x="4233262" y="0"/>
                  </a:lnTo>
                  <a:lnTo>
                    <a:pt x="4234491" y="0"/>
                  </a:lnTo>
                  <a:lnTo>
                    <a:pt x="4235719" y="0"/>
                  </a:lnTo>
                  <a:lnTo>
                    <a:pt x="4236948" y="0"/>
                  </a:lnTo>
                  <a:lnTo>
                    <a:pt x="4238176" y="0"/>
                  </a:lnTo>
                  <a:lnTo>
                    <a:pt x="4239405" y="0"/>
                  </a:lnTo>
                  <a:lnTo>
                    <a:pt x="4240633" y="0"/>
                  </a:lnTo>
                  <a:lnTo>
                    <a:pt x="4241862" y="0"/>
                  </a:lnTo>
                  <a:lnTo>
                    <a:pt x="4243090" y="0"/>
                  </a:lnTo>
                  <a:lnTo>
                    <a:pt x="4244319" y="0"/>
                  </a:lnTo>
                  <a:lnTo>
                    <a:pt x="4245547" y="0"/>
                  </a:lnTo>
                  <a:lnTo>
                    <a:pt x="4246775" y="0"/>
                  </a:lnTo>
                  <a:lnTo>
                    <a:pt x="4248004" y="0"/>
                  </a:lnTo>
                  <a:lnTo>
                    <a:pt x="4249232" y="0"/>
                  </a:lnTo>
                  <a:lnTo>
                    <a:pt x="4250461" y="0"/>
                  </a:lnTo>
                  <a:lnTo>
                    <a:pt x="4251689" y="0"/>
                  </a:lnTo>
                  <a:lnTo>
                    <a:pt x="4252918" y="0"/>
                  </a:lnTo>
                  <a:lnTo>
                    <a:pt x="4254146" y="0"/>
                  </a:lnTo>
                  <a:lnTo>
                    <a:pt x="4255375" y="0"/>
                  </a:lnTo>
                  <a:lnTo>
                    <a:pt x="4256603" y="0"/>
                  </a:lnTo>
                  <a:lnTo>
                    <a:pt x="4257832" y="0"/>
                  </a:lnTo>
                  <a:lnTo>
                    <a:pt x="4259060" y="0"/>
                  </a:lnTo>
                  <a:lnTo>
                    <a:pt x="4260288" y="0"/>
                  </a:lnTo>
                  <a:lnTo>
                    <a:pt x="4261517" y="0"/>
                  </a:lnTo>
                  <a:lnTo>
                    <a:pt x="4262745" y="0"/>
                  </a:lnTo>
                  <a:lnTo>
                    <a:pt x="4263974" y="0"/>
                  </a:lnTo>
                  <a:lnTo>
                    <a:pt x="4265202" y="0"/>
                  </a:lnTo>
                  <a:lnTo>
                    <a:pt x="4266431" y="0"/>
                  </a:lnTo>
                  <a:lnTo>
                    <a:pt x="4267659" y="0"/>
                  </a:lnTo>
                  <a:lnTo>
                    <a:pt x="4268888" y="0"/>
                  </a:lnTo>
                  <a:lnTo>
                    <a:pt x="4270116" y="0"/>
                  </a:lnTo>
                  <a:lnTo>
                    <a:pt x="4271345" y="0"/>
                  </a:lnTo>
                  <a:lnTo>
                    <a:pt x="4272573" y="0"/>
                  </a:lnTo>
                  <a:lnTo>
                    <a:pt x="4273801" y="0"/>
                  </a:lnTo>
                  <a:lnTo>
                    <a:pt x="4275030" y="0"/>
                  </a:lnTo>
                  <a:lnTo>
                    <a:pt x="4276258" y="0"/>
                  </a:lnTo>
                  <a:lnTo>
                    <a:pt x="4277487" y="0"/>
                  </a:lnTo>
                  <a:lnTo>
                    <a:pt x="4278715" y="0"/>
                  </a:lnTo>
                  <a:lnTo>
                    <a:pt x="4279944" y="0"/>
                  </a:lnTo>
                  <a:lnTo>
                    <a:pt x="4281172" y="0"/>
                  </a:lnTo>
                  <a:lnTo>
                    <a:pt x="4282401" y="0"/>
                  </a:lnTo>
                  <a:lnTo>
                    <a:pt x="4283629" y="0"/>
                  </a:lnTo>
                  <a:lnTo>
                    <a:pt x="4284858" y="0"/>
                  </a:lnTo>
                  <a:lnTo>
                    <a:pt x="4286086" y="0"/>
                  </a:lnTo>
                  <a:lnTo>
                    <a:pt x="4287315" y="0"/>
                  </a:lnTo>
                  <a:lnTo>
                    <a:pt x="4288543" y="0"/>
                  </a:lnTo>
                  <a:lnTo>
                    <a:pt x="4289771" y="0"/>
                  </a:lnTo>
                  <a:lnTo>
                    <a:pt x="4291000" y="0"/>
                  </a:lnTo>
                  <a:lnTo>
                    <a:pt x="4292228" y="0"/>
                  </a:lnTo>
                  <a:lnTo>
                    <a:pt x="4293457" y="0"/>
                  </a:lnTo>
                  <a:lnTo>
                    <a:pt x="4294685" y="0"/>
                  </a:lnTo>
                  <a:lnTo>
                    <a:pt x="4295914" y="0"/>
                  </a:lnTo>
                  <a:lnTo>
                    <a:pt x="4297142" y="0"/>
                  </a:lnTo>
                  <a:lnTo>
                    <a:pt x="4298371" y="0"/>
                  </a:lnTo>
                  <a:lnTo>
                    <a:pt x="4299599" y="0"/>
                  </a:lnTo>
                  <a:lnTo>
                    <a:pt x="4300828" y="0"/>
                  </a:lnTo>
                  <a:lnTo>
                    <a:pt x="4302056" y="0"/>
                  </a:lnTo>
                  <a:lnTo>
                    <a:pt x="4303284" y="0"/>
                  </a:lnTo>
                  <a:lnTo>
                    <a:pt x="4304513" y="0"/>
                  </a:lnTo>
                  <a:lnTo>
                    <a:pt x="4305741" y="0"/>
                  </a:lnTo>
                  <a:lnTo>
                    <a:pt x="4306970" y="0"/>
                  </a:lnTo>
                  <a:lnTo>
                    <a:pt x="4308198" y="0"/>
                  </a:lnTo>
                  <a:lnTo>
                    <a:pt x="4309427" y="0"/>
                  </a:lnTo>
                  <a:lnTo>
                    <a:pt x="4310655" y="0"/>
                  </a:lnTo>
                  <a:lnTo>
                    <a:pt x="4311884" y="0"/>
                  </a:lnTo>
                  <a:lnTo>
                    <a:pt x="4313112" y="0"/>
                  </a:lnTo>
                  <a:lnTo>
                    <a:pt x="4314341" y="0"/>
                  </a:lnTo>
                  <a:lnTo>
                    <a:pt x="4315569" y="0"/>
                  </a:lnTo>
                  <a:lnTo>
                    <a:pt x="4316797" y="0"/>
                  </a:lnTo>
                  <a:lnTo>
                    <a:pt x="4318026" y="0"/>
                  </a:lnTo>
                  <a:lnTo>
                    <a:pt x="4319254" y="0"/>
                  </a:lnTo>
                  <a:lnTo>
                    <a:pt x="4320483" y="0"/>
                  </a:lnTo>
                  <a:lnTo>
                    <a:pt x="4321711" y="0"/>
                  </a:lnTo>
                  <a:lnTo>
                    <a:pt x="4322940" y="0"/>
                  </a:lnTo>
                  <a:lnTo>
                    <a:pt x="4324168" y="0"/>
                  </a:lnTo>
                  <a:lnTo>
                    <a:pt x="4325397" y="0"/>
                  </a:lnTo>
                  <a:lnTo>
                    <a:pt x="4326625" y="0"/>
                  </a:lnTo>
                  <a:lnTo>
                    <a:pt x="4327854" y="0"/>
                  </a:lnTo>
                  <a:lnTo>
                    <a:pt x="4329082" y="0"/>
                  </a:lnTo>
                  <a:lnTo>
                    <a:pt x="4330311" y="0"/>
                  </a:lnTo>
                  <a:lnTo>
                    <a:pt x="4331539" y="0"/>
                  </a:lnTo>
                  <a:lnTo>
                    <a:pt x="4332767" y="0"/>
                  </a:lnTo>
                  <a:lnTo>
                    <a:pt x="4333996" y="0"/>
                  </a:lnTo>
                  <a:lnTo>
                    <a:pt x="4335224" y="0"/>
                  </a:lnTo>
                  <a:lnTo>
                    <a:pt x="4336453" y="0"/>
                  </a:lnTo>
                  <a:lnTo>
                    <a:pt x="4337681" y="0"/>
                  </a:lnTo>
                  <a:lnTo>
                    <a:pt x="4338910" y="0"/>
                  </a:lnTo>
                  <a:lnTo>
                    <a:pt x="4340138" y="0"/>
                  </a:lnTo>
                  <a:lnTo>
                    <a:pt x="4341367" y="0"/>
                  </a:lnTo>
                  <a:lnTo>
                    <a:pt x="4342595" y="0"/>
                  </a:lnTo>
                  <a:lnTo>
                    <a:pt x="4343824" y="0"/>
                  </a:lnTo>
                  <a:lnTo>
                    <a:pt x="4345052" y="0"/>
                  </a:lnTo>
                  <a:lnTo>
                    <a:pt x="4346280" y="0"/>
                  </a:lnTo>
                  <a:lnTo>
                    <a:pt x="4347509" y="0"/>
                  </a:lnTo>
                  <a:lnTo>
                    <a:pt x="4348737" y="0"/>
                  </a:lnTo>
                  <a:lnTo>
                    <a:pt x="4349966" y="0"/>
                  </a:lnTo>
                  <a:lnTo>
                    <a:pt x="4351194" y="0"/>
                  </a:lnTo>
                  <a:lnTo>
                    <a:pt x="4352423" y="0"/>
                  </a:lnTo>
                  <a:lnTo>
                    <a:pt x="4353651" y="0"/>
                  </a:lnTo>
                  <a:lnTo>
                    <a:pt x="4354880" y="0"/>
                  </a:lnTo>
                  <a:lnTo>
                    <a:pt x="4356108" y="0"/>
                  </a:lnTo>
                  <a:lnTo>
                    <a:pt x="4357337" y="0"/>
                  </a:lnTo>
                  <a:lnTo>
                    <a:pt x="4358565" y="0"/>
                  </a:lnTo>
                  <a:lnTo>
                    <a:pt x="4359793" y="0"/>
                  </a:lnTo>
                  <a:lnTo>
                    <a:pt x="4361022" y="0"/>
                  </a:lnTo>
                  <a:lnTo>
                    <a:pt x="4362250" y="0"/>
                  </a:lnTo>
                  <a:lnTo>
                    <a:pt x="4363479" y="0"/>
                  </a:lnTo>
                  <a:lnTo>
                    <a:pt x="4364707" y="0"/>
                  </a:lnTo>
                  <a:lnTo>
                    <a:pt x="4365936" y="0"/>
                  </a:lnTo>
                  <a:lnTo>
                    <a:pt x="4367164" y="0"/>
                  </a:lnTo>
                  <a:lnTo>
                    <a:pt x="4368393" y="0"/>
                  </a:lnTo>
                  <a:lnTo>
                    <a:pt x="4369621" y="0"/>
                  </a:lnTo>
                  <a:lnTo>
                    <a:pt x="4370850" y="0"/>
                  </a:lnTo>
                  <a:lnTo>
                    <a:pt x="4372078" y="0"/>
                  </a:lnTo>
                  <a:lnTo>
                    <a:pt x="4373307" y="0"/>
                  </a:lnTo>
                  <a:lnTo>
                    <a:pt x="4374535" y="0"/>
                  </a:lnTo>
                  <a:lnTo>
                    <a:pt x="4375763" y="0"/>
                  </a:lnTo>
                  <a:lnTo>
                    <a:pt x="4376992" y="0"/>
                  </a:lnTo>
                  <a:lnTo>
                    <a:pt x="4378220" y="0"/>
                  </a:lnTo>
                  <a:lnTo>
                    <a:pt x="4379449" y="0"/>
                  </a:lnTo>
                  <a:lnTo>
                    <a:pt x="4380677" y="0"/>
                  </a:lnTo>
                  <a:lnTo>
                    <a:pt x="4381906" y="0"/>
                  </a:lnTo>
                  <a:lnTo>
                    <a:pt x="4383134" y="0"/>
                  </a:lnTo>
                  <a:lnTo>
                    <a:pt x="4384363" y="0"/>
                  </a:lnTo>
                  <a:lnTo>
                    <a:pt x="4385591" y="0"/>
                  </a:lnTo>
                  <a:lnTo>
                    <a:pt x="4386820" y="0"/>
                  </a:lnTo>
                  <a:lnTo>
                    <a:pt x="4388048" y="0"/>
                  </a:lnTo>
                  <a:lnTo>
                    <a:pt x="4389276" y="0"/>
                  </a:lnTo>
                  <a:lnTo>
                    <a:pt x="4390505" y="0"/>
                  </a:lnTo>
                  <a:lnTo>
                    <a:pt x="4391733" y="0"/>
                  </a:lnTo>
                  <a:lnTo>
                    <a:pt x="4392962" y="0"/>
                  </a:lnTo>
                  <a:lnTo>
                    <a:pt x="4394190" y="0"/>
                  </a:lnTo>
                  <a:lnTo>
                    <a:pt x="4395419" y="0"/>
                  </a:lnTo>
                  <a:lnTo>
                    <a:pt x="4396647" y="0"/>
                  </a:lnTo>
                  <a:lnTo>
                    <a:pt x="4397876" y="0"/>
                  </a:lnTo>
                  <a:lnTo>
                    <a:pt x="4399104" y="0"/>
                  </a:lnTo>
                  <a:lnTo>
                    <a:pt x="4400333" y="0"/>
                  </a:lnTo>
                  <a:lnTo>
                    <a:pt x="4401561" y="0"/>
                  </a:lnTo>
                  <a:lnTo>
                    <a:pt x="4402789" y="0"/>
                  </a:lnTo>
                  <a:lnTo>
                    <a:pt x="4404018" y="0"/>
                  </a:lnTo>
                  <a:lnTo>
                    <a:pt x="4405246" y="0"/>
                  </a:lnTo>
                  <a:lnTo>
                    <a:pt x="4406475" y="0"/>
                  </a:lnTo>
                  <a:lnTo>
                    <a:pt x="4407703" y="0"/>
                  </a:lnTo>
                  <a:lnTo>
                    <a:pt x="4408932" y="0"/>
                  </a:lnTo>
                  <a:lnTo>
                    <a:pt x="4410160" y="0"/>
                  </a:lnTo>
                  <a:lnTo>
                    <a:pt x="4411389" y="0"/>
                  </a:lnTo>
                  <a:lnTo>
                    <a:pt x="4412617" y="0"/>
                  </a:lnTo>
                  <a:lnTo>
                    <a:pt x="4413846" y="0"/>
                  </a:lnTo>
                  <a:lnTo>
                    <a:pt x="4415074" y="0"/>
                  </a:lnTo>
                  <a:lnTo>
                    <a:pt x="4416303" y="0"/>
                  </a:lnTo>
                  <a:lnTo>
                    <a:pt x="4417531" y="0"/>
                  </a:lnTo>
                  <a:lnTo>
                    <a:pt x="4418759" y="0"/>
                  </a:lnTo>
                  <a:lnTo>
                    <a:pt x="4419988" y="0"/>
                  </a:lnTo>
                  <a:lnTo>
                    <a:pt x="4421216" y="0"/>
                  </a:lnTo>
                  <a:lnTo>
                    <a:pt x="4422445" y="0"/>
                  </a:lnTo>
                  <a:lnTo>
                    <a:pt x="4423673" y="0"/>
                  </a:lnTo>
                  <a:lnTo>
                    <a:pt x="4424902" y="0"/>
                  </a:lnTo>
                  <a:lnTo>
                    <a:pt x="4426130" y="0"/>
                  </a:lnTo>
                  <a:lnTo>
                    <a:pt x="4427359" y="0"/>
                  </a:lnTo>
                  <a:lnTo>
                    <a:pt x="4428587" y="0"/>
                  </a:lnTo>
                  <a:lnTo>
                    <a:pt x="4429816" y="0"/>
                  </a:lnTo>
                  <a:lnTo>
                    <a:pt x="4431044" y="0"/>
                  </a:lnTo>
                  <a:lnTo>
                    <a:pt x="4432272" y="0"/>
                  </a:lnTo>
                  <a:lnTo>
                    <a:pt x="4433501" y="0"/>
                  </a:lnTo>
                  <a:lnTo>
                    <a:pt x="4434729" y="0"/>
                  </a:lnTo>
                  <a:lnTo>
                    <a:pt x="4435958" y="0"/>
                  </a:lnTo>
                  <a:lnTo>
                    <a:pt x="4437186" y="0"/>
                  </a:lnTo>
                  <a:lnTo>
                    <a:pt x="4438415" y="0"/>
                  </a:lnTo>
                  <a:lnTo>
                    <a:pt x="4439643" y="0"/>
                  </a:lnTo>
                  <a:lnTo>
                    <a:pt x="4440872" y="0"/>
                  </a:lnTo>
                  <a:lnTo>
                    <a:pt x="4442100" y="0"/>
                  </a:lnTo>
                  <a:lnTo>
                    <a:pt x="4443329" y="0"/>
                  </a:lnTo>
                  <a:lnTo>
                    <a:pt x="4444557" y="0"/>
                  </a:lnTo>
                  <a:lnTo>
                    <a:pt x="4445785" y="0"/>
                  </a:lnTo>
                  <a:lnTo>
                    <a:pt x="4447014" y="0"/>
                  </a:lnTo>
                  <a:lnTo>
                    <a:pt x="4448242" y="0"/>
                  </a:lnTo>
                  <a:lnTo>
                    <a:pt x="4449471" y="0"/>
                  </a:lnTo>
                  <a:lnTo>
                    <a:pt x="4450699" y="0"/>
                  </a:lnTo>
                  <a:lnTo>
                    <a:pt x="4451928" y="0"/>
                  </a:lnTo>
                  <a:lnTo>
                    <a:pt x="4453156" y="0"/>
                  </a:lnTo>
                  <a:lnTo>
                    <a:pt x="4454385" y="0"/>
                  </a:lnTo>
                  <a:lnTo>
                    <a:pt x="4455613" y="0"/>
                  </a:lnTo>
                  <a:lnTo>
                    <a:pt x="4456842" y="0"/>
                  </a:lnTo>
                  <a:lnTo>
                    <a:pt x="4458070" y="0"/>
                  </a:lnTo>
                  <a:lnTo>
                    <a:pt x="4459299" y="0"/>
                  </a:lnTo>
                  <a:lnTo>
                    <a:pt x="4460527" y="0"/>
                  </a:lnTo>
                  <a:lnTo>
                    <a:pt x="4461755" y="0"/>
                  </a:lnTo>
                  <a:lnTo>
                    <a:pt x="4462984" y="0"/>
                  </a:lnTo>
                  <a:lnTo>
                    <a:pt x="4464212" y="0"/>
                  </a:lnTo>
                  <a:lnTo>
                    <a:pt x="4465441" y="0"/>
                  </a:lnTo>
                  <a:lnTo>
                    <a:pt x="4466669" y="0"/>
                  </a:lnTo>
                  <a:lnTo>
                    <a:pt x="4467898" y="0"/>
                  </a:lnTo>
                  <a:lnTo>
                    <a:pt x="4469126" y="0"/>
                  </a:lnTo>
                  <a:lnTo>
                    <a:pt x="4470355" y="0"/>
                  </a:lnTo>
                  <a:lnTo>
                    <a:pt x="4471583" y="0"/>
                  </a:lnTo>
                  <a:lnTo>
                    <a:pt x="4472812" y="0"/>
                  </a:lnTo>
                  <a:lnTo>
                    <a:pt x="4474040" y="0"/>
                  </a:lnTo>
                  <a:lnTo>
                    <a:pt x="4475268" y="0"/>
                  </a:lnTo>
                  <a:lnTo>
                    <a:pt x="4476497" y="0"/>
                  </a:lnTo>
                  <a:lnTo>
                    <a:pt x="4477725" y="0"/>
                  </a:lnTo>
                  <a:lnTo>
                    <a:pt x="4478954" y="0"/>
                  </a:lnTo>
                  <a:lnTo>
                    <a:pt x="4480182" y="0"/>
                  </a:lnTo>
                  <a:lnTo>
                    <a:pt x="4481411" y="0"/>
                  </a:lnTo>
                  <a:lnTo>
                    <a:pt x="4482639" y="0"/>
                  </a:lnTo>
                  <a:lnTo>
                    <a:pt x="4483868" y="0"/>
                  </a:lnTo>
                  <a:lnTo>
                    <a:pt x="4485096" y="0"/>
                  </a:lnTo>
                  <a:lnTo>
                    <a:pt x="4486325" y="0"/>
                  </a:lnTo>
                  <a:lnTo>
                    <a:pt x="4487553" y="0"/>
                  </a:lnTo>
                  <a:lnTo>
                    <a:pt x="4488781" y="0"/>
                  </a:lnTo>
                  <a:lnTo>
                    <a:pt x="4490010" y="0"/>
                  </a:lnTo>
                  <a:lnTo>
                    <a:pt x="4491238" y="0"/>
                  </a:lnTo>
                  <a:lnTo>
                    <a:pt x="4492467" y="0"/>
                  </a:lnTo>
                  <a:lnTo>
                    <a:pt x="4493695" y="0"/>
                  </a:lnTo>
                  <a:lnTo>
                    <a:pt x="4494924" y="0"/>
                  </a:lnTo>
                  <a:lnTo>
                    <a:pt x="4496152" y="0"/>
                  </a:lnTo>
                  <a:lnTo>
                    <a:pt x="4497381" y="0"/>
                  </a:lnTo>
                  <a:lnTo>
                    <a:pt x="4498609" y="0"/>
                  </a:lnTo>
                  <a:lnTo>
                    <a:pt x="4499838" y="0"/>
                  </a:lnTo>
                  <a:lnTo>
                    <a:pt x="4501066" y="0"/>
                  </a:lnTo>
                  <a:lnTo>
                    <a:pt x="4502295" y="0"/>
                  </a:lnTo>
                  <a:lnTo>
                    <a:pt x="4503523" y="0"/>
                  </a:lnTo>
                  <a:lnTo>
                    <a:pt x="4504751" y="0"/>
                  </a:lnTo>
                  <a:lnTo>
                    <a:pt x="4505980" y="0"/>
                  </a:lnTo>
                  <a:lnTo>
                    <a:pt x="4507208" y="0"/>
                  </a:lnTo>
                  <a:lnTo>
                    <a:pt x="4508437" y="0"/>
                  </a:lnTo>
                  <a:lnTo>
                    <a:pt x="4509665" y="0"/>
                  </a:lnTo>
                  <a:lnTo>
                    <a:pt x="4510894" y="0"/>
                  </a:lnTo>
                  <a:lnTo>
                    <a:pt x="4512122" y="0"/>
                  </a:lnTo>
                  <a:lnTo>
                    <a:pt x="4513351" y="0"/>
                  </a:lnTo>
                  <a:lnTo>
                    <a:pt x="4514579" y="0"/>
                  </a:lnTo>
                  <a:lnTo>
                    <a:pt x="4515808" y="0"/>
                  </a:lnTo>
                  <a:lnTo>
                    <a:pt x="4517036" y="0"/>
                  </a:lnTo>
                  <a:lnTo>
                    <a:pt x="4518264" y="0"/>
                  </a:lnTo>
                  <a:lnTo>
                    <a:pt x="4519493" y="0"/>
                  </a:lnTo>
                  <a:lnTo>
                    <a:pt x="4520721" y="0"/>
                  </a:lnTo>
                  <a:lnTo>
                    <a:pt x="4521950" y="0"/>
                  </a:lnTo>
                  <a:lnTo>
                    <a:pt x="4523178" y="0"/>
                  </a:lnTo>
                  <a:lnTo>
                    <a:pt x="4524407" y="0"/>
                  </a:lnTo>
                  <a:lnTo>
                    <a:pt x="4525635" y="0"/>
                  </a:lnTo>
                  <a:lnTo>
                    <a:pt x="4526864" y="0"/>
                  </a:lnTo>
                  <a:lnTo>
                    <a:pt x="4528092" y="0"/>
                  </a:lnTo>
                  <a:lnTo>
                    <a:pt x="4529321" y="0"/>
                  </a:lnTo>
                  <a:lnTo>
                    <a:pt x="4530549" y="0"/>
                  </a:lnTo>
                  <a:lnTo>
                    <a:pt x="4531777" y="0"/>
                  </a:lnTo>
                  <a:lnTo>
                    <a:pt x="4533006" y="0"/>
                  </a:lnTo>
                  <a:lnTo>
                    <a:pt x="4534234" y="0"/>
                  </a:lnTo>
                  <a:lnTo>
                    <a:pt x="4535463" y="0"/>
                  </a:lnTo>
                  <a:lnTo>
                    <a:pt x="4536691" y="0"/>
                  </a:lnTo>
                  <a:lnTo>
                    <a:pt x="4537920" y="0"/>
                  </a:lnTo>
                  <a:lnTo>
                    <a:pt x="4539148" y="0"/>
                  </a:lnTo>
                  <a:lnTo>
                    <a:pt x="4540377" y="0"/>
                  </a:lnTo>
                  <a:lnTo>
                    <a:pt x="4541605" y="0"/>
                  </a:lnTo>
                  <a:lnTo>
                    <a:pt x="4542834" y="0"/>
                  </a:lnTo>
                  <a:lnTo>
                    <a:pt x="4544062" y="0"/>
                  </a:lnTo>
                  <a:lnTo>
                    <a:pt x="4545291" y="0"/>
                  </a:lnTo>
                  <a:lnTo>
                    <a:pt x="4546519" y="0"/>
                  </a:lnTo>
                  <a:lnTo>
                    <a:pt x="4547747" y="0"/>
                  </a:lnTo>
                  <a:lnTo>
                    <a:pt x="4548976" y="0"/>
                  </a:lnTo>
                  <a:lnTo>
                    <a:pt x="4550204" y="0"/>
                  </a:lnTo>
                  <a:lnTo>
                    <a:pt x="4551433" y="0"/>
                  </a:lnTo>
                  <a:lnTo>
                    <a:pt x="4552661" y="0"/>
                  </a:lnTo>
                  <a:lnTo>
                    <a:pt x="4553890" y="0"/>
                  </a:lnTo>
                  <a:lnTo>
                    <a:pt x="4555118" y="0"/>
                  </a:lnTo>
                  <a:lnTo>
                    <a:pt x="4556347" y="0"/>
                  </a:lnTo>
                  <a:lnTo>
                    <a:pt x="4557575" y="0"/>
                  </a:lnTo>
                  <a:lnTo>
                    <a:pt x="4558804" y="0"/>
                  </a:lnTo>
                  <a:lnTo>
                    <a:pt x="4560032" y="0"/>
                  </a:lnTo>
                  <a:lnTo>
                    <a:pt x="4561260" y="0"/>
                  </a:lnTo>
                  <a:lnTo>
                    <a:pt x="4562489" y="0"/>
                  </a:lnTo>
                  <a:lnTo>
                    <a:pt x="4563717" y="0"/>
                  </a:lnTo>
                  <a:lnTo>
                    <a:pt x="4564946" y="0"/>
                  </a:lnTo>
                  <a:lnTo>
                    <a:pt x="4566174" y="0"/>
                  </a:lnTo>
                  <a:lnTo>
                    <a:pt x="4567403" y="0"/>
                  </a:lnTo>
                  <a:lnTo>
                    <a:pt x="4568631" y="0"/>
                  </a:lnTo>
                  <a:lnTo>
                    <a:pt x="4569860" y="0"/>
                  </a:lnTo>
                  <a:lnTo>
                    <a:pt x="4571088" y="0"/>
                  </a:lnTo>
                  <a:lnTo>
                    <a:pt x="4572317" y="0"/>
                  </a:lnTo>
                  <a:lnTo>
                    <a:pt x="4573545" y="0"/>
                  </a:lnTo>
                  <a:lnTo>
                    <a:pt x="4574773" y="0"/>
                  </a:lnTo>
                  <a:lnTo>
                    <a:pt x="4576002" y="0"/>
                  </a:lnTo>
                  <a:lnTo>
                    <a:pt x="4577230" y="0"/>
                  </a:lnTo>
                  <a:lnTo>
                    <a:pt x="4578459" y="0"/>
                  </a:lnTo>
                  <a:lnTo>
                    <a:pt x="4579687" y="0"/>
                  </a:lnTo>
                  <a:lnTo>
                    <a:pt x="4580916" y="0"/>
                  </a:lnTo>
                  <a:lnTo>
                    <a:pt x="4582144" y="0"/>
                  </a:lnTo>
                  <a:lnTo>
                    <a:pt x="4583373" y="0"/>
                  </a:lnTo>
                  <a:lnTo>
                    <a:pt x="4584601" y="0"/>
                  </a:lnTo>
                  <a:lnTo>
                    <a:pt x="4585830" y="0"/>
                  </a:lnTo>
                  <a:lnTo>
                    <a:pt x="4587058" y="0"/>
                  </a:lnTo>
                  <a:lnTo>
                    <a:pt x="4588286" y="0"/>
                  </a:lnTo>
                  <a:lnTo>
                    <a:pt x="4589515" y="0"/>
                  </a:lnTo>
                  <a:lnTo>
                    <a:pt x="4590743" y="0"/>
                  </a:lnTo>
                  <a:lnTo>
                    <a:pt x="4591972" y="0"/>
                  </a:lnTo>
                  <a:lnTo>
                    <a:pt x="4593200" y="0"/>
                  </a:lnTo>
                  <a:lnTo>
                    <a:pt x="4594429" y="0"/>
                  </a:lnTo>
                  <a:lnTo>
                    <a:pt x="4595657" y="0"/>
                  </a:lnTo>
                  <a:lnTo>
                    <a:pt x="4596886" y="0"/>
                  </a:lnTo>
                  <a:lnTo>
                    <a:pt x="4598114" y="0"/>
                  </a:lnTo>
                  <a:lnTo>
                    <a:pt x="4599343" y="0"/>
                  </a:lnTo>
                  <a:lnTo>
                    <a:pt x="4600571" y="0"/>
                  </a:lnTo>
                  <a:lnTo>
                    <a:pt x="4601800" y="0"/>
                  </a:lnTo>
                  <a:lnTo>
                    <a:pt x="4603028" y="0"/>
                  </a:lnTo>
                  <a:lnTo>
                    <a:pt x="4604256" y="0"/>
                  </a:lnTo>
                  <a:lnTo>
                    <a:pt x="4605485" y="0"/>
                  </a:lnTo>
                  <a:lnTo>
                    <a:pt x="4606713" y="0"/>
                  </a:lnTo>
                  <a:lnTo>
                    <a:pt x="4607942" y="0"/>
                  </a:lnTo>
                  <a:lnTo>
                    <a:pt x="4609170" y="0"/>
                  </a:lnTo>
                  <a:lnTo>
                    <a:pt x="4610399" y="0"/>
                  </a:lnTo>
                  <a:lnTo>
                    <a:pt x="4611627" y="0"/>
                  </a:lnTo>
                  <a:lnTo>
                    <a:pt x="4612856" y="0"/>
                  </a:lnTo>
                  <a:lnTo>
                    <a:pt x="4614084" y="0"/>
                  </a:lnTo>
                  <a:lnTo>
                    <a:pt x="4615313" y="0"/>
                  </a:lnTo>
                  <a:lnTo>
                    <a:pt x="4616541" y="0"/>
                  </a:lnTo>
                  <a:lnTo>
                    <a:pt x="4617769" y="0"/>
                  </a:lnTo>
                  <a:lnTo>
                    <a:pt x="4618998" y="0"/>
                  </a:lnTo>
                  <a:lnTo>
                    <a:pt x="4620226" y="0"/>
                  </a:lnTo>
                  <a:lnTo>
                    <a:pt x="4621455" y="0"/>
                  </a:lnTo>
                  <a:lnTo>
                    <a:pt x="4622683" y="0"/>
                  </a:lnTo>
                  <a:lnTo>
                    <a:pt x="4623912" y="0"/>
                  </a:lnTo>
                  <a:lnTo>
                    <a:pt x="4625140" y="0"/>
                  </a:lnTo>
                  <a:lnTo>
                    <a:pt x="4626369" y="0"/>
                  </a:lnTo>
                  <a:lnTo>
                    <a:pt x="4627597" y="0"/>
                  </a:lnTo>
                  <a:lnTo>
                    <a:pt x="4628826" y="0"/>
                  </a:lnTo>
                  <a:lnTo>
                    <a:pt x="4630054" y="0"/>
                  </a:lnTo>
                  <a:lnTo>
                    <a:pt x="4631282" y="0"/>
                  </a:lnTo>
                  <a:lnTo>
                    <a:pt x="4632511" y="0"/>
                  </a:lnTo>
                  <a:lnTo>
                    <a:pt x="4633739" y="0"/>
                  </a:lnTo>
                  <a:lnTo>
                    <a:pt x="4634968" y="0"/>
                  </a:lnTo>
                  <a:lnTo>
                    <a:pt x="4636196" y="0"/>
                  </a:lnTo>
                  <a:lnTo>
                    <a:pt x="4637425" y="0"/>
                  </a:lnTo>
                  <a:lnTo>
                    <a:pt x="4638653" y="0"/>
                  </a:lnTo>
                  <a:lnTo>
                    <a:pt x="4639882" y="0"/>
                  </a:lnTo>
                  <a:lnTo>
                    <a:pt x="4641110" y="0"/>
                  </a:lnTo>
                  <a:lnTo>
                    <a:pt x="4642339" y="0"/>
                  </a:lnTo>
                  <a:lnTo>
                    <a:pt x="4643567" y="0"/>
                  </a:lnTo>
                  <a:lnTo>
                    <a:pt x="4644796" y="0"/>
                  </a:lnTo>
                  <a:lnTo>
                    <a:pt x="4646024" y="0"/>
                  </a:lnTo>
                  <a:lnTo>
                    <a:pt x="4647252" y="0"/>
                  </a:lnTo>
                  <a:lnTo>
                    <a:pt x="4648481" y="0"/>
                  </a:lnTo>
                  <a:lnTo>
                    <a:pt x="4649709" y="0"/>
                  </a:lnTo>
                  <a:lnTo>
                    <a:pt x="4650938" y="0"/>
                  </a:lnTo>
                  <a:lnTo>
                    <a:pt x="4652166" y="0"/>
                  </a:lnTo>
                  <a:lnTo>
                    <a:pt x="4653395" y="0"/>
                  </a:lnTo>
                  <a:lnTo>
                    <a:pt x="4654623" y="0"/>
                  </a:lnTo>
                  <a:lnTo>
                    <a:pt x="4655852" y="0"/>
                  </a:lnTo>
                  <a:lnTo>
                    <a:pt x="4657080" y="0"/>
                  </a:lnTo>
                  <a:lnTo>
                    <a:pt x="4658309" y="0"/>
                  </a:lnTo>
                  <a:lnTo>
                    <a:pt x="4659537" y="0"/>
                  </a:lnTo>
                  <a:lnTo>
                    <a:pt x="4660765" y="0"/>
                  </a:lnTo>
                  <a:lnTo>
                    <a:pt x="4661994" y="0"/>
                  </a:lnTo>
                  <a:lnTo>
                    <a:pt x="4663222" y="0"/>
                  </a:lnTo>
                  <a:lnTo>
                    <a:pt x="4664451" y="0"/>
                  </a:lnTo>
                  <a:lnTo>
                    <a:pt x="4665679" y="0"/>
                  </a:lnTo>
                  <a:lnTo>
                    <a:pt x="4666908" y="0"/>
                  </a:lnTo>
                  <a:lnTo>
                    <a:pt x="4668136" y="0"/>
                  </a:lnTo>
                  <a:lnTo>
                    <a:pt x="4669365" y="0"/>
                  </a:lnTo>
                  <a:lnTo>
                    <a:pt x="4670593" y="0"/>
                  </a:lnTo>
                  <a:lnTo>
                    <a:pt x="4671822" y="0"/>
                  </a:lnTo>
                  <a:lnTo>
                    <a:pt x="4673050" y="0"/>
                  </a:lnTo>
                  <a:lnTo>
                    <a:pt x="4674278" y="0"/>
                  </a:lnTo>
                  <a:lnTo>
                    <a:pt x="4675507" y="0"/>
                  </a:lnTo>
                  <a:lnTo>
                    <a:pt x="4676735" y="0"/>
                  </a:lnTo>
                  <a:lnTo>
                    <a:pt x="4677964" y="0"/>
                  </a:lnTo>
                  <a:lnTo>
                    <a:pt x="4679192" y="0"/>
                  </a:lnTo>
                  <a:lnTo>
                    <a:pt x="4680421" y="0"/>
                  </a:lnTo>
                  <a:lnTo>
                    <a:pt x="4681649" y="0"/>
                  </a:lnTo>
                  <a:lnTo>
                    <a:pt x="4682878" y="0"/>
                  </a:lnTo>
                  <a:lnTo>
                    <a:pt x="4684106" y="0"/>
                  </a:lnTo>
                  <a:lnTo>
                    <a:pt x="4685335" y="0"/>
                  </a:lnTo>
                  <a:lnTo>
                    <a:pt x="4686563" y="0"/>
                  </a:lnTo>
                  <a:lnTo>
                    <a:pt x="4687792" y="0"/>
                  </a:lnTo>
                  <a:lnTo>
                    <a:pt x="4689020" y="0"/>
                  </a:lnTo>
                  <a:lnTo>
                    <a:pt x="4690248" y="0"/>
                  </a:lnTo>
                  <a:lnTo>
                    <a:pt x="4691477" y="0"/>
                  </a:lnTo>
                  <a:lnTo>
                    <a:pt x="4692705" y="0"/>
                  </a:lnTo>
                  <a:lnTo>
                    <a:pt x="4693934" y="0"/>
                  </a:lnTo>
                  <a:lnTo>
                    <a:pt x="4695162" y="0"/>
                  </a:lnTo>
                  <a:lnTo>
                    <a:pt x="4696391" y="0"/>
                  </a:lnTo>
                  <a:lnTo>
                    <a:pt x="4697619" y="0"/>
                  </a:lnTo>
                  <a:lnTo>
                    <a:pt x="4698848" y="0"/>
                  </a:lnTo>
                  <a:lnTo>
                    <a:pt x="4700076" y="0"/>
                  </a:lnTo>
                  <a:lnTo>
                    <a:pt x="4701305" y="0"/>
                  </a:lnTo>
                  <a:lnTo>
                    <a:pt x="4702533" y="0"/>
                  </a:lnTo>
                  <a:lnTo>
                    <a:pt x="4703761" y="0"/>
                  </a:lnTo>
                  <a:lnTo>
                    <a:pt x="4704990" y="0"/>
                  </a:lnTo>
                  <a:lnTo>
                    <a:pt x="4706218" y="0"/>
                  </a:lnTo>
                  <a:lnTo>
                    <a:pt x="4707447" y="0"/>
                  </a:lnTo>
                  <a:lnTo>
                    <a:pt x="4708675" y="0"/>
                  </a:lnTo>
                  <a:lnTo>
                    <a:pt x="4709904" y="0"/>
                  </a:lnTo>
                  <a:lnTo>
                    <a:pt x="4711132" y="0"/>
                  </a:lnTo>
                  <a:lnTo>
                    <a:pt x="4712361" y="0"/>
                  </a:lnTo>
                  <a:lnTo>
                    <a:pt x="4713589" y="0"/>
                  </a:lnTo>
                  <a:lnTo>
                    <a:pt x="4714818" y="0"/>
                  </a:lnTo>
                  <a:lnTo>
                    <a:pt x="4716046" y="0"/>
                  </a:lnTo>
                  <a:lnTo>
                    <a:pt x="4717274" y="0"/>
                  </a:lnTo>
                  <a:lnTo>
                    <a:pt x="4718503" y="0"/>
                  </a:lnTo>
                  <a:lnTo>
                    <a:pt x="4719731" y="0"/>
                  </a:lnTo>
                  <a:lnTo>
                    <a:pt x="4720960" y="0"/>
                  </a:lnTo>
                  <a:lnTo>
                    <a:pt x="4722188" y="0"/>
                  </a:lnTo>
                  <a:lnTo>
                    <a:pt x="4723417" y="0"/>
                  </a:lnTo>
                  <a:lnTo>
                    <a:pt x="4724645" y="0"/>
                  </a:lnTo>
                  <a:lnTo>
                    <a:pt x="4725874" y="0"/>
                  </a:lnTo>
                  <a:lnTo>
                    <a:pt x="4727102" y="0"/>
                  </a:lnTo>
                  <a:lnTo>
                    <a:pt x="4728331" y="0"/>
                  </a:lnTo>
                  <a:lnTo>
                    <a:pt x="4729559" y="0"/>
                  </a:lnTo>
                  <a:lnTo>
                    <a:pt x="4730788" y="0"/>
                  </a:lnTo>
                  <a:lnTo>
                    <a:pt x="4732016" y="0"/>
                  </a:lnTo>
                  <a:lnTo>
                    <a:pt x="4733244" y="0"/>
                  </a:lnTo>
                  <a:lnTo>
                    <a:pt x="4734473" y="0"/>
                  </a:lnTo>
                  <a:lnTo>
                    <a:pt x="4735701" y="0"/>
                  </a:lnTo>
                  <a:lnTo>
                    <a:pt x="4736930" y="0"/>
                  </a:lnTo>
                  <a:lnTo>
                    <a:pt x="4738158" y="0"/>
                  </a:lnTo>
                  <a:lnTo>
                    <a:pt x="4739387" y="0"/>
                  </a:lnTo>
                  <a:lnTo>
                    <a:pt x="4740615" y="0"/>
                  </a:lnTo>
                  <a:lnTo>
                    <a:pt x="4741844" y="0"/>
                  </a:lnTo>
                  <a:lnTo>
                    <a:pt x="4743072" y="0"/>
                  </a:lnTo>
                  <a:lnTo>
                    <a:pt x="4744301" y="0"/>
                  </a:lnTo>
                  <a:lnTo>
                    <a:pt x="4745529" y="0"/>
                  </a:lnTo>
                  <a:lnTo>
                    <a:pt x="4746757" y="0"/>
                  </a:lnTo>
                  <a:lnTo>
                    <a:pt x="4747986" y="0"/>
                  </a:lnTo>
                  <a:lnTo>
                    <a:pt x="4749214" y="0"/>
                  </a:lnTo>
                  <a:lnTo>
                    <a:pt x="4750443" y="0"/>
                  </a:lnTo>
                  <a:lnTo>
                    <a:pt x="4751671" y="0"/>
                  </a:lnTo>
                  <a:lnTo>
                    <a:pt x="4752900" y="0"/>
                  </a:lnTo>
                  <a:lnTo>
                    <a:pt x="4754128" y="0"/>
                  </a:lnTo>
                  <a:lnTo>
                    <a:pt x="4755357" y="0"/>
                  </a:lnTo>
                  <a:lnTo>
                    <a:pt x="4756585" y="0"/>
                  </a:lnTo>
                  <a:lnTo>
                    <a:pt x="4757814" y="0"/>
                  </a:lnTo>
                  <a:lnTo>
                    <a:pt x="4759042" y="0"/>
                  </a:lnTo>
                  <a:lnTo>
                    <a:pt x="4760270" y="0"/>
                  </a:lnTo>
                  <a:lnTo>
                    <a:pt x="4761499" y="0"/>
                  </a:lnTo>
                  <a:lnTo>
                    <a:pt x="4762727" y="0"/>
                  </a:lnTo>
                  <a:lnTo>
                    <a:pt x="4763956" y="0"/>
                  </a:lnTo>
                  <a:lnTo>
                    <a:pt x="4765184" y="0"/>
                  </a:lnTo>
                  <a:lnTo>
                    <a:pt x="4766413" y="0"/>
                  </a:lnTo>
                  <a:lnTo>
                    <a:pt x="4767641" y="0"/>
                  </a:lnTo>
                  <a:lnTo>
                    <a:pt x="4768870" y="0"/>
                  </a:lnTo>
                  <a:lnTo>
                    <a:pt x="4770098" y="0"/>
                  </a:lnTo>
                  <a:lnTo>
                    <a:pt x="4771327" y="0"/>
                  </a:lnTo>
                  <a:lnTo>
                    <a:pt x="4772555" y="0"/>
                  </a:lnTo>
                  <a:lnTo>
                    <a:pt x="4773784" y="0"/>
                  </a:lnTo>
                  <a:lnTo>
                    <a:pt x="4775012" y="0"/>
                  </a:lnTo>
                  <a:lnTo>
                    <a:pt x="4776240" y="0"/>
                  </a:lnTo>
                  <a:lnTo>
                    <a:pt x="4777469" y="0"/>
                  </a:lnTo>
                  <a:lnTo>
                    <a:pt x="4778697" y="0"/>
                  </a:lnTo>
                  <a:lnTo>
                    <a:pt x="4779926" y="0"/>
                  </a:lnTo>
                  <a:lnTo>
                    <a:pt x="4781154" y="0"/>
                  </a:lnTo>
                  <a:lnTo>
                    <a:pt x="4782383" y="0"/>
                  </a:lnTo>
                  <a:lnTo>
                    <a:pt x="4783611" y="0"/>
                  </a:lnTo>
                  <a:lnTo>
                    <a:pt x="4784840" y="0"/>
                  </a:lnTo>
                  <a:lnTo>
                    <a:pt x="4786068" y="0"/>
                  </a:lnTo>
                  <a:lnTo>
                    <a:pt x="4787297" y="0"/>
                  </a:lnTo>
                  <a:lnTo>
                    <a:pt x="4788525" y="0"/>
                  </a:lnTo>
                  <a:lnTo>
                    <a:pt x="4789753" y="0"/>
                  </a:lnTo>
                  <a:lnTo>
                    <a:pt x="4790982" y="0"/>
                  </a:lnTo>
                  <a:lnTo>
                    <a:pt x="4792210" y="0"/>
                  </a:lnTo>
                  <a:lnTo>
                    <a:pt x="4793439" y="0"/>
                  </a:lnTo>
                  <a:lnTo>
                    <a:pt x="4794667" y="0"/>
                  </a:lnTo>
                  <a:lnTo>
                    <a:pt x="4795896" y="0"/>
                  </a:lnTo>
                  <a:lnTo>
                    <a:pt x="4797124" y="0"/>
                  </a:lnTo>
                  <a:lnTo>
                    <a:pt x="4798353" y="0"/>
                  </a:lnTo>
                  <a:lnTo>
                    <a:pt x="4799581" y="0"/>
                  </a:lnTo>
                  <a:lnTo>
                    <a:pt x="4800810" y="0"/>
                  </a:lnTo>
                  <a:lnTo>
                    <a:pt x="4802038" y="0"/>
                  </a:lnTo>
                  <a:lnTo>
                    <a:pt x="4803266" y="0"/>
                  </a:lnTo>
                  <a:lnTo>
                    <a:pt x="4804495" y="0"/>
                  </a:lnTo>
                  <a:lnTo>
                    <a:pt x="4805723" y="0"/>
                  </a:lnTo>
                  <a:lnTo>
                    <a:pt x="4806952" y="0"/>
                  </a:lnTo>
                  <a:lnTo>
                    <a:pt x="4808180" y="0"/>
                  </a:lnTo>
                  <a:lnTo>
                    <a:pt x="4809409" y="0"/>
                  </a:lnTo>
                  <a:lnTo>
                    <a:pt x="4810637" y="0"/>
                  </a:lnTo>
                  <a:lnTo>
                    <a:pt x="4811866" y="0"/>
                  </a:lnTo>
                  <a:lnTo>
                    <a:pt x="4813094" y="0"/>
                  </a:lnTo>
                  <a:lnTo>
                    <a:pt x="4814323" y="0"/>
                  </a:lnTo>
                  <a:lnTo>
                    <a:pt x="4815551" y="0"/>
                  </a:lnTo>
                  <a:lnTo>
                    <a:pt x="4816780" y="0"/>
                  </a:lnTo>
                  <a:lnTo>
                    <a:pt x="4818008" y="0"/>
                  </a:lnTo>
                  <a:lnTo>
                    <a:pt x="4819236" y="0"/>
                  </a:lnTo>
                  <a:lnTo>
                    <a:pt x="4820465" y="0"/>
                  </a:lnTo>
                  <a:lnTo>
                    <a:pt x="4821693" y="0"/>
                  </a:lnTo>
                  <a:lnTo>
                    <a:pt x="4822922" y="0"/>
                  </a:lnTo>
                  <a:lnTo>
                    <a:pt x="4824150" y="0"/>
                  </a:lnTo>
                  <a:lnTo>
                    <a:pt x="4825379" y="0"/>
                  </a:lnTo>
                  <a:lnTo>
                    <a:pt x="4826607" y="0"/>
                  </a:lnTo>
                  <a:lnTo>
                    <a:pt x="4827836" y="0"/>
                  </a:lnTo>
                  <a:lnTo>
                    <a:pt x="4829064" y="0"/>
                  </a:lnTo>
                  <a:lnTo>
                    <a:pt x="4830293" y="0"/>
                  </a:lnTo>
                  <a:lnTo>
                    <a:pt x="4831521" y="0"/>
                  </a:lnTo>
                  <a:lnTo>
                    <a:pt x="4832749" y="0"/>
                  </a:lnTo>
                  <a:lnTo>
                    <a:pt x="4833978" y="0"/>
                  </a:lnTo>
                  <a:lnTo>
                    <a:pt x="4835206" y="0"/>
                  </a:lnTo>
                  <a:lnTo>
                    <a:pt x="4836435" y="0"/>
                  </a:lnTo>
                  <a:lnTo>
                    <a:pt x="4837663" y="0"/>
                  </a:lnTo>
                  <a:lnTo>
                    <a:pt x="4838892" y="0"/>
                  </a:lnTo>
                  <a:lnTo>
                    <a:pt x="4840120" y="0"/>
                  </a:lnTo>
                  <a:lnTo>
                    <a:pt x="4841349" y="0"/>
                  </a:lnTo>
                  <a:lnTo>
                    <a:pt x="4842577" y="0"/>
                  </a:lnTo>
                  <a:lnTo>
                    <a:pt x="4843806" y="0"/>
                  </a:lnTo>
                  <a:lnTo>
                    <a:pt x="4845034" y="0"/>
                  </a:lnTo>
                  <a:lnTo>
                    <a:pt x="4846262" y="0"/>
                  </a:lnTo>
                  <a:lnTo>
                    <a:pt x="4847491" y="0"/>
                  </a:lnTo>
                  <a:lnTo>
                    <a:pt x="4848719" y="0"/>
                  </a:lnTo>
                  <a:lnTo>
                    <a:pt x="4849948" y="0"/>
                  </a:lnTo>
                  <a:lnTo>
                    <a:pt x="4851176" y="0"/>
                  </a:lnTo>
                  <a:lnTo>
                    <a:pt x="4852405" y="0"/>
                  </a:lnTo>
                  <a:lnTo>
                    <a:pt x="4853633" y="0"/>
                  </a:lnTo>
                  <a:lnTo>
                    <a:pt x="4854862" y="0"/>
                  </a:lnTo>
                  <a:lnTo>
                    <a:pt x="4856090" y="0"/>
                  </a:lnTo>
                  <a:lnTo>
                    <a:pt x="4857319" y="0"/>
                  </a:lnTo>
                  <a:lnTo>
                    <a:pt x="4858547" y="0"/>
                  </a:lnTo>
                  <a:lnTo>
                    <a:pt x="4859775" y="0"/>
                  </a:lnTo>
                  <a:lnTo>
                    <a:pt x="4861004" y="0"/>
                  </a:lnTo>
                  <a:lnTo>
                    <a:pt x="4862232" y="0"/>
                  </a:lnTo>
                  <a:lnTo>
                    <a:pt x="4863461" y="0"/>
                  </a:lnTo>
                  <a:lnTo>
                    <a:pt x="4864689" y="0"/>
                  </a:lnTo>
                  <a:lnTo>
                    <a:pt x="4865918" y="0"/>
                  </a:lnTo>
                  <a:lnTo>
                    <a:pt x="4867146" y="0"/>
                  </a:lnTo>
                  <a:lnTo>
                    <a:pt x="4868375" y="0"/>
                  </a:lnTo>
                  <a:lnTo>
                    <a:pt x="4869603" y="0"/>
                  </a:lnTo>
                  <a:lnTo>
                    <a:pt x="4870832" y="0"/>
                  </a:lnTo>
                  <a:lnTo>
                    <a:pt x="4872060" y="0"/>
                  </a:lnTo>
                  <a:lnTo>
                    <a:pt x="4873289" y="0"/>
                  </a:lnTo>
                  <a:lnTo>
                    <a:pt x="4874517" y="0"/>
                  </a:lnTo>
                  <a:lnTo>
                    <a:pt x="4875745" y="0"/>
                  </a:lnTo>
                  <a:lnTo>
                    <a:pt x="4876974" y="0"/>
                  </a:lnTo>
                  <a:lnTo>
                    <a:pt x="4878202" y="0"/>
                  </a:lnTo>
                  <a:lnTo>
                    <a:pt x="4879431" y="0"/>
                  </a:lnTo>
                  <a:lnTo>
                    <a:pt x="4880659" y="0"/>
                  </a:lnTo>
                  <a:lnTo>
                    <a:pt x="4881888" y="0"/>
                  </a:lnTo>
                  <a:lnTo>
                    <a:pt x="4883116" y="0"/>
                  </a:lnTo>
                  <a:lnTo>
                    <a:pt x="4884345" y="0"/>
                  </a:lnTo>
                  <a:lnTo>
                    <a:pt x="4885573" y="0"/>
                  </a:lnTo>
                  <a:lnTo>
                    <a:pt x="4886802" y="0"/>
                  </a:lnTo>
                  <a:lnTo>
                    <a:pt x="4888030" y="0"/>
                  </a:lnTo>
                  <a:lnTo>
                    <a:pt x="4889258" y="0"/>
                  </a:lnTo>
                  <a:lnTo>
                    <a:pt x="4890487" y="0"/>
                  </a:lnTo>
                  <a:lnTo>
                    <a:pt x="4891715" y="0"/>
                  </a:lnTo>
                  <a:lnTo>
                    <a:pt x="4892944" y="0"/>
                  </a:lnTo>
                  <a:lnTo>
                    <a:pt x="4894172" y="0"/>
                  </a:lnTo>
                  <a:lnTo>
                    <a:pt x="4895401" y="0"/>
                  </a:lnTo>
                  <a:lnTo>
                    <a:pt x="4896629" y="0"/>
                  </a:lnTo>
                  <a:lnTo>
                    <a:pt x="4897858" y="0"/>
                  </a:lnTo>
                  <a:lnTo>
                    <a:pt x="4899086" y="0"/>
                  </a:lnTo>
                  <a:lnTo>
                    <a:pt x="4900315" y="0"/>
                  </a:lnTo>
                  <a:lnTo>
                    <a:pt x="4901543" y="0"/>
                  </a:lnTo>
                  <a:lnTo>
                    <a:pt x="4902771" y="0"/>
                  </a:lnTo>
                  <a:lnTo>
                    <a:pt x="4904000" y="0"/>
                  </a:lnTo>
                  <a:lnTo>
                    <a:pt x="4905228" y="0"/>
                  </a:lnTo>
                  <a:lnTo>
                    <a:pt x="4906457" y="0"/>
                  </a:lnTo>
                  <a:lnTo>
                    <a:pt x="4907685" y="0"/>
                  </a:lnTo>
                  <a:lnTo>
                    <a:pt x="4908914" y="0"/>
                  </a:lnTo>
                  <a:lnTo>
                    <a:pt x="4910142" y="0"/>
                  </a:lnTo>
                  <a:lnTo>
                    <a:pt x="4911371" y="0"/>
                  </a:lnTo>
                  <a:lnTo>
                    <a:pt x="4912599" y="0"/>
                  </a:lnTo>
                  <a:lnTo>
                    <a:pt x="4913828" y="0"/>
                  </a:lnTo>
                  <a:lnTo>
                    <a:pt x="4915056" y="0"/>
                  </a:lnTo>
                  <a:lnTo>
                    <a:pt x="4916285" y="0"/>
                  </a:lnTo>
                  <a:lnTo>
                    <a:pt x="4917513" y="0"/>
                  </a:lnTo>
                  <a:lnTo>
                    <a:pt x="4918741" y="0"/>
                  </a:lnTo>
                  <a:lnTo>
                    <a:pt x="4919970" y="0"/>
                  </a:lnTo>
                  <a:lnTo>
                    <a:pt x="4921198" y="0"/>
                  </a:lnTo>
                  <a:lnTo>
                    <a:pt x="4922427" y="0"/>
                  </a:lnTo>
                  <a:lnTo>
                    <a:pt x="4923655" y="0"/>
                  </a:lnTo>
                  <a:lnTo>
                    <a:pt x="4924884" y="0"/>
                  </a:lnTo>
                  <a:lnTo>
                    <a:pt x="4926112" y="0"/>
                  </a:lnTo>
                  <a:lnTo>
                    <a:pt x="4927341" y="0"/>
                  </a:lnTo>
                  <a:lnTo>
                    <a:pt x="4928569" y="0"/>
                  </a:lnTo>
                  <a:lnTo>
                    <a:pt x="4929798" y="0"/>
                  </a:lnTo>
                  <a:lnTo>
                    <a:pt x="4931026" y="0"/>
                  </a:lnTo>
                  <a:lnTo>
                    <a:pt x="4932254" y="0"/>
                  </a:lnTo>
                  <a:lnTo>
                    <a:pt x="4933483" y="0"/>
                  </a:lnTo>
                  <a:lnTo>
                    <a:pt x="4934711" y="0"/>
                  </a:lnTo>
                  <a:lnTo>
                    <a:pt x="4935940" y="0"/>
                  </a:lnTo>
                  <a:lnTo>
                    <a:pt x="4937168" y="0"/>
                  </a:lnTo>
                  <a:lnTo>
                    <a:pt x="4938397" y="0"/>
                  </a:lnTo>
                  <a:lnTo>
                    <a:pt x="4939625" y="0"/>
                  </a:lnTo>
                  <a:lnTo>
                    <a:pt x="4940854" y="0"/>
                  </a:lnTo>
                  <a:lnTo>
                    <a:pt x="4942082" y="0"/>
                  </a:lnTo>
                  <a:lnTo>
                    <a:pt x="4943311" y="0"/>
                  </a:lnTo>
                  <a:lnTo>
                    <a:pt x="4944539" y="0"/>
                  </a:lnTo>
                  <a:lnTo>
                    <a:pt x="4945767" y="0"/>
                  </a:lnTo>
                  <a:lnTo>
                    <a:pt x="4946996" y="0"/>
                  </a:lnTo>
                  <a:lnTo>
                    <a:pt x="4948224" y="0"/>
                  </a:lnTo>
                  <a:lnTo>
                    <a:pt x="4949453" y="0"/>
                  </a:lnTo>
                  <a:lnTo>
                    <a:pt x="4950681" y="0"/>
                  </a:lnTo>
                  <a:lnTo>
                    <a:pt x="4951910" y="0"/>
                  </a:lnTo>
                  <a:lnTo>
                    <a:pt x="4953138" y="0"/>
                  </a:lnTo>
                  <a:lnTo>
                    <a:pt x="4954367" y="0"/>
                  </a:lnTo>
                  <a:lnTo>
                    <a:pt x="4955595" y="0"/>
                  </a:lnTo>
                  <a:lnTo>
                    <a:pt x="4956824" y="0"/>
                  </a:lnTo>
                  <a:lnTo>
                    <a:pt x="4958052" y="0"/>
                  </a:lnTo>
                  <a:lnTo>
                    <a:pt x="4959281" y="0"/>
                  </a:lnTo>
                  <a:lnTo>
                    <a:pt x="4960509" y="0"/>
                  </a:lnTo>
                  <a:lnTo>
                    <a:pt x="4961737" y="0"/>
                  </a:lnTo>
                  <a:lnTo>
                    <a:pt x="4962966" y="0"/>
                  </a:lnTo>
                  <a:lnTo>
                    <a:pt x="4964194" y="0"/>
                  </a:lnTo>
                  <a:lnTo>
                    <a:pt x="4965423" y="0"/>
                  </a:lnTo>
                  <a:lnTo>
                    <a:pt x="4966651" y="0"/>
                  </a:lnTo>
                  <a:lnTo>
                    <a:pt x="4967880" y="0"/>
                  </a:lnTo>
                  <a:lnTo>
                    <a:pt x="4969108" y="0"/>
                  </a:lnTo>
                  <a:lnTo>
                    <a:pt x="4970337" y="0"/>
                  </a:lnTo>
                  <a:lnTo>
                    <a:pt x="4971565" y="0"/>
                  </a:lnTo>
                  <a:lnTo>
                    <a:pt x="4972794" y="0"/>
                  </a:lnTo>
                  <a:lnTo>
                    <a:pt x="4974022" y="0"/>
                  </a:lnTo>
                  <a:lnTo>
                    <a:pt x="4975250" y="0"/>
                  </a:lnTo>
                  <a:lnTo>
                    <a:pt x="4976479" y="0"/>
                  </a:lnTo>
                  <a:lnTo>
                    <a:pt x="4977707" y="0"/>
                  </a:lnTo>
                  <a:lnTo>
                    <a:pt x="4978936" y="0"/>
                  </a:lnTo>
                  <a:lnTo>
                    <a:pt x="4980164" y="0"/>
                  </a:lnTo>
                  <a:lnTo>
                    <a:pt x="4981393" y="0"/>
                  </a:lnTo>
                  <a:lnTo>
                    <a:pt x="4982621" y="0"/>
                  </a:lnTo>
                  <a:lnTo>
                    <a:pt x="4983850" y="0"/>
                  </a:lnTo>
                  <a:lnTo>
                    <a:pt x="4985078" y="0"/>
                  </a:lnTo>
                  <a:lnTo>
                    <a:pt x="4986307" y="0"/>
                  </a:lnTo>
                  <a:lnTo>
                    <a:pt x="4987535" y="0"/>
                  </a:lnTo>
                  <a:lnTo>
                    <a:pt x="4988763" y="0"/>
                  </a:lnTo>
                  <a:lnTo>
                    <a:pt x="4989992" y="0"/>
                  </a:lnTo>
                  <a:lnTo>
                    <a:pt x="4991220" y="0"/>
                  </a:lnTo>
                  <a:lnTo>
                    <a:pt x="4992449" y="0"/>
                  </a:lnTo>
                  <a:lnTo>
                    <a:pt x="4993677" y="0"/>
                  </a:lnTo>
                  <a:lnTo>
                    <a:pt x="4994906" y="0"/>
                  </a:lnTo>
                  <a:lnTo>
                    <a:pt x="4996134" y="0"/>
                  </a:lnTo>
                  <a:lnTo>
                    <a:pt x="4997363" y="0"/>
                  </a:lnTo>
                  <a:lnTo>
                    <a:pt x="4998591" y="0"/>
                  </a:lnTo>
                  <a:lnTo>
                    <a:pt x="4999820" y="0"/>
                  </a:lnTo>
                  <a:lnTo>
                    <a:pt x="5001048" y="0"/>
                  </a:lnTo>
                  <a:lnTo>
                    <a:pt x="5002277" y="0"/>
                  </a:lnTo>
                  <a:lnTo>
                    <a:pt x="5003505" y="0"/>
                  </a:lnTo>
                  <a:lnTo>
                    <a:pt x="5004733" y="0"/>
                  </a:lnTo>
                  <a:lnTo>
                    <a:pt x="5005962" y="0"/>
                  </a:lnTo>
                  <a:lnTo>
                    <a:pt x="5007190" y="0"/>
                  </a:lnTo>
                  <a:lnTo>
                    <a:pt x="5008419" y="0"/>
                  </a:lnTo>
                  <a:lnTo>
                    <a:pt x="5009647" y="0"/>
                  </a:lnTo>
                  <a:lnTo>
                    <a:pt x="5010876" y="0"/>
                  </a:lnTo>
                  <a:lnTo>
                    <a:pt x="5012104" y="0"/>
                  </a:lnTo>
                  <a:lnTo>
                    <a:pt x="5013333" y="0"/>
                  </a:lnTo>
                  <a:lnTo>
                    <a:pt x="5014561" y="0"/>
                  </a:lnTo>
                  <a:lnTo>
                    <a:pt x="5015790" y="0"/>
                  </a:lnTo>
                  <a:lnTo>
                    <a:pt x="5017018" y="0"/>
                  </a:lnTo>
                  <a:lnTo>
                    <a:pt x="5018246" y="0"/>
                  </a:lnTo>
                  <a:lnTo>
                    <a:pt x="5019475" y="0"/>
                  </a:lnTo>
                  <a:lnTo>
                    <a:pt x="5020703" y="0"/>
                  </a:lnTo>
                  <a:lnTo>
                    <a:pt x="5021932" y="0"/>
                  </a:lnTo>
                  <a:lnTo>
                    <a:pt x="5023160" y="0"/>
                  </a:lnTo>
                  <a:lnTo>
                    <a:pt x="5024389" y="0"/>
                  </a:lnTo>
                  <a:lnTo>
                    <a:pt x="5025617" y="0"/>
                  </a:lnTo>
                  <a:lnTo>
                    <a:pt x="5026846" y="0"/>
                  </a:lnTo>
                  <a:lnTo>
                    <a:pt x="5028074" y="0"/>
                  </a:lnTo>
                  <a:lnTo>
                    <a:pt x="5029303" y="0"/>
                  </a:lnTo>
                  <a:lnTo>
                    <a:pt x="5030531" y="0"/>
                  </a:lnTo>
                  <a:lnTo>
                    <a:pt x="5031759" y="0"/>
                  </a:lnTo>
                  <a:lnTo>
                    <a:pt x="5032988" y="0"/>
                  </a:lnTo>
                  <a:lnTo>
                    <a:pt x="5034216" y="0"/>
                  </a:lnTo>
                  <a:lnTo>
                    <a:pt x="5035445" y="0"/>
                  </a:lnTo>
                  <a:lnTo>
                    <a:pt x="5036673" y="0"/>
                  </a:lnTo>
                  <a:lnTo>
                    <a:pt x="5037902" y="0"/>
                  </a:lnTo>
                  <a:lnTo>
                    <a:pt x="5039130" y="0"/>
                  </a:lnTo>
                  <a:lnTo>
                    <a:pt x="5040359" y="0"/>
                  </a:lnTo>
                  <a:lnTo>
                    <a:pt x="5041587" y="0"/>
                  </a:lnTo>
                  <a:lnTo>
                    <a:pt x="5042816" y="0"/>
                  </a:lnTo>
                  <a:lnTo>
                    <a:pt x="5044044" y="0"/>
                  </a:lnTo>
                  <a:lnTo>
                    <a:pt x="5045273" y="0"/>
                  </a:lnTo>
                  <a:lnTo>
                    <a:pt x="5046501" y="0"/>
                  </a:lnTo>
                  <a:lnTo>
                    <a:pt x="5047729" y="0"/>
                  </a:lnTo>
                  <a:lnTo>
                    <a:pt x="5048958" y="0"/>
                  </a:lnTo>
                  <a:lnTo>
                    <a:pt x="5050186" y="0"/>
                  </a:lnTo>
                  <a:lnTo>
                    <a:pt x="5051415" y="0"/>
                  </a:lnTo>
                  <a:lnTo>
                    <a:pt x="5052643" y="0"/>
                  </a:lnTo>
                  <a:lnTo>
                    <a:pt x="5053872" y="0"/>
                  </a:lnTo>
                  <a:lnTo>
                    <a:pt x="5055100" y="0"/>
                  </a:lnTo>
                  <a:lnTo>
                    <a:pt x="5056329" y="0"/>
                  </a:lnTo>
                  <a:lnTo>
                    <a:pt x="5057557" y="0"/>
                  </a:lnTo>
                  <a:lnTo>
                    <a:pt x="5058786" y="0"/>
                  </a:lnTo>
                  <a:lnTo>
                    <a:pt x="5060014" y="0"/>
                  </a:lnTo>
                  <a:lnTo>
                    <a:pt x="5061242" y="0"/>
                  </a:lnTo>
                  <a:lnTo>
                    <a:pt x="5062471" y="0"/>
                  </a:lnTo>
                  <a:lnTo>
                    <a:pt x="5063699" y="0"/>
                  </a:lnTo>
                  <a:lnTo>
                    <a:pt x="5064928" y="0"/>
                  </a:lnTo>
                  <a:lnTo>
                    <a:pt x="5066156" y="0"/>
                  </a:lnTo>
                  <a:lnTo>
                    <a:pt x="5067385" y="0"/>
                  </a:lnTo>
                  <a:lnTo>
                    <a:pt x="5068613" y="0"/>
                  </a:lnTo>
                  <a:lnTo>
                    <a:pt x="5069842" y="0"/>
                  </a:lnTo>
                  <a:lnTo>
                    <a:pt x="5071070" y="0"/>
                  </a:lnTo>
                  <a:lnTo>
                    <a:pt x="5072299" y="0"/>
                  </a:lnTo>
                  <a:lnTo>
                    <a:pt x="5073527" y="0"/>
                  </a:lnTo>
                  <a:lnTo>
                    <a:pt x="5074755" y="0"/>
                  </a:lnTo>
                  <a:lnTo>
                    <a:pt x="5075984" y="0"/>
                  </a:lnTo>
                  <a:lnTo>
                    <a:pt x="5077212" y="0"/>
                  </a:lnTo>
                  <a:lnTo>
                    <a:pt x="5078441" y="0"/>
                  </a:lnTo>
                  <a:lnTo>
                    <a:pt x="5079669" y="0"/>
                  </a:lnTo>
                  <a:lnTo>
                    <a:pt x="5080898" y="0"/>
                  </a:lnTo>
                  <a:lnTo>
                    <a:pt x="5082126" y="0"/>
                  </a:lnTo>
                  <a:lnTo>
                    <a:pt x="5083355" y="0"/>
                  </a:lnTo>
                  <a:lnTo>
                    <a:pt x="5084583" y="0"/>
                  </a:lnTo>
                  <a:lnTo>
                    <a:pt x="5085812" y="0"/>
                  </a:lnTo>
                  <a:lnTo>
                    <a:pt x="5087040" y="0"/>
                  </a:lnTo>
                  <a:lnTo>
                    <a:pt x="5088269" y="0"/>
                  </a:lnTo>
                  <a:lnTo>
                    <a:pt x="5089497" y="0"/>
                  </a:lnTo>
                  <a:lnTo>
                    <a:pt x="5090725" y="0"/>
                  </a:lnTo>
                  <a:lnTo>
                    <a:pt x="5091954" y="0"/>
                  </a:lnTo>
                  <a:lnTo>
                    <a:pt x="5093182" y="0"/>
                  </a:lnTo>
                  <a:lnTo>
                    <a:pt x="5094411" y="0"/>
                  </a:lnTo>
                  <a:lnTo>
                    <a:pt x="5095639" y="0"/>
                  </a:lnTo>
                  <a:lnTo>
                    <a:pt x="5096868" y="0"/>
                  </a:lnTo>
                  <a:lnTo>
                    <a:pt x="5098096" y="0"/>
                  </a:lnTo>
                  <a:lnTo>
                    <a:pt x="5099325" y="0"/>
                  </a:lnTo>
                  <a:lnTo>
                    <a:pt x="5100553" y="0"/>
                  </a:lnTo>
                  <a:lnTo>
                    <a:pt x="5101782" y="0"/>
                  </a:lnTo>
                  <a:lnTo>
                    <a:pt x="5103010" y="0"/>
                  </a:lnTo>
                  <a:lnTo>
                    <a:pt x="5104238" y="0"/>
                  </a:lnTo>
                  <a:lnTo>
                    <a:pt x="5105467" y="0"/>
                  </a:lnTo>
                  <a:lnTo>
                    <a:pt x="5106695" y="0"/>
                  </a:lnTo>
                  <a:lnTo>
                    <a:pt x="5107924" y="0"/>
                  </a:lnTo>
                  <a:lnTo>
                    <a:pt x="5109152" y="0"/>
                  </a:lnTo>
                  <a:lnTo>
                    <a:pt x="5110381" y="0"/>
                  </a:lnTo>
                  <a:lnTo>
                    <a:pt x="5111609" y="0"/>
                  </a:lnTo>
                  <a:lnTo>
                    <a:pt x="5112838" y="0"/>
                  </a:lnTo>
                  <a:lnTo>
                    <a:pt x="5114066" y="0"/>
                  </a:lnTo>
                  <a:lnTo>
                    <a:pt x="5115295" y="0"/>
                  </a:lnTo>
                  <a:lnTo>
                    <a:pt x="5116523" y="0"/>
                  </a:lnTo>
                  <a:lnTo>
                    <a:pt x="5117751" y="0"/>
                  </a:lnTo>
                  <a:lnTo>
                    <a:pt x="511898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57942" y="3044613"/>
              <a:ext cx="5118980" cy="0"/>
            </a:xfrm>
            <a:custGeom>
              <a:avLst/>
              <a:pathLst>
                <a:path w="5118980" h="0">
                  <a:moveTo>
                    <a:pt x="0" y="0"/>
                  </a:moveTo>
                  <a:lnTo>
                    <a:pt x="1228" y="0"/>
                  </a:lnTo>
                  <a:lnTo>
                    <a:pt x="2456" y="0"/>
                  </a:lnTo>
                  <a:lnTo>
                    <a:pt x="3685" y="0"/>
                  </a:lnTo>
                  <a:lnTo>
                    <a:pt x="4913" y="0"/>
                  </a:lnTo>
                  <a:lnTo>
                    <a:pt x="6142" y="0"/>
                  </a:lnTo>
                  <a:lnTo>
                    <a:pt x="7370" y="0"/>
                  </a:lnTo>
                  <a:lnTo>
                    <a:pt x="8599" y="0"/>
                  </a:lnTo>
                  <a:lnTo>
                    <a:pt x="9827" y="0"/>
                  </a:lnTo>
                  <a:lnTo>
                    <a:pt x="11056" y="0"/>
                  </a:lnTo>
                  <a:lnTo>
                    <a:pt x="12284" y="0"/>
                  </a:lnTo>
                  <a:lnTo>
                    <a:pt x="13513" y="0"/>
                  </a:lnTo>
                  <a:lnTo>
                    <a:pt x="14741" y="0"/>
                  </a:lnTo>
                  <a:lnTo>
                    <a:pt x="15969" y="0"/>
                  </a:lnTo>
                  <a:lnTo>
                    <a:pt x="17198" y="0"/>
                  </a:lnTo>
                  <a:lnTo>
                    <a:pt x="18426" y="0"/>
                  </a:lnTo>
                  <a:lnTo>
                    <a:pt x="19655" y="0"/>
                  </a:lnTo>
                  <a:lnTo>
                    <a:pt x="20883" y="0"/>
                  </a:lnTo>
                  <a:lnTo>
                    <a:pt x="22112" y="0"/>
                  </a:lnTo>
                  <a:lnTo>
                    <a:pt x="23340" y="0"/>
                  </a:lnTo>
                  <a:lnTo>
                    <a:pt x="24569" y="0"/>
                  </a:lnTo>
                  <a:lnTo>
                    <a:pt x="25797" y="0"/>
                  </a:lnTo>
                  <a:lnTo>
                    <a:pt x="27026" y="0"/>
                  </a:lnTo>
                  <a:lnTo>
                    <a:pt x="28254" y="0"/>
                  </a:lnTo>
                  <a:lnTo>
                    <a:pt x="29482" y="0"/>
                  </a:lnTo>
                  <a:lnTo>
                    <a:pt x="30711" y="0"/>
                  </a:lnTo>
                  <a:lnTo>
                    <a:pt x="31939" y="0"/>
                  </a:lnTo>
                  <a:lnTo>
                    <a:pt x="33168" y="0"/>
                  </a:lnTo>
                  <a:lnTo>
                    <a:pt x="34396" y="0"/>
                  </a:lnTo>
                  <a:lnTo>
                    <a:pt x="35625" y="0"/>
                  </a:lnTo>
                  <a:lnTo>
                    <a:pt x="36853" y="0"/>
                  </a:lnTo>
                  <a:lnTo>
                    <a:pt x="38082" y="0"/>
                  </a:lnTo>
                  <a:lnTo>
                    <a:pt x="39310" y="0"/>
                  </a:lnTo>
                  <a:lnTo>
                    <a:pt x="40539" y="0"/>
                  </a:lnTo>
                  <a:lnTo>
                    <a:pt x="41767" y="0"/>
                  </a:lnTo>
                  <a:lnTo>
                    <a:pt x="42995" y="0"/>
                  </a:lnTo>
                  <a:lnTo>
                    <a:pt x="44224" y="0"/>
                  </a:lnTo>
                  <a:lnTo>
                    <a:pt x="45452" y="0"/>
                  </a:lnTo>
                  <a:lnTo>
                    <a:pt x="46681" y="0"/>
                  </a:lnTo>
                  <a:lnTo>
                    <a:pt x="47909" y="0"/>
                  </a:lnTo>
                  <a:lnTo>
                    <a:pt x="49138" y="0"/>
                  </a:lnTo>
                  <a:lnTo>
                    <a:pt x="50366" y="0"/>
                  </a:lnTo>
                  <a:lnTo>
                    <a:pt x="51595" y="0"/>
                  </a:lnTo>
                  <a:lnTo>
                    <a:pt x="52823" y="0"/>
                  </a:lnTo>
                  <a:lnTo>
                    <a:pt x="54052" y="0"/>
                  </a:lnTo>
                  <a:lnTo>
                    <a:pt x="55280" y="0"/>
                  </a:lnTo>
                  <a:lnTo>
                    <a:pt x="56509" y="0"/>
                  </a:lnTo>
                  <a:lnTo>
                    <a:pt x="57737" y="0"/>
                  </a:lnTo>
                  <a:lnTo>
                    <a:pt x="58965" y="0"/>
                  </a:lnTo>
                  <a:lnTo>
                    <a:pt x="60194" y="0"/>
                  </a:lnTo>
                  <a:lnTo>
                    <a:pt x="61422" y="0"/>
                  </a:lnTo>
                  <a:lnTo>
                    <a:pt x="62651" y="0"/>
                  </a:lnTo>
                  <a:lnTo>
                    <a:pt x="63879" y="0"/>
                  </a:lnTo>
                  <a:lnTo>
                    <a:pt x="65108" y="0"/>
                  </a:lnTo>
                  <a:lnTo>
                    <a:pt x="66336" y="0"/>
                  </a:lnTo>
                  <a:lnTo>
                    <a:pt x="67565" y="0"/>
                  </a:lnTo>
                  <a:lnTo>
                    <a:pt x="68793" y="0"/>
                  </a:lnTo>
                  <a:lnTo>
                    <a:pt x="70022" y="0"/>
                  </a:lnTo>
                  <a:lnTo>
                    <a:pt x="71250" y="0"/>
                  </a:lnTo>
                  <a:lnTo>
                    <a:pt x="72478" y="0"/>
                  </a:lnTo>
                  <a:lnTo>
                    <a:pt x="73707" y="0"/>
                  </a:lnTo>
                  <a:lnTo>
                    <a:pt x="74935" y="0"/>
                  </a:lnTo>
                  <a:lnTo>
                    <a:pt x="76164" y="0"/>
                  </a:lnTo>
                  <a:lnTo>
                    <a:pt x="77392" y="0"/>
                  </a:lnTo>
                  <a:lnTo>
                    <a:pt x="78621" y="0"/>
                  </a:lnTo>
                  <a:lnTo>
                    <a:pt x="79849" y="0"/>
                  </a:lnTo>
                  <a:lnTo>
                    <a:pt x="81078" y="0"/>
                  </a:lnTo>
                  <a:lnTo>
                    <a:pt x="82306" y="0"/>
                  </a:lnTo>
                  <a:lnTo>
                    <a:pt x="83535" y="0"/>
                  </a:lnTo>
                  <a:lnTo>
                    <a:pt x="84763" y="0"/>
                  </a:lnTo>
                  <a:lnTo>
                    <a:pt x="85991" y="0"/>
                  </a:lnTo>
                  <a:lnTo>
                    <a:pt x="87220" y="0"/>
                  </a:lnTo>
                  <a:lnTo>
                    <a:pt x="88448" y="0"/>
                  </a:lnTo>
                  <a:lnTo>
                    <a:pt x="89677" y="0"/>
                  </a:lnTo>
                  <a:lnTo>
                    <a:pt x="90905" y="0"/>
                  </a:lnTo>
                  <a:lnTo>
                    <a:pt x="92134" y="0"/>
                  </a:lnTo>
                  <a:lnTo>
                    <a:pt x="93362" y="0"/>
                  </a:lnTo>
                  <a:lnTo>
                    <a:pt x="94591" y="0"/>
                  </a:lnTo>
                  <a:lnTo>
                    <a:pt x="95819" y="0"/>
                  </a:lnTo>
                  <a:lnTo>
                    <a:pt x="97048" y="0"/>
                  </a:lnTo>
                  <a:lnTo>
                    <a:pt x="98276" y="0"/>
                  </a:lnTo>
                  <a:lnTo>
                    <a:pt x="99505" y="0"/>
                  </a:lnTo>
                  <a:lnTo>
                    <a:pt x="100733" y="0"/>
                  </a:lnTo>
                  <a:lnTo>
                    <a:pt x="101961" y="0"/>
                  </a:lnTo>
                  <a:lnTo>
                    <a:pt x="103190" y="0"/>
                  </a:lnTo>
                  <a:lnTo>
                    <a:pt x="104418" y="0"/>
                  </a:lnTo>
                  <a:lnTo>
                    <a:pt x="105647" y="0"/>
                  </a:lnTo>
                  <a:lnTo>
                    <a:pt x="106875" y="0"/>
                  </a:lnTo>
                  <a:lnTo>
                    <a:pt x="108104" y="0"/>
                  </a:lnTo>
                  <a:lnTo>
                    <a:pt x="109332" y="0"/>
                  </a:lnTo>
                  <a:lnTo>
                    <a:pt x="110561" y="0"/>
                  </a:lnTo>
                  <a:lnTo>
                    <a:pt x="111789" y="0"/>
                  </a:lnTo>
                  <a:lnTo>
                    <a:pt x="113018" y="0"/>
                  </a:lnTo>
                  <a:lnTo>
                    <a:pt x="114246" y="0"/>
                  </a:lnTo>
                  <a:lnTo>
                    <a:pt x="115474" y="0"/>
                  </a:lnTo>
                  <a:lnTo>
                    <a:pt x="116703" y="0"/>
                  </a:lnTo>
                  <a:lnTo>
                    <a:pt x="117931" y="0"/>
                  </a:lnTo>
                  <a:lnTo>
                    <a:pt x="119160" y="0"/>
                  </a:lnTo>
                  <a:lnTo>
                    <a:pt x="120388" y="0"/>
                  </a:lnTo>
                  <a:lnTo>
                    <a:pt x="121617" y="0"/>
                  </a:lnTo>
                  <a:lnTo>
                    <a:pt x="122845" y="0"/>
                  </a:lnTo>
                  <a:lnTo>
                    <a:pt x="124074" y="0"/>
                  </a:lnTo>
                  <a:lnTo>
                    <a:pt x="125302" y="0"/>
                  </a:lnTo>
                  <a:lnTo>
                    <a:pt x="126531" y="0"/>
                  </a:lnTo>
                  <a:lnTo>
                    <a:pt x="127759" y="0"/>
                  </a:lnTo>
                  <a:lnTo>
                    <a:pt x="128987" y="0"/>
                  </a:lnTo>
                  <a:lnTo>
                    <a:pt x="130216" y="0"/>
                  </a:lnTo>
                  <a:lnTo>
                    <a:pt x="131444" y="0"/>
                  </a:lnTo>
                  <a:lnTo>
                    <a:pt x="132673" y="0"/>
                  </a:lnTo>
                  <a:lnTo>
                    <a:pt x="133901" y="0"/>
                  </a:lnTo>
                  <a:lnTo>
                    <a:pt x="135130" y="0"/>
                  </a:lnTo>
                  <a:lnTo>
                    <a:pt x="136358" y="0"/>
                  </a:lnTo>
                  <a:lnTo>
                    <a:pt x="137587" y="0"/>
                  </a:lnTo>
                  <a:lnTo>
                    <a:pt x="138815" y="0"/>
                  </a:lnTo>
                  <a:lnTo>
                    <a:pt x="140044" y="0"/>
                  </a:lnTo>
                  <a:lnTo>
                    <a:pt x="141272" y="0"/>
                  </a:lnTo>
                  <a:lnTo>
                    <a:pt x="142501" y="0"/>
                  </a:lnTo>
                  <a:lnTo>
                    <a:pt x="143729" y="0"/>
                  </a:lnTo>
                  <a:lnTo>
                    <a:pt x="144957" y="0"/>
                  </a:lnTo>
                  <a:lnTo>
                    <a:pt x="146186" y="0"/>
                  </a:lnTo>
                  <a:lnTo>
                    <a:pt x="147414" y="0"/>
                  </a:lnTo>
                  <a:lnTo>
                    <a:pt x="148643" y="0"/>
                  </a:lnTo>
                  <a:lnTo>
                    <a:pt x="149871" y="0"/>
                  </a:lnTo>
                  <a:lnTo>
                    <a:pt x="151100" y="0"/>
                  </a:lnTo>
                  <a:lnTo>
                    <a:pt x="152328" y="0"/>
                  </a:lnTo>
                  <a:lnTo>
                    <a:pt x="153557" y="0"/>
                  </a:lnTo>
                  <a:lnTo>
                    <a:pt x="154785" y="0"/>
                  </a:lnTo>
                  <a:lnTo>
                    <a:pt x="156014" y="0"/>
                  </a:lnTo>
                  <a:lnTo>
                    <a:pt x="157242" y="0"/>
                  </a:lnTo>
                  <a:lnTo>
                    <a:pt x="158470" y="0"/>
                  </a:lnTo>
                  <a:lnTo>
                    <a:pt x="159699" y="0"/>
                  </a:lnTo>
                  <a:lnTo>
                    <a:pt x="160927" y="0"/>
                  </a:lnTo>
                  <a:lnTo>
                    <a:pt x="162156" y="0"/>
                  </a:lnTo>
                  <a:lnTo>
                    <a:pt x="163384" y="0"/>
                  </a:lnTo>
                  <a:lnTo>
                    <a:pt x="164613" y="0"/>
                  </a:lnTo>
                  <a:lnTo>
                    <a:pt x="165841" y="0"/>
                  </a:lnTo>
                  <a:lnTo>
                    <a:pt x="167070" y="0"/>
                  </a:lnTo>
                  <a:lnTo>
                    <a:pt x="168298" y="0"/>
                  </a:lnTo>
                  <a:lnTo>
                    <a:pt x="169527" y="0"/>
                  </a:lnTo>
                  <a:lnTo>
                    <a:pt x="170755" y="0"/>
                  </a:lnTo>
                  <a:lnTo>
                    <a:pt x="171983" y="0"/>
                  </a:lnTo>
                  <a:lnTo>
                    <a:pt x="173212" y="0"/>
                  </a:lnTo>
                  <a:lnTo>
                    <a:pt x="174440" y="0"/>
                  </a:lnTo>
                  <a:lnTo>
                    <a:pt x="175669" y="0"/>
                  </a:lnTo>
                  <a:lnTo>
                    <a:pt x="176897" y="0"/>
                  </a:lnTo>
                  <a:lnTo>
                    <a:pt x="178126" y="0"/>
                  </a:lnTo>
                  <a:lnTo>
                    <a:pt x="179354" y="0"/>
                  </a:lnTo>
                  <a:lnTo>
                    <a:pt x="180583" y="0"/>
                  </a:lnTo>
                  <a:lnTo>
                    <a:pt x="181811" y="0"/>
                  </a:lnTo>
                  <a:lnTo>
                    <a:pt x="183040" y="0"/>
                  </a:lnTo>
                  <a:lnTo>
                    <a:pt x="184268" y="0"/>
                  </a:lnTo>
                  <a:lnTo>
                    <a:pt x="185497" y="0"/>
                  </a:lnTo>
                  <a:lnTo>
                    <a:pt x="186725" y="0"/>
                  </a:lnTo>
                  <a:lnTo>
                    <a:pt x="187953" y="0"/>
                  </a:lnTo>
                  <a:lnTo>
                    <a:pt x="189182" y="0"/>
                  </a:lnTo>
                  <a:lnTo>
                    <a:pt x="190410" y="0"/>
                  </a:lnTo>
                  <a:lnTo>
                    <a:pt x="191639" y="0"/>
                  </a:lnTo>
                  <a:lnTo>
                    <a:pt x="192867" y="0"/>
                  </a:lnTo>
                  <a:lnTo>
                    <a:pt x="194096" y="0"/>
                  </a:lnTo>
                  <a:lnTo>
                    <a:pt x="195324" y="0"/>
                  </a:lnTo>
                  <a:lnTo>
                    <a:pt x="196553" y="0"/>
                  </a:lnTo>
                  <a:lnTo>
                    <a:pt x="197781" y="0"/>
                  </a:lnTo>
                  <a:lnTo>
                    <a:pt x="199010" y="0"/>
                  </a:lnTo>
                  <a:lnTo>
                    <a:pt x="200238" y="0"/>
                  </a:lnTo>
                  <a:lnTo>
                    <a:pt x="201466" y="0"/>
                  </a:lnTo>
                  <a:lnTo>
                    <a:pt x="202695" y="0"/>
                  </a:lnTo>
                  <a:lnTo>
                    <a:pt x="203923" y="0"/>
                  </a:lnTo>
                  <a:lnTo>
                    <a:pt x="205152" y="0"/>
                  </a:lnTo>
                  <a:lnTo>
                    <a:pt x="206380" y="0"/>
                  </a:lnTo>
                  <a:lnTo>
                    <a:pt x="207609" y="0"/>
                  </a:lnTo>
                  <a:lnTo>
                    <a:pt x="208837" y="0"/>
                  </a:lnTo>
                  <a:lnTo>
                    <a:pt x="210066" y="0"/>
                  </a:lnTo>
                  <a:lnTo>
                    <a:pt x="211294" y="0"/>
                  </a:lnTo>
                  <a:lnTo>
                    <a:pt x="212523" y="0"/>
                  </a:lnTo>
                  <a:lnTo>
                    <a:pt x="213751" y="0"/>
                  </a:lnTo>
                  <a:lnTo>
                    <a:pt x="214979" y="0"/>
                  </a:lnTo>
                  <a:lnTo>
                    <a:pt x="216208" y="0"/>
                  </a:lnTo>
                  <a:lnTo>
                    <a:pt x="217436" y="0"/>
                  </a:lnTo>
                  <a:lnTo>
                    <a:pt x="218665" y="0"/>
                  </a:lnTo>
                  <a:lnTo>
                    <a:pt x="219893" y="0"/>
                  </a:lnTo>
                  <a:lnTo>
                    <a:pt x="221122" y="0"/>
                  </a:lnTo>
                  <a:lnTo>
                    <a:pt x="222350" y="0"/>
                  </a:lnTo>
                  <a:lnTo>
                    <a:pt x="223579" y="0"/>
                  </a:lnTo>
                  <a:lnTo>
                    <a:pt x="224807" y="0"/>
                  </a:lnTo>
                  <a:lnTo>
                    <a:pt x="226036" y="0"/>
                  </a:lnTo>
                  <a:lnTo>
                    <a:pt x="227264" y="0"/>
                  </a:lnTo>
                  <a:lnTo>
                    <a:pt x="228493" y="0"/>
                  </a:lnTo>
                  <a:lnTo>
                    <a:pt x="229721" y="0"/>
                  </a:lnTo>
                  <a:lnTo>
                    <a:pt x="230949" y="0"/>
                  </a:lnTo>
                  <a:lnTo>
                    <a:pt x="232178" y="0"/>
                  </a:lnTo>
                  <a:lnTo>
                    <a:pt x="233406" y="0"/>
                  </a:lnTo>
                  <a:lnTo>
                    <a:pt x="234635" y="0"/>
                  </a:lnTo>
                  <a:lnTo>
                    <a:pt x="235863" y="0"/>
                  </a:lnTo>
                  <a:lnTo>
                    <a:pt x="237092" y="0"/>
                  </a:lnTo>
                  <a:lnTo>
                    <a:pt x="238320" y="0"/>
                  </a:lnTo>
                  <a:lnTo>
                    <a:pt x="239549" y="0"/>
                  </a:lnTo>
                  <a:lnTo>
                    <a:pt x="240777" y="0"/>
                  </a:lnTo>
                  <a:lnTo>
                    <a:pt x="242006" y="0"/>
                  </a:lnTo>
                  <a:lnTo>
                    <a:pt x="243234" y="0"/>
                  </a:lnTo>
                  <a:lnTo>
                    <a:pt x="244462" y="0"/>
                  </a:lnTo>
                  <a:lnTo>
                    <a:pt x="245691" y="0"/>
                  </a:lnTo>
                  <a:lnTo>
                    <a:pt x="246919" y="0"/>
                  </a:lnTo>
                  <a:lnTo>
                    <a:pt x="248148" y="0"/>
                  </a:lnTo>
                  <a:lnTo>
                    <a:pt x="249376" y="0"/>
                  </a:lnTo>
                  <a:lnTo>
                    <a:pt x="250605" y="0"/>
                  </a:lnTo>
                  <a:lnTo>
                    <a:pt x="251833" y="0"/>
                  </a:lnTo>
                  <a:lnTo>
                    <a:pt x="253062" y="0"/>
                  </a:lnTo>
                  <a:lnTo>
                    <a:pt x="254290" y="0"/>
                  </a:lnTo>
                  <a:lnTo>
                    <a:pt x="255519" y="0"/>
                  </a:lnTo>
                  <a:lnTo>
                    <a:pt x="256747" y="0"/>
                  </a:lnTo>
                  <a:lnTo>
                    <a:pt x="257975" y="0"/>
                  </a:lnTo>
                  <a:lnTo>
                    <a:pt x="259204" y="0"/>
                  </a:lnTo>
                  <a:lnTo>
                    <a:pt x="260432" y="0"/>
                  </a:lnTo>
                  <a:lnTo>
                    <a:pt x="261661" y="0"/>
                  </a:lnTo>
                  <a:lnTo>
                    <a:pt x="262889" y="0"/>
                  </a:lnTo>
                  <a:lnTo>
                    <a:pt x="264118" y="0"/>
                  </a:lnTo>
                  <a:lnTo>
                    <a:pt x="265346" y="0"/>
                  </a:lnTo>
                  <a:lnTo>
                    <a:pt x="266575" y="0"/>
                  </a:lnTo>
                  <a:lnTo>
                    <a:pt x="267803" y="0"/>
                  </a:lnTo>
                  <a:lnTo>
                    <a:pt x="269032" y="0"/>
                  </a:lnTo>
                  <a:lnTo>
                    <a:pt x="270260" y="0"/>
                  </a:lnTo>
                  <a:lnTo>
                    <a:pt x="271489" y="0"/>
                  </a:lnTo>
                  <a:lnTo>
                    <a:pt x="272717" y="0"/>
                  </a:lnTo>
                  <a:lnTo>
                    <a:pt x="273945" y="0"/>
                  </a:lnTo>
                  <a:lnTo>
                    <a:pt x="275174" y="0"/>
                  </a:lnTo>
                  <a:lnTo>
                    <a:pt x="276402" y="0"/>
                  </a:lnTo>
                  <a:lnTo>
                    <a:pt x="277631" y="0"/>
                  </a:lnTo>
                  <a:lnTo>
                    <a:pt x="278859" y="0"/>
                  </a:lnTo>
                  <a:lnTo>
                    <a:pt x="280088" y="0"/>
                  </a:lnTo>
                  <a:lnTo>
                    <a:pt x="281316" y="0"/>
                  </a:lnTo>
                  <a:lnTo>
                    <a:pt x="282545" y="0"/>
                  </a:lnTo>
                  <a:lnTo>
                    <a:pt x="283773" y="0"/>
                  </a:lnTo>
                  <a:lnTo>
                    <a:pt x="285002" y="0"/>
                  </a:lnTo>
                  <a:lnTo>
                    <a:pt x="286230" y="0"/>
                  </a:lnTo>
                  <a:lnTo>
                    <a:pt x="287458" y="0"/>
                  </a:lnTo>
                  <a:lnTo>
                    <a:pt x="288687" y="0"/>
                  </a:lnTo>
                  <a:lnTo>
                    <a:pt x="289915" y="0"/>
                  </a:lnTo>
                  <a:lnTo>
                    <a:pt x="291144" y="0"/>
                  </a:lnTo>
                  <a:lnTo>
                    <a:pt x="292372" y="0"/>
                  </a:lnTo>
                  <a:lnTo>
                    <a:pt x="293601" y="0"/>
                  </a:lnTo>
                  <a:lnTo>
                    <a:pt x="294829" y="0"/>
                  </a:lnTo>
                  <a:lnTo>
                    <a:pt x="296058" y="0"/>
                  </a:lnTo>
                  <a:lnTo>
                    <a:pt x="297286" y="0"/>
                  </a:lnTo>
                  <a:lnTo>
                    <a:pt x="298515" y="0"/>
                  </a:lnTo>
                  <a:lnTo>
                    <a:pt x="299743" y="0"/>
                  </a:lnTo>
                  <a:lnTo>
                    <a:pt x="300971" y="0"/>
                  </a:lnTo>
                  <a:lnTo>
                    <a:pt x="302200" y="0"/>
                  </a:lnTo>
                  <a:lnTo>
                    <a:pt x="303428" y="0"/>
                  </a:lnTo>
                  <a:lnTo>
                    <a:pt x="304657" y="0"/>
                  </a:lnTo>
                  <a:lnTo>
                    <a:pt x="305885" y="0"/>
                  </a:lnTo>
                  <a:lnTo>
                    <a:pt x="307114" y="0"/>
                  </a:lnTo>
                  <a:lnTo>
                    <a:pt x="308342" y="0"/>
                  </a:lnTo>
                  <a:lnTo>
                    <a:pt x="309571" y="0"/>
                  </a:lnTo>
                  <a:lnTo>
                    <a:pt x="310799" y="0"/>
                  </a:lnTo>
                  <a:lnTo>
                    <a:pt x="312028" y="0"/>
                  </a:lnTo>
                  <a:lnTo>
                    <a:pt x="313256" y="0"/>
                  </a:lnTo>
                  <a:lnTo>
                    <a:pt x="314484" y="0"/>
                  </a:lnTo>
                  <a:lnTo>
                    <a:pt x="315713" y="0"/>
                  </a:lnTo>
                  <a:lnTo>
                    <a:pt x="316941" y="0"/>
                  </a:lnTo>
                  <a:lnTo>
                    <a:pt x="318170" y="0"/>
                  </a:lnTo>
                  <a:lnTo>
                    <a:pt x="319398" y="0"/>
                  </a:lnTo>
                  <a:lnTo>
                    <a:pt x="320627" y="0"/>
                  </a:lnTo>
                  <a:lnTo>
                    <a:pt x="321855" y="0"/>
                  </a:lnTo>
                  <a:lnTo>
                    <a:pt x="323084" y="0"/>
                  </a:lnTo>
                  <a:lnTo>
                    <a:pt x="324312" y="0"/>
                  </a:lnTo>
                  <a:lnTo>
                    <a:pt x="325541" y="0"/>
                  </a:lnTo>
                  <a:lnTo>
                    <a:pt x="326769" y="0"/>
                  </a:lnTo>
                  <a:lnTo>
                    <a:pt x="327998" y="0"/>
                  </a:lnTo>
                  <a:lnTo>
                    <a:pt x="329226" y="0"/>
                  </a:lnTo>
                  <a:lnTo>
                    <a:pt x="330454" y="0"/>
                  </a:lnTo>
                  <a:lnTo>
                    <a:pt x="331683" y="0"/>
                  </a:lnTo>
                  <a:lnTo>
                    <a:pt x="332911" y="0"/>
                  </a:lnTo>
                  <a:lnTo>
                    <a:pt x="334140" y="0"/>
                  </a:lnTo>
                  <a:lnTo>
                    <a:pt x="335368" y="0"/>
                  </a:lnTo>
                  <a:lnTo>
                    <a:pt x="336597" y="0"/>
                  </a:lnTo>
                  <a:lnTo>
                    <a:pt x="337825" y="0"/>
                  </a:lnTo>
                  <a:lnTo>
                    <a:pt x="339054" y="0"/>
                  </a:lnTo>
                  <a:lnTo>
                    <a:pt x="340282" y="0"/>
                  </a:lnTo>
                  <a:lnTo>
                    <a:pt x="341511" y="0"/>
                  </a:lnTo>
                  <a:lnTo>
                    <a:pt x="342739" y="0"/>
                  </a:lnTo>
                  <a:lnTo>
                    <a:pt x="343967" y="0"/>
                  </a:lnTo>
                  <a:lnTo>
                    <a:pt x="345196" y="0"/>
                  </a:lnTo>
                  <a:lnTo>
                    <a:pt x="346424" y="0"/>
                  </a:lnTo>
                  <a:lnTo>
                    <a:pt x="347653" y="0"/>
                  </a:lnTo>
                  <a:lnTo>
                    <a:pt x="348881" y="0"/>
                  </a:lnTo>
                  <a:lnTo>
                    <a:pt x="350110" y="0"/>
                  </a:lnTo>
                  <a:lnTo>
                    <a:pt x="351338" y="0"/>
                  </a:lnTo>
                  <a:lnTo>
                    <a:pt x="352567" y="0"/>
                  </a:lnTo>
                  <a:lnTo>
                    <a:pt x="353795" y="0"/>
                  </a:lnTo>
                  <a:lnTo>
                    <a:pt x="355024" y="0"/>
                  </a:lnTo>
                  <a:lnTo>
                    <a:pt x="356252" y="0"/>
                  </a:lnTo>
                  <a:lnTo>
                    <a:pt x="357480" y="0"/>
                  </a:lnTo>
                  <a:lnTo>
                    <a:pt x="358709" y="0"/>
                  </a:lnTo>
                  <a:lnTo>
                    <a:pt x="359937" y="0"/>
                  </a:lnTo>
                  <a:lnTo>
                    <a:pt x="361166" y="0"/>
                  </a:lnTo>
                  <a:lnTo>
                    <a:pt x="362394" y="0"/>
                  </a:lnTo>
                  <a:lnTo>
                    <a:pt x="363623" y="0"/>
                  </a:lnTo>
                  <a:lnTo>
                    <a:pt x="364851" y="0"/>
                  </a:lnTo>
                  <a:lnTo>
                    <a:pt x="366080" y="0"/>
                  </a:lnTo>
                  <a:lnTo>
                    <a:pt x="367308" y="0"/>
                  </a:lnTo>
                  <a:lnTo>
                    <a:pt x="368537" y="0"/>
                  </a:lnTo>
                  <a:lnTo>
                    <a:pt x="369765" y="0"/>
                  </a:lnTo>
                  <a:lnTo>
                    <a:pt x="370994" y="0"/>
                  </a:lnTo>
                  <a:lnTo>
                    <a:pt x="372222" y="0"/>
                  </a:lnTo>
                  <a:lnTo>
                    <a:pt x="373450" y="0"/>
                  </a:lnTo>
                  <a:lnTo>
                    <a:pt x="374679" y="0"/>
                  </a:lnTo>
                  <a:lnTo>
                    <a:pt x="375907" y="0"/>
                  </a:lnTo>
                  <a:lnTo>
                    <a:pt x="377136" y="0"/>
                  </a:lnTo>
                  <a:lnTo>
                    <a:pt x="378364" y="0"/>
                  </a:lnTo>
                  <a:lnTo>
                    <a:pt x="379593" y="0"/>
                  </a:lnTo>
                  <a:lnTo>
                    <a:pt x="380821" y="0"/>
                  </a:lnTo>
                  <a:lnTo>
                    <a:pt x="382050" y="0"/>
                  </a:lnTo>
                  <a:lnTo>
                    <a:pt x="383278" y="0"/>
                  </a:lnTo>
                  <a:lnTo>
                    <a:pt x="384507" y="0"/>
                  </a:lnTo>
                  <a:lnTo>
                    <a:pt x="385735" y="0"/>
                  </a:lnTo>
                  <a:lnTo>
                    <a:pt x="386963" y="0"/>
                  </a:lnTo>
                  <a:lnTo>
                    <a:pt x="388192" y="0"/>
                  </a:lnTo>
                  <a:lnTo>
                    <a:pt x="389420" y="0"/>
                  </a:lnTo>
                  <a:lnTo>
                    <a:pt x="390649" y="0"/>
                  </a:lnTo>
                  <a:lnTo>
                    <a:pt x="391877" y="0"/>
                  </a:lnTo>
                  <a:lnTo>
                    <a:pt x="393106" y="0"/>
                  </a:lnTo>
                  <a:lnTo>
                    <a:pt x="394334" y="0"/>
                  </a:lnTo>
                  <a:lnTo>
                    <a:pt x="395563" y="0"/>
                  </a:lnTo>
                  <a:lnTo>
                    <a:pt x="396791" y="0"/>
                  </a:lnTo>
                  <a:lnTo>
                    <a:pt x="398020" y="0"/>
                  </a:lnTo>
                  <a:lnTo>
                    <a:pt x="399248" y="0"/>
                  </a:lnTo>
                  <a:lnTo>
                    <a:pt x="400476" y="0"/>
                  </a:lnTo>
                  <a:lnTo>
                    <a:pt x="401705" y="0"/>
                  </a:lnTo>
                  <a:lnTo>
                    <a:pt x="402933" y="0"/>
                  </a:lnTo>
                  <a:lnTo>
                    <a:pt x="404162" y="0"/>
                  </a:lnTo>
                  <a:lnTo>
                    <a:pt x="405390" y="0"/>
                  </a:lnTo>
                  <a:lnTo>
                    <a:pt x="406619" y="0"/>
                  </a:lnTo>
                  <a:lnTo>
                    <a:pt x="407847" y="0"/>
                  </a:lnTo>
                  <a:lnTo>
                    <a:pt x="409076" y="0"/>
                  </a:lnTo>
                  <a:lnTo>
                    <a:pt x="410304" y="0"/>
                  </a:lnTo>
                  <a:lnTo>
                    <a:pt x="411533" y="0"/>
                  </a:lnTo>
                  <a:lnTo>
                    <a:pt x="412761" y="0"/>
                  </a:lnTo>
                  <a:lnTo>
                    <a:pt x="413990" y="0"/>
                  </a:lnTo>
                  <a:lnTo>
                    <a:pt x="415218" y="0"/>
                  </a:lnTo>
                  <a:lnTo>
                    <a:pt x="416446" y="0"/>
                  </a:lnTo>
                  <a:lnTo>
                    <a:pt x="417675" y="0"/>
                  </a:lnTo>
                  <a:lnTo>
                    <a:pt x="418903" y="0"/>
                  </a:lnTo>
                  <a:lnTo>
                    <a:pt x="420132" y="0"/>
                  </a:lnTo>
                  <a:lnTo>
                    <a:pt x="421360" y="0"/>
                  </a:lnTo>
                  <a:lnTo>
                    <a:pt x="422589" y="0"/>
                  </a:lnTo>
                  <a:lnTo>
                    <a:pt x="423817" y="0"/>
                  </a:lnTo>
                  <a:lnTo>
                    <a:pt x="425046" y="0"/>
                  </a:lnTo>
                  <a:lnTo>
                    <a:pt x="426274" y="0"/>
                  </a:lnTo>
                  <a:lnTo>
                    <a:pt x="427503" y="0"/>
                  </a:lnTo>
                  <a:lnTo>
                    <a:pt x="428731" y="0"/>
                  </a:lnTo>
                  <a:lnTo>
                    <a:pt x="429959" y="0"/>
                  </a:lnTo>
                  <a:lnTo>
                    <a:pt x="431188" y="0"/>
                  </a:lnTo>
                  <a:lnTo>
                    <a:pt x="432416" y="0"/>
                  </a:lnTo>
                  <a:lnTo>
                    <a:pt x="433645" y="0"/>
                  </a:lnTo>
                  <a:lnTo>
                    <a:pt x="434873" y="0"/>
                  </a:lnTo>
                  <a:lnTo>
                    <a:pt x="436102" y="0"/>
                  </a:lnTo>
                  <a:lnTo>
                    <a:pt x="437330" y="0"/>
                  </a:lnTo>
                  <a:lnTo>
                    <a:pt x="438559" y="0"/>
                  </a:lnTo>
                  <a:lnTo>
                    <a:pt x="439787" y="0"/>
                  </a:lnTo>
                  <a:lnTo>
                    <a:pt x="441016" y="0"/>
                  </a:lnTo>
                  <a:lnTo>
                    <a:pt x="442244" y="0"/>
                  </a:lnTo>
                  <a:lnTo>
                    <a:pt x="443472" y="0"/>
                  </a:lnTo>
                  <a:lnTo>
                    <a:pt x="444701" y="0"/>
                  </a:lnTo>
                  <a:lnTo>
                    <a:pt x="445929" y="0"/>
                  </a:lnTo>
                  <a:lnTo>
                    <a:pt x="447158" y="0"/>
                  </a:lnTo>
                  <a:lnTo>
                    <a:pt x="448386" y="0"/>
                  </a:lnTo>
                  <a:lnTo>
                    <a:pt x="449615" y="0"/>
                  </a:lnTo>
                  <a:lnTo>
                    <a:pt x="450843" y="0"/>
                  </a:lnTo>
                  <a:lnTo>
                    <a:pt x="452072" y="0"/>
                  </a:lnTo>
                  <a:lnTo>
                    <a:pt x="453300" y="0"/>
                  </a:lnTo>
                  <a:lnTo>
                    <a:pt x="454529" y="0"/>
                  </a:lnTo>
                  <a:lnTo>
                    <a:pt x="455757" y="0"/>
                  </a:lnTo>
                  <a:lnTo>
                    <a:pt x="456986" y="0"/>
                  </a:lnTo>
                  <a:lnTo>
                    <a:pt x="458214" y="0"/>
                  </a:lnTo>
                  <a:lnTo>
                    <a:pt x="459442" y="0"/>
                  </a:lnTo>
                  <a:lnTo>
                    <a:pt x="460671" y="0"/>
                  </a:lnTo>
                  <a:lnTo>
                    <a:pt x="461899" y="0"/>
                  </a:lnTo>
                  <a:lnTo>
                    <a:pt x="463128" y="0"/>
                  </a:lnTo>
                  <a:lnTo>
                    <a:pt x="464356" y="0"/>
                  </a:lnTo>
                  <a:lnTo>
                    <a:pt x="465585" y="0"/>
                  </a:lnTo>
                  <a:lnTo>
                    <a:pt x="466813" y="0"/>
                  </a:lnTo>
                  <a:lnTo>
                    <a:pt x="468042" y="0"/>
                  </a:lnTo>
                  <a:lnTo>
                    <a:pt x="469270" y="0"/>
                  </a:lnTo>
                  <a:lnTo>
                    <a:pt x="470499" y="0"/>
                  </a:lnTo>
                  <a:lnTo>
                    <a:pt x="471727" y="0"/>
                  </a:lnTo>
                  <a:lnTo>
                    <a:pt x="472955" y="0"/>
                  </a:lnTo>
                  <a:lnTo>
                    <a:pt x="474184" y="0"/>
                  </a:lnTo>
                  <a:lnTo>
                    <a:pt x="475412" y="0"/>
                  </a:lnTo>
                  <a:lnTo>
                    <a:pt x="476641" y="0"/>
                  </a:lnTo>
                  <a:lnTo>
                    <a:pt x="477869" y="0"/>
                  </a:lnTo>
                  <a:lnTo>
                    <a:pt x="479098" y="0"/>
                  </a:lnTo>
                  <a:lnTo>
                    <a:pt x="480326" y="0"/>
                  </a:lnTo>
                  <a:lnTo>
                    <a:pt x="481555" y="0"/>
                  </a:lnTo>
                  <a:lnTo>
                    <a:pt x="482783" y="0"/>
                  </a:lnTo>
                  <a:lnTo>
                    <a:pt x="484012" y="0"/>
                  </a:lnTo>
                  <a:lnTo>
                    <a:pt x="485240" y="0"/>
                  </a:lnTo>
                  <a:lnTo>
                    <a:pt x="486468" y="0"/>
                  </a:lnTo>
                  <a:lnTo>
                    <a:pt x="487697" y="0"/>
                  </a:lnTo>
                  <a:lnTo>
                    <a:pt x="488925" y="0"/>
                  </a:lnTo>
                  <a:lnTo>
                    <a:pt x="490154" y="0"/>
                  </a:lnTo>
                  <a:lnTo>
                    <a:pt x="491382" y="0"/>
                  </a:lnTo>
                  <a:lnTo>
                    <a:pt x="492611" y="0"/>
                  </a:lnTo>
                  <a:lnTo>
                    <a:pt x="493839" y="0"/>
                  </a:lnTo>
                  <a:lnTo>
                    <a:pt x="495068" y="0"/>
                  </a:lnTo>
                  <a:lnTo>
                    <a:pt x="496296" y="0"/>
                  </a:lnTo>
                  <a:lnTo>
                    <a:pt x="497525" y="0"/>
                  </a:lnTo>
                  <a:lnTo>
                    <a:pt x="498753" y="0"/>
                  </a:lnTo>
                  <a:lnTo>
                    <a:pt x="499982" y="0"/>
                  </a:lnTo>
                  <a:lnTo>
                    <a:pt x="501210" y="0"/>
                  </a:lnTo>
                  <a:lnTo>
                    <a:pt x="502438" y="0"/>
                  </a:lnTo>
                  <a:lnTo>
                    <a:pt x="503667" y="0"/>
                  </a:lnTo>
                  <a:lnTo>
                    <a:pt x="504895" y="0"/>
                  </a:lnTo>
                  <a:lnTo>
                    <a:pt x="506124" y="0"/>
                  </a:lnTo>
                  <a:lnTo>
                    <a:pt x="507352" y="0"/>
                  </a:lnTo>
                  <a:lnTo>
                    <a:pt x="508581" y="0"/>
                  </a:lnTo>
                  <a:lnTo>
                    <a:pt x="509809" y="0"/>
                  </a:lnTo>
                  <a:lnTo>
                    <a:pt x="511038" y="0"/>
                  </a:lnTo>
                  <a:lnTo>
                    <a:pt x="512266" y="0"/>
                  </a:lnTo>
                  <a:lnTo>
                    <a:pt x="513495" y="0"/>
                  </a:lnTo>
                  <a:lnTo>
                    <a:pt x="514723" y="0"/>
                  </a:lnTo>
                  <a:lnTo>
                    <a:pt x="515951" y="0"/>
                  </a:lnTo>
                  <a:lnTo>
                    <a:pt x="517180" y="0"/>
                  </a:lnTo>
                  <a:lnTo>
                    <a:pt x="518408" y="0"/>
                  </a:lnTo>
                  <a:lnTo>
                    <a:pt x="519637" y="0"/>
                  </a:lnTo>
                  <a:lnTo>
                    <a:pt x="520865" y="0"/>
                  </a:lnTo>
                  <a:lnTo>
                    <a:pt x="522094" y="0"/>
                  </a:lnTo>
                  <a:lnTo>
                    <a:pt x="523322" y="0"/>
                  </a:lnTo>
                  <a:lnTo>
                    <a:pt x="524551" y="0"/>
                  </a:lnTo>
                  <a:lnTo>
                    <a:pt x="525779" y="0"/>
                  </a:lnTo>
                  <a:lnTo>
                    <a:pt x="527008" y="0"/>
                  </a:lnTo>
                  <a:lnTo>
                    <a:pt x="528236" y="0"/>
                  </a:lnTo>
                  <a:lnTo>
                    <a:pt x="529464" y="0"/>
                  </a:lnTo>
                  <a:lnTo>
                    <a:pt x="530693" y="0"/>
                  </a:lnTo>
                  <a:lnTo>
                    <a:pt x="531921" y="0"/>
                  </a:lnTo>
                  <a:lnTo>
                    <a:pt x="533150" y="0"/>
                  </a:lnTo>
                  <a:lnTo>
                    <a:pt x="534378" y="0"/>
                  </a:lnTo>
                  <a:lnTo>
                    <a:pt x="535607" y="0"/>
                  </a:lnTo>
                  <a:lnTo>
                    <a:pt x="536835" y="0"/>
                  </a:lnTo>
                  <a:lnTo>
                    <a:pt x="538064" y="0"/>
                  </a:lnTo>
                  <a:lnTo>
                    <a:pt x="539292" y="0"/>
                  </a:lnTo>
                  <a:lnTo>
                    <a:pt x="540521" y="0"/>
                  </a:lnTo>
                  <a:lnTo>
                    <a:pt x="541749" y="0"/>
                  </a:lnTo>
                  <a:lnTo>
                    <a:pt x="542978" y="0"/>
                  </a:lnTo>
                  <a:lnTo>
                    <a:pt x="544206" y="0"/>
                  </a:lnTo>
                  <a:lnTo>
                    <a:pt x="545434" y="0"/>
                  </a:lnTo>
                  <a:lnTo>
                    <a:pt x="546663" y="0"/>
                  </a:lnTo>
                  <a:lnTo>
                    <a:pt x="547891" y="0"/>
                  </a:lnTo>
                  <a:lnTo>
                    <a:pt x="549120" y="0"/>
                  </a:lnTo>
                  <a:lnTo>
                    <a:pt x="550348" y="0"/>
                  </a:lnTo>
                  <a:lnTo>
                    <a:pt x="551577" y="0"/>
                  </a:lnTo>
                  <a:lnTo>
                    <a:pt x="552805" y="0"/>
                  </a:lnTo>
                  <a:lnTo>
                    <a:pt x="554034" y="0"/>
                  </a:lnTo>
                  <a:lnTo>
                    <a:pt x="555262" y="0"/>
                  </a:lnTo>
                  <a:lnTo>
                    <a:pt x="556491" y="0"/>
                  </a:lnTo>
                  <a:lnTo>
                    <a:pt x="557719" y="0"/>
                  </a:lnTo>
                  <a:lnTo>
                    <a:pt x="558947" y="0"/>
                  </a:lnTo>
                  <a:lnTo>
                    <a:pt x="560176" y="0"/>
                  </a:lnTo>
                  <a:lnTo>
                    <a:pt x="561404" y="0"/>
                  </a:lnTo>
                  <a:lnTo>
                    <a:pt x="562633" y="0"/>
                  </a:lnTo>
                  <a:lnTo>
                    <a:pt x="563861" y="0"/>
                  </a:lnTo>
                  <a:lnTo>
                    <a:pt x="565090" y="0"/>
                  </a:lnTo>
                  <a:lnTo>
                    <a:pt x="566318" y="0"/>
                  </a:lnTo>
                  <a:lnTo>
                    <a:pt x="567547" y="0"/>
                  </a:lnTo>
                  <a:lnTo>
                    <a:pt x="568775" y="0"/>
                  </a:lnTo>
                  <a:lnTo>
                    <a:pt x="570004" y="0"/>
                  </a:lnTo>
                  <a:lnTo>
                    <a:pt x="571232" y="0"/>
                  </a:lnTo>
                  <a:lnTo>
                    <a:pt x="572460" y="0"/>
                  </a:lnTo>
                  <a:lnTo>
                    <a:pt x="573689" y="0"/>
                  </a:lnTo>
                  <a:lnTo>
                    <a:pt x="574917" y="0"/>
                  </a:lnTo>
                  <a:lnTo>
                    <a:pt x="576146" y="0"/>
                  </a:lnTo>
                  <a:lnTo>
                    <a:pt x="577374" y="0"/>
                  </a:lnTo>
                  <a:lnTo>
                    <a:pt x="578603" y="0"/>
                  </a:lnTo>
                  <a:lnTo>
                    <a:pt x="579831" y="0"/>
                  </a:lnTo>
                  <a:lnTo>
                    <a:pt x="581060" y="0"/>
                  </a:lnTo>
                  <a:lnTo>
                    <a:pt x="582288" y="0"/>
                  </a:lnTo>
                  <a:lnTo>
                    <a:pt x="583517" y="0"/>
                  </a:lnTo>
                  <a:lnTo>
                    <a:pt x="584745" y="0"/>
                  </a:lnTo>
                  <a:lnTo>
                    <a:pt x="585974" y="0"/>
                  </a:lnTo>
                  <a:lnTo>
                    <a:pt x="587202" y="0"/>
                  </a:lnTo>
                  <a:lnTo>
                    <a:pt x="588430" y="0"/>
                  </a:lnTo>
                  <a:lnTo>
                    <a:pt x="589659" y="0"/>
                  </a:lnTo>
                  <a:lnTo>
                    <a:pt x="590887" y="0"/>
                  </a:lnTo>
                  <a:lnTo>
                    <a:pt x="592116" y="0"/>
                  </a:lnTo>
                  <a:lnTo>
                    <a:pt x="593344" y="0"/>
                  </a:lnTo>
                  <a:lnTo>
                    <a:pt x="594573" y="0"/>
                  </a:lnTo>
                  <a:lnTo>
                    <a:pt x="595801" y="0"/>
                  </a:lnTo>
                  <a:lnTo>
                    <a:pt x="597030" y="0"/>
                  </a:lnTo>
                  <a:lnTo>
                    <a:pt x="598258" y="0"/>
                  </a:lnTo>
                  <a:lnTo>
                    <a:pt x="599487" y="0"/>
                  </a:lnTo>
                  <a:lnTo>
                    <a:pt x="600715" y="0"/>
                  </a:lnTo>
                  <a:lnTo>
                    <a:pt x="601943" y="0"/>
                  </a:lnTo>
                  <a:lnTo>
                    <a:pt x="603172" y="0"/>
                  </a:lnTo>
                  <a:lnTo>
                    <a:pt x="604400" y="0"/>
                  </a:lnTo>
                  <a:lnTo>
                    <a:pt x="605629" y="0"/>
                  </a:lnTo>
                  <a:lnTo>
                    <a:pt x="606857" y="0"/>
                  </a:lnTo>
                  <a:lnTo>
                    <a:pt x="608086" y="0"/>
                  </a:lnTo>
                  <a:lnTo>
                    <a:pt x="609314" y="0"/>
                  </a:lnTo>
                  <a:lnTo>
                    <a:pt x="610543" y="0"/>
                  </a:lnTo>
                  <a:lnTo>
                    <a:pt x="611771" y="0"/>
                  </a:lnTo>
                  <a:lnTo>
                    <a:pt x="613000" y="0"/>
                  </a:lnTo>
                  <a:lnTo>
                    <a:pt x="614228" y="0"/>
                  </a:lnTo>
                  <a:lnTo>
                    <a:pt x="615456" y="0"/>
                  </a:lnTo>
                  <a:lnTo>
                    <a:pt x="616685" y="0"/>
                  </a:lnTo>
                  <a:lnTo>
                    <a:pt x="617913" y="0"/>
                  </a:lnTo>
                  <a:lnTo>
                    <a:pt x="619142" y="0"/>
                  </a:lnTo>
                  <a:lnTo>
                    <a:pt x="620370" y="0"/>
                  </a:lnTo>
                  <a:lnTo>
                    <a:pt x="621599" y="0"/>
                  </a:lnTo>
                  <a:lnTo>
                    <a:pt x="622827" y="0"/>
                  </a:lnTo>
                  <a:lnTo>
                    <a:pt x="624056" y="0"/>
                  </a:lnTo>
                  <a:lnTo>
                    <a:pt x="625284" y="0"/>
                  </a:lnTo>
                  <a:lnTo>
                    <a:pt x="626513" y="0"/>
                  </a:lnTo>
                  <a:lnTo>
                    <a:pt x="627741" y="0"/>
                  </a:lnTo>
                  <a:lnTo>
                    <a:pt x="628969" y="0"/>
                  </a:lnTo>
                  <a:lnTo>
                    <a:pt x="630198" y="0"/>
                  </a:lnTo>
                  <a:lnTo>
                    <a:pt x="631426" y="0"/>
                  </a:lnTo>
                  <a:lnTo>
                    <a:pt x="632655" y="0"/>
                  </a:lnTo>
                  <a:lnTo>
                    <a:pt x="633883" y="0"/>
                  </a:lnTo>
                  <a:lnTo>
                    <a:pt x="635112" y="0"/>
                  </a:lnTo>
                  <a:lnTo>
                    <a:pt x="636340" y="0"/>
                  </a:lnTo>
                  <a:lnTo>
                    <a:pt x="637569" y="0"/>
                  </a:lnTo>
                  <a:lnTo>
                    <a:pt x="638797" y="0"/>
                  </a:lnTo>
                  <a:lnTo>
                    <a:pt x="640026" y="0"/>
                  </a:lnTo>
                  <a:lnTo>
                    <a:pt x="641254" y="0"/>
                  </a:lnTo>
                  <a:lnTo>
                    <a:pt x="642483" y="0"/>
                  </a:lnTo>
                  <a:lnTo>
                    <a:pt x="643711" y="0"/>
                  </a:lnTo>
                  <a:lnTo>
                    <a:pt x="644939" y="0"/>
                  </a:lnTo>
                  <a:lnTo>
                    <a:pt x="646168" y="0"/>
                  </a:lnTo>
                  <a:lnTo>
                    <a:pt x="647396" y="0"/>
                  </a:lnTo>
                  <a:lnTo>
                    <a:pt x="648625" y="0"/>
                  </a:lnTo>
                  <a:lnTo>
                    <a:pt x="649853" y="0"/>
                  </a:lnTo>
                  <a:lnTo>
                    <a:pt x="651082" y="0"/>
                  </a:lnTo>
                  <a:lnTo>
                    <a:pt x="652310" y="0"/>
                  </a:lnTo>
                  <a:lnTo>
                    <a:pt x="653539" y="0"/>
                  </a:lnTo>
                  <a:lnTo>
                    <a:pt x="654767" y="0"/>
                  </a:lnTo>
                  <a:lnTo>
                    <a:pt x="655996" y="0"/>
                  </a:lnTo>
                  <a:lnTo>
                    <a:pt x="657224" y="0"/>
                  </a:lnTo>
                  <a:lnTo>
                    <a:pt x="658452" y="0"/>
                  </a:lnTo>
                  <a:lnTo>
                    <a:pt x="659681" y="0"/>
                  </a:lnTo>
                  <a:lnTo>
                    <a:pt x="660909" y="0"/>
                  </a:lnTo>
                  <a:lnTo>
                    <a:pt x="662138" y="0"/>
                  </a:lnTo>
                  <a:lnTo>
                    <a:pt x="663366" y="0"/>
                  </a:lnTo>
                  <a:lnTo>
                    <a:pt x="664595" y="0"/>
                  </a:lnTo>
                  <a:lnTo>
                    <a:pt x="665823" y="0"/>
                  </a:lnTo>
                  <a:lnTo>
                    <a:pt x="667052" y="0"/>
                  </a:lnTo>
                  <a:lnTo>
                    <a:pt x="668280" y="0"/>
                  </a:lnTo>
                  <a:lnTo>
                    <a:pt x="669509" y="0"/>
                  </a:lnTo>
                  <a:lnTo>
                    <a:pt x="670737" y="0"/>
                  </a:lnTo>
                  <a:lnTo>
                    <a:pt x="671965" y="0"/>
                  </a:lnTo>
                  <a:lnTo>
                    <a:pt x="673194" y="0"/>
                  </a:lnTo>
                  <a:lnTo>
                    <a:pt x="674422" y="0"/>
                  </a:lnTo>
                  <a:lnTo>
                    <a:pt x="675651" y="0"/>
                  </a:lnTo>
                  <a:lnTo>
                    <a:pt x="676879" y="0"/>
                  </a:lnTo>
                  <a:lnTo>
                    <a:pt x="678108" y="0"/>
                  </a:lnTo>
                  <a:lnTo>
                    <a:pt x="679336" y="0"/>
                  </a:lnTo>
                  <a:lnTo>
                    <a:pt x="680565" y="0"/>
                  </a:lnTo>
                  <a:lnTo>
                    <a:pt x="681793" y="0"/>
                  </a:lnTo>
                  <a:lnTo>
                    <a:pt x="683022" y="0"/>
                  </a:lnTo>
                  <a:lnTo>
                    <a:pt x="684250" y="0"/>
                  </a:lnTo>
                  <a:lnTo>
                    <a:pt x="685479" y="0"/>
                  </a:lnTo>
                  <a:lnTo>
                    <a:pt x="686707" y="0"/>
                  </a:lnTo>
                  <a:lnTo>
                    <a:pt x="687935" y="0"/>
                  </a:lnTo>
                  <a:lnTo>
                    <a:pt x="689164" y="0"/>
                  </a:lnTo>
                  <a:lnTo>
                    <a:pt x="690392" y="0"/>
                  </a:lnTo>
                  <a:lnTo>
                    <a:pt x="691621" y="0"/>
                  </a:lnTo>
                  <a:lnTo>
                    <a:pt x="692849" y="0"/>
                  </a:lnTo>
                  <a:lnTo>
                    <a:pt x="694078" y="0"/>
                  </a:lnTo>
                  <a:lnTo>
                    <a:pt x="695306" y="0"/>
                  </a:lnTo>
                  <a:lnTo>
                    <a:pt x="696535" y="0"/>
                  </a:lnTo>
                  <a:lnTo>
                    <a:pt x="697763" y="0"/>
                  </a:lnTo>
                  <a:lnTo>
                    <a:pt x="698992" y="0"/>
                  </a:lnTo>
                  <a:lnTo>
                    <a:pt x="700220" y="0"/>
                  </a:lnTo>
                  <a:lnTo>
                    <a:pt x="701448" y="0"/>
                  </a:lnTo>
                  <a:lnTo>
                    <a:pt x="702677" y="0"/>
                  </a:lnTo>
                  <a:lnTo>
                    <a:pt x="703905" y="0"/>
                  </a:lnTo>
                  <a:lnTo>
                    <a:pt x="705134" y="0"/>
                  </a:lnTo>
                  <a:lnTo>
                    <a:pt x="706362" y="0"/>
                  </a:lnTo>
                  <a:lnTo>
                    <a:pt x="707591" y="0"/>
                  </a:lnTo>
                  <a:lnTo>
                    <a:pt x="708819" y="0"/>
                  </a:lnTo>
                  <a:lnTo>
                    <a:pt x="710048" y="0"/>
                  </a:lnTo>
                  <a:lnTo>
                    <a:pt x="711276" y="0"/>
                  </a:lnTo>
                  <a:lnTo>
                    <a:pt x="712505" y="0"/>
                  </a:lnTo>
                  <a:lnTo>
                    <a:pt x="713733" y="0"/>
                  </a:lnTo>
                  <a:lnTo>
                    <a:pt x="714961" y="0"/>
                  </a:lnTo>
                  <a:lnTo>
                    <a:pt x="716190" y="0"/>
                  </a:lnTo>
                  <a:lnTo>
                    <a:pt x="717418" y="0"/>
                  </a:lnTo>
                  <a:lnTo>
                    <a:pt x="718647" y="0"/>
                  </a:lnTo>
                  <a:lnTo>
                    <a:pt x="719875" y="0"/>
                  </a:lnTo>
                  <a:lnTo>
                    <a:pt x="721104" y="0"/>
                  </a:lnTo>
                  <a:lnTo>
                    <a:pt x="722332" y="0"/>
                  </a:lnTo>
                  <a:lnTo>
                    <a:pt x="723561" y="0"/>
                  </a:lnTo>
                  <a:lnTo>
                    <a:pt x="724789" y="0"/>
                  </a:lnTo>
                  <a:lnTo>
                    <a:pt x="726018" y="0"/>
                  </a:lnTo>
                  <a:lnTo>
                    <a:pt x="727246" y="0"/>
                  </a:lnTo>
                  <a:lnTo>
                    <a:pt x="728475" y="0"/>
                  </a:lnTo>
                  <a:lnTo>
                    <a:pt x="729703" y="0"/>
                  </a:lnTo>
                  <a:lnTo>
                    <a:pt x="730931" y="0"/>
                  </a:lnTo>
                  <a:lnTo>
                    <a:pt x="732160" y="0"/>
                  </a:lnTo>
                  <a:lnTo>
                    <a:pt x="733388" y="0"/>
                  </a:lnTo>
                  <a:lnTo>
                    <a:pt x="734617" y="0"/>
                  </a:lnTo>
                  <a:lnTo>
                    <a:pt x="735845" y="0"/>
                  </a:lnTo>
                  <a:lnTo>
                    <a:pt x="737074" y="0"/>
                  </a:lnTo>
                  <a:lnTo>
                    <a:pt x="738302" y="0"/>
                  </a:lnTo>
                  <a:lnTo>
                    <a:pt x="739531" y="0"/>
                  </a:lnTo>
                  <a:lnTo>
                    <a:pt x="740759" y="0"/>
                  </a:lnTo>
                  <a:lnTo>
                    <a:pt x="741988" y="0"/>
                  </a:lnTo>
                  <a:lnTo>
                    <a:pt x="743216" y="0"/>
                  </a:lnTo>
                  <a:lnTo>
                    <a:pt x="744444" y="0"/>
                  </a:lnTo>
                  <a:lnTo>
                    <a:pt x="745673" y="0"/>
                  </a:lnTo>
                  <a:lnTo>
                    <a:pt x="746901" y="0"/>
                  </a:lnTo>
                  <a:lnTo>
                    <a:pt x="748130" y="0"/>
                  </a:lnTo>
                  <a:lnTo>
                    <a:pt x="749358" y="0"/>
                  </a:lnTo>
                  <a:lnTo>
                    <a:pt x="750587" y="0"/>
                  </a:lnTo>
                  <a:lnTo>
                    <a:pt x="751815" y="0"/>
                  </a:lnTo>
                  <a:lnTo>
                    <a:pt x="753044" y="0"/>
                  </a:lnTo>
                  <a:lnTo>
                    <a:pt x="754272" y="0"/>
                  </a:lnTo>
                  <a:lnTo>
                    <a:pt x="755501" y="0"/>
                  </a:lnTo>
                  <a:lnTo>
                    <a:pt x="756729" y="0"/>
                  </a:lnTo>
                  <a:lnTo>
                    <a:pt x="757957" y="0"/>
                  </a:lnTo>
                  <a:lnTo>
                    <a:pt x="759186" y="0"/>
                  </a:lnTo>
                  <a:lnTo>
                    <a:pt x="760414" y="0"/>
                  </a:lnTo>
                  <a:lnTo>
                    <a:pt x="761643" y="0"/>
                  </a:lnTo>
                  <a:lnTo>
                    <a:pt x="762871" y="0"/>
                  </a:lnTo>
                  <a:lnTo>
                    <a:pt x="764100" y="0"/>
                  </a:lnTo>
                  <a:lnTo>
                    <a:pt x="765328" y="0"/>
                  </a:lnTo>
                  <a:lnTo>
                    <a:pt x="766557" y="0"/>
                  </a:lnTo>
                  <a:lnTo>
                    <a:pt x="767785" y="0"/>
                  </a:lnTo>
                  <a:lnTo>
                    <a:pt x="769014" y="0"/>
                  </a:lnTo>
                  <a:lnTo>
                    <a:pt x="770242" y="0"/>
                  </a:lnTo>
                  <a:lnTo>
                    <a:pt x="771471" y="0"/>
                  </a:lnTo>
                  <a:lnTo>
                    <a:pt x="772699" y="0"/>
                  </a:lnTo>
                  <a:lnTo>
                    <a:pt x="773927" y="0"/>
                  </a:lnTo>
                  <a:lnTo>
                    <a:pt x="775156" y="0"/>
                  </a:lnTo>
                  <a:lnTo>
                    <a:pt x="776384" y="0"/>
                  </a:lnTo>
                  <a:lnTo>
                    <a:pt x="777613" y="0"/>
                  </a:lnTo>
                  <a:lnTo>
                    <a:pt x="778841" y="0"/>
                  </a:lnTo>
                  <a:lnTo>
                    <a:pt x="780070" y="0"/>
                  </a:lnTo>
                  <a:lnTo>
                    <a:pt x="781298" y="0"/>
                  </a:lnTo>
                  <a:lnTo>
                    <a:pt x="782527" y="0"/>
                  </a:lnTo>
                  <a:lnTo>
                    <a:pt x="783755" y="0"/>
                  </a:lnTo>
                  <a:lnTo>
                    <a:pt x="784984" y="0"/>
                  </a:lnTo>
                  <a:lnTo>
                    <a:pt x="786212" y="0"/>
                  </a:lnTo>
                  <a:lnTo>
                    <a:pt x="787440" y="0"/>
                  </a:lnTo>
                  <a:lnTo>
                    <a:pt x="788669" y="0"/>
                  </a:lnTo>
                  <a:lnTo>
                    <a:pt x="789897" y="0"/>
                  </a:lnTo>
                  <a:lnTo>
                    <a:pt x="791126" y="0"/>
                  </a:lnTo>
                  <a:lnTo>
                    <a:pt x="792354" y="0"/>
                  </a:lnTo>
                  <a:lnTo>
                    <a:pt x="793583" y="0"/>
                  </a:lnTo>
                  <a:lnTo>
                    <a:pt x="794811" y="0"/>
                  </a:lnTo>
                  <a:lnTo>
                    <a:pt x="796040" y="0"/>
                  </a:lnTo>
                  <a:lnTo>
                    <a:pt x="797268" y="0"/>
                  </a:lnTo>
                  <a:lnTo>
                    <a:pt x="798497" y="0"/>
                  </a:lnTo>
                  <a:lnTo>
                    <a:pt x="799725" y="0"/>
                  </a:lnTo>
                  <a:lnTo>
                    <a:pt x="800953" y="0"/>
                  </a:lnTo>
                  <a:lnTo>
                    <a:pt x="802182" y="0"/>
                  </a:lnTo>
                  <a:lnTo>
                    <a:pt x="803410" y="0"/>
                  </a:lnTo>
                  <a:lnTo>
                    <a:pt x="804639" y="0"/>
                  </a:lnTo>
                  <a:lnTo>
                    <a:pt x="805867" y="0"/>
                  </a:lnTo>
                  <a:lnTo>
                    <a:pt x="807096" y="0"/>
                  </a:lnTo>
                  <a:lnTo>
                    <a:pt x="808324" y="0"/>
                  </a:lnTo>
                  <a:lnTo>
                    <a:pt x="809553" y="0"/>
                  </a:lnTo>
                  <a:lnTo>
                    <a:pt x="810781" y="0"/>
                  </a:lnTo>
                  <a:lnTo>
                    <a:pt x="812010" y="0"/>
                  </a:lnTo>
                  <a:lnTo>
                    <a:pt x="813238" y="0"/>
                  </a:lnTo>
                  <a:lnTo>
                    <a:pt x="814467" y="0"/>
                  </a:lnTo>
                  <a:lnTo>
                    <a:pt x="815695" y="0"/>
                  </a:lnTo>
                  <a:lnTo>
                    <a:pt x="816923" y="0"/>
                  </a:lnTo>
                  <a:lnTo>
                    <a:pt x="818152" y="0"/>
                  </a:lnTo>
                  <a:lnTo>
                    <a:pt x="819380" y="0"/>
                  </a:lnTo>
                  <a:lnTo>
                    <a:pt x="820609" y="0"/>
                  </a:lnTo>
                  <a:lnTo>
                    <a:pt x="821837" y="0"/>
                  </a:lnTo>
                  <a:lnTo>
                    <a:pt x="823066" y="0"/>
                  </a:lnTo>
                  <a:lnTo>
                    <a:pt x="824294" y="0"/>
                  </a:lnTo>
                  <a:lnTo>
                    <a:pt x="825523" y="0"/>
                  </a:lnTo>
                  <a:lnTo>
                    <a:pt x="826751" y="0"/>
                  </a:lnTo>
                  <a:lnTo>
                    <a:pt x="827980" y="0"/>
                  </a:lnTo>
                  <a:lnTo>
                    <a:pt x="829208" y="0"/>
                  </a:lnTo>
                  <a:lnTo>
                    <a:pt x="830436" y="0"/>
                  </a:lnTo>
                  <a:lnTo>
                    <a:pt x="831665" y="0"/>
                  </a:lnTo>
                  <a:lnTo>
                    <a:pt x="832893" y="0"/>
                  </a:lnTo>
                  <a:lnTo>
                    <a:pt x="834122" y="0"/>
                  </a:lnTo>
                  <a:lnTo>
                    <a:pt x="835350" y="0"/>
                  </a:lnTo>
                  <a:lnTo>
                    <a:pt x="836579" y="0"/>
                  </a:lnTo>
                  <a:lnTo>
                    <a:pt x="837807" y="0"/>
                  </a:lnTo>
                  <a:lnTo>
                    <a:pt x="839036" y="0"/>
                  </a:lnTo>
                  <a:lnTo>
                    <a:pt x="840264" y="0"/>
                  </a:lnTo>
                  <a:lnTo>
                    <a:pt x="841493" y="0"/>
                  </a:lnTo>
                  <a:lnTo>
                    <a:pt x="842721" y="0"/>
                  </a:lnTo>
                  <a:lnTo>
                    <a:pt x="843949" y="0"/>
                  </a:lnTo>
                  <a:lnTo>
                    <a:pt x="845178" y="0"/>
                  </a:lnTo>
                  <a:lnTo>
                    <a:pt x="846406" y="0"/>
                  </a:lnTo>
                  <a:lnTo>
                    <a:pt x="847635" y="0"/>
                  </a:lnTo>
                  <a:lnTo>
                    <a:pt x="848863" y="0"/>
                  </a:lnTo>
                  <a:lnTo>
                    <a:pt x="850092" y="0"/>
                  </a:lnTo>
                  <a:lnTo>
                    <a:pt x="851320" y="0"/>
                  </a:lnTo>
                  <a:lnTo>
                    <a:pt x="852549" y="0"/>
                  </a:lnTo>
                  <a:lnTo>
                    <a:pt x="853777" y="0"/>
                  </a:lnTo>
                  <a:lnTo>
                    <a:pt x="855006" y="0"/>
                  </a:lnTo>
                  <a:lnTo>
                    <a:pt x="856234" y="0"/>
                  </a:lnTo>
                  <a:lnTo>
                    <a:pt x="857463" y="0"/>
                  </a:lnTo>
                  <a:lnTo>
                    <a:pt x="858691" y="0"/>
                  </a:lnTo>
                  <a:lnTo>
                    <a:pt x="859919" y="0"/>
                  </a:lnTo>
                  <a:lnTo>
                    <a:pt x="861148" y="0"/>
                  </a:lnTo>
                  <a:lnTo>
                    <a:pt x="862376" y="0"/>
                  </a:lnTo>
                  <a:lnTo>
                    <a:pt x="863605" y="0"/>
                  </a:lnTo>
                  <a:lnTo>
                    <a:pt x="864833" y="0"/>
                  </a:lnTo>
                  <a:lnTo>
                    <a:pt x="866062" y="0"/>
                  </a:lnTo>
                  <a:lnTo>
                    <a:pt x="867290" y="0"/>
                  </a:lnTo>
                  <a:lnTo>
                    <a:pt x="868519" y="0"/>
                  </a:lnTo>
                  <a:lnTo>
                    <a:pt x="869747" y="0"/>
                  </a:lnTo>
                  <a:lnTo>
                    <a:pt x="870976" y="0"/>
                  </a:lnTo>
                  <a:lnTo>
                    <a:pt x="872204" y="0"/>
                  </a:lnTo>
                  <a:lnTo>
                    <a:pt x="873432" y="0"/>
                  </a:lnTo>
                  <a:lnTo>
                    <a:pt x="874661" y="0"/>
                  </a:lnTo>
                  <a:lnTo>
                    <a:pt x="875889" y="0"/>
                  </a:lnTo>
                  <a:lnTo>
                    <a:pt x="877118" y="0"/>
                  </a:lnTo>
                  <a:lnTo>
                    <a:pt x="878346" y="0"/>
                  </a:lnTo>
                  <a:lnTo>
                    <a:pt x="879575" y="0"/>
                  </a:lnTo>
                  <a:lnTo>
                    <a:pt x="880803" y="0"/>
                  </a:lnTo>
                  <a:lnTo>
                    <a:pt x="882032" y="0"/>
                  </a:lnTo>
                  <a:lnTo>
                    <a:pt x="883260" y="0"/>
                  </a:lnTo>
                  <a:lnTo>
                    <a:pt x="884489" y="0"/>
                  </a:lnTo>
                  <a:lnTo>
                    <a:pt x="885717" y="0"/>
                  </a:lnTo>
                  <a:lnTo>
                    <a:pt x="886945" y="0"/>
                  </a:lnTo>
                  <a:lnTo>
                    <a:pt x="888174" y="0"/>
                  </a:lnTo>
                  <a:lnTo>
                    <a:pt x="889402" y="0"/>
                  </a:lnTo>
                  <a:lnTo>
                    <a:pt x="890631" y="0"/>
                  </a:lnTo>
                  <a:lnTo>
                    <a:pt x="891859" y="0"/>
                  </a:lnTo>
                  <a:lnTo>
                    <a:pt x="893088" y="0"/>
                  </a:lnTo>
                  <a:lnTo>
                    <a:pt x="894316" y="0"/>
                  </a:lnTo>
                  <a:lnTo>
                    <a:pt x="895545" y="0"/>
                  </a:lnTo>
                  <a:lnTo>
                    <a:pt x="896773" y="0"/>
                  </a:lnTo>
                  <a:lnTo>
                    <a:pt x="898002" y="0"/>
                  </a:lnTo>
                  <a:lnTo>
                    <a:pt x="899230" y="0"/>
                  </a:lnTo>
                  <a:lnTo>
                    <a:pt x="900459" y="0"/>
                  </a:lnTo>
                  <a:lnTo>
                    <a:pt x="901687" y="0"/>
                  </a:lnTo>
                  <a:lnTo>
                    <a:pt x="902915" y="0"/>
                  </a:lnTo>
                  <a:lnTo>
                    <a:pt x="904144" y="0"/>
                  </a:lnTo>
                  <a:lnTo>
                    <a:pt x="905372" y="0"/>
                  </a:lnTo>
                  <a:lnTo>
                    <a:pt x="906601" y="0"/>
                  </a:lnTo>
                  <a:lnTo>
                    <a:pt x="907829" y="0"/>
                  </a:lnTo>
                  <a:lnTo>
                    <a:pt x="909058" y="0"/>
                  </a:lnTo>
                  <a:lnTo>
                    <a:pt x="910286" y="0"/>
                  </a:lnTo>
                  <a:lnTo>
                    <a:pt x="911515" y="0"/>
                  </a:lnTo>
                  <a:lnTo>
                    <a:pt x="912743" y="0"/>
                  </a:lnTo>
                  <a:lnTo>
                    <a:pt x="913972" y="0"/>
                  </a:lnTo>
                  <a:lnTo>
                    <a:pt x="915200" y="0"/>
                  </a:lnTo>
                  <a:lnTo>
                    <a:pt x="916428" y="0"/>
                  </a:lnTo>
                  <a:lnTo>
                    <a:pt x="917657" y="0"/>
                  </a:lnTo>
                  <a:lnTo>
                    <a:pt x="918885" y="0"/>
                  </a:lnTo>
                  <a:lnTo>
                    <a:pt x="920114" y="0"/>
                  </a:lnTo>
                  <a:lnTo>
                    <a:pt x="921342" y="0"/>
                  </a:lnTo>
                  <a:lnTo>
                    <a:pt x="922571" y="0"/>
                  </a:lnTo>
                  <a:lnTo>
                    <a:pt x="923799" y="0"/>
                  </a:lnTo>
                  <a:lnTo>
                    <a:pt x="925028" y="0"/>
                  </a:lnTo>
                  <a:lnTo>
                    <a:pt x="926256" y="0"/>
                  </a:lnTo>
                  <a:lnTo>
                    <a:pt x="927485" y="0"/>
                  </a:lnTo>
                  <a:lnTo>
                    <a:pt x="928713" y="0"/>
                  </a:lnTo>
                  <a:lnTo>
                    <a:pt x="929941" y="0"/>
                  </a:lnTo>
                  <a:lnTo>
                    <a:pt x="931170" y="0"/>
                  </a:lnTo>
                  <a:lnTo>
                    <a:pt x="932398" y="0"/>
                  </a:lnTo>
                  <a:lnTo>
                    <a:pt x="933627" y="0"/>
                  </a:lnTo>
                  <a:lnTo>
                    <a:pt x="934855" y="0"/>
                  </a:lnTo>
                  <a:lnTo>
                    <a:pt x="936084" y="0"/>
                  </a:lnTo>
                  <a:lnTo>
                    <a:pt x="937312" y="0"/>
                  </a:lnTo>
                  <a:lnTo>
                    <a:pt x="938541" y="0"/>
                  </a:lnTo>
                  <a:lnTo>
                    <a:pt x="939769" y="0"/>
                  </a:lnTo>
                  <a:lnTo>
                    <a:pt x="940998" y="0"/>
                  </a:lnTo>
                  <a:lnTo>
                    <a:pt x="942226" y="0"/>
                  </a:lnTo>
                  <a:lnTo>
                    <a:pt x="943454" y="0"/>
                  </a:lnTo>
                  <a:lnTo>
                    <a:pt x="944683" y="0"/>
                  </a:lnTo>
                  <a:lnTo>
                    <a:pt x="945911" y="0"/>
                  </a:lnTo>
                  <a:lnTo>
                    <a:pt x="947140" y="0"/>
                  </a:lnTo>
                  <a:lnTo>
                    <a:pt x="948368" y="0"/>
                  </a:lnTo>
                  <a:lnTo>
                    <a:pt x="949597" y="0"/>
                  </a:lnTo>
                  <a:lnTo>
                    <a:pt x="950825" y="0"/>
                  </a:lnTo>
                  <a:lnTo>
                    <a:pt x="952054" y="0"/>
                  </a:lnTo>
                  <a:lnTo>
                    <a:pt x="953282" y="0"/>
                  </a:lnTo>
                  <a:lnTo>
                    <a:pt x="954511" y="0"/>
                  </a:lnTo>
                  <a:lnTo>
                    <a:pt x="955739" y="0"/>
                  </a:lnTo>
                  <a:lnTo>
                    <a:pt x="956968" y="0"/>
                  </a:lnTo>
                  <a:lnTo>
                    <a:pt x="958196" y="0"/>
                  </a:lnTo>
                  <a:lnTo>
                    <a:pt x="959424" y="0"/>
                  </a:lnTo>
                  <a:lnTo>
                    <a:pt x="960653" y="0"/>
                  </a:lnTo>
                  <a:lnTo>
                    <a:pt x="961881" y="0"/>
                  </a:lnTo>
                  <a:lnTo>
                    <a:pt x="963110" y="0"/>
                  </a:lnTo>
                  <a:lnTo>
                    <a:pt x="964338" y="0"/>
                  </a:lnTo>
                  <a:lnTo>
                    <a:pt x="965567" y="0"/>
                  </a:lnTo>
                  <a:lnTo>
                    <a:pt x="966795" y="0"/>
                  </a:lnTo>
                  <a:lnTo>
                    <a:pt x="968024" y="0"/>
                  </a:lnTo>
                  <a:lnTo>
                    <a:pt x="969252" y="0"/>
                  </a:lnTo>
                  <a:lnTo>
                    <a:pt x="970481" y="0"/>
                  </a:lnTo>
                  <a:lnTo>
                    <a:pt x="971709" y="0"/>
                  </a:lnTo>
                  <a:lnTo>
                    <a:pt x="972937" y="0"/>
                  </a:lnTo>
                  <a:lnTo>
                    <a:pt x="974166" y="0"/>
                  </a:lnTo>
                  <a:lnTo>
                    <a:pt x="975394" y="0"/>
                  </a:lnTo>
                  <a:lnTo>
                    <a:pt x="976623" y="0"/>
                  </a:lnTo>
                  <a:lnTo>
                    <a:pt x="977851" y="0"/>
                  </a:lnTo>
                  <a:lnTo>
                    <a:pt x="979080" y="0"/>
                  </a:lnTo>
                  <a:lnTo>
                    <a:pt x="980308" y="0"/>
                  </a:lnTo>
                  <a:lnTo>
                    <a:pt x="981537" y="0"/>
                  </a:lnTo>
                  <a:lnTo>
                    <a:pt x="982765" y="0"/>
                  </a:lnTo>
                  <a:lnTo>
                    <a:pt x="983994" y="0"/>
                  </a:lnTo>
                  <a:lnTo>
                    <a:pt x="985222" y="0"/>
                  </a:lnTo>
                  <a:lnTo>
                    <a:pt x="986450" y="0"/>
                  </a:lnTo>
                  <a:lnTo>
                    <a:pt x="987679" y="0"/>
                  </a:lnTo>
                  <a:lnTo>
                    <a:pt x="988907" y="0"/>
                  </a:lnTo>
                  <a:lnTo>
                    <a:pt x="990136" y="0"/>
                  </a:lnTo>
                  <a:lnTo>
                    <a:pt x="991364" y="0"/>
                  </a:lnTo>
                  <a:lnTo>
                    <a:pt x="992593" y="0"/>
                  </a:lnTo>
                  <a:lnTo>
                    <a:pt x="993821" y="0"/>
                  </a:lnTo>
                  <a:lnTo>
                    <a:pt x="995050" y="0"/>
                  </a:lnTo>
                  <a:lnTo>
                    <a:pt x="996278" y="0"/>
                  </a:lnTo>
                  <a:lnTo>
                    <a:pt x="997507" y="0"/>
                  </a:lnTo>
                  <a:lnTo>
                    <a:pt x="998735" y="0"/>
                  </a:lnTo>
                  <a:lnTo>
                    <a:pt x="999964" y="0"/>
                  </a:lnTo>
                  <a:lnTo>
                    <a:pt x="1001192" y="0"/>
                  </a:lnTo>
                  <a:lnTo>
                    <a:pt x="1002420" y="0"/>
                  </a:lnTo>
                  <a:lnTo>
                    <a:pt x="1003649" y="0"/>
                  </a:lnTo>
                  <a:lnTo>
                    <a:pt x="1004877" y="0"/>
                  </a:lnTo>
                  <a:lnTo>
                    <a:pt x="1006106" y="0"/>
                  </a:lnTo>
                  <a:lnTo>
                    <a:pt x="1007334" y="0"/>
                  </a:lnTo>
                  <a:lnTo>
                    <a:pt x="1008563" y="0"/>
                  </a:lnTo>
                  <a:lnTo>
                    <a:pt x="1009791" y="0"/>
                  </a:lnTo>
                  <a:lnTo>
                    <a:pt x="1011020" y="0"/>
                  </a:lnTo>
                  <a:lnTo>
                    <a:pt x="1012248" y="0"/>
                  </a:lnTo>
                  <a:lnTo>
                    <a:pt x="1013477" y="0"/>
                  </a:lnTo>
                  <a:lnTo>
                    <a:pt x="1014705" y="0"/>
                  </a:lnTo>
                  <a:lnTo>
                    <a:pt x="1015933" y="0"/>
                  </a:lnTo>
                  <a:lnTo>
                    <a:pt x="1017162" y="0"/>
                  </a:lnTo>
                  <a:lnTo>
                    <a:pt x="1018390" y="0"/>
                  </a:lnTo>
                  <a:lnTo>
                    <a:pt x="1019619" y="0"/>
                  </a:lnTo>
                  <a:lnTo>
                    <a:pt x="1020847" y="0"/>
                  </a:lnTo>
                  <a:lnTo>
                    <a:pt x="1022076" y="0"/>
                  </a:lnTo>
                  <a:lnTo>
                    <a:pt x="1023304" y="0"/>
                  </a:lnTo>
                  <a:lnTo>
                    <a:pt x="1024533" y="0"/>
                  </a:lnTo>
                  <a:lnTo>
                    <a:pt x="1025761" y="0"/>
                  </a:lnTo>
                  <a:lnTo>
                    <a:pt x="1026990" y="0"/>
                  </a:lnTo>
                  <a:lnTo>
                    <a:pt x="1028218" y="0"/>
                  </a:lnTo>
                  <a:lnTo>
                    <a:pt x="1029446" y="0"/>
                  </a:lnTo>
                  <a:lnTo>
                    <a:pt x="1030675" y="0"/>
                  </a:lnTo>
                  <a:lnTo>
                    <a:pt x="1031903" y="0"/>
                  </a:lnTo>
                  <a:lnTo>
                    <a:pt x="1033132" y="0"/>
                  </a:lnTo>
                  <a:lnTo>
                    <a:pt x="1034360" y="0"/>
                  </a:lnTo>
                  <a:lnTo>
                    <a:pt x="1035589" y="0"/>
                  </a:lnTo>
                  <a:lnTo>
                    <a:pt x="1036817" y="0"/>
                  </a:lnTo>
                  <a:lnTo>
                    <a:pt x="1038046" y="0"/>
                  </a:lnTo>
                  <a:lnTo>
                    <a:pt x="1039274" y="0"/>
                  </a:lnTo>
                  <a:lnTo>
                    <a:pt x="1040503" y="0"/>
                  </a:lnTo>
                  <a:lnTo>
                    <a:pt x="1041731" y="0"/>
                  </a:lnTo>
                  <a:lnTo>
                    <a:pt x="1042960" y="0"/>
                  </a:lnTo>
                  <a:lnTo>
                    <a:pt x="1044188" y="0"/>
                  </a:lnTo>
                  <a:lnTo>
                    <a:pt x="1045416" y="0"/>
                  </a:lnTo>
                  <a:lnTo>
                    <a:pt x="1046645" y="0"/>
                  </a:lnTo>
                  <a:lnTo>
                    <a:pt x="1047873" y="0"/>
                  </a:lnTo>
                  <a:lnTo>
                    <a:pt x="1049102" y="0"/>
                  </a:lnTo>
                  <a:lnTo>
                    <a:pt x="1050330" y="0"/>
                  </a:lnTo>
                  <a:lnTo>
                    <a:pt x="1051559" y="0"/>
                  </a:lnTo>
                  <a:lnTo>
                    <a:pt x="1052787" y="0"/>
                  </a:lnTo>
                  <a:lnTo>
                    <a:pt x="1054016" y="0"/>
                  </a:lnTo>
                  <a:lnTo>
                    <a:pt x="1055244" y="0"/>
                  </a:lnTo>
                  <a:lnTo>
                    <a:pt x="1056473" y="0"/>
                  </a:lnTo>
                  <a:lnTo>
                    <a:pt x="1057701" y="0"/>
                  </a:lnTo>
                  <a:lnTo>
                    <a:pt x="1058929" y="0"/>
                  </a:lnTo>
                  <a:lnTo>
                    <a:pt x="1060158" y="0"/>
                  </a:lnTo>
                  <a:lnTo>
                    <a:pt x="1061386" y="0"/>
                  </a:lnTo>
                  <a:lnTo>
                    <a:pt x="1062615" y="0"/>
                  </a:lnTo>
                  <a:lnTo>
                    <a:pt x="1063843" y="0"/>
                  </a:lnTo>
                  <a:lnTo>
                    <a:pt x="1065072" y="0"/>
                  </a:lnTo>
                  <a:lnTo>
                    <a:pt x="1066300" y="0"/>
                  </a:lnTo>
                  <a:lnTo>
                    <a:pt x="1067529" y="0"/>
                  </a:lnTo>
                  <a:lnTo>
                    <a:pt x="1068757" y="0"/>
                  </a:lnTo>
                  <a:lnTo>
                    <a:pt x="1069986" y="0"/>
                  </a:lnTo>
                  <a:lnTo>
                    <a:pt x="1071214" y="0"/>
                  </a:lnTo>
                  <a:lnTo>
                    <a:pt x="1072442" y="0"/>
                  </a:lnTo>
                  <a:lnTo>
                    <a:pt x="1073671" y="0"/>
                  </a:lnTo>
                  <a:lnTo>
                    <a:pt x="1074899" y="0"/>
                  </a:lnTo>
                  <a:lnTo>
                    <a:pt x="1076128" y="0"/>
                  </a:lnTo>
                  <a:lnTo>
                    <a:pt x="1077356" y="0"/>
                  </a:lnTo>
                  <a:lnTo>
                    <a:pt x="1078585" y="0"/>
                  </a:lnTo>
                  <a:lnTo>
                    <a:pt x="1079813" y="0"/>
                  </a:lnTo>
                  <a:lnTo>
                    <a:pt x="1081042" y="0"/>
                  </a:lnTo>
                  <a:lnTo>
                    <a:pt x="1082270" y="0"/>
                  </a:lnTo>
                  <a:lnTo>
                    <a:pt x="1083499" y="0"/>
                  </a:lnTo>
                  <a:lnTo>
                    <a:pt x="1084727" y="0"/>
                  </a:lnTo>
                  <a:lnTo>
                    <a:pt x="1085956" y="0"/>
                  </a:lnTo>
                  <a:lnTo>
                    <a:pt x="1087184" y="0"/>
                  </a:lnTo>
                  <a:lnTo>
                    <a:pt x="1088412" y="0"/>
                  </a:lnTo>
                  <a:lnTo>
                    <a:pt x="1089641" y="0"/>
                  </a:lnTo>
                  <a:lnTo>
                    <a:pt x="1090869" y="0"/>
                  </a:lnTo>
                  <a:lnTo>
                    <a:pt x="1092098" y="0"/>
                  </a:lnTo>
                  <a:lnTo>
                    <a:pt x="1093326" y="0"/>
                  </a:lnTo>
                  <a:lnTo>
                    <a:pt x="1094555" y="0"/>
                  </a:lnTo>
                  <a:lnTo>
                    <a:pt x="1095783" y="0"/>
                  </a:lnTo>
                  <a:lnTo>
                    <a:pt x="1097012" y="0"/>
                  </a:lnTo>
                  <a:lnTo>
                    <a:pt x="1098240" y="0"/>
                  </a:lnTo>
                  <a:lnTo>
                    <a:pt x="1099469" y="0"/>
                  </a:lnTo>
                  <a:lnTo>
                    <a:pt x="1100697" y="0"/>
                  </a:lnTo>
                  <a:lnTo>
                    <a:pt x="1101925" y="0"/>
                  </a:lnTo>
                  <a:lnTo>
                    <a:pt x="1103154" y="0"/>
                  </a:lnTo>
                  <a:lnTo>
                    <a:pt x="1104382" y="0"/>
                  </a:lnTo>
                  <a:lnTo>
                    <a:pt x="1105611" y="0"/>
                  </a:lnTo>
                  <a:lnTo>
                    <a:pt x="1106839" y="0"/>
                  </a:lnTo>
                  <a:lnTo>
                    <a:pt x="1108068" y="0"/>
                  </a:lnTo>
                  <a:lnTo>
                    <a:pt x="1109296" y="0"/>
                  </a:lnTo>
                  <a:lnTo>
                    <a:pt x="1110525" y="0"/>
                  </a:lnTo>
                  <a:lnTo>
                    <a:pt x="1111753" y="0"/>
                  </a:lnTo>
                  <a:lnTo>
                    <a:pt x="1112982" y="0"/>
                  </a:lnTo>
                  <a:lnTo>
                    <a:pt x="1114210" y="0"/>
                  </a:lnTo>
                  <a:lnTo>
                    <a:pt x="1115438" y="0"/>
                  </a:lnTo>
                  <a:lnTo>
                    <a:pt x="1116667" y="0"/>
                  </a:lnTo>
                  <a:lnTo>
                    <a:pt x="1117895" y="0"/>
                  </a:lnTo>
                  <a:lnTo>
                    <a:pt x="1119124" y="0"/>
                  </a:lnTo>
                  <a:lnTo>
                    <a:pt x="1120352" y="0"/>
                  </a:lnTo>
                  <a:lnTo>
                    <a:pt x="1121581" y="0"/>
                  </a:lnTo>
                  <a:lnTo>
                    <a:pt x="1122809" y="0"/>
                  </a:lnTo>
                  <a:lnTo>
                    <a:pt x="1124038" y="0"/>
                  </a:lnTo>
                  <a:lnTo>
                    <a:pt x="1125266" y="0"/>
                  </a:lnTo>
                  <a:lnTo>
                    <a:pt x="1126495" y="0"/>
                  </a:lnTo>
                  <a:lnTo>
                    <a:pt x="1127723" y="0"/>
                  </a:lnTo>
                  <a:lnTo>
                    <a:pt x="1128952" y="0"/>
                  </a:lnTo>
                  <a:lnTo>
                    <a:pt x="1130180" y="0"/>
                  </a:lnTo>
                  <a:lnTo>
                    <a:pt x="1131408" y="0"/>
                  </a:lnTo>
                  <a:lnTo>
                    <a:pt x="1132637" y="0"/>
                  </a:lnTo>
                  <a:lnTo>
                    <a:pt x="1133865" y="0"/>
                  </a:lnTo>
                  <a:lnTo>
                    <a:pt x="1135094" y="0"/>
                  </a:lnTo>
                  <a:lnTo>
                    <a:pt x="1136322" y="0"/>
                  </a:lnTo>
                  <a:lnTo>
                    <a:pt x="1137551" y="0"/>
                  </a:lnTo>
                  <a:lnTo>
                    <a:pt x="1138779" y="0"/>
                  </a:lnTo>
                  <a:lnTo>
                    <a:pt x="1140008" y="0"/>
                  </a:lnTo>
                  <a:lnTo>
                    <a:pt x="1141236" y="0"/>
                  </a:lnTo>
                  <a:lnTo>
                    <a:pt x="1142465" y="0"/>
                  </a:lnTo>
                  <a:lnTo>
                    <a:pt x="1143693" y="0"/>
                  </a:lnTo>
                  <a:lnTo>
                    <a:pt x="1144921" y="0"/>
                  </a:lnTo>
                  <a:lnTo>
                    <a:pt x="1146150" y="0"/>
                  </a:lnTo>
                  <a:lnTo>
                    <a:pt x="1147378" y="0"/>
                  </a:lnTo>
                  <a:lnTo>
                    <a:pt x="1148607" y="0"/>
                  </a:lnTo>
                  <a:lnTo>
                    <a:pt x="1149835" y="0"/>
                  </a:lnTo>
                  <a:lnTo>
                    <a:pt x="1151064" y="0"/>
                  </a:lnTo>
                  <a:lnTo>
                    <a:pt x="1152292" y="0"/>
                  </a:lnTo>
                  <a:lnTo>
                    <a:pt x="1153521" y="0"/>
                  </a:lnTo>
                  <a:lnTo>
                    <a:pt x="1154749" y="0"/>
                  </a:lnTo>
                  <a:lnTo>
                    <a:pt x="1155978" y="0"/>
                  </a:lnTo>
                  <a:lnTo>
                    <a:pt x="1157206" y="0"/>
                  </a:lnTo>
                  <a:lnTo>
                    <a:pt x="1158434" y="0"/>
                  </a:lnTo>
                  <a:lnTo>
                    <a:pt x="1159663" y="0"/>
                  </a:lnTo>
                  <a:lnTo>
                    <a:pt x="1160891" y="0"/>
                  </a:lnTo>
                  <a:lnTo>
                    <a:pt x="1162120" y="0"/>
                  </a:lnTo>
                  <a:lnTo>
                    <a:pt x="1163348" y="0"/>
                  </a:lnTo>
                  <a:lnTo>
                    <a:pt x="1164577" y="0"/>
                  </a:lnTo>
                  <a:lnTo>
                    <a:pt x="1165805" y="0"/>
                  </a:lnTo>
                  <a:lnTo>
                    <a:pt x="1167034" y="0"/>
                  </a:lnTo>
                  <a:lnTo>
                    <a:pt x="1168262" y="0"/>
                  </a:lnTo>
                  <a:lnTo>
                    <a:pt x="1169491" y="0"/>
                  </a:lnTo>
                  <a:lnTo>
                    <a:pt x="1170719" y="0"/>
                  </a:lnTo>
                  <a:lnTo>
                    <a:pt x="1171948" y="0"/>
                  </a:lnTo>
                  <a:lnTo>
                    <a:pt x="1173176" y="0"/>
                  </a:lnTo>
                  <a:lnTo>
                    <a:pt x="1174404" y="0"/>
                  </a:lnTo>
                  <a:lnTo>
                    <a:pt x="1175633" y="0"/>
                  </a:lnTo>
                  <a:lnTo>
                    <a:pt x="1176861" y="0"/>
                  </a:lnTo>
                  <a:lnTo>
                    <a:pt x="1178090" y="0"/>
                  </a:lnTo>
                  <a:lnTo>
                    <a:pt x="1179318" y="0"/>
                  </a:lnTo>
                  <a:lnTo>
                    <a:pt x="1180547" y="0"/>
                  </a:lnTo>
                  <a:lnTo>
                    <a:pt x="1181775" y="0"/>
                  </a:lnTo>
                  <a:lnTo>
                    <a:pt x="1183004" y="0"/>
                  </a:lnTo>
                  <a:lnTo>
                    <a:pt x="1184232" y="0"/>
                  </a:lnTo>
                  <a:lnTo>
                    <a:pt x="1185461" y="0"/>
                  </a:lnTo>
                  <a:lnTo>
                    <a:pt x="1186689" y="0"/>
                  </a:lnTo>
                  <a:lnTo>
                    <a:pt x="1187917" y="0"/>
                  </a:lnTo>
                  <a:lnTo>
                    <a:pt x="1189146" y="0"/>
                  </a:lnTo>
                  <a:lnTo>
                    <a:pt x="1190374" y="0"/>
                  </a:lnTo>
                  <a:lnTo>
                    <a:pt x="1191603" y="0"/>
                  </a:lnTo>
                  <a:lnTo>
                    <a:pt x="1192831" y="0"/>
                  </a:lnTo>
                  <a:lnTo>
                    <a:pt x="1194060" y="0"/>
                  </a:lnTo>
                  <a:lnTo>
                    <a:pt x="1195288" y="0"/>
                  </a:lnTo>
                  <a:lnTo>
                    <a:pt x="1196517" y="0"/>
                  </a:lnTo>
                  <a:lnTo>
                    <a:pt x="1197745" y="0"/>
                  </a:lnTo>
                  <a:lnTo>
                    <a:pt x="1198974" y="0"/>
                  </a:lnTo>
                  <a:lnTo>
                    <a:pt x="1200202" y="0"/>
                  </a:lnTo>
                  <a:lnTo>
                    <a:pt x="1201430" y="0"/>
                  </a:lnTo>
                  <a:lnTo>
                    <a:pt x="1202659" y="0"/>
                  </a:lnTo>
                  <a:lnTo>
                    <a:pt x="1203887" y="0"/>
                  </a:lnTo>
                  <a:lnTo>
                    <a:pt x="1205116" y="0"/>
                  </a:lnTo>
                  <a:lnTo>
                    <a:pt x="1206344" y="0"/>
                  </a:lnTo>
                  <a:lnTo>
                    <a:pt x="1207573" y="0"/>
                  </a:lnTo>
                  <a:lnTo>
                    <a:pt x="1208801" y="0"/>
                  </a:lnTo>
                  <a:lnTo>
                    <a:pt x="1210030" y="0"/>
                  </a:lnTo>
                  <a:lnTo>
                    <a:pt x="1211258" y="0"/>
                  </a:lnTo>
                  <a:lnTo>
                    <a:pt x="1212487" y="0"/>
                  </a:lnTo>
                  <a:lnTo>
                    <a:pt x="1213715" y="0"/>
                  </a:lnTo>
                  <a:lnTo>
                    <a:pt x="1214943" y="0"/>
                  </a:lnTo>
                  <a:lnTo>
                    <a:pt x="1216172" y="0"/>
                  </a:lnTo>
                  <a:lnTo>
                    <a:pt x="1217400" y="0"/>
                  </a:lnTo>
                  <a:lnTo>
                    <a:pt x="1218629" y="0"/>
                  </a:lnTo>
                  <a:lnTo>
                    <a:pt x="1219857" y="0"/>
                  </a:lnTo>
                  <a:lnTo>
                    <a:pt x="1221086" y="0"/>
                  </a:lnTo>
                  <a:lnTo>
                    <a:pt x="1222314" y="0"/>
                  </a:lnTo>
                  <a:lnTo>
                    <a:pt x="1223543" y="0"/>
                  </a:lnTo>
                  <a:lnTo>
                    <a:pt x="1224771" y="0"/>
                  </a:lnTo>
                  <a:lnTo>
                    <a:pt x="1226000" y="0"/>
                  </a:lnTo>
                  <a:lnTo>
                    <a:pt x="1227228" y="0"/>
                  </a:lnTo>
                  <a:lnTo>
                    <a:pt x="1228457" y="0"/>
                  </a:lnTo>
                  <a:lnTo>
                    <a:pt x="1229685" y="0"/>
                  </a:lnTo>
                  <a:lnTo>
                    <a:pt x="1230913" y="0"/>
                  </a:lnTo>
                  <a:lnTo>
                    <a:pt x="1232142" y="0"/>
                  </a:lnTo>
                  <a:lnTo>
                    <a:pt x="1233370" y="0"/>
                  </a:lnTo>
                  <a:lnTo>
                    <a:pt x="1234599" y="0"/>
                  </a:lnTo>
                  <a:lnTo>
                    <a:pt x="1235827" y="0"/>
                  </a:lnTo>
                  <a:lnTo>
                    <a:pt x="1237056" y="0"/>
                  </a:lnTo>
                  <a:lnTo>
                    <a:pt x="1238284" y="0"/>
                  </a:lnTo>
                  <a:lnTo>
                    <a:pt x="1239513" y="0"/>
                  </a:lnTo>
                  <a:lnTo>
                    <a:pt x="1240741" y="0"/>
                  </a:lnTo>
                  <a:lnTo>
                    <a:pt x="1241970" y="0"/>
                  </a:lnTo>
                  <a:lnTo>
                    <a:pt x="1243198" y="0"/>
                  </a:lnTo>
                  <a:lnTo>
                    <a:pt x="1244426" y="0"/>
                  </a:lnTo>
                  <a:lnTo>
                    <a:pt x="1245655" y="0"/>
                  </a:lnTo>
                  <a:lnTo>
                    <a:pt x="1246883" y="0"/>
                  </a:lnTo>
                  <a:lnTo>
                    <a:pt x="1248112" y="0"/>
                  </a:lnTo>
                  <a:lnTo>
                    <a:pt x="1249340" y="0"/>
                  </a:lnTo>
                  <a:lnTo>
                    <a:pt x="1250569" y="0"/>
                  </a:lnTo>
                  <a:lnTo>
                    <a:pt x="1251797" y="0"/>
                  </a:lnTo>
                  <a:lnTo>
                    <a:pt x="1253026" y="0"/>
                  </a:lnTo>
                  <a:lnTo>
                    <a:pt x="1254254" y="0"/>
                  </a:lnTo>
                  <a:lnTo>
                    <a:pt x="1255483" y="0"/>
                  </a:lnTo>
                  <a:lnTo>
                    <a:pt x="1256711" y="0"/>
                  </a:lnTo>
                  <a:lnTo>
                    <a:pt x="1257939" y="0"/>
                  </a:lnTo>
                  <a:lnTo>
                    <a:pt x="1259168" y="0"/>
                  </a:lnTo>
                  <a:lnTo>
                    <a:pt x="1260396" y="0"/>
                  </a:lnTo>
                  <a:lnTo>
                    <a:pt x="1261625" y="0"/>
                  </a:lnTo>
                  <a:lnTo>
                    <a:pt x="1262853" y="0"/>
                  </a:lnTo>
                  <a:lnTo>
                    <a:pt x="1264082" y="0"/>
                  </a:lnTo>
                  <a:lnTo>
                    <a:pt x="1265310" y="0"/>
                  </a:lnTo>
                  <a:lnTo>
                    <a:pt x="1266539" y="0"/>
                  </a:lnTo>
                  <a:lnTo>
                    <a:pt x="1267767" y="0"/>
                  </a:lnTo>
                  <a:lnTo>
                    <a:pt x="1268996" y="0"/>
                  </a:lnTo>
                  <a:lnTo>
                    <a:pt x="1270224" y="0"/>
                  </a:lnTo>
                  <a:lnTo>
                    <a:pt x="1271453" y="0"/>
                  </a:lnTo>
                  <a:lnTo>
                    <a:pt x="1272681" y="0"/>
                  </a:lnTo>
                  <a:lnTo>
                    <a:pt x="1273909" y="0"/>
                  </a:lnTo>
                  <a:lnTo>
                    <a:pt x="1275138" y="0"/>
                  </a:lnTo>
                  <a:lnTo>
                    <a:pt x="1276366" y="0"/>
                  </a:lnTo>
                  <a:lnTo>
                    <a:pt x="1277595" y="0"/>
                  </a:lnTo>
                  <a:lnTo>
                    <a:pt x="1278823" y="0"/>
                  </a:lnTo>
                  <a:lnTo>
                    <a:pt x="1280052" y="0"/>
                  </a:lnTo>
                  <a:lnTo>
                    <a:pt x="1281280" y="0"/>
                  </a:lnTo>
                  <a:lnTo>
                    <a:pt x="1282509" y="0"/>
                  </a:lnTo>
                  <a:lnTo>
                    <a:pt x="1283737" y="0"/>
                  </a:lnTo>
                  <a:lnTo>
                    <a:pt x="1284966" y="0"/>
                  </a:lnTo>
                  <a:lnTo>
                    <a:pt x="1286194" y="0"/>
                  </a:lnTo>
                  <a:lnTo>
                    <a:pt x="1287422" y="0"/>
                  </a:lnTo>
                  <a:lnTo>
                    <a:pt x="1288651" y="0"/>
                  </a:lnTo>
                  <a:lnTo>
                    <a:pt x="1289879" y="0"/>
                  </a:lnTo>
                  <a:lnTo>
                    <a:pt x="1291108" y="0"/>
                  </a:lnTo>
                  <a:lnTo>
                    <a:pt x="1292336" y="0"/>
                  </a:lnTo>
                  <a:lnTo>
                    <a:pt x="1293565" y="0"/>
                  </a:lnTo>
                  <a:lnTo>
                    <a:pt x="1294793" y="0"/>
                  </a:lnTo>
                  <a:lnTo>
                    <a:pt x="1296022" y="0"/>
                  </a:lnTo>
                  <a:lnTo>
                    <a:pt x="1297250" y="0"/>
                  </a:lnTo>
                  <a:lnTo>
                    <a:pt x="1298479" y="0"/>
                  </a:lnTo>
                  <a:lnTo>
                    <a:pt x="1299707" y="0"/>
                  </a:lnTo>
                  <a:lnTo>
                    <a:pt x="1300935" y="0"/>
                  </a:lnTo>
                  <a:lnTo>
                    <a:pt x="1302164" y="0"/>
                  </a:lnTo>
                  <a:lnTo>
                    <a:pt x="1303392" y="0"/>
                  </a:lnTo>
                  <a:lnTo>
                    <a:pt x="1304621" y="0"/>
                  </a:lnTo>
                  <a:lnTo>
                    <a:pt x="1305849" y="0"/>
                  </a:lnTo>
                  <a:lnTo>
                    <a:pt x="1307078" y="0"/>
                  </a:lnTo>
                  <a:lnTo>
                    <a:pt x="1308306" y="0"/>
                  </a:lnTo>
                  <a:lnTo>
                    <a:pt x="1309535" y="0"/>
                  </a:lnTo>
                  <a:lnTo>
                    <a:pt x="1310763" y="0"/>
                  </a:lnTo>
                  <a:lnTo>
                    <a:pt x="1311992" y="0"/>
                  </a:lnTo>
                  <a:lnTo>
                    <a:pt x="1313220" y="0"/>
                  </a:lnTo>
                  <a:lnTo>
                    <a:pt x="1314449" y="0"/>
                  </a:lnTo>
                  <a:lnTo>
                    <a:pt x="1315677" y="0"/>
                  </a:lnTo>
                  <a:lnTo>
                    <a:pt x="1316905" y="0"/>
                  </a:lnTo>
                  <a:lnTo>
                    <a:pt x="1318134" y="0"/>
                  </a:lnTo>
                  <a:lnTo>
                    <a:pt x="1319362" y="0"/>
                  </a:lnTo>
                  <a:lnTo>
                    <a:pt x="1320591" y="0"/>
                  </a:lnTo>
                  <a:lnTo>
                    <a:pt x="1321819" y="0"/>
                  </a:lnTo>
                  <a:lnTo>
                    <a:pt x="1323048" y="0"/>
                  </a:lnTo>
                  <a:lnTo>
                    <a:pt x="1324276" y="0"/>
                  </a:lnTo>
                  <a:lnTo>
                    <a:pt x="1325505" y="0"/>
                  </a:lnTo>
                  <a:lnTo>
                    <a:pt x="1326733" y="0"/>
                  </a:lnTo>
                  <a:lnTo>
                    <a:pt x="1327962" y="0"/>
                  </a:lnTo>
                  <a:lnTo>
                    <a:pt x="1329190" y="0"/>
                  </a:lnTo>
                  <a:lnTo>
                    <a:pt x="1330418" y="0"/>
                  </a:lnTo>
                  <a:lnTo>
                    <a:pt x="1331647" y="0"/>
                  </a:lnTo>
                  <a:lnTo>
                    <a:pt x="1332875" y="0"/>
                  </a:lnTo>
                  <a:lnTo>
                    <a:pt x="1334104" y="0"/>
                  </a:lnTo>
                  <a:lnTo>
                    <a:pt x="1335332" y="0"/>
                  </a:lnTo>
                  <a:lnTo>
                    <a:pt x="1336561" y="0"/>
                  </a:lnTo>
                  <a:lnTo>
                    <a:pt x="1337789" y="0"/>
                  </a:lnTo>
                  <a:lnTo>
                    <a:pt x="1339018" y="0"/>
                  </a:lnTo>
                  <a:lnTo>
                    <a:pt x="1340246" y="0"/>
                  </a:lnTo>
                  <a:lnTo>
                    <a:pt x="1341475" y="0"/>
                  </a:lnTo>
                  <a:lnTo>
                    <a:pt x="1342703" y="0"/>
                  </a:lnTo>
                  <a:lnTo>
                    <a:pt x="1343931" y="0"/>
                  </a:lnTo>
                  <a:lnTo>
                    <a:pt x="1345160" y="0"/>
                  </a:lnTo>
                  <a:lnTo>
                    <a:pt x="1346388" y="0"/>
                  </a:lnTo>
                  <a:lnTo>
                    <a:pt x="1347617" y="0"/>
                  </a:lnTo>
                  <a:lnTo>
                    <a:pt x="1348845" y="0"/>
                  </a:lnTo>
                  <a:lnTo>
                    <a:pt x="1350074" y="0"/>
                  </a:lnTo>
                  <a:lnTo>
                    <a:pt x="1351302" y="0"/>
                  </a:lnTo>
                  <a:lnTo>
                    <a:pt x="1352531" y="0"/>
                  </a:lnTo>
                  <a:lnTo>
                    <a:pt x="1353759" y="0"/>
                  </a:lnTo>
                  <a:lnTo>
                    <a:pt x="1354988" y="0"/>
                  </a:lnTo>
                  <a:lnTo>
                    <a:pt x="1356216" y="0"/>
                  </a:lnTo>
                  <a:lnTo>
                    <a:pt x="1357445" y="0"/>
                  </a:lnTo>
                  <a:lnTo>
                    <a:pt x="1358673" y="0"/>
                  </a:lnTo>
                  <a:lnTo>
                    <a:pt x="1359901" y="0"/>
                  </a:lnTo>
                  <a:lnTo>
                    <a:pt x="1361130" y="0"/>
                  </a:lnTo>
                  <a:lnTo>
                    <a:pt x="1362358" y="0"/>
                  </a:lnTo>
                  <a:lnTo>
                    <a:pt x="1363587" y="0"/>
                  </a:lnTo>
                  <a:lnTo>
                    <a:pt x="1364815" y="0"/>
                  </a:lnTo>
                  <a:lnTo>
                    <a:pt x="1366044" y="0"/>
                  </a:lnTo>
                  <a:lnTo>
                    <a:pt x="1367272" y="0"/>
                  </a:lnTo>
                  <a:lnTo>
                    <a:pt x="1368501" y="0"/>
                  </a:lnTo>
                  <a:lnTo>
                    <a:pt x="1369729" y="0"/>
                  </a:lnTo>
                  <a:lnTo>
                    <a:pt x="1370958" y="0"/>
                  </a:lnTo>
                  <a:lnTo>
                    <a:pt x="1372186" y="0"/>
                  </a:lnTo>
                  <a:lnTo>
                    <a:pt x="1373414" y="0"/>
                  </a:lnTo>
                  <a:lnTo>
                    <a:pt x="1374643" y="0"/>
                  </a:lnTo>
                  <a:lnTo>
                    <a:pt x="1375871" y="0"/>
                  </a:lnTo>
                  <a:lnTo>
                    <a:pt x="1377100" y="0"/>
                  </a:lnTo>
                  <a:lnTo>
                    <a:pt x="1378328" y="0"/>
                  </a:lnTo>
                  <a:lnTo>
                    <a:pt x="1379557" y="0"/>
                  </a:lnTo>
                  <a:lnTo>
                    <a:pt x="1380785" y="0"/>
                  </a:lnTo>
                  <a:lnTo>
                    <a:pt x="1382014" y="0"/>
                  </a:lnTo>
                  <a:lnTo>
                    <a:pt x="1383242" y="0"/>
                  </a:lnTo>
                  <a:lnTo>
                    <a:pt x="1384471" y="0"/>
                  </a:lnTo>
                  <a:lnTo>
                    <a:pt x="1385699" y="0"/>
                  </a:lnTo>
                  <a:lnTo>
                    <a:pt x="1386927" y="0"/>
                  </a:lnTo>
                  <a:lnTo>
                    <a:pt x="1388156" y="0"/>
                  </a:lnTo>
                  <a:lnTo>
                    <a:pt x="1389384" y="0"/>
                  </a:lnTo>
                  <a:lnTo>
                    <a:pt x="1390613" y="0"/>
                  </a:lnTo>
                  <a:lnTo>
                    <a:pt x="1391841" y="0"/>
                  </a:lnTo>
                  <a:lnTo>
                    <a:pt x="1393070" y="0"/>
                  </a:lnTo>
                  <a:lnTo>
                    <a:pt x="1394298" y="0"/>
                  </a:lnTo>
                  <a:lnTo>
                    <a:pt x="1395527" y="0"/>
                  </a:lnTo>
                  <a:lnTo>
                    <a:pt x="1396755" y="0"/>
                  </a:lnTo>
                  <a:lnTo>
                    <a:pt x="1397984" y="0"/>
                  </a:lnTo>
                  <a:lnTo>
                    <a:pt x="1399212" y="0"/>
                  </a:lnTo>
                  <a:lnTo>
                    <a:pt x="1400441" y="0"/>
                  </a:lnTo>
                  <a:lnTo>
                    <a:pt x="1401669" y="0"/>
                  </a:lnTo>
                  <a:lnTo>
                    <a:pt x="1402897" y="0"/>
                  </a:lnTo>
                  <a:lnTo>
                    <a:pt x="1404126" y="0"/>
                  </a:lnTo>
                  <a:lnTo>
                    <a:pt x="1405354" y="0"/>
                  </a:lnTo>
                  <a:lnTo>
                    <a:pt x="1406583" y="0"/>
                  </a:lnTo>
                  <a:lnTo>
                    <a:pt x="1407811" y="0"/>
                  </a:lnTo>
                  <a:lnTo>
                    <a:pt x="1409040" y="0"/>
                  </a:lnTo>
                  <a:lnTo>
                    <a:pt x="1410268" y="0"/>
                  </a:lnTo>
                  <a:lnTo>
                    <a:pt x="1411497" y="0"/>
                  </a:lnTo>
                  <a:lnTo>
                    <a:pt x="1412725" y="0"/>
                  </a:lnTo>
                  <a:lnTo>
                    <a:pt x="1413954" y="0"/>
                  </a:lnTo>
                  <a:lnTo>
                    <a:pt x="1415182" y="0"/>
                  </a:lnTo>
                  <a:lnTo>
                    <a:pt x="1416410" y="0"/>
                  </a:lnTo>
                  <a:lnTo>
                    <a:pt x="1417639" y="0"/>
                  </a:lnTo>
                  <a:lnTo>
                    <a:pt x="1418867" y="0"/>
                  </a:lnTo>
                  <a:lnTo>
                    <a:pt x="1420096" y="0"/>
                  </a:lnTo>
                  <a:lnTo>
                    <a:pt x="1421324" y="0"/>
                  </a:lnTo>
                  <a:lnTo>
                    <a:pt x="1422553" y="0"/>
                  </a:lnTo>
                  <a:lnTo>
                    <a:pt x="1423781" y="0"/>
                  </a:lnTo>
                  <a:lnTo>
                    <a:pt x="1425010" y="0"/>
                  </a:lnTo>
                  <a:lnTo>
                    <a:pt x="1426238" y="0"/>
                  </a:lnTo>
                  <a:lnTo>
                    <a:pt x="1427467" y="0"/>
                  </a:lnTo>
                  <a:lnTo>
                    <a:pt x="1428695" y="0"/>
                  </a:lnTo>
                  <a:lnTo>
                    <a:pt x="1429923" y="0"/>
                  </a:lnTo>
                  <a:lnTo>
                    <a:pt x="1431152" y="0"/>
                  </a:lnTo>
                  <a:lnTo>
                    <a:pt x="1432380" y="0"/>
                  </a:lnTo>
                  <a:lnTo>
                    <a:pt x="1433609" y="0"/>
                  </a:lnTo>
                  <a:lnTo>
                    <a:pt x="1434837" y="0"/>
                  </a:lnTo>
                  <a:lnTo>
                    <a:pt x="1436066" y="0"/>
                  </a:lnTo>
                  <a:lnTo>
                    <a:pt x="1437294" y="0"/>
                  </a:lnTo>
                  <a:lnTo>
                    <a:pt x="1438523" y="0"/>
                  </a:lnTo>
                  <a:lnTo>
                    <a:pt x="1439751" y="0"/>
                  </a:lnTo>
                  <a:lnTo>
                    <a:pt x="1440980" y="0"/>
                  </a:lnTo>
                  <a:lnTo>
                    <a:pt x="1442208" y="0"/>
                  </a:lnTo>
                  <a:lnTo>
                    <a:pt x="1443437" y="0"/>
                  </a:lnTo>
                  <a:lnTo>
                    <a:pt x="1444665" y="0"/>
                  </a:lnTo>
                  <a:lnTo>
                    <a:pt x="1445893" y="0"/>
                  </a:lnTo>
                  <a:lnTo>
                    <a:pt x="1447122" y="0"/>
                  </a:lnTo>
                  <a:lnTo>
                    <a:pt x="1448350" y="0"/>
                  </a:lnTo>
                  <a:lnTo>
                    <a:pt x="1449579" y="0"/>
                  </a:lnTo>
                  <a:lnTo>
                    <a:pt x="1450807" y="0"/>
                  </a:lnTo>
                  <a:lnTo>
                    <a:pt x="1452036" y="0"/>
                  </a:lnTo>
                  <a:lnTo>
                    <a:pt x="1453264" y="0"/>
                  </a:lnTo>
                  <a:lnTo>
                    <a:pt x="1454493" y="0"/>
                  </a:lnTo>
                  <a:lnTo>
                    <a:pt x="1455721" y="0"/>
                  </a:lnTo>
                  <a:lnTo>
                    <a:pt x="1456950" y="0"/>
                  </a:lnTo>
                  <a:lnTo>
                    <a:pt x="1458178" y="0"/>
                  </a:lnTo>
                  <a:lnTo>
                    <a:pt x="1459406" y="0"/>
                  </a:lnTo>
                  <a:lnTo>
                    <a:pt x="1460635" y="0"/>
                  </a:lnTo>
                  <a:lnTo>
                    <a:pt x="1461863" y="0"/>
                  </a:lnTo>
                  <a:lnTo>
                    <a:pt x="1463092" y="0"/>
                  </a:lnTo>
                  <a:lnTo>
                    <a:pt x="1464320" y="0"/>
                  </a:lnTo>
                  <a:lnTo>
                    <a:pt x="1465549" y="0"/>
                  </a:lnTo>
                  <a:lnTo>
                    <a:pt x="1466777" y="0"/>
                  </a:lnTo>
                  <a:lnTo>
                    <a:pt x="1468006" y="0"/>
                  </a:lnTo>
                  <a:lnTo>
                    <a:pt x="1469234" y="0"/>
                  </a:lnTo>
                  <a:lnTo>
                    <a:pt x="1470463" y="0"/>
                  </a:lnTo>
                  <a:lnTo>
                    <a:pt x="1471691" y="0"/>
                  </a:lnTo>
                  <a:lnTo>
                    <a:pt x="1472919" y="0"/>
                  </a:lnTo>
                  <a:lnTo>
                    <a:pt x="1474148" y="0"/>
                  </a:lnTo>
                  <a:lnTo>
                    <a:pt x="1475376" y="0"/>
                  </a:lnTo>
                  <a:lnTo>
                    <a:pt x="1476605" y="0"/>
                  </a:lnTo>
                  <a:lnTo>
                    <a:pt x="1477833" y="0"/>
                  </a:lnTo>
                  <a:lnTo>
                    <a:pt x="1479062" y="0"/>
                  </a:lnTo>
                  <a:lnTo>
                    <a:pt x="1480290" y="0"/>
                  </a:lnTo>
                  <a:lnTo>
                    <a:pt x="1481519" y="0"/>
                  </a:lnTo>
                  <a:lnTo>
                    <a:pt x="1482747" y="0"/>
                  </a:lnTo>
                  <a:lnTo>
                    <a:pt x="1483976" y="0"/>
                  </a:lnTo>
                  <a:lnTo>
                    <a:pt x="1485204" y="0"/>
                  </a:lnTo>
                  <a:lnTo>
                    <a:pt x="1486433" y="0"/>
                  </a:lnTo>
                  <a:lnTo>
                    <a:pt x="1487661" y="0"/>
                  </a:lnTo>
                  <a:lnTo>
                    <a:pt x="1488889" y="0"/>
                  </a:lnTo>
                  <a:lnTo>
                    <a:pt x="1490118" y="0"/>
                  </a:lnTo>
                  <a:lnTo>
                    <a:pt x="1491346" y="0"/>
                  </a:lnTo>
                  <a:lnTo>
                    <a:pt x="1492575" y="0"/>
                  </a:lnTo>
                  <a:lnTo>
                    <a:pt x="1493803" y="0"/>
                  </a:lnTo>
                  <a:lnTo>
                    <a:pt x="1495032" y="0"/>
                  </a:lnTo>
                  <a:lnTo>
                    <a:pt x="1496260" y="0"/>
                  </a:lnTo>
                  <a:lnTo>
                    <a:pt x="1497489" y="0"/>
                  </a:lnTo>
                  <a:lnTo>
                    <a:pt x="1498717" y="0"/>
                  </a:lnTo>
                  <a:lnTo>
                    <a:pt x="1499946" y="0"/>
                  </a:lnTo>
                  <a:lnTo>
                    <a:pt x="1501174" y="0"/>
                  </a:lnTo>
                  <a:lnTo>
                    <a:pt x="1502402" y="0"/>
                  </a:lnTo>
                  <a:lnTo>
                    <a:pt x="1503631" y="0"/>
                  </a:lnTo>
                  <a:lnTo>
                    <a:pt x="1504859" y="0"/>
                  </a:lnTo>
                  <a:lnTo>
                    <a:pt x="1506088" y="0"/>
                  </a:lnTo>
                  <a:lnTo>
                    <a:pt x="1507316" y="0"/>
                  </a:lnTo>
                  <a:lnTo>
                    <a:pt x="1508545" y="0"/>
                  </a:lnTo>
                  <a:lnTo>
                    <a:pt x="1509773" y="0"/>
                  </a:lnTo>
                  <a:lnTo>
                    <a:pt x="1511002" y="0"/>
                  </a:lnTo>
                  <a:lnTo>
                    <a:pt x="1512230" y="0"/>
                  </a:lnTo>
                  <a:lnTo>
                    <a:pt x="1513459" y="0"/>
                  </a:lnTo>
                  <a:lnTo>
                    <a:pt x="1514687" y="0"/>
                  </a:lnTo>
                  <a:lnTo>
                    <a:pt x="1515915" y="0"/>
                  </a:lnTo>
                  <a:lnTo>
                    <a:pt x="1517144" y="0"/>
                  </a:lnTo>
                  <a:lnTo>
                    <a:pt x="1518372" y="0"/>
                  </a:lnTo>
                  <a:lnTo>
                    <a:pt x="1519601" y="0"/>
                  </a:lnTo>
                  <a:lnTo>
                    <a:pt x="1520829" y="0"/>
                  </a:lnTo>
                  <a:lnTo>
                    <a:pt x="1522058" y="0"/>
                  </a:lnTo>
                  <a:lnTo>
                    <a:pt x="1523286" y="0"/>
                  </a:lnTo>
                  <a:lnTo>
                    <a:pt x="1524515" y="0"/>
                  </a:lnTo>
                  <a:lnTo>
                    <a:pt x="1525743" y="0"/>
                  </a:lnTo>
                  <a:lnTo>
                    <a:pt x="1526972" y="0"/>
                  </a:lnTo>
                  <a:lnTo>
                    <a:pt x="1528200" y="0"/>
                  </a:lnTo>
                  <a:lnTo>
                    <a:pt x="1529428" y="0"/>
                  </a:lnTo>
                  <a:lnTo>
                    <a:pt x="1530657" y="0"/>
                  </a:lnTo>
                  <a:lnTo>
                    <a:pt x="1531885" y="0"/>
                  </a:lnTo>
                  <a:lnTo>
                    <a:pt x="1533114" y="0"/>
                  </a:lnTo>
                  <a:lnTo>
                    <a:pt x="1534342" y="0"/>
                  </a:lnTo>
                  <a:lnTo>
                    <a:pt x="1535571" y="0"/>
                  </a:lnTo>
                  <a:lnTo>
                    <a:pt x="1536799" y="0"/>
                  </a:lnTo>
                  <a:lnTo>
                    <a:pt x="1538028" y="0"/>
                  </a:lnTo>
                  <a:lnTo>
                    <a:pt x="1539256" y="0"/>
                  </a:lnTo>
                  <a:lnTo>
                    <a:pt x="1540485" y="0"/>
                  </a:lnTo>
                  <a:lnTo>
                    <a:pt x="1541713" y="0"/>
                  </a:lnTo>
                  <a:lnTo>
                    <a:pt x="1542942" y="0"/>
                  </a:lnTo>
                  <a:lnTo>
                    <a:pt x="1544170" y="0"/>
                  </a:lnTo>
                  <a:lnTo>
                    <a:pt x="1545398" y="0"/>
                  </a:lnTo>
                  <a:lnTo>
                    <a:pt x="1546627" y="0"/>
                  </a:lnTo>
                  <a:lnTo>
                    <a:pt x="1547855" y="0"/>
                  </a:lnTo>
                  <a:lnTo>
                    <a:pt x="1549084" y="0"/>
                  </a:lnTo>
                  <a:lnTo>
                    <a:pt x="1550312" y="0"/>
                  </a:lnTo>
                  <a:lnTo>
                    <a:pt x="1551541" y="0"/>
                  </a:lnTo>
                  <a:lnTo>
                    <a:pt x="1552769" y="0"/>
                  </a:lnTo>
                  <a:lnTo>
                    <a:pt x="1553998" y="0"/>
                  </a:lnTo>
                  <a:lnTo>
                    <a:pt x="1555226" y="0"/>
                  </a:lnTo>
                  <a:lnTo>
                    <a:pt x="1556455" y="0"/>
                  </a:lnTo>
                  <a:lnTo>
                    <a:pt x="1557683" y="0"/>
                  </a:lnTo>
                  <a:lnTo>
                    <a:pt x="1558911" y="0"/>
                  </a:lnTo>
                  <a:lnTo>
                    <a:pt x="1560140" y="0"/>
                  </a:lnTo>
                  <a:lnTo>
                    <a:pt x="1561368" y="0"/>
                  </a:lnTo>
                  <a:lnTo>
                    <a:pt x="1562597" y="0"/>
                  </a:lnTo>
                  <a:lnTo>
                    <a:pt x="1563825" y="0"/>
                  </a:lnTo>
                  <a:lnTo>
                    <a:pt x="1565054" y="0"/>
                  </a:lnTo>
                  <a:lnTo>
                    <a:pt x="1566282" y="0"/>
                  </a:lnTo>
                  <a:lnTo>
                    <a:pt x="1567511" y="0"/>
                  </a:lnTo>
                  <a:lnTo>
                    <a:pt x="1568739" y="0"/>
                  </a:lnTo>
                  <a:lnTo>
                    <a:pt x="1569968" y="0"/>
                  </a:lnTo>
                  <a:lnTo>
                    <a:pt x="1571196" y="0"/>
                  </a:lnTo>
                  <a:lnTo>
                    <a:pt x="1572424" y="0"/>
                  </a:lnTo>
                  <a:lnTo>
                    <a:pt x="1573653" y="0"/>
                  </a:lnTo>
                  <a:lnTo>
                    <a:pt x="1574881" y="0"/>
                  </a:lnTo>
                  <a:lnTo>
                    <a:pt x="1576110" y="0"/>
                  </a:lnTo>
                  <a:lnTo>
                    <a:pt x="1577338" y="0"/>
                  </a:lnTo>
                  <a:lnTo>
                    <a:pt x="1578567" y="0"/>
                  </a:lnTo>
                  <a:lnTo>
                    <a:pt x="1579795" y="0"/>
                  </a:lnTo>
                  <a:lnTo>
                    <a:pt x="1581024" y="0"/>
                  </a:lnTo>
                  <a:lnTo>
                    <a:pt x="1582252" y="0"/>
                  </a:lnTo>
                  <a:lnTo>
                    <a:pt x="1583481" y="0"/>
                  </a:lnTo>
                  <a:lnTo>
                    <a:pt x="1584709" y="0"/>
                  </a:lnTo>
                  <a:lnTo>
                    <a:pt x="1585938" y="0"/>
                  </a:lnTo>
                  <a:lnTo>
                    <a:pt x="1587166" y="0"/>
                  </a:lnTo>
                  <a:lnTo>
                    <a:pt x="1588394" y="0"/>
                  </a:lnTo>
                  <a:lnTo>
                    <a:pt x="1589623" y="0"/>
                  </a:lnTo>
                  <a:lnTo>
                    <a:pt x="1590851" y="0"/>
                  </a:lnTo>
                  <a:lnTo>
                    <a:pt x="1592080" y="0"/>
                  </a:lnTo>
                  <a:lnTo>
                    <a:pt x="1593308" y="0"/>
                  </a:lnTo>
                  <a:lnTo>
                    <a:pt x="1594537" y="0"/>
                  </a:lnTo>
                  <a:lnTo>
                    <a:pt x="1595765" y="0"/>
                  </a:lnTo>
                  <a:lnTo>
                    <a:pt x="1596994" y="0"/>
                  </a:lnTo>
                  <a:lnTo>
                    <a:pt x="1598222" y="0"/>
                  </a:lnTo>
                  <a:lnTo>
                    <a:pt x="1599451" y="0"/>
                  </a:lnTo>
                  <a:lnTo>
                    <a:pt x="1600679" y="0"/>
                  </a:lnTo>
                  <a:lnTo>
                    <a:pt x="1601907" y="0"/>
                  </a:lnTo>
                  <a:lnTo>
                    <a:pt x="1603136" y="0"/>
                  </a:lnTo>
                  <a:lnTo>
                    <a:pt x="1604364" y="0"/>
                  </a:lnTo>
                  <a:lnTo>
                    <a:pt x="1605593" y="0"/>
                  </a:lnTo>
                  <a:lnTo>
                    <a:pt x="1606821" y="0"/>
                  </a:lnTo>
                  <a:lnTo>
                    <a:pt x="1608050" y="0"/>
                  </a:lnTo>
                  <a:lnTo>
                    <a:pt x="1609278" y="0"/>
                  </a:lnTo>
                  <a:lnTo>
                    <a:pt x="1610507" y="0"/>
                  </a:lnTo>
                  <a:lnTo>
                    <a:pt x="1611735" y="0"/>
                  </a:lnTo>
                  <a:lnTo>
                    <a:pt x="1612964" y="0"/>
                  </a:lnTo>
                  <a:lnTo>
                    <a:pt x="1614192" y="0"/>
                  </a:lnTo>
                  <a:lnTo>
                    <a:pt x="1615420" y="0"/>
                  </a:lnTo>
                  <a:lnTo>
                    <a:pt x="1616649" y="0"/>
                  </a:lnTo>
                  <a:lnTo>
                    <a:pt x="1617877" y="0"/>
                  </a:lnTo>
                  <a:lnTo>
                    <a:pt x="1619106" y="0"/>
                  </a:lnTo>
                  <a:lnTo>
                    <a:pt x="1620334" y="0"/>
                  </a:lnTo>
                  <a:lnTo>
                    <a:pt x="1621563" y="0"/>
                  </a:lnTo>
                  <a:lnTo>
                    <a:pt x="1622791" y="0"/>
                  </a:lnTo>
                  <a:lnTo>
                    <a:pt x="1624020" y="0"/>
                  </a:lnTo>
                  <a:lnTo>
                    <a:pt x="1625248" y="0"/>
                  </a:lnTo>
                  <a:lnTo>
                    <a:pt x="1626477" y="0"/>
                  </a:lnTo>
                  <a:lnTo>
                    <a:pt x="1627705" y="0"/>
                  </a:lnTo>
                  <a:lnTo>
                    <a:pt x="1628934" y="0"/>
                  </a:lnTo>
                  <a:lnTo>
                    <a:pt x="1630162" y="0"/>
                  </a:lnTo>
                  <a:lnTo>
                    <a:pt x="1631390" y="0"/>
                  </a:lnTo>
                  <a:lnTo>
                    <a:pt x="1632619" y="0"/>
                  </a:lnTo>
                  <a:lnTo>
                    <a:pt x="1633847" y="0"/>
                  </a:lnTo>
                  <a:lnTo>
                    <a:pt x="1635076" y="0"/>
                  </a:lnTo>
                  <a:lnTo>
                    <a:pt x="1636304" y="0"/>
                  </a:lnTo>
                  <a:lnTo>
                    <a:pt x="1637533" y="0"/>
                  </a:lnTo>
                  <a:lnTo>
                    <a:pt x="1638761" y="0"/>
                  </a:lnTo>
                  <a:lnTo>
                    <a:pt x="1639990" y="0"/>
                  </a:lnTo>
                  <a:lnTo>
                    <a:pt x="1641218" y="0"/>
                  </a:lnTo>
                  <a:lnTo>
                    <a:pt x="1642447" y="0"/>
                  </a:lnTo>
                  <a:lnTo>
                    <a:pt x="1643675" y="0"/>
                  </a:lnTo>
                  <a:lnTo>
                    <a:pt x="1644903" y="0"/>
                  </a:lnTo>
                  <a:lnTo>
                    <a:pt x="1646132" y="0"/>
                  </a:lnTo>
                  <a:lnTo>
                    <a:pt x="1647360" y="0"/>
                  </a:lnTo>
                  <a:lnTo>
                    <a:pt x="1648589" y="0"/>
                  </a:lnTo>
                  <a:lnTo>
                    <a:pt x="1649817" y="0"/>
                  </a:lnTo>
                  <a:lnTo>
                    <a:pt x="1651046" y="0"/>
                  </a:lnTo>
                  <a:lnTo>
                    <a:pt x="1652274" y="0"/>
                  </a:lnTo>
                  <a:lnTo>
                    <a:pt x="1653503" y="0"/>
                  </a:lnTo>
                  <a:lnTo>
                    <a:pt x="1654731" y="0"/>
                  </a:lnTo>
                  <a:lnTo>
                    <a:pt x="1655960" y="0"/>
                  </a:lnTo>
                  <a:lnTo>
                    <a:pt x="1657188" y="0"/>
                  </a:lnTo>
                  <a:lnTo>
                    <a:pt x="1658416" y="0"/>
                  </a:lnTo>
                  <a:lnTo>
                    <a:pt x="1659645" y="0"/>
                  </a:lnTo>
                  <a:lnTo>
                    <a:pt x="1660873" y="0"/>
                  </a:lnTo>
                  <a:lnTo>
                    <a:pt x="1662102" y="0"/>
                  </a:lnTo>
                  <a:lnTo>
                    <a:pt x="1663330" y="0"/>
                  </a:lnTo>
                  <a:lnTo>
                    <a:pt x="1664559" y="0"/>
                  </a:lnTo>
                  <a:lnTo>
                    <a:pt x="1665787" y="0"/>
                  </a:lnTo>
                  <a:lnTo>
                    <a:pt x="1667016" y="0"/>
                  </a:lnTo>
                  <a:lnTo>
                    <a:pt x="1668244" y="0"/>
                  </a:lnTo>
                  <a:lnTo>
                    <a:pt x="1669473" y="0"/>
                  </a:lnTo>
                  <a:lnTo>
                    <a:pt x="1670701" y="0"/>
                  </a:lnTo>
                  <a:lnTo>
                    <a:pt x="1671930" y="0"/>
                  </a:lnTo>
                  <a:lnTo>
                    <a:pt x="1673158" y="0"/>
                  </a:lnTo>
                  <a:lnTo>
                    <a:pt x="1674386" y="0"/>
                  </a:lnTo>
                  <a:lnTo>
                    <a:pt x="1675615" y="0"/>
                  </a:lnTo>
                  <a:lnTo>
                    <a:pt x="1676843" y="0"/>
                  </a:lnTo>
                  <a:lnTo>
                    <a:pt x="1678072" y="0"/>
                  </a:lnTo>
                  <a:lnTo>
                    <a:pt x="1679300" y="0"/>
                  </a:lnTo>
                  <a:lnTo>
                    <a:pt x="1680529" y="0"/>
                  </a:lnTo>
                  <a:lnTo>
                    <a:pt x="1681757" y="0"/>
                  </a:lnTo>
                  <a:lnTo>
                    <a:pt x="1682986" y="0"/>
                  </a:lnTo>
                  <a:lnTo>
                    <a:pt x="1684214" y="0"/>
                  </a:lnTo>
                  <a:lnTo>
                    <a:pt x="1685443" y="0"/>
                  </a:lnTo>
                  <a:lnTo>
                    <a:pt x="1686671" y="0"/>
                  </a:lnTo>
                  <a:lnTo>
                    <a:pt x="1687899" y="0"/>
                  </a:lnTo>
                  <a:lnTo>
                    <a:pt x="1689128" y="0"/>
                  </a:lnTo>
                  <a:lnTo>
                    <a:pt x="1690356" y="0"/>
                  </a:lnTo>
                  <a:lnTo>
                    <a:pt x="1691585" y="0"/>
                  </a:lnTo>
                  <a:lnTo>
                    <a:pt x="1692813" y="0"/>
                  </a:lnTo>
                  <a:lnTo>
                    <a:pt x="1694042" y="0"/>
                  </a:lnTo>
                  <a:lnTo>
                    <a:pt x="1695270" y="0"/>
                  </a:lnTo>
                  <a:lnTo>
                    <a:pt x="1696499" y="0"/>
                  </a:lnTo>
                  <a:lnTo>
                    <a:pt x="1697727" y="0"/>
                  </a:lnTo>
                  <a:lnTo>
                    <a:pt x="1698956" y="0"/>
                  </a:lnTo>
                  <a:lnTo>
                    <a:pt x="1700184" y="0"/>
                  </a:lnTo>
                  <a:lnTo>
                    <a:pt x="1701412" y="0"/>
                  </a:lnTo>
                  <a:lnTo>
                    <a:pt x="1702641" y="0"/>
                  </a:lnTo>
                  <a:lnTo>
                    <a:pt x="1703869" y="0"/>
                  </a:lnTo>
                  <a:lnTo>
                    <a:pt x="1705098" y="0"/>
                  </a:lnTo>
                  <a:lnTo>
                    <a:pt x="1706326" y="0"/>
                  </a:lnTo>
                  <a:lnTo>
                    <a:pt x="1707555" y="0"/>
                  </a:lnTo>
                  <a:lnTo>
                    <a:pt x="1708783" y="0"/>
                  </a:lnTo>
                  <a:lnTo>
                    <a:pt x="1710012" y="0"/>
                  </a:lnTo>
                  <a:lnTo>
                    <a:pt x="1711240" y="0"/>
                  </a:lnTo>
                  <a:lnTo>
                    <a:pt x="1712469" y="0"/>
                  </a:lnTo>
                  <a:lnTo>
                    <a:pt x="1713697" y="0"/>
                  </a:lnTo>
                  <a:lnTo>
                    <a:pt x="1714926" y="0"/>
                  </a:lnTo>
                  <a:lnTo>
                    <a:pt x="1716154" y="0"/>
                  </a:lnTo>
                  <a:lnTo>
                    <a:pt x="1717382" y="0"/>
                  </a:lnTo>
                  <a:lnTo>
                    <a:pt x="1718611" y="0"/>
                  </a:lnTo>
                  <a:lnTo>
                    <a:pt x="1719839" y="0"/>
                  </a:lnTo>
                  <a:lnTo>
                    <a:pt x="1721068" y="0"/>
                  </a:lnTo>
                  <a:lnTo>
                    <a:pt x="1722296" y="0"/>
                  </a:lnTo>
                  <a:lnTo>
                    <a:pt x="1723525" y="0"/>
                  </a:lnTo>
                  <a:lnTo>
                    <a:pt x="1724753" y="0"/>
                  </a:lnTo>
                  <a:lnTo>
                    <a:pt x="1725982" y="0"/>
                  </a:lnTo>
                  <a:lnTo>
                    <a:pt x="1727210" y="0"/>
                  </a:lnTo>
                  <a:lnTo>
                    <a:pt x="1728439" y="0"/>
                  </a:lnTo>
                  <a:lnTo>
                    <a:pt x="1729667" y="0"/>
                  </a:lnTo>
                  <a:lnTo>
                    <a:pt x="1730895" y="0"/>
                  </a:lnTo>
                  <a:lnTo>
                    <a:pt x="1732124" y="0"/>
                  </a:lnTo>
                  <a:lnTo>
                    <a:pt x="1733352" y="0"/>
                  </a:lnTo>
                  <a:lnTo>
                    <a:pt x="1734581" y="0"/>
                  </a:lnTo>
                  <a:lnTo>
                    <a:pt x="1735809" y="0"/>
                  </a:lnTo>
                  <a:lnTo>
                    <a:pt x="1737038" y="0"/>
                  </a:lnTo>
                  <a:lnTo>
                    <a:pt x="1738266" y="0"/>
                  </a:lnTo>
                  <a:lnTo>
                    <a:pt x="1739495" y="0"/>
                  </a:lnTo>
                  <a:lnTo>
                    <a:pt x="1740723" y="0"/>
                  </a:lnTo>
                  <a:lnTo>
                    <a:pt x="1741952" y="0"/>
                  </a:lnTo>
                  <a:lnTo>
                    <a:pt x="1743180" y="0"/>
                  </a:lnTo>
                  <a:lnTo>
                    <a:pt x="1744408" y="0"/>
                  </a:lnTo>
                  <a:lnTo>
                    <a:pt x="1745637" y="0"/>
                  </a:lnTo>
                  <a:lnTo>
                    <a:pt x="1746865" y="0"/>
                  </a:lnTo>
                  <a:lnTo>
                    <a:pt x="1748094" y="0"/>
                  </a:lnTo>
                  <a:lnTo>
                    <a:pt x="1749322" y="0"/>
                  </a:lnTo>
                  <a:lnTo>
                    <a:pt x="1750551" y="0"/>
                  </a:lnTo>
                  <a:lnTo>
                    <a:pt x="1751779" y="0"/>
                  </a:lnTo>
                  <a:lnTo>
                    <a:pt x="1753008" y="0"/>
                  </a:lnTo>
                  <a:lnTo>
                    <a:pt x="1754236" y="0"/>
                  </a:lnTo>
                  <a:lnTo>
                    <a:pt x="1755465" y="0"/>
                  </a:lnTo>
                  <a:lnTo>
                    <a:pt x="1756693" y="0"/>
                  </a:lnTo>
                  <a:lnTo>
                    <a:pt x="1757922" y="0"/>
                  </a:lnTo>
                  <a:lnTo>
                    <a:pt x="1759150" y="0"/>
                  </a:lnTo>
                  <a:lnTo>
                    <a:pt x="1760378" y="0"/>
                  </a:lnTo>
                  <a:lnTo>
                    <a:pt x="1761607" y="0"/>
                  </a:lnTo>
                  <a:lnTo>
                    <a:pt x="1762835" y="0"/>
                  </a:lnTo>
                  <a:lnTo>
                    <a:pt x="1764064" y="0"/>
                  </a:lnTo>
                  <a:lnTo>
                    <a:pt x="1765292" y="0"/>
                  </a:lnTo>
                  <a:lnTo>
                    <a:pt x="1766521" y="0"/>
                  </a:lnTo>
                  <a:lnTo>
                    <a:pt x="1767749" y="0"/>
                  </a:lnTo>
                  <a:lnTo>
                    <a:pt x="1768978" y="0"/>
                  </a:lnTo>
                  <a:lnTo>
                    <a:pt x="1770206" y="0"/>
                  </a:lnTo>
                  <a:lnTo>
                    <a:pt x="1771435" y="0"/>
                  </a:lnTo>
                  <a:lnTo>
                    <a:pt x="1772663" y="0"/>
                  </a:lnTo>
                  <a:lnTo>
                    <a:pt x="1773891" y="0"/>
                  </a:lnTo>
                  <a:lnTo>
                    <a:pt x="1775120" y="0"/>
                  </a:lnTo>
                  <a:lnTo>
                    <a:pt x="1776348" y="0"/>
                  </a:lnTo>
                  <a:lnTo>
                    <a:pt x="1777577" y="0"/>
                  </a:lnTo>
                  <a:lnTo>
                    <a:pt x="1778805" y="0"/>
                  </a:lnTo>
                  <a:lnTo>
                    <a:pt x="1780034" y="0"/>
                  </a:lnTo>
                  <a:lnTo>
                    <a:pt x="1781262" y="0"/>
                  </a:lnTo>
                  <a:lnTo>
                    <a:pt x="1782491" y="0"/>
                  </a:lnTo>
                  <a:lnTo>
                    <a:pt x="1783719" y="0"/>
                  </a:lnTo>
                  <a:lnTo>
                    <a:pt x="1784948" y="0"/>
                  </a:lnTo>
                  <a:lnTo>
                    <a:pt x="1786176" y="0"/>
                  </a:lnTo>
                  <a:lnTo>
                    <a:pt x="1787404" y="0"/>
                  </a:lnTo>
                  <a:lnTo>
                    <a:pt x="1788633" y="0"/>
                  </a:lnTo>
                  <a:lnTo>
                    <a:pt x="1789861" y="0"/>
                  </a:lnTo>
                  <a:lnTo>
                    <a:pt x="1791090" y="0"/>
                  </a:lnTo>
                  <a:lnTo>
                    <a:pt x="1792318" y="0"/>
                  </a:lnTo>
                  <a:lnTo>
                    <a:pt x="1793547" y="0"/>
                  </a:lnTo>
                  <a:lnTo>
                    <a:pt x="1794775" y="0"/>
                  </a:lnTo>
                  <a:lnTo>
                    <a:pt x="1796004" y="0"/>
                  </a:lnTo>
                  <a:lnTo>
                    <a:pt x="1797232" y="0"/>
                  </a:lnTo>
                  <a:lnTo>
                    <a:pt x="1798461" y="0"/>
                  </a:lnTo>
                  <a:lnTo>
                    <a:pt x="1799689" y="0"/>
                  </a:lnTo>
                  <a:lnTo>
                    <a:pt x="1800918" y="0"/>
                  </a:lnTo>
                  <a:lnTo>
                    <a:pt x="1802146" y="0"/>
                  </a:lnTo>
                  <a:lnTo>
                    <a:pt x="1803374" y="0"/>
                  </a:lnTo>
                  <a:lnTo>
                    <a:pt x="1804603" y="0"/>
                  </a:lnTo>
                  <a:lnTo>
                    <a:pt x="1805831" y="0"/>
                  </a:lnTo>
                  <a:lnTo>
                    <a:pt x="1807060" y="0"/>
                  </a:lnTo>
                  <a:lnTo>
                    <a:pt x="1808288" y="0"/>
                  </a:lnTo>
                  <a:lnTo>
                    <a:pt x="1809517" y="0"/>
                  </a:lnTo>
                  <a:lnTo>
                    <a:pt x="1810745" y="0"/>
                  </a:lnTo>
                  <a:lnTo>
                    <a:pt x="1811974" y="0"/>
                  </a:lnTo>
                  <a:lnTo>
                    <a:pt x="1813202" y="0"/>
                  </a:lnTo>
                  <a:lnTo>
                    <a:pt x="1814431" y="0"/>
                  </a:lnTo>
                  <a:lnTo>
                    <a:pt x="1815659" y="0"/>
                  </a:lnTo>
                  <a:lnTo>
                    <a:pt x="1816887" y="0"/>
                  </a:lnTo>
                  <a:lnTo>
                    <a:pt x="1818116" y="0"/>
                  </a:lnTo>
                  <a:lnTo>
                    <a:pt x="1819344" y="0"/>
                  </a:lnTo>
                  <a:lnTo>
                    <a:pt x="1820573" y="0"/>
                  </a:lnTo>
                  <a:lnTo>
                    <a:pt x="1821801" y="0"/>
                  </a:lnTo>
                  <a:lnTo>
                    <a:pt x="1823030" y="0"/>
                  </a:lnTo>
                  <a:lnTo>
                    <a:pt x="1824258" y="0"/>
                  </a:lnTo>
                  <a:lnTo>
                    <a:pt x="1825487" y="0"/>
                  </a:lnTo>
                  <a:lnTo>
                    <a:pt x="1826715" y="0"/>
                  </a:lnTo>
                  <a:lnTo>
                    <a:pt x="1827944" y="0"/>
                  </a:lnTo>
                  <a:lnTo>
                    <a:pt x="1829172" y="0"/>
                  </a:lnTo>
                  <a:lnTo>
                    <a:pt x="1830400" y="0"/>
                  </a:lnTo>
                  <a:lnTo>
                    <a:pt x="1831629" y="0"/>
                  </a:lnTo>
                  <a:lnTo>
                    <a:pt x="1832857" y="0"/>
                  </a:lnTo>
                  <a:lnTo>
                    <a:pt x="1834086" y="0"/>
                  </a:lnTo>
                  <a:lnTo>
                    <a:pt x="1835314" y="0"/>
                  </a:lnTo>
                  <a:lnTo>
                    <a:pt x="1836543" y="0"/>
                  </a:lnTo>
                  <a:lnTo>
                    <a:pt x="1837771" y="0"/>
                  </a:lnTo>
                  <a:lnTo>
                    <a:pt x="1839000" y="0"/>
                  </a:lnTo>
                  <a:lnTo>
                    <a:pt x="1840228" y="0"/>
                  </a:lnTo>
                  <a:lnTo>
                    <a:pt x="1841457" y="0"/>
                  </a:lnTo>
                  <a:lnTo>
                    <a:pt x="1842685" y="0"/>
                  </a:lnTo>
                  <a:lnTo>
                    <a:pt x="1843913" y="0"/>
                  </a:lnTo>
                  <a:lnTo>
                    <a:pt x="1845142" y="0"/>
                  </a:lnTo>
                  <a:lnTo>
                    <a:pt x="1846370" y="0"/>
                  </a:lnTo>
                  <a:lnTo>
                    <a:pt x="1847599" y="0"/>
                  </a:lnTo>
                  <a:lnTo>
                    <a:pt x="1848827" y="0"/>
                  </a:lnTo>
                  <a:lnTo>
                    <a:pt x="1850056" y="0"/>
                  </a:lnTo>
                  <a:lnTo>
                    <a:pt x="1851284" y="0"/>
                  </a:lnTo>
                  <a:lnTo>
                    <a:pt x="1852513" y="0"/>
                  </a:lnTo>
                  <a:lnTo>
                    <a:pt x="1853741" y="0"/>
                  </a:lnTo>
                  <a:lnTo>
                    <a:pt x="1854970" y="0"/>
                  </a:lnTo>
                  <a:lnTo>
                    <a:pt x="1856198" y="0"/>
                  </a:lnTo>
                  <a:lnTo>
                    <a:pt x="1857427" y="0"/>
                  </a:lnTo>
                  <a:lnTo>
                    <a:pt x="1858655" y="0"/>
                  </a:lnTo>
                  <a:lnTo>
                    <a:pt x="1859883" y="0"/>
                  </a:lnTo>
                  <a:lnTo>
                    <a:pt x="1861112" y="0"/>
                  </a:lnTo>
                  <a:lnTo>
                    <a:pt x="1862340" y="0"/>
                  </a:lnTo>
                  <a:lnTo>
                    <a:pt x="1863569" y="0"/>
                  </a:lnTo>
                  <a:lnTo>
                    <a:pt x="1864797" y="0"/>
                  </a:lnTo>
                  <a:lnTo>
                    <a:pt x="1866026" y="0"/>
                  </a:lnTo>
                  <a:lnTo>
                    <a:pt x="1867254" y="0"/>
                  </a:lnTo>
                  <a:lnTo>
                    <a:pt x="1868483" y="0"/>
                  </a:lnTo>
                  <a:lnTo>
                    <a:pt x="1869711" y="0"/>
                  </a:lnTo>
                  <a:lnTo>
                    <a:pt x="1870940" y="0"/>
                  </a:lnTo>
                  <a:lnTo>
                    <a:pt x="1872168" y="0"/>
                  </a:lnTo>
                  <a:lnTo>
                    <a:pt x="1873396" y="0"/>
                  </a:lnTo>
                  <a:lnTo>
                    <a:pt x="1874625" y="0"/>
                  </a:lnTo>
                  <a:lnTo>
                    <a:pt x="1875853" y="0"/>
                  </a:lnTo>
                  <a:lnTo>
                    <a:pt x="1877082" y="0"/>
                  </a:lnTo>
                  <a:lnTo>
                    <a:pt x="1878310" y="0"/>
                  </a:lnTo>
                  <a:lnTo>
                    <a:pt x="1879539" y="0"/>
                  </a:lnTo>
                  <a:lnTo>
                    <a:pt x="1880767" y="0"/>
                  </a:lnTo>
                  <a:lnTo>
                    <a:pt x="1881996" y="0"/>
                  </a:lnTo>
                  <a:lnTo>
                    <a:pt x="1883224" y="0"/>
                  </a:lnTo>
                  <a:lnTo>
                    <a:pt x="1884453" y="0"/>
                  </a:lnTo>
                  <a:lnTo>
                    <a:pt x="1885681" y="0"/>
                  </a:lnTo>
                  <a:lnTo>
                    <a:pt x="1886909" y="0"/>
                  </a:lnTo>
                  <a:lnTo>
                    <a:pt x="1888138" y="0"/>
                  </a:lnTo>
                  <a:lnTo>
                    <a:pt x="1889366" y="0"/>
                  </a:lnTo>
                  <a:lnTo>
                    <a:pt x="1890595" y="0"/>
                  </a:lnTo>
                  <a:lnTo>
                    <a:pt x="1891823" y="0"/>
                  </a:lnTo>
                  <a:lnTo>
                    <a:pt x="1893052" y="0"/>
                  </a:lnTo>
                  <a:lnTo>
                    <a:pt x="1894280" y="0"/>
                  </a:lnTo>
                  <a:lnTo>
                    <a:pt x="1895509" y="0"/>
                  </a:lnTo>
                  <a:lnTo>
                    <a:pt x="1896737" y="0"/>
                  </a:lnTo>
                  <a:lnTo>
                    <a:pt x="1897966" y="0"/>
                  </a:lnTo>
                  <a:lnTo>
                    <a:pt x="1899194" y="0"/>
                  </a:lnTo>
                  <a:lnTo>
                    <a:pt x="1900423" y="0"/>
                  </a:lnTo>
                  <a:lnTo>
                    <a:pt x="1901651" y="0"/>
                  </a:lnTo>
                  <a:lnTo>
                    <a:pt x="1902879" y="0"/>
                  </a:lnTo>
                  <a:lnTo>
                    <a:pt x="1904108" y="0"/>
                  </a:lnTo>
                  <a:lnTo>
                    <a:pt x="1905336" y="0"/>
                  </a:lnTo>
                  <a:lnTo>
                    <a:pt x="1906565" y="0"/>
                  </a:lnTo>
                  <a:lnTo>
                    <a:pt x="1907793" y="0"/>
                  </a:lnTo>
                  <a:lnTo>
                    <a:pt x="1909022" y="0"/>
                  </a:lnTo>
                  <a:lnTo>
                    <a:pt x="1910250" y="0"/>
                  </a:lnTo>
                  <a:lnTo>
                    <a:pt x="1911479" y="0"/>
                  </a:lnTo>
                  <a:lnTo>
                    <a:pt x="1912707" y="0"/>
                  </a:lnTo>
                  <a:lnTo>
                    <a:pt x="1913936" y="0"/>
                  </a:lnTo>
                  <a:lnTo>
                    <a:pt x="1915164" y="0"/>
                  </a:lnTo>
                  <a:lnTo>
                    <a:pt x="1916392" y="0"/>
                  </a:lnTo>
                  <a:lnTo>
                    <a:pt x="1917621" y="0"/>
                  </a:lnTo>
                  <a:lnTo>
                    <a:pt x="1918849" y="0"/>
                  </a:lnTo>
                  <a:lnTo>
                    <a:pt x="1920078" y="0"/>
                  </a:lnTo>
                  <a:lnTo>
                    <a:pt x="1921306" y="0"/>
                  </a:lnTo>
                  <a:lnTo>
                    <a:pt x="1922535" y="0"/>
                  </a:lnTo>
                  <a:lnTo>
                    <a:pt x="1923763" y="0"/>
                  </a:lnTo>
                  <a:lnTo>
                    <a:pt x="1924992" y="0"/>
                  </a:lnTo>
                  <a:lnTo>
                    <a:pt x="1926220" y="0"/>
                  </a:lnTo>
                  <a:lnTo>
                    <a:pt x="1927449" y="0"/>
                  </a:lnTo>
                  <a:lnTo>
                    <a:pt x="1928677" y="0"/>
                  </a:lnTo>
                  <a:lnTo>
                    <a:pt x="1929905" y="0"/>
                  </a:lnTo>
                  <a:lnTo>
                    <a:pt x="1931134" y="0"/>
                  </a:lnTo>
                  <a:lnTo>
                    <a:pt x="1932362" y="0"/>
                  </a:lnTo>
                  <a:lnTo>
                    <a:pt x="1933591" y="0"/>
                  </a:lnTo>
                  <a:lnTo>
                    <a:pt x="1934819" y="0"/>
                  </a:lnTo>
                  <a:lnTo>
                    <a:pt x="1936048" y="0"/>
                  </a:lnTo>
                  <a:lnTo>
                    <a:pt x="1937276" y="0"/>
                  </a:lnTo>
                  <a:lnTo>
                    <a:pt x="1938505" y="0"/>
                  </a:lnTo>
                  <a:lnTo>
                    <a:pt x="1939733" y="0"/>
                  </a:lnTo>
                  <a:lnTo>
                    <a:pt x="1940962" y="0"/>
                  </a:lnTo>
                  <a:lnTo>
                    <a:pt x="1942190" y="0"/>
                  </a:lnTo>
                  <a:lnTo>
                    <a:pt x="1943419" y="0"/>
                  </a:lnTo>
                  <a:lnTo>
                    <a:pt x="1944647" y="0"/>
                  </a:lnTo>
                  <a:lnTo>
                    <a:pt x="1945875" y="0"/>
                  </a:lnTo>
                  <a:lnTo>
                    <a:pt x="1947104" y="0"/>
                  </a:lnTo>
                  <a:lnTo>
                    <a:pt x="1948332" y="0"/>
                  </a:lnTo>
                  <a:lnTo>
                    <a:pt x="1949561" y="0"/>
                  </a:lnTo>
                  <a:lnTo>
                    <a:pt x="1950789" y="0"/>
                  </a:lnTo>
                  <a:lnTo>
                    <a:pt x="1952018" y="0"/>
                  </a:lnTo>
                  <a:lnTo>
                    <a:pt x="1953246" y="0"/>
                  </a:lnTo>
                  <a:lnTo>
                    <a:pt x="1954475" y="0"/>
                  </a:lnTo>
                  <a:lnTo>
                    <a:pt x="1955703" y="0"/>
                  </a:lnTo>
                  <a:lnTo>
                    <a:pt x="1956932" y="0"/>
                  </a:lnTo>
                  <a:lnTo>
                    <a:pt x="1958160" y="0"/>
                  </a:lnTo>
                  <a:lnTo>
                    <a:pt x="1959388" y="0"/>
                  </a:lnTo>
                  <a:lnTo>
                    <a:pt x="1960617" y="0"/>
                  </a:lnTo>
                  <a:lnTo>
                    <a:pt x="1961845" y="0"/>
                  </a:lnTo>
                  <a:lnTo>
                    <a:pt x="1963074" y="0"/>
                  </a:lnTo>
                  <a:lnTo>
                    <a:pt x="1964302" y="0"/>
                  </a:lnTo>
                  <a:lnTo>
                    <a:pt x="1965531" y="0"/>
                  </a:lnTo>
                  <a:lnTo>
                    <a:pt x="1966759" y="0"/>
                  </a:lnTo>
                  <a:lnTo>
                    <a:pt x="1967988" y="0"/>
                  </a:lnTo>
                  <a:lnTo>
                    <a:pt x="1969216" y="0"/>
                  </a:lnTo>
                  <a:lnTo>
                    <a:pt x="1970445" y="0"/>
                  </a:lnTo>
                  <a:lnTo>
                    <a:pt x="1971673" y="0"/>
                  </a:lnTo>
                  <a:lnTo>
                    <a:pt x="1972901" y="0"/>
                  </a:lnTo>
                  <a:lnTo>
                    <a:pt x="1974130" y="0"/>
                  </a:lnTo>
                  <a:lnTo>
                    <a:pt x="1975358" y="0"/>
                  </a:lnTo>
                  <a:lnTo>
                    <a:pt x="1976587" y="0"/>
                  </a:lnTo>
                  <a:lnTo>
                    <a:pt x="1977815" y="0"/>
                  </a:lnTo>
                  <a:lnTo>
                    <a:pt x="1979044" y="0"/>
                  </a:lnTo>
                  <a:lnTo>
                    <a:pt x="1980272" y="0"/>
                  </a:lnTo>
                  <a:lnTo>
                    <a:pt x="1981501" y="0"/>
                  </a:lnTo>
                  <a:lnTo>
                    <a:pt x="1982729" y="0"/>
                  </a:lnTo>
                  <a:lnTo>
                    <a:pt x="1983958" y="0"/>
                  </a:lnTo>
                  <a:lnTo>
                    <a:pt x="1985186" y="0"/>
                  </a:lnTo>
                  <a:lnTo>
                    <a:pt x="1986415" y="0"/>
                  </a:lnTo>
                  <a:lnTo>
                    <a:pt x="1987643" y="0"/>
                  </a:lnTo>
                  <a:lnTo>
                    <a:pt x="1988871" y="0"/>
                  </a:lnTo>
                  <a:lnTo>
                    <a:pt x="1990100" y="0"/>
                  </a:lnTo>
                  <a:lnTo>
                    <a:pt x="1991328" y="0"/>
                  </a:lnTo>
                  <a:lnTo>
                    <a:pt x="1992557" y="0"/>
                  </a:lnTo>
                  <a:lnTo>
                    <a:pt x="1993785" y="0"/>
                  </a:lnTo>
                  <a:lnTo>
                    <a:pt x="1995014" y="0"/>
                  </a:lnTo>
                  <a:lnTo>
                    <a:pt x="1996242" y="0"/>
                  </a:lnTo>
                  <a:lnTo>
                    <a:pt x="1997471" y="0"/>
                  </a:lnTo>
                  <a:lnTo>
                    <a:pt x="1998699" y="0"/>
                  </a:lnTo>
                  <a:lnTo>
                    <a:pt x="1999928" y="0"/>
                  </a:lnTo>
                  <a:lnTo>
                    <a:pt x="2001156" y="0"/>
                  </a:lnTo>
                  <a:lnTo>
                    <a:pt x="2002384" y="0"/>
                  </a:lnTo>
                  <a:lnTo>
                    <a:pt x="2003613" y="0"/>
                  </a:lnTo>
                  <a:lnTo>
                    <a:pt x="2004841" y="0"/>
                  </a:lnTo>
                  <a:lnTo>
                    <a:pt x="2006070" y="0"/>
                  </a:lnTo>
                  <a:lnTo>
                    <a:pt x="2007298" y="0"/>
                  </a:lnTo>
                  <a:lnTo>
                    <a:pt x="2008527" y="0"/>
                  </a:lnTo>
                  <a:lnTo>
                    <a:pt x="2009755" y="0"/>
                  </a:lnTo>
                  <a:lnTo>
                    <a:pt x="2010984" y="0"/>
                  </a:lnTo>
                  <a:lnTo>
                    <a:pt x="2012212" y="0"/>
                  </a:lnTo>
                  <a:lnTo>
                    <a:pt x="2013441" y="0"/>
                  </a:lnTo>
                  <a:lnTo>
                    <a:pt x="2014669" y="0"/>
                  </a:lnTo>
                  <a:lnTo>
                    <a:pt x="2015897" y="0"/>
                  </a:lnTo>
                  <a:lnTo>
                    <a:pt x="2017126" y="0"/>
                  </a:lnTo>
                  <a:lnTo>
                    <a:pt x="2018354" y="0"/>
                  </a:lnTo>
                  <a:lnTo>
                    <a:pt x="2019583" y="0"/>
                  </a:lnTo>
                  <a:lnTo>
                    <a:pt x="2020811" y="0"/>
                  </a:lnTo>
                  <a:lnTo>
                    <a:pt x="2022040" y="0"/>
                  </a:lnTo>
                  <a:lnTo>
                    <a:pt x="2023268" y="0"/>
                  </a:lnTo>
                  <a:lnTo>
                    <a:pt x="2024497" y="0"/>
                  </a:lnTo>
                  <a:lnTo>
                    <a:pt x="2025725" y="0"/>
                  </a:lnTo>
                  <a:lnTo>
                    <a:pt x="2026954" y="0"/>
                  </a:lnTo>
                  <a:lnTo>
                    <a:pt x="2028182" y="0"/>
                  </a:lnTo>
                  <a:lnTo>
                    <a:pt x="2029411" y="0"/>
                  </a:lnTo>
                  <a:lnTo>
                    <a:pt x="2030639" y="0"/>
                  </a:lnTo>
                  <a:lnTo>
                    <a:pt x="2031867" y="0"/>
                  </a:lnTo>
                  <a:lnTo>
                    <a:pt x="2033096" y="0"/>
                  </a:lnTo>
                  <a:lnTo>
                    <a:pt x="2034324" y="0"/>
                  </a:lnTo>
                  <a:lnTo>
                    <a:pt x="2035553" y="0"/>
                  </a:lnTo>
                  <a:lnTo>
                    <a:pt x="2036781" y="0"/>
                  </a:lnTo>
                  <a:lnTo>
                    <a:pt x="2038010" y="0"/>
                  </a:lnTo>
                  <a:lnTo>
                    <a:pt x="2039238" y="0"/>
                  </a:lnTo>
                  <a:lnTo>
                    <a:pt x="2040467" y="0"/>
                  </a:lnTo>
                  <a:lnTo>
                    <a:pt x="2041695" y="0"/>
                  </a:lnTo>
                  <a:lnTo>
                    <a:pt x="2042924" y="0"/>
                  </a:lnTo>
                  <a:lnTo>
                    <a:pt x="2044152" y="0"/>
                  </a:lnTo>
                  <a:lnTo>
                    <a:pt x="2045380" y="0"/>
                  </a:lnTo>
                  <a:lnTo>
                    <a:pt x="2046609" y="0"/>
                  </a:lnTo>
                  <a:lnTo>
                    <a:pt x="2047837" y="0"/>
                  </a:lnTo>
                  <a:lnTo>
                    <a:pt x="2049066" y="0"/>
                  </a:lnTo>
                  <a:lnTo>
                    <a:pt x="2050294" y="0"/>
                  </a:lnTo>
                  <a:lnTo>
                    <a:pt x="2051523" y="0"/>
                  </a:lnTo>
                  <a:lnTo>
                    <a:pt x="2052751" y="0"/>
                  </a:lnTo>
                  <a:lnTo>
                    <a:pt x="2053980" y="0"/>
                  </a:lnTo>
                  <a:lnTo>
                    <a:pt x="2055208" y="0"/>
                  </a:lnTo>
                  <a:lnTo>
                    <a:pt x="2056437" y="0"/>
                  </a:lnTo>
                  <a:lnTo>
                    <a:pt x="2057665" y="0"/>
                  </a:lnTo>
                  <a:lnTo>
                    <a:pt x="2058893" y="0"/>
                  </a:lnTo>
                  <a:lnTo>
                    <a:pt x="2060122" y="0"/>
                  </a:lnTo>
                  <a:lnTo>
                    <a:pt x="2061350" y="0"/>
                  </a:lnTo>
                  <a:lnTo>
                    <a:pt x="2062579" y="0"/>
                  </a:lnTo>
                  <a:lnTo>
                    <a:pt x="2063807" y="0"/>
                  </a:lnTo>
                  <a:lnTo>
                    <a:pt x="2065036" y="0"/>
                  </a:lnTo>
                  <a:lnTo>
                    <a:pt x="2066264" y="0"/>
                  </a:lnTo>
                  <a:lnTo>
                    <a:pt x="2067493" y="0"/>
                  </a:lnTo>
                  <a:lnTo>
                    <a:pt x="2068721" y="0"/>
                  </a:lnTo>
                  <a:lnTo>
                    <a:pt x="2069950" y="0"/>
                  </a:lnTo>
                  <a:lnTo>
                    <a:pt x="2071178" y="0"/>
                  </a:lnTo>
                  <a:lnTo>
                    <a:pt x="2072407" y="0"/>
                  </a:lnTo>
                  <a:lnTo>
                    <a:pt x="2073635" y="0"/>
                  </a:lnTo>
                  <a:lnTo>
                    <a:pt x="2074863" y="0"/>
                  </a:lnTo>
                  <a:lnTo>
                    <a:pt x="2076092" y="0"/>
                  </a:lnTo>
                  <a:lnTo>
                    <a:pt x="2077320" y="0"/>
                  </a:lnTo>
                  <a:lnTo>
                    <a:pt x="2078549" y="0"/>
                  </a:lnTo>
                  <a:lnTo>
                    <a:pt x="2079777" y="0"/>
                  </a:lnTo>
                  <a:lnTo>
                    <a:pt x="2081006" y="0"/>
                  </a:lnTo>
                  <a:lnTo>
                    <a:pt x="2082234" y="0"/>
                  </a:lnTo>
                  <a:lnTo>
                    <a:pt x="2083463" y="0"/>
                  </a:lnTo>
                  <a:lnTo>
                    <a:pt x="2084691" y="0"/>
                  </a:lnTo>
                  <a:lnTo>
                    <a:pt x="2085920" y="0"/>
                  </a:lnTo>
                  <a:lnTo>
                    <a:pt x="2087148" y="0"/>
                  </a:lnTo>
                  <a:lnTo>
                    <a:pt x="2088376" y="0"/>
                  </a:lnTo>
                  <a:lnTo>
                    <a:pt x="2089605" y="0"/>
                  </a:lnTo>
                  <a:lnTo>
                    <a:pt x="2090833" y="0"/>
                  </a:lnTo>
                  <a:lnTo>
                    <a:pt x="2092062" y="0"/>
                  </a:lnTo>
                  <a:lnTo>
                    <a:pt x="2093290" y="0"/>
                  </a:lnTo>
                  <a:lnTo>
                    <a:pt x="2094519" y="0"/>
                  </a:lnTo>
                  <a:lnTo>
                    <a:pt x="2095747" y="0"/>
                  </a:lnTo>
                  <a:lnTo>
                    <a:pt x="2096976" y="0"/>
                  </a:lnTo>
                  <a:lnTo>
                    <a:pt x="2098204" y="0"/>
                  </a:lnTo>
                  <a:lnTo>
                    <a:pt x="2099433" y="0"/>
                  </a:lnTo>
                  <a:lnTo>
                    <a:pt x="2100661" y="0"/>
                  </a:lnTo>
                  <a:lnTo>
                    <a:pt x="2101889" y="0"/>
                  </a:lnTo>
                  <a:lnTo>
                    <a:pt x="2103118" y="0"/>
                  </a:lnTo>
                  <a:lnTo>
                    <a:pt x="2104346" y="0"/>
                  </a:lnTo>
                  <a:lnTo>
                    <a:pt x="2105575" y="0"/>
                  </a:lnTo>
                  <a:lnTo>
                    <a:pt x="2106803" y="0"/>
                  </a:lnTo>
                  <a:lnTo>
                    <a:pt x="2108032" y="0"/>
                  </a:lnTo>
                  <a:lnTo>
                    <a:pt x="2109260" y="0"/>
                  </a:lnTo>
                  <a:lnTo>
                    <a:pt x="2110489" y="0"/>
                  </a:lnTo>
                  <a:lnTo>
                    <a:pt x="2111717" y="0"/>
                  </a:lnTo>
                  <a:lnTo>
                    <a:pt x="2112946" y="0"/>
                  </a:lnTo>
                  <a:lnTo>
                    <a:pt x="2114174" y="0"/>
                  </a:lnTo>
                  <a:lnTo>
                    <a:pt x="2115403" y="0"/>
                  </a:lnTo>
                  <a:lnTo>
                    <a:pt x="2116631" y="0"/>
                  </a:lnTo>
                  <a:lnTo>
                    <a:pt x="2117859" y="0"/>
                  </a:lnTo>
                  <a:lnTo>
                    <a:pt x="2119088" y="0"/>
                  </a:lnTo>
                  <a:lnTo>
                    <a:pt x="2120316" y="0"/>
                  </a:lnTo>
                  <a:lnTo>
                    <a:pt x="2121545" y="0"/>
                  </a:lnTo>
                  <a:lnTo>
                    <a:pt x="2122773" y="0"/>
                  </a:lnTo>
                  <a:lnTo>
                    <a:pt x="2124002" y="0"/>
                  </a:lnTo>
                  <a:lnTo>
                    <a:pt x="2125230" y="0"/>
                  </a:lnTo>
                  <a:lnTo>
                    <a:pt x="2126459" y="0"/>
                  </a:lnTo>
                  <a:lnTo>
                    <a:pt x="2127687" y="0"/>
                  </a:lnTo>
                  <a:lnTo>
                    <a:pt x="2128916" y="0"/>
                  </a:lnTo>
                  <a:lnTo>
                    <a:pt x="2130144" y="0"/>
                  </a:lnTo>
                  <a:lnTo>
                    <a:pt x="2131372" y="0"/>
                  </a:lnTo>
                  <a:lnTo>
                    <a:pt x="2132601" y="0"/>
                  </a:lnTo>
                  <a:lnTo>
                    <a:pt x="2133829" y="0"/>
                  </a:lnTo>
                  <a:lnTo>
                    <a:pt x="2135058" y="0"/>
                  </a:lnTo>
                  <a:lnTo>
                    <a:pt x="2136286" y="0"/>
                  </a:lnTo>
                  <a:lnTo>
                    <a:pt x="2137515" y="0"/>
                  </a:lnTo>
                  <a:lnTo>
                    <a:pt x="2138743" y="0"/>
                  </a:lnTo>
                  <a:lnTo>
                    <a:pt x="2139972" y="0"/>
                  </a:lnTo>
                  <a:lnTo>
                    <a:pt x="2141200" y="0"/>
                  </a:lnTo>
                  <a:lnTo>
                    <a:pt x="2142429" y="0"/>
                  </a:lnTo>
                  <a:lnTo>
                    <a:pt x="2143657" y="0"/>
                  </a:lnTo>
                  <a:lnTo>
                    <a:pt x="2144885" y="0"/>
                  </a:lnTo>
                  <a:lnTo>
                    <a:pt x="2146114" y="0"/>
                  </a:lnTo>
                  <a:lnTo>
                    <a:pt x="2147342" y="0"/>
                  </a:lnTo>
                  <a:lnTo>
                    <a:pt x="2148571" y="0"/>
                  </a:lnTo>
                  <a:lnTo>
                    <a:pt x="2149799" y="0"/>
                  </a:lnTo>
                  <a:lnTo>
                    <a:pt x="2151028" y="0"/>
                  </a:lnTo>
                  <a:lnTo>
                    <a:pt x="2152256" y="0"/>
                  </a:lnTo>
                  <a:lnTo>
                    <a:pt x="2153485" y="0"/>
                  </a:lnTo>
                  <a:lnTo>
                    <a:pt x="2154713" y="0"/>
                  </a:lnTo>
                  <a:lnTo>
                    <a:pt x="2155942" y="0"/>
                  </a:lnTo>
                  <a:lnTo>
                    <a:pt x="2157170" y="0"/>
                  </a:lnTo>
                  <a:lnTo>
                    <a:pt x="2158398" y="0"/>
                  </a:lnTo>
                  <a:lnTo>
                    <a:pt x="2159627" y="0"/>
                  </a:lnTo>
                  <a:lnTo>
                    <a:pt x="2160855" y="0"/>
                  </a:lnTo>
                  <a:lnTo>
                    <a:pt x="2162084" y="0"/>
                  </a:lnTo>
                  <a:lnTo>
                    <a:pt x="2163312" y="0"/>
                  </a:lnTo>
                  <a:lnTo>
                    <a:pt x="2164541" y="0"/>
                  </a:lnTo>
                  <a:lnTo>
                    <a:pt x="2165769" y="0"/>
                  </a:lnTo>
                  <a:lnTo>
                    <a:pt x="2166998" y="0"/>
                  </a:lnTo>
                  <a:lnTo>
                    <a:pt x="2168226" y="0"/>
                  </a:lnTo>
                  <a:lnTo>
                    <a:pt x="2169455" y="0"/>
                  </a:lnTo>
                  <a:lnTo>
                    <a:pt x="2170683" y="0"/>
                  </a:lnTo>
                  <a:lnTo>
                    <a:pt x="2171912" y="0"/>
                  </a:lnTo>
                  <a:lnTo>
                    <a:pt x="2173140" y="0"/>
                  </a:lnTo>
                  <a:lnTo>
                    <a:pt x="2174368" y="0"/>
                  </a:lnTo>
                  <a:lnTo>
                    <a:pt x="2175597" y="0"/>
                  </a:lnTo>
                  <a:lnTo>
                    <a:pt x="2176825" y="0"/>
                  </a:lnTo>
                  <a:lnTo>
                    <a:pt x="2178054" y="0"/>
                  </a:lnTo>
                  <a:lnTo>
                    <a:pt x="2179282" y="0"/>
                  </a:lnTo>
                  <a:lnTo>
                    <a:pt x="2180511" y="0"/>
                  </a:lnTo>
                  <a:lnTo>
                    <a:pt x="2181739" y="0"/>
                  </a:lnTo>
                  <a:lnTo>
                    <a:pt x="2182968" y="0"/>
                  </a:lnTo>
                  <a:lnTo>
                    <a:pt x="2184196" y="0"/>
                  </a:lnTo>
                  <a:lnTo>
                    <a:pt x="2185425" y="0"/>
                  </a:lnTo>
                  <a:lnTo>
                    <a:pt x="2186653" y="0"/>
                  </a:lnTo>
                  <a:lnTo>
                    <a:pt x="2187881" y="0"/>
                  </a:lnTo>
                  <a:lnTo>
                    <a:pt x="2189110" y="0"/>
                  </a:lnTo>
                  <a:lnTo>
                    <a:pt x="2190338" y="0"/>
                  </a:lnTo>
                  <a:lnTo>
                    <a:pt x="2191567" y="0"/>
                  </a:lnTo>
                  <a:lnTo>
                    <a:pt x="2192795" y="0"/>
                  </a:lnTo>
                  <a:lnTo>
                    <a:pt x="2194024" y="0"/>
                  </a:lnTo>
                  <a:lnTo>
                    <a:pt x="2195252" y="0"/>
                  </a:lnTo>
                  <a:lnTo>
                    <a:pt x="2196481" y="0"/>
                  </a:lnTo>
                  <a:lnTo>
                    <a:pt x="2197709" y="0"/>
                  </a:lnTo>
                  <a:lnTo>
                    <a:pt x="2198938" y="0"/>
                  </a:lnTo>
                  <a:lnTo>
                    <a:pt x="2200166" y="0"/>
                  </a:lnTo>
                  <a:lnTo>
                    <a:pt x="2201394" y="0"/>
                  </a:lnTo>
                  <a:lnTo>
                    <a:pt x="2202623" y="0"/>
                  </a:lnTo>
                  <a:lnTo>
                    <a:pt x="2203851" y="0"/>
                  </a:lnTo>
                  <a:lnTo>
                    <a:pt x="2205080" y="0"/>
                  </a:lnTo>
                  <a:lnTo>
                    <a:pt x="2206308" y="0"/>
                  </a:lnTo>
                  <a:lnTo>
                    <a:pt x="2207537" y="0"/>
                  </a:lnTo>
                  <a:lnTo>
                    <a:pt x="2208765" y="0"/>
                  </a:lnTo>
                  <a:lnTo>
                    <a:pt x="2209994" y="0"/>
                  </a:lnTo>
                  <a:lnTo>
                    <a:pt x="2211222" y="0"/>
                  </a:lnTo>
                  <a:lnTo>
                    <a:pt x="2212451" y="0"/>
                  </a:lnTo>
                  <a:lnTo>
                    <a:pt x="2213679" y="0"/>
                  </a:lnTo>
                  <a:lnTo>
                    <a:pt x="2214908" y="0"/>
                  </a:lnTo>
                  <a:lnTo>
                    <a:pt x="2216136" y="0"/>
                  </a:lnTo>
                  <a:lnTo>
                    <a:pt x="2217364" y="0"/>
                  </a:lnTo>
                  <a:lnTo>
                    <a:pt x="2218593" y="0"/>
                  </a:lnTo>
                  <a:lnTo>
                    <a:pt x="2219821" y="0"/>
                  </a:lnTo>
                  <a:lnTo>
                    <a:pt x="2221050" y="0"/>
                  </a:lnTo>
                  <a:lnTo>
                    <a:pt x="2222278" y="0"/>
                  </a:lnTo>
                  <a:lnTo>
                    <a:pt x="2223507" y="0"/>
                  </a:lnTo>
                  <a:lnTo>
                    <a:pt x="2224735" y="0"/>
                  </a:lnTo>
                  <a:lnTo>
                    <a:pt x="2225964" y="0"/>
                  </a:lnTo>
                  <a:lnTo>
                    <a:pt x="2227192" y="0"/>
                  </a:lnTo>
                  <a:lnTo>
                    <a:pt x="2228421" y="0"/>
                  </a:lnTo>
                  <a:lnTo>
                    <a:pt x="2229649" y="0"/>
                  </a:lnTo>
                  <a:lnTo>
                    <a:pt x="2230877" y="0"/>
                  </a:lnTo>
                  <a:lnTo>
                    <a:pt x="2232106" y="0"/>
                  </a:lnTo>
                  <a:lnTo>
                    <a:pt x="2233334" y="0"/>
                  </a:lnTo>
                  <a:lnTo>
                    <a:pt x="2234563" y="0"/>
                  </a:lnTo>
                  <a:lnTo>
                    <a:pt x="2235791" y="0"/>
                  </a:lnTo>
                  <a:lnTo>
                    <a:pt x="2237020" y="0"/>
                  </a:lnTo>
                  <a:lnTo>
                    <a:pt x="2238248" y="0"/>
                  </a:lnTo>
                  <a:lnTo>
                    <a:pt x="2239477" y="0"/>
                  </a:lnTo>
                  <a:lnTo>
                    <a:pt x="2240705" y="0"/>
                  </a:lnTo>
                  <a:lnTo>
                    <a:pt x="2241934" y="0"/>
                  </a:lnTo>
                  <a:lnTo>
                    <a:pt x="2243162" y="0"/>
                  </a:lnTo>
                  <a:lnTo>
                    <a:pt x="2244390" y="0"/>
                  </a:lnTo>
                  <a:lnTo>
                    <a:pt x="2245619" y="0"/>
                  </a:lnTo>
                  <a:lnTo>
                    <a:pt x="2246847" y="0"/>
                  </a:lnTo>
                  <a:lnTo>
                    <a:pt x="2248076" y="0"/>
                  </a:lnTo>
                  <a:lnTo>
                    <a:pt x="2249304" y="0"/>
                  </a:lnTo>
                  <a:lnTo>
                    <a:pt x="2250533" y="0"/>
                  </a:lnTo>
                  <a:lnTo>
                    <a:pt x="2251761" y="0"/>
                  </a:lnTo>
                  <a:lnTo>
                    <a:pt x="2252990" y="0"/>
                  </a:lnTo>
                  <a:lnTo>
                    <a:pt x="2254218" y="0"/>
                  </a:lnTo>
                  <a:lnTo>
                    <a:pt x="2255447" y="0"/>
                  </a:lnTo>
                  <a:lnTo>
                    <a:pt x="2256675" y="0"/>
                  </a:lnTo>
                  <a:lnTo>
                    <a:pt x="2257904" y="0"/>
                  </a:lnTo>
                  <a:lnTo>
                    <a:pt x="2259132" y="0"/>
                  </a:lnTo>
                  <a:lnTo>
                    <a:pt x="2260360" y="0"/>
                  </a:lnTo>
                  <a:lnTo>
                    <a:pt x="2261589" y="0"/>
                  </a:lnTo>
                  <a:lnTo>
                    <a:pt x="2262817" y="0"/>
                  </a:lnTo>
                  <a:lnTo>
                    <a:pt x="2264046" y="0"/>
                  </a:lnTo>
                  <a:lnTo>
                    <a:pt x="2265274" y="0"/>
                  </a:lnTo>
                  <a:lnTo>
                    <a:pt x="2266503" y="0"/>
                  </a:lnTo>
                  <a:lnTo>
                    <a:pt x="2267731" y="0"/>
                  </a:lnTo>
                  <a:lnTo>
                    <a:pt x="2268960" y="0"/>
                  </a:lnTo>
                  <a:lnTo>
                    <a:pt x="2270188" y="0"/>
                  </a:lnTo>
                  <a:lnTo>
                    <a:pt x="2271417" y="0"/>
                  </a:lnTo>
                  <a:lnTo>
                    <a:pt x="2272645" y="0"/>
                  </a:lnTo>
                  <a:lnTo>
                    <a:pt x="2273873" y="0"/>
                  </a:lnTo>
                  <a:lnTo>
                    <a:pt x="2275102" y="0"/>
                  </a:lnTo>
                  <a:lnTo>
                    <a:pt x="2276330" y="0"/>
                  </a:lnTo>
                  <a:lnTo>
                    <a:pt x="2277559" y="0"/>
                  </a:lnTo>
                  <a:lnTo>
                    <a:pt x="2278787" y="0"/>
                  </a:lnTo>
                  <a:lnTo>
                    <a:pt x="2280016" y="0"/>
                  </a:lnTo>
                  <a:lnTo>
                    <a:pt x="2281244" y="0"/>
                  </a:lnTo>
                  <a:lnTo>
                    <a:pt x="2282473" y="0"/>
                  </a:lnTo>
                  <a:lnTo>
                    <a:pt x="2283701" y="0"/>
                  </a:lnTo>
                  <a:lnTo>
                    <a:pt x="2284930" y="0"/>
                  </a:lnTo>
                  <a:lnTo>
                    <a:pt x="2286158" y="0"/>
                  </a:lnTo>
                  <a:lnTo>
                    <a:pt x="2287386" y="0"/>
                  </a:lnTo>
                  <a:lnTo>
                    <a:pt x="2288615" y="0"/>
                  </a:lnTo>
                  <a:lnTo>
                    <a:pt x="2289843" y="0"/>
                  </a:lnTo>
                  <a:lnTo>
                    <a:pt x="2291072" y="0"/>
                  </a:lnTo>
                  <a:lnTo>
                    <a:pt x="2292300" y="0"/>
                  </a:lnTo>
                  <a:lnTo>
                    <a:pt x="2293529" y="0"/>
                  </a:lnTo>
                  <a:lnTo>
                    <a:pt x="2294757" y="0"/>
                  </a:lnTo>
                  <a:lnTo>
                    <a:pt x="2295986" y="0"/>
                  </a:lnTo>
                  <a:lnTo>
                    <a:pt x="2297214" y="0"/>
                  </a:lnTo>
                  <a:lnTo>
                    <a:pt x="2298443" y="0"/>
                  </a:lnTo>
                  <a:lnTo>
                    <a:pt x="2299671" y="0"/>
                  </a:lnTo>
                  <a:lnTo>
                    <a:pt x="2300900" y="0"/>
                  </a:lnTo>
                  <a:lnTo>
                    <a:pt x="2302128" y="0"/>
                  </a:lnTo>
                  <a:lnTo>
                    <a:pt x="2303356" y="0"/>
                  </a:lnTo>
                  <a:lnTo>
                    <a:pt x="2304585" y="0"/>
                  </a:lnTo>
                  <a:lnTo>
                    <a:pt x="2305813" y="0"/>
                  </a:lnTo>
                  <a:lnTo>
                    <a:pt x="2307042" y="0"/>
                  </a:lnTo>
                  <a:lnTo>
                    <a:pt x="2308270" y="0"/>
                  </a:lnTo>
                  <a:lnTo>
                    <a:pt x="2309499" y="0"/>
                  </a:lnTo>
                  <a:lnTo>
                    <a:pt x="2310727" y="0"/>
                  </a:lnTo>
                  <a:lnTo>
                    <a:pt x="2311956" y="0"/>
                  </a:lnTo>
                  <a:lnTo>
                    <a:pt x="2313184" y="0"/>
                  </a:lnTo>
                  <a:lnTo>
                    <a:pt x="2314413" y="0"/>
                  </a:lnTo>
                  <a:lnTo>
                    <a:pt x="2315641" y="0"/>
                  </a:lnTo>
                  <a:lnTo>
                    <a:pt x="2316869" y="0"/>
                  </a:lnTo>
                  <a:lnTo>
                    <a:pt x="2318098" y="0"/>
                  </a:lnTo>
                  <a:lnTo>
                    <a:pt x="2319326" y="0"/>
                  </a:lnTo>
                  <a:lnTo>
                    <a:pt x="2320555" y="0"/>
                  </a:lnTo>
                  <a:lnTo>
                    <a:pt x="2321783" y="0"/>
                  </a:lnTo>
                  <a:lnTo>
                    <a:pt x="2323012" y="0"/>
                  </a:lnTo>
                  <a:lnTo>
                    <a:pt x="2324240" y="0"/>
                  </a:lnTo>
                  <a:lnTo>
                    <a:pt x="2325469" y="0"/>
                  </a:lnTo>
                  <a:lnTo>
                    <a:pt x="2326697" y="0"/>
                  </a:lnTo>
                  <a:lnTo>
                    <a:pt x="2327926" y="0"/>
                  </a:lnTo>
                  <a:lnTo>
                    <a:pt x="2329154" y="0"/>
                  </a:lnTo>
                  <a:lnTo>
                    <a:pt x="2330382" y="0"/>
                  </a:lnTo>
                  <a:lnTo>
                    <a:pt x="2331611" y="0"/>
                  </a:lnTo>
                  <a:lnTo>
                    <a:pt x="2332839" y="0"/>
                  </a:lnTo>
                  <a:lnTo>
                    <a:pt x="2334068" y="0"/>
                  </a:lnTo>
                  <a:lnTo>
                    <a:pt x="2335296" y="0"/>
                  </a:lnTo>
                  <a:lnTo>
                    <a:pt x="2336525" y="0"/>
                  </a:lnTo>
                  <a:lnTo>
                    <a:pt x="2337753" y="0"/>
                  </a:lnTo>
                  <a:lnTo>
                    <a:pt x="2338982" y="0"/>
                  </a:lnTo>
                  <a:lnTo>
                    <a:pt x="2340210" y="0"/>
                  </a:lnTo>
                  <a:lnTo>
                    <a:pt x="2341439" y="0"/>
                  </a:lnTo>
                  <a:lnTo>
                    <a:pt x="2342667" y="0"/>
                  </a:lnTo>
                  <a:lnTo>
                    <a:pt x="2343896" y="0"/>
                  </a:lnTo>
                  <a:lnTo>
                    <a:pt x="2345124" y="0"/>
                  </a:lnTo>
                  <a:lnTo>
                    <a:pt x="2346352" y="0"/>
                  </a:lnTo>
                  <a:lnTo>
                    <a:pt x="2347581" y="0"/>
                  </a:lnTo>
                  <a:lnTo>
                    <a:pt x="2348809" y="0"/>
                  </a:lnTo>
                  <a:lnTo>
                    <a:pt x="2350038" y="0"/>
                  </a:lnTo>
                  <a:lnTo>
                    <a:pt x="2351266" y="0"/>
                  </a:lnTo>
                  <a:lnTo>
                    <a:pt x="2352495" y="0"/>
                  </a:lnTo>
                  <a:lnTo>
                    <a:pt x="2353723" y="0"/>
                  </a:lnTo>
                  <a:lnTo>
                    <a:pt x="2354952" y="0"/>
                  </a:lnTo>
                  <a:lnTo>
                    <a:pt x="2356180" y="0"/>
                  </a:lnTo>
                  <a:lnTo>
                    <a:pt x="2357409" y="0"/>
                  </a:lnTo>
                  <a:lnTo>
                    <a:pt x="2358637" y="0"/>
                  </a:lnTo>
                  <a:lnTo>
                    <a:pt x="2359865" y="0"/>
                  </a:lnTo>
                  <a:lnTo>
                    <a:pt x="2361094" y="0"/>
                  </a:lnTo>
                  <a:lnTo>
                    <a:pt x="2362322" y="0"/>
                  </a:lnTo>
                  <a:lnTo>
                    <a:pt x="2363551" y="0"/>
                  </a:lnTo>
                  <a:lnTo>
                    <a:pt x="2364779" y="0"/>
                  </a:lnTo>
                  <a:lnTo>
                    <a:pt x="2366008" y="0"/>
                  </a:lnTo>
                  <a:lnTo>
                    <a:pt x="2367236" y="0"/>
                  </a:lnTo>
                  <a:lnTo>
                    <a:pt x="2368465" y="0"/>
                  </a:lnTo>
                  <a:lnTo>
                    <a:pt x="2369693" y="0"/>
                  </a:lnTo>
                  <a:lnTo>
                    <a:pt x="2370922" y="0"/>
                  </a:lnTo>
                  <a:lnTo>
                    <a:pt x="2372150" y="0"/>
                  </a:lnTo>
                  <a:lnTo>
                    <a:pt x="2373378" y="0"/>
                  </a:lnTo>
                  <a:lnTo>
                    <a:pt x="2374607" y="0"/>
                  </a:lnTo>
                  <a:lnTo>
                    <a:pt x="2375835" y="0"/>
                  </a:lnTo>
                  <a:lnTo>
                    <a:pt x="2377064" y="0"/>
                  </a:lnTo>
                  <a:lnTo>
                    <a:pt x="2378292" y="0"/>
                  </a:lnTo>
                  <a:lnTo>
                    <a:pt x="2379521" y="0"/>
                  </a:lnTo>
                  <a:lnTo>
                    <a:pt x="2380749" y="0"/>
                  </a:lnTo>
                  <a:lnTo>
                    <a:pt x="2381978" y="0"/>
                  </a:lnTo>
                  <a:lnTo>
                    <a:pt x="2383206" y="0"/>
                  </a:lnTo>
                  <a:lnTo>
                    <a:pt x="2384435" y="0"/>
                  </a:lnTo>
                  <a:lnTo>
                    <a:pt x="2385663" y="0"/>
                  </a:lnTo>
                  <a:lnTo>
                    <a:pt x="2386892" y="0"/>
                  </a:lnTo>
                  <a:lnTo>
                    <a:pt x="2388120" y="0"/>
                  </a:lnTo>
                  <a:lnTo>
                    <a:pt x="2389348" y="0"/>
                  </a:lnTo>
                  <a:lnTo>
                    <a:pt x="2390577" y="0"/>
                  </a:lnTo>
                  <a:lnTo>
                    <a:pt x="2391805" y="0"/>
                  </a:lnTo>
                  <a:lnTo>
                    <a:pt x="2393034" y="0"/>
                  </a:lnTo>
                  <a:lnTo>
                    <a:pt x="2394262" y="0"/>
                  </a:lnTo>
                  <a:lnTo>
                    <a:pt x="2395491" y="0"/>
                  </a:lnTo>
                  <a:lnTo>
                    <a:pt x="2396719" y="0"/>
                  </a:lnTo>
                  <a:lnTo>
                    <a:pt x="2397948" y="0"/>
                  </a:lnTo>
                  <a:lnTo>
                    <a:pt x="2399176" y="0"/>
                  </a:lnTo>
                  <a:lnTo>
                    <a:pt x="2400405" y="0"/>
                  </a:lnTo>
                  <a:lnTo>
                    <a:pt x="2401633" y="0"/>
                  </a:lnTo>
                  <a:lnTo>
                    <a:pt x="2402861" y="0"/>
                  </a:lnTo>
                  <a:lnTo>
                    <a:pt x="2404090" y="0"/>
                  </a:lnTo>
                  <a:lnTo>
                    <a:pt x="2405318" y="0"/>
                  </a:lnTo>
                  <a:lnTo>
                    <a:pt x="2406547" y="0"/>
                  </a:lnTo>
                  <a:lnTo>
                    <a:pt x="2407775" y="0"/>
                  </a:lnTo>
                  <a:lnTo>
                    <a:pt x="2409004" y="0"/>
                  </a:lnTo>
                  <a:lnTo>
                    <a:pt x="2410232" y="0"/>
                  </a:lnTo>
                  <a:lnTo>
                    <a:pt x="2411461" y="0"/>
                  </a:lnTo>
                  <a:lnTo>
                    <a:pt x="2412689" y="0"/>
                  </a:lnTo>
                  <a:lnTo>
                    <a:pt x="2413918" y="0"/>
                  </a:lnTo>
                  <a:lnTo>
                    <a:pt x="2415146" y="0"/>
                  </a:lnTo>
                  <a:lnTo>
                    <a:pt x="2416374" y="0"/>
                  </a:lnTo>
                  <a:lnTo>
                    <a:pt x="2417603" y="0"/>
                  </a:lnTo>
                  <a:lnTo>
                    <a:pt x="2418831" y="0"/>
                  </a:lnTo>
                  <a:lnTo>
                    <a:pt x="2420060" y="0"/>
                  </a:lnTo>
                  <a:lnTo>
                    <a:pt x="2421288" y="0"/>
                  </a:lnTo>
                  <a:lnTo>
                    <a:pt x="2422517" y="0"/>
                  </a:lnTo>
                  <a:lnTo>
                    <a:pt x="2423745" y="0"/>
                  </a:lnTo>
                  <a:lnTo>
                    <a:pt x="2424974" y="0"/>
                  </a:lnTo>
                  <a:lnTo>
                    <a:pt x="2426202" y="0"/>
                  </a:lnTo>
                  <a:lnTo>
                    <a:pt x="2427431" y="0"/>
                  </a:lnTo>
                  <a:lnTo>
                    <a:pt x="2428659" y="0"/>
                  </a:lnTo>
                  <a:lnTo>
                    <a:pt x="2429887" y="0"/>
                  </a:lnTo>
                  <a:lnTo>
                    <a:pt x="2431116" y="0"/>
                  </a:lnTo>
                  <a:lnTo>
                    <a:pt x="2432344" y="0"/>
                  </a:lnTo>
                  <a:lnTo>
                    <a:pt x="2433573" y="0"/>
                  </a:lnTo>
                  <a:lnTo>
                    <a:pt x="2434801" y="0"/>
                  </a:lnTo>
                  <a:lnTo>
                    <a:pt x="2436030" y="0"/>
                  </a:lnTo>
                  <a:lnTo>
                    <a:pt x="2437258" y="0"/>
                  </a:lnTo>
                  <a:lnTo>
                    <a:pt x="2438487" y="0"/>
                  </a:lnTo>
                  <a:lnTo>
                    <a:pt x="2439715" y="0"/>
                  </a:lnTo>
                  <a:lnTo>
                    <a:pt x="2440944" y="0"/>
                  </a:lnTo>
                  <a:lnTo>
                    <a:pt x="2442172" y="0"/>
                  </a:lnTo>
                  <a:lnTo>
                    <a:pt x="2443401" y="0"/>
                  </a:lnTo>
                  <a:lnTo>
                    <a:pt x="2444629" y="0"/>
                  </a:lnTo>
                  <a:lnTo>
                    <a:pt x="2445857" y="0"/>
                  </a:lnTo>
                  <a:lnTo>
                    <a:pt x="2447086" y="0"/>
                  </a:lnTo>
                  <a:lnTo>
                    <a:pt x="2448314" y="0"/>
                  </a:lnTo>
                  <a:lnTo>
                    <a:pt x="2449543" y="0"/>
                  </a:lnTo>
                  <a:lnTo>
                    <a:pt x="2450771" y="0"/>
                  </a:lnTo>
                  <a:lnTo>
                    <a:pt x="2452000" y="0"/>
                  </a:lnTo>
                  <a:lnTo>
                    <a:pt x="2453228" y="0"/>
                  </a:lnTo>
                  <a:lnTo>
                    <a:pt x="2454457" y="0"/>
                  </a:lnTo>
                  <a:lnTo>
                    <a:pt x="2455685" y="0"/>
                  </a:lnTo>
                  <a:lnTo>
                    <a:pt x="2456914" y="0"/>
                  </a:lnTo>
                  <a:lnTo>
                    <a:pt x="2458142" y="0"/>
                  </a:lnTo>
                  <a:lnTo>
                    <a:pt x="2459370" y="0"/>
                  </a:lnTo>
                  <a:lnTo>
                    <a:pt x="2460599" y="0"/>
                  </a:lnTo>
                  <a:lnTo>
                    <a:pt x="2461827" y="0"/>
                  </a:lnTo>
                  <a:lnTo>
                    <a:pt x="2463056" y="0"/>
                  </a:lnTo>
                  <a:lnTo>
                    <a:pt x="2464284" y="0"/>
                  </a:lnTo>
                  <a:lnTo>
                    <a:pt x="2465513" y="0"/>
                  </a:lnTo>
                  <a:lnTo>
                    <a:pt x="2466741" y="0"/>
                  </a:lnTo>
                  <a:lnTo>
                    <a:pt x="2467970" y="0"/>
                  </a:lnTo>
                  <a:lnTo>
                    <a:pt x="2469198" y="0"/>
                  </a:lnTo>
                  <a:lnTo>
                    <a:pt x="2470427" y="0"/>
                  </a:lnTo>
                  <a:lnTo>
                    <a:pt x="2471655" y="0"/>
                  </a:lnTo>
                  <a:lnTo>
                    <a:pt x="2472883" y="0"/>
                  </a:lnTo>
                  <a:lnTo>
                    <a:pt x="2474112" y="0"/>
                  </a:lnTo>
                  <a:lnTo>
                    <a:pt x="2475340" y="0"/>
                  </a:lnTo>
                  <a:lnTo>
                    <a:pt x="2476569" y="0"/>
                  </a:lnTo>
                  <a:lnTo>
                    <a:pt x="2477797" y="0"/>
                  </a:lnTo>
                  <a:lnTo>
                    <a:pt x="2479026" y="0"/>
                  </a:lnTo>
                  <a:lnTo>
                    <a:pt x="2480254" y="0"/>
                  </a:lnTo>
                  <a:lnTo>
                    <a:pt x="2481483" y="0"/>
                  </a:lnTo>
                  <a:lnTo>
                    <a:pt x="2482711" y="0"/>
                  </a:lnTo>
                  <a:lnTo>
                    <a:pt x="2483940" y="0"/>
                  </a:lnTo>
                  <a:lnTo>
                    <a:pt x="2485168" y="0"/>
                  </a:lnTo>
                  <a:lnTo>
                    <a:pt x="2486397" y="0"/>
                  </a:lnTo>
                  <a:lnTo>
                    <a:pt x="2487625" y="0"/>
                  </a:lnTo>
                  <a:lnTo>
                    <a:pt x="2488853" y="0"/>
                  </a:lnTo>
                  <a:lnTo>
                    <a:pt x="2490082" y="0"/>
                  </a:lnTo>
                  <a:lnTo>
                    <a:pt x="2491310" y="0"/>
                  </a:lnTo>
                  <a:lnTo>
                    <a:pt x="2492539" y="0"/>
                  </a:lnTo>
                  <a:lnTo>
                    <a:pt x="2493767" y="0"/>
                  </a:lnTo>
                  <a:lnTo>
                    <a:pt x="2494996" y="0"/>
                  </a:lnTo>
                  <a:lnTo>
                    <a:pt x="2496224" y="0"/>
                  </a:lnTo>
                  <a:lnTo>
                    <a:pt x="2497453" y="0"/>
                  </a:lnTo>
                  <a:lnTo>
                    <a:pt x="2498681" y="0"/>
                  </a:lnTo>
                  <a:lnTo>
                    <a:pt x="2499910" y="0"/>
                  </a:lnTo>
                  <a:lnTo>
                    <a:pt x="2501138" y="0"/>
                  </a:lnTo>
                  <a:lnTo>
                    <a:pt x="2502366" y="0"/>
                  </a:lnTo>
                  <a:lnTo>
                    <a:pt x="2503595" y="0"/>
                  </a:lnTo>
                  <a:lnTo>
                    <a:pt x="2504823" y="0"/>
                  </a:lnTo>
                  <a:lnTo>
                    <a:pt x="2506052" y="0"/>
                  </a:lnTo>
                  <a:lnTo>
                    <a:pt x="2507280" y="0"/>
                  </a:lnTo>
                  <a:lnTo>
                    <a:pt x="2508509" y="0"/>
                  </a:lnTo>
                  <a:lnTo>
                    <a:pt x="2509737" y="0"/>
                  </a:lnTo>
                  <a:lnTo>
                    <a:pt x="2510966" y="0"/>
                  </a:lnTo>
                  <a:lnTo>
                    <a:pt x="2512194" y="0"/>
                  </a:lnTo>
                  <a:lnTo>
                    <a:pt x="2513423" y="0"/>
                  </a:lnTo>
                  <a:lnTo>
                    <a:pt x="2514651" y="0"/>
                  </a:lnTo>
                  <a:lnTo>
                    <a:pt x="2515879" y="0"/>
                  </a:lnTo>
                  <a:lnTo>
                    <a:pt x="2517108" y="0"/>
                  </a:lnTo>
                  <a:lnTo>
                    <a:pt x="2518336" y="0"/>
                  </a:lnTo>
                  <a:lnTo>
                    <a:pt x="2519565" y="0"/>
                  </a:lnTo>
                  <a:lnTo>
                    <a:pt x="2520793" y="0"/>
                  </a:lnTo>
                  <a:lnTo>
                    <a:pt x="2522022" y="0"/>
                  </a:lnTo>
                  <a:lnTo>
                    <a:pt x="2523250" y="0"/>
                  </a:lnTo>
                  <a:lnTo>
                    <a:pt x="2524479" y="0"/>
                  </a:lnTo>
                  <a:lnTo>
                    <a:pt x="2525707" y="0"/>
                  </a:lnTo>
                  <a:lnTo>
                    <a:pt x="2526936" y="0"/>
                  </a:lnTo>
                  <a:lnTo>
                    <a:pt x="2528164" y="0"/>
                  </a:lnTo>
                  <a:lnTo>
                    <a:pt x="2529393" y="0"/>
                  </a:lnTo>
                  <a:lnTo>
                    <a:pt x="2530621" y="0"/>
                  </a:lnTo>
                  <a:lnTo>
                    <a:pt x="2531849" y="0"/>
                  </a:lnTo>
                  <a:lnTo>
                    <a:pt x="2533078" y="0"/>
                  </a:lnTo>
                  <a:lnTo>
                    <a:pt x="2534306" y="0"/>
                  </a:lnTo>
                  <a:lnTo>
                    <a:pt x="2535535" y="0"/>
                  </a:lnTo>
                  <a:lnTo>
                    <a:pt x="2536763" y="0"/>
                  </a:lnTo>
                  <a:lnTo>
                    <a:pt x="2537992" y="0"/>
                  </a:lnTo>
                  <a:lnTo>
                    <a:pt x="2539220" y="0"/>
                  </a:lnTo>
                  <a:lnTo>
                    <a:pt x="2540449" y="0"/>
                  </a:lnTo>
                  <a:lnTo>
                    <a:pt x="2541677" y="0"/>
                  </a:lnTo>
                  <a:lnTo>
                    <a:pt x="2542906" y="0"/>
                  </a:lnTo>
                  <a:lnTo>
                    <a:pt x="2544134" y="0"/>
                  </a:lnTo>
                  <a:lnTo>
                    <a:pt x="2545362" y="0"/>
                  </a:lnTo>
                  <a:lnTo>
                    <a:pt x="2546591" y="0"/>
                  </a:lnTo>
                  <a:lnTo>
                    <a:pt x="2547819" y="0"/>
                  </a:lnTo>
                  <a:lnTo>
                    <a:pt x="2549048" y="0"/>
                  </a:lnTo>
                  <a:lnTo>
                    <a:pt x="2550276" y="0"/>
                  </a:lnTo>
                  <a:lnTo>
                    <a:pt x="2551505" y="0"/>
                  </a:lnTo>
                  <a:lnTo>
                    <a:pt x="2552733" y="0"/>
                  </a:lnTo>
                  <a:lnTo>
                    <a:pt x="2553962" y="0"/>
                  </a:lnTo>
                  <a:lnTo>
                    <a:pt x="2555190" y="0"/>
                  </a:lnTo>
                  <a:lnTo>
                    <a:pt x="2556419" y="0"/>
                  </a:lnTo>
                  <a:lnTo>
                    <a:pt x="2557647" y="0"/>
                  </a:lnTo>
                  <a:lnTo>
                    <a:pt x="2558875" y="0"/>
                  </a:lnTo>
                  <a:lnTo>
                    <a:pt x="2560104" y="0"/>
                  </a:lnTo>
                  <a:lnTo>
                    <a:pt x="2561332" y="0"/>
                  </a:lnTo>
                  <a:lnTo>
                    <a:pt x="2562561" y="0"/>
                  </a:lnTo>
                  <a:lnTo>
                    <a:pt x="2563789" y="0"/>
                  </a:lnTo>
                  <a:lnTo>
                    <a:pt x="2565018" y="0"/>
                  </a:lnTo>
                  <a:lnTo>
                    <a:pt x="2566246" y="0"/>
                  </a:lnTo>
                  <a:lnTo>
                    <a:pt x="2567475" y="0"/>
                  </a:lnTo>
                  <a:lnTo>
                    <a:pt x="2568703" y="0"/>
                  </a:lnTo>
                  <a:lnTo>
                    <a:pt x="2569932" y="0"/>
                  </a:lnTo>
                  <a:lnTo>
                    <a:pt x="2571160" y="0"/>
                  </a:lnTo>
                  <a:lnTo>
                    <a:pt x="2572389" y="0"/>
                  </a:lnTo>
                  <a:lnTo>
                    <a:pt x="2573617" y="0"/>
                  </a:lnTo>
                  <a:lnTo>
                    <a:pt x="2574845" y="0"/>
                  </a:lnTo>
                  <a:lnTo>
                    <a:pt x="2576074" y="0"/>
                  </a:lnTo>
                  <a:lnTo>
                    <a:pt x="2577302" y="0"/>
                  </a:lnTo>
                  <a:lnTo>
                    <a:pt x="2578531" y="0"/>
                  </a:lnTo>
                  <a:lnTo>
                    <a:pt x="2579759" y="0"/>
                  </a:lnTo>
                  <a:lnTo>
                    <a:pt x="2580988" y="0"/>
                  </a:lnTo>
                  <a:lnTo>
                    <a:pt x="2582216" y="0"/>
                  </a:lnTo>
                  <a:lnTo>
                    <a:pt x="2583445" y="0"/>
                  </a:lnTo>
                  <a:lnTo>
                    <a:pt x="2584673" y="0"/>
                  </a:lnTo>
                  <a:lnTo>
                    <a:pt x="2585902" y="0"/>
                  </a:lnTo>
                  <a:lnTo>
                    <a:pt x="2587130" y="0"/>
                  </a:lnTo>
                  <a:lnTo>
                    <a:pt x="2588358" y="0"/>
                  </a:lnTo>
                  <a:lnTo>
                    <a:pt x="2589587" y="0"/>
                  </a:lnTo>
                  <a:lnTo>
                    <a:pt x="2590815" y="0"/>
                  </a:lnTo>
                  <a:lnTo>
                    <a:pt x="2592044" y="0"/>
                  </a:lnTo>
                  <a:lnTo>
                    <a:pt x="2593272" y="0"/>
                  </a:lnTo>
                  <a:lnTo>
                    <a:pt x="2594501" y="0"/>
                  </a:lnTo>
                  <a:lnTo>
                    <a:pt x="2595729" y="0"/>
                  </a:lnTo>
                  <a:lnTo>
                    <a:pt x="2596958" y="0"/>
                  </a:lnTo>
                  <a:lnTo>
                    <a:pt x="2598186" y="0"/>
                  </a:lnTo>
                  <a:lnTo>
                    <a:pt x="2599415" y="0"/>
                  </a:lnTo>
                  <a:lnTo>
                    <a:pt x="2600643" y="0"/>
                  </a:lnTo>
                  <a:lnTo>
                    <a:pt x="2601871" y="0"/>
                  </a:lnTo>
                  <a:lnTo>
                    <a:pt x="2603100" y="0"/>
                  </a:lnTo>
                  <a:lnTo>
                    <a:pt x="2604328" y="0"/>
                  </a:lnTo>
                  <a:lnTo>
                    <a:pt x="2605557" y="0"/>
                  </a:lnTo>
                  <a:lnTo>
                    <a:pt x="2606785" y="0"/>
                  </a:lnTo>
                  <a:lnTo>
                    <a:pt x="2608014" y="0"/>
                  </a:lnTo>
                  <a:lnTo>
                    <a:pt x="2609242" y="0"/>
                  </a:lnTo>
                  <a:lnTo>
                    <a:pt x="2610471" y="0"/>
                  </a:lnTo>
                  <a:lnTo>
                    <a:pt x="2611699" y="0"/>
                  </a:lnTo>
                  <a:lnTo>
                    <a:pt x="2612928" y="0"/>
                  </a:lnTo>
                  <a:lnTo>
                    <a:pt x="2614156" y="0"/>
                  </a:lnTo>
                  <a:lnTo>
                    <a:pt x="2615385" y="0"/>
                  </a:lnTo>
                  <a:lnTo>
                    <a:pt x="2616613" y="0"/>
                  </a:lnTo>
                  <a:lnTo>
                    <a:pt x="2617841" y="0"/>
                  </a:lnTo>
                  <a:lnTo>
                    <a:pt x="2619070" y="0"/>
                  </a:lnTo>
                  <a:lnTo>
                    <a:pt x="2620298" y="0"/>
                  </a:lnTo>
                  <a:lnTo>
                    <a:pt x="2621527" y="0"/>
                  </a:lnTo>
                  <a:lnTo>
                    <a:pt x="2622755" y="0"/>
                  </a:lnTo>
                  <a:lnTo>
                    <a:pt x="2623984" y="0"/>
                  </a:lnTo>
                  <a:lnTo>
                    <a:pt x="2625212" y="0"/>
                  </a:lnTo>
                  <a:lnTo>
                    <a:pt x="2626441" y="0"/>
                  </a:lnTo>
                  <a:lnTo>
                    <a:pt x="2627669" y="0"/>
                  </a:lnTo>
                  <a:lnTo>
                    <a:pt x="2628898" y="0"/>
                  </a:lnTo>
                  <a:lnTo>
                    <a:pt x="2630126" y="0"/>
                  </a:lnTo>
                  <a:lnTo>
                    <a:pt x="2631354" y="0"/>
                  </a:lnTo>
                  <a:lnTo>
                    <a:pt x="2632583" y="0"/>
                  </a:lnTo>
                  <a:lnTo>
                    <a:pt x="2633811" y="0"/>
                  </a:lnTo>
                  <a:lnTo>
                    <a:pt x="2635040" y="0"/>
                  </a:lnTo>
                  <a:lnTo>
                    <a:pt x="2636268" y="0"/>
                  </a:lnTo>
                  <a:lnTo>
                    <a:pt x="2637497" y="0"/>
                  </a:lnTo>
                  <a:lnTo>
                    <a:pt x="2638725" y="0"/>
                  </a:lnTo>
                  <a:lnTo>
                    <a:pt x="2639954" y="0"/>
                  </a:lnTo>
                  <a:lnTo>
                    <a:pt x="2641182" y="0"/>
                  </a:lnTo>
                  <a:lnTo>
                    <a:pt x="2642411" y="0"/>
                  </a:lnTo>
                  <a:lnTo>
                    <a:pt x="2643639" y="0"/>
                  </a:lnTo>
                  <a:lnTo>
                    <a:pt x="2644867" y="0"/>
                  </a:lnTo>
                  <a:lnTo>
                    <a:pt x="2646096" y="0"/>
                  </a:lnTo>
                  <a:lnTo>
                    <a:pt x="2647324" y="0"/>
                  </a:lnTo>
                  <a:lnTo>
                    <a:pt x="2648553" y="0"/>
                  </a:lnTo>
                  <a:lnTo>
                    <a:pt x="2649781" y="0"/>
                  </a:lnTo>
                  <a:lnTo>
                    <a:pt x="2651010" y="0"/>
                  </a:lnTo>
                  <a:lnTo>
                    <a:pt x="2652238" y="0"/>
                  </a:lnTo>
                  <a:lnTo>
                    <a:pt x="2653467" y="0"/>
                  </a:lnTo>
                  <a:lnTo>
                    <a:pt x="2654695" y="0"/>
                  </a:lnTo>
                  <a:lnTo>
                    <a:pt x="2655924" y="0"/>
                  </a:lnTo>
                  <a:lnTo>
                    <a:pt x="2657152" y="0"/>
                  </a:lnTo>
                  <a:lnTo>
                    <a:pt x="2658381" y="0"/>
                  </a:lnTo>
                  <a:lnTo>
                    <a:pt x="2659609" y="0"/>
                  </a:lnTo>
                  <a:lnTo>
                    <a:pt x="2660837" y="0"/>
                  </a:lnTo>
                  <a:lnTo>
                    <a:pt x="2662066" y="0"/>
                  </a:lnTo>
                  <a:lnTo>
                    <a:pt x="2663294" y="0"/>
                  </a:lnTo>
                  <a:lnTo>
                    <a:pt x="2664523" y="0"/>
                  </a:lnTo>
                  <a:lnTo>
                    <a:pt x="2665751" y="0"/>
                  </a:lnTo>
                  <a:lnTo>
                    <a:pt x="2666980" y="0"/>
                  </a:lnTo>
                  <a:lnTo>
                    <a:pt x="2668208" y="0"/>
                  </a:lnTo>
                  <a:lnTo>
                    <a:pt x="2669437" y="0"/>
                  </a:lnTo>
                  <a:lnTo>
                    <a:pt x="2670665" y="0"/>
                  </a:lnTo>
                  <a:lnTo>
                    <a:pt x="2671894" y="0"/>
                  </a:lnTo>
                  <a:lnTo>
                    <a:pt x="2673122" y="0"/>
                  </a:lnTo>
                  <a:lnTo>
                    <a:pt x="2674350" y="0"/>
                  </a:lnTo>
                  <a:lnTo>
                    <a:pt x="2675579" y="0"/>
                  </a:lnTo>
                  <a:lnTo>
                    <a:pt x="2676807" y="0"/>
                  </a:lnTo>
                  <a:lnTo>
                    <a:pt x="2678036" y="0"/>
                  </a:lnTo>
                  <a:lnTo>
                    <a:pt x="2679264" y="0"/>
                  </a:lnTo>
                  <a:lnTo>
                    <a:pt x="2680493" y="0"/>
                  </a:lnTo>
                  <a:lnTo>
                    <a:pt x="2681721" y="0"/>
                  </a:lnTo>
                  <a:lnTo>
                    <a:pt x="2682950" y="0"/>
                  </a:lnTo>
                  <a:lnTo>
                    <a:pt x="2684178" y="0"/>
                  </a:lnTo>
                  <a:lnTo>
                    <a:pt x="2685407" y="0"/>
                  </a:lnTo>
                  <a:lnTo>
                    <a:pt x="2686635" y="0"/>
                  </a:lnTo>
                  <a:lnTo>
                    <a:pt x="2687863" y="0"/>
                  </a:lnTo>
                  <a:lnTo>
                    <a:pt x="2689092" y="0"/>
                  </a:lnTo>
                  <a:lnTo>
                    <a:pt x="2690320" y="0"/>
                  </a:lnTo>
                  <a:lnTo>
                    <a:pt x="2691549" y="0"/>
                  </a:lnTo>
                  <a:lnTo>
                    <a:pt x="2692777" y="0"/>
                  </a:lnTo>
                  <a:lnTo>
                    <a:pt x="2694006" y="0"/>
                  </a:lnTo>
                  <a:lnTo>
                    <a:pt x="2695234" y="0"/>
                  </a:lnTo>
                  <a:lnTo>
                    <a:pt x="2696463" y="0"/>
                  </a:lnTo>
                  <a:lnTo>
                    <a:pt x="2697691" y="0"/>
                  </a:lnTo>
                  <a:lnTo>
                    <a:pt x="2698920" y="0"/>
                  </a:lnTo>
                  <a:lnTo>
                    <a:pt x="2700148" y="0"/>
                  </a:lnTo>
                  <a:lnTo>
                    <a:pt x="2701377" y="0"/>
                  </a:lnTo>
                  <a:lnTo>
                    <a:pt x="2702605" y="0"/>
                  </a:lnTo>
                  <a:lnTo>
                    <a:pt x="2703833" y="0"/>
                  </a:lnTo>
                  <a:lnTo>
                    <a:pt x="2705062" y="0"/>
                  </a:lnTo>
                  <a:lnTo>
                    <a:pt x="2706290" y="0"/>
                  </a:lnTo>
                  <a:lnTo>
                    <a:pt x="2707519" y="0"/>
                  </a:lnTo>
                  <a:lnTo>
                    <a:pt x="2708747" y="0"/>
                  </a:lnTo>
                  <a:lnTo>
                    <a:pt x="2709976" y="0"/>
                  </a:lnTo>
                  <a:lnTo>
                    <a:pt x="2711204" y="0"/>
                  </a:lnTo>
                  <a:lnTo>
                    <a:pt x="2712433" y="0"/>
                  </a:lnTo>
                  <a:lnTo>
                    <a:pt x="2713661" y="0"/>
                  </a:lnTo>
                  <a:lnTo>
                    <a:pt x="2714890" y="0"/>
                  </a:lnTo>
                  <a:lnTo>
                    <a:pt x="2716118" y="0"/>
                  </a:lnTo>
                  <a:lnTo>
                    <a:pt x="2717346" y="0"/>
                  </a:lnTo>
                  <a:lnTo>
                    <a:pt x="2718575" y="0"/>
                  </a:lnTo>
                  <a:lnTo>
                    <a:pt x="2719803" y="0"/>
                  </a:lnTo>
                  <a:lnTo>
                    <a:pt x="2721032" y="0"/>
                  </a:lnTo>
                  <a:lnTo>
                    <a:pt x="2722260" y="0"/>
                  </a:lnTo>
                  <a:lnTo>
                    <a:pt x="2723489" y="0"/>
                  </a:lnTo>
                  <a:lnTo>
                    <a:pt x="2724717" y="0"/>
                  </a:lnTo>
                  <a:lnTo>
                    <a:pt x="2725946" y="0"/>
                  </a:lnTo>
                  <a:lnTo>
                    <a:pt x="2727174" y="0"/>
                  </a:lnTo>
                  <a:lnTo>
                    <a:pt x="2728403" y="0"/>
                  </a:lnTo>
                  <a:lnTo>
                    <a:pt x="2729631" y="0"/>
                  </a:lnTo>
                  <a:lnTo>
                    <a:pt x="2730859" y="0"/>
                  </a:lnTo>
                  <a:lnTo>
                    <a:pt x="2732088" y="0"/>
                  </a:lnTo>
                  <a:lnTo>
                    <a:pt x="2733316" y="0"/>
                  </a:lnTo>
                  <a:lnTo>
                    <a:pt x="2734545" y="0"/>
                  </a:lnTo>
                  <a:lnTo>
                    <a:pt x="2735773" y="0"/>
                  </a:lnTo>
                  <a:lnTo>
                    <a:pt x="2737002" y="0"/>
                  </a:lnTo>
                  <a:lnTo>
                    <a:pt x="2738230" y="0"/>
                  </a:lnTo>
                  <a:lnTo>
                    <a:pt x="2739459" y="0"/>
                  </a:lnTo>
                  <a:lnTo>
                    <a:pt x="2740687" y="0"/>
                  </a:lnTo>
                  <a:lnTo>
                    <a:pt x="2741916" y="0"/>
                  </a:lnTo>
                  <a:lnTo>
                    <a:pt x="2743144" y="0"/>
                  </a:lnTo>
                  <a:lnTo>
                    <a:pt x="2744372" y="0"/>
                  </a:lnTo>
                  <a:lnTo>
                    <a:pt x="2745601" y="0"/>
                  </a:lnTo>
                  <a:lnTo>
                    <a:pt x="2746829" y="0"/>
                  </a:lnTo>
                  <a:lnTo>
                    <a:pt x="2748058" y="0"/>
                  </a:lnTo>
                  <a:lnTo>
                    <a:pt x="2749286" y="0"/>
                  </a:lnTo>
                  <a:lnTo>
                    <a:pt x="2750515" y="0"/>
                  </a:lnTo>
                  <a:lnTo>
                    <a:pt x="2751743" y="0"/>
                  </a:lnTo>
                  <a:lnTo>
                    <a:pt x="2752972" y="0"/>
                  </a:lnTo>
                  <a:lnTo>
                    <a:pt x="2754200" y="0"/>
                  </a:lnTo>
                  <a:lnTo>
                    <a:pt x="2755429" y="0"/>
                  </a:lnTo>
                  <a:lnTo>
                    <a:pt x="2756657" y="0"/>
                  </a:lnTo>
                  <a:lnTo>
                    <a:pt x="2757886" y="0"/>
                  </a:lnTo>
                  <a:lnTo>
                    <a:pt x="2759114" y="0"/>
                  </a:lnTo>
                  <a:lnTo>
                    <a:pt x="2760342" y="0"/>
                  </a:lnTo>
                  <a:lnTo>
                    <a:pt x="2761571" y="0"/>
                  </a:lnTo>
                  <a:lnTo>
                    <a:pt x="2762799" y="0"/>
                  </a:lnTo>
                  <a:lnTo>
                    <a:pt x="2764028" y="0"/>
                  </a:lnTo>
                  <a:lnTo>
                    <a:pt x="2765256" y="0"/>
                  </a:lnTo>
                  <a:lnTo>
                    <a:pt x="2766485" y="0"/>
                  </a:lnTo>
                  <a:lnTo>
                    <a:pt x="2767713" y="0"/>
                  </a:lnTo>
                  <a:lnTo>
                    <a:pt x="2768942" y="0"/>
                  </a:lnTo>
                  <a:lnTo>
                    <a:pt x="2770170" y="0"/>
                  </a:lnTo>
                  <a:lnTo>
                    <a:pt x="2771399" y="0"/>
                  </a:lnTo>
                  <a:lnTo>
                    <a:pt x="2772627" y="0"/>
                  </a:lnTo>
                  <a:lnTo>
                    <a:pt x="2773855" y="0"/>
                  </a:lnTo>
                  <a:lnTo>
                    <a:pt x="2775084" y="0"/>
                  </a:lnTo>
                  <a:lnTo>
                    <a:pt x="2776312" y="0"/>
                  </a:lnTo>
                  <a:lnTo>
                    <a:pt x="2777541" y="0"/>
                  </a:lnTo>
                  <a:lnTo>
                    <a:pt x="2778769" y="0"/>
                  </a:lnTo>
                  <a:lnTo>
                    <a:pt x="2779998" y="0"/>
                  </a:lnTo>
                  <a:lnTo>
                    <a:pt x="2781226" y="0"/>
                  </a:lnTo>
                  <a:lnTo>
                    <a:pt x="2782455" y="0"/>
                  </a:lnTo>
                  <a:lnTo>
                    <a:pt x="2783683" y="0"/>
                  </a:lnTo>
                  <a:lnTo>
                    <a:pt x="2784912" y="0"/>
                  </a:lnTo>
                  <a:lnTo>
                    <a:pt x="2786140" y="0"/>
                  </a:lnTo>
                  <a:lnTo>
                    <a:pt x="2787368" y="0"/>
                  </a:lnTo>
                  <a:lnTo>
                    <a:pt x="2788597" y="0"/>
                  </a:lnTo>
                  <a:lnTo>
                    <a:pt x="2789825" y="0"/>
                  </a:lnTo>
                  <a:lnTo>
                    <a:pt x="2791054" y="0"/>
                  </a:lnTo>
                  <a:lnTo>
                    <a:pt x="2792282" y="0"/>
                  </a:lnTo>
                  <a:lnTo>
                    <a:pt x="2793511" y="0"/>
                  </a:lnTo>
                  <a:lnTo>
                    <a:pt x="2794739" y="0"/>
                  </a:lnTo>
                  <a:lnTo>
                    <a:pt x="2795968" y="0"/>
                  </a:lnTo>
                  <a:lnTo>
                    <a:pt x="2797196" y="0"/>
                  </a:lnTo>
                  <a:lnTo>
                    <a:pt x="2798425" y="0"/>
                  </a:lnTo>
                  <a:lnTo>
                    <a:pt x="2799653" y="0"/>
                  </a:lnTo>
                  <a:lnTo>
                    <a:pt x="2800882" y="0"/>
                  </a:lnTo>
                  <a:lnTo>
                    <a:pt x="2802110" y="0"/>
                  </a:lnTo>
                  <a:lnTo>
                    <a:pt x="2803338" y="0"/>
                  </a:lnTo>
                  <a:lnTo>
                    <a:pt x="2804567" y="0"/>
                  </a:lnTo>
                  <a:lnTo>
                    <a:pt x="2805795" y="0"/>
                  </a:lnTo>
                  <a:lnTo>
                    <a:pt x="2807024" y="0"/>
                  </a:lnTo>
                  <a:lnTo>
                    <a:pt x="2808252" y="0"/>
                  </a:lnTo>
                  <a:lnTo>
                    <a:pt x="2809481" y="0"/>
                  </a:lnTo>
                  <a:lnTo>
                    <a:pt x="2810709" y="0"/>
                  </a:lnTo>
                  <a:lnTo>
                    <a:pt x="2811938" y="0"/>
                  </a:lnTo>
                  <a:lnTo>
                    <a:pt x="2813166" y="0"/>
                  </a:lnTo>
                  <a:lnTo>
                    <a:pt x="2814395" y="0"/>
                  </a:lnTo>
                  <a:lnTo>
                    <a:pt x="2815623" y="0"/>
                  </a:lnTo>
                  <a:lnTo>
                    <a:pt x="2816851" y="0"/>
                  </a:lnTo>
                  <a:lnTo>
                    <a:pt x="2818080" y="0"/>
                  </a:lnTo>
                  <a:lnTo>
                    <a:pt x="2819308" y="0"/>
                  </a:lnTo>
                  <a:lnTo>
                    <a:pt x="2820537" y="0"/>
                  </a:lnTo>
                  <a:lnTo>
                    <a:pt x="2821765" y="0"/>
                  </a:lnTo>
                  <a:lnTo>
                    <a:pt x="2822994" y="0"/>
                  </a:lnTo>
                  <a:lnTo>
                    <a:pt x="2824222" y="0"/>
                  </a:lnTo>
                  <a:lnTo>
                    <a:pt x="2825451" y="0"/>
                  </a:lnTo>
                  <a:lnTo>
                    <a:pt x="2826679" y="0"/>
                  </a:lnTo>
                  <a:lnTo>
                    <a:pt x="2827908" y="0"/>
                  </a:lnTo>
                  <a:lnTo>
                    <a:pt x="2829136" y="0"/>
                  </a:lnTo>
                  <a:lnTo>
                    <a:pt x="2830364" y="0"/>
                  </a:lnTo>
                  <a:lnTo>
                    <a:pt x="2831593" y="0"/>
                  </a:lnTo>
                  <a:lnTo>
                    <a:pt x="2832821" y="0"/>
                  </a:lnTo>
                  <a:lnTo>
                    <a:pt x="2834050" y="0"/>
                  </a:lnTo>
                  <a:lnTo>
                    <a:pt x="2835278" y="0"/>
                  </a:lnTo>
                  <a:lnTo>
                    <a:pt x="2836507" y="0"/>
                  </a:lnTo>
                  <a:lnTo>
                    <a:pt x="2837735" y="0"/>
                  </a:lnTo>
                  <a:lnTo>
                    <a:pt x="2838964" y="0"/>
                  </a:lnTo>
                  <a:lnTo>
                    <a:pt x="2840192" y="0"/>
                  </a:lnTo>
                  <a:lnTo>
                    <a:pt x="2841421" y="0"/>
                  </a:lnTo>
                  <a:lnTo>
                    <a:pt x="2842649" y="0"/>
                  </a:lnTo>
                  <a:lnTo>
                    <a:pt x="2843878" y="0"/>
                  </a:lnTo>
                  <a:lnTo>
                    <a:pt x="2845106" y="0"/>
                  </a:lnTo>
                  <a:lnTo>
                    <a:pt x="2846334" y="0"/>
                  </a:lnTo>
                  <a:lnTo>
                    <a:pt x="2847563" y="0"/>
                  </a:lnTo>
                  <a:lnTo>
                    <a:pt x="2848791" y="0"/>
                  </a:lnTo>
                  <a:lnTo>
                    <a:pt x="2850020" y="0"/>
                  </a:lnTo>
                  <a:lnTo>
                    <a:pt x="2851248" y="0"/>
                  </a:lnTo>
                  <a:lnTo>
                    <a:pt x="2852477" y="0"/>
                  </a:lnTo>
                  <a:lnTo>
                    <a:pt x="2853705" y="0"/>
                  </a:lnTo>
                  <a:lnTo>
                    <a:pt x="2854934" y="0"/>
                  </a:lnTo>
                  <a:lnTo>
                    <a:pt x="2856162" y="0"/>
                  </a:lnTo>
                  <a:lnTo>
                    <a:pt x="2857391" y="0"/>
                  </a:lnTo>
                  <a:lnTo>
                    <a:pt x="2858619" y="0"/>
                  </a:lnTo>
                  <a:lnTo>
                    <a:pt x="2859847" y="0"/>
                  </a:lnTo>
                  <a:lnTo>
                    <a:pt x="2861076" y="0"/>
                  </a:lnTo>
                  <a:lnTo>
                    <a:pt x="2862304" y="0"/>
                  </a:lnTo>
                  <a:lnTo>
                    <a:pt x="2863533" y="0"/>
                  </a:lnTo>
                  <a:lnTo>
                    <a:pt x="2864761" y="0"/>
                  </a:lnTo>
                  <a:lnTo>
                    <a:pt x="2865990" y="0"/>
                  </a:lnTo>
                  <a:lnTo>
                    <a:pt x="2867218" y="0"/>
                  </a:lnTo>
                  <a:lnTo>
                    <a:pt x="2868447" y="0"/>
                  </a:lnTo>
                  <a:lnTo>
                    <a:pt x="2869675" y="0"/>
                  </a:lnTo>
                  <a:lnTo>
                    <a:pt x="2870904" y="0"/>
                  </a:lnTo>
                  <a:lnTo>
                    <a:pt x="2872132" y="0"/>
                  </a:lnTo>
                  <a:lnTo>
                    <a:pt x="2873360" y="0"/>
                  </a:lnTo>
                  <a:lnTo>
                    <a:pt x="2874589" y="0"/>
                  </a:lnTo>
                  <a:lnTo>
                    <a:pt x="2875817" y="0"/>
                  </a:lnTo>
                  <a:lnTo>
                    <a:pt x="2877046" y="0"/>
                  </a:lnTo>
                  <a:lnTo>
                    <a:pt x="2878274" y="0"/>
                  </a:lnTo>
                  <a:lnTo>
                    <a:pt x="2879503" y="0"/>
                  </a:lnTo>
                  <a:lnTo>
                    <a:pt x="2880731" y="0"/>
                  </a:lnTo>
                  <a:lnTo>
                    <a:pt x="2881960" y="0"/>
                  </a:lnTo>
                  <a:lnTo>
                    <a:pt x="2883188" y="0"/>
                  </a:lnTo>
                  <a:lnTo>
                    <a:pt x="2884417" y="0"/>
                  </a:lnTo>
                  <a:lnTo>
                    <a:pt x="2885645" y="0"/>
                  </a:lnTo>
                  <a:lnTo>
                    <a:pt x="2886874" y="0"/>
                  </a:lnTo>
                  <a:lnTo>
                    <a:pt x="2888102" y="0"/>
                  </a:lnTo>
                  <a:lnTo>
                    <a:pt x="2889330" y="0"/>
                  </a:lnTo>
                  <a:lnTo>
                    <a:pt x="2890559" y="0"/>
                  </a:lnTo>
                  <a:lnTo>
                    <a:pt x="2891787" y="0"/>
                  </a:lnTo>
                  <a:lnTo>
                    <a:pt x="2893016" y="0"/>
                  </a:lnTo>
                  <a:lnTo>
                    <a:pt x="2894244" y="0"/>
                  </a:lnTo>
                  <a:lnTo>
                    <a:pt x="2895473" y="0"/>
                  </a:lnTo>
                  <a:lnTo>
                    <a:pt x="2896701" y="0"/>
                  </a:lnTo>
                  <a:lnTo>
                    <a:pt x="2897930" y="0"/>
                  </a:lnTo>
                  <a:lnTo>
                    <a:pt x="2899158" y="0"/>
                  </a:lnTo>
                  <a:lnTo>
                    <a:pt x="2900387" y="0"/>
                  </a:lnTo>
                  <a:lnTo>
                    <a:pt x="2901615" y="0"/>
                  </a:lnTo>
                  <a:lnTo>
                    <a:pt x="2902843" y="0"/>
                  </a:lnTo>
                  <a:lnTo>
                    <a:pt x="2904072" y="0"/>
                  </a:lnTo>
                  <a:lnTo>
                    <a:pt x="2905300" y="0"/>
                  </a:lnTo>
                  <a:lnTo>
                    <a:pt x="2906529" y="0"/>
                  </a:lnTo>
                  <a:lnTo>
                    <a:pt x="2907757" y="0"/>
                  </a:lnTo>
                  <a:lnTo>
                    <a:pt x="2908986" y="0"/>
                  </a:lnTo>
                  <a:lnTo>
                    <a:pt x="2910214" y="0"/>
                  </a:lnTo>
                  <a:lnTo>
                    <a:pt x="2911443" y="0"/>
                  </a:lnTo>
                  <a:lnTo>
                    <a:pt x="2912671" y="0"/>
                  </a:lnTo>
                  <a:lnTo>
                    <a:pt x="2913900" y="0"/>
                  </a:lnTo>
                  <a:lnTo>
                    <a:pt x="2915128" y="0"/>
                  </a:lnTo>
                  <a:lnTo>
                    <a:pt x="2916356" y="0"/>
                  </a:lnTo>
                  <a:lnTo>
                    <a:pt x="2917585" y="0"/>
                  </a:lnTo>
                  <a:lnTo>
                    <a:pt x="2918813" y="0"/>
                  </a:lnTo>
                  <a:lnTo>
                    <a:pt x="2920042" y="0"/>
                  </a:lnTo>
                  <a:lnTo>
                    <a:pt x="2921270" y="0"/>
                  </a:lnTo>
                  <a:lnTo>
                    <a:pt x="2922499" y="0"/>
                  </a:lnTo>
                  <a:lnTo>
                    <a:pt x="2923727" y="0"/>
                  </a:lnTo>
                  <a:lnTo>
                    <a:pt x="2924956" y="0"/>
                  </a:lnTo>
                  <a:lnTo>
                    <a:pt x="2926184" y="0"/>
                  </a:lnTo>
                  <a:lnTo>
                    <a:pt x="2927413" y="0"/>
                  </a:lnTo>
                  <a:lnTo>
                    <a:pt x="2928641" y="0"/>
                  </a:lnTo>
                  <a:lnTo>
                    <a:pt x="2929870" y="0"/>
                  </a:lnTo>
                  <a:lnTo>
                    <a:pt x="2931098" y="0"/>
                  </a:lnTo>
                  <a:lnTo>
                    <a:pt x="2932326" y="0"/>
                  </a:lnTo>
                  <a:lnTo>
                    <a:pt x="2933555" y="0"/>
                  </a:lnTo>
                  <a:lnTo>
                    <a:pt x="2934783" y="0"/>
                  </a:lnTo>
                  <a:lnTo>
                    <a:pt x="2936012" y="0"/>
                  </a:lnTo>
                  <a:lnTo>
                    <a:pt x="2937240" y="0"/>
                  </a:lnTo>
                  <a:lnTo>
                    <a:pt x="2938469" y="0"/>
                  </a:lnTo>
                  <a:lnTo>
                    <a:pt x="2939697" y="0"/>
                  </a:lnTo>
                  <a:lnTo>
                    <a:pt x="2940926" y="0"/>
                  </a:lnTo>
                  <a:lnTo>
                    <a:pt x="2942154" y="0"/>
                  </a:lnTo>
                  <a:lnTo>
                    <a:pt x="2943383" y="0"/>
                  </a:lnTo>
                  <a:lnTo>
                    <a:pt x="2944611" y="0"/>
                  </a:lnTo>
                  <a:lnTo>
                    <a:pt x="2945839" y="0"/>
                  </a:lnTo>
                  <a:lnTo>
                    <a:pt x="2947068" y="0"/>
                  </a:lnTo>
                  <a:lnTo>
                    <a:pt x="2948296" y="0"/>
                  </a:lnTo>
                  <a:lnTo>
                    <a:pt x="2949525" y="0"/>
                  </a:lnTo>
                  <a:lnTo>
                    <a:pt x="2950753" y="0"/>
                  </a:lnTo>
                  <a:lnTo>
                    <a:pt x="2951982" y="0"/>
                  </a:lnTo>
                  <a:lnTo>
                    <a:pt x="2953210" y="0"/>
                  </a:lnTo>
                  <a:lnTo>
                    <a:pt x="2954439" y="0"/>
                  </a:lnTo>
                  <a:lnTo>
                    <a:pt x="2955667" y="0"/>
                  </a:lnTo>
                  <a:lnTo>
                    <a:pt x="2956896" y="0"/>
                  </a:lnTo>
                  <a:lnTo>
                    <a:pt x="2958124" y="0"/>
                  </a:lnTo>
                  <a:lnTo>
                    <a:pt x="2959352" y="0"/>
                  </a:lnTo>
                  <a:lnTo>
                    <a:pt x="2960581" y="0"/>
                  </a:lnTo>
                  <a:lnTo>
                    <a:pt x="2961809" y="0"/>
                  </a:lnTo>
                  <a:lnTo>
                    <a:pt x="2963038" y="0"/>
                  </a:lnTo>
                  <a:lnTo>
                    <a:pt x="2964266" y="0"/>
                  </a:lnTo>
                  <a:lnTo>
                    <a:pt x="2965495" y="0"/>
                  </a:lnTo>
                  <a:lnTo>
                    <a:pt x="2966723" y="0"/>
                  </a:lnTo>
                  <a:lnTo>
                    <a:pt x="2967952" y="0"/>
                  </a:lnTo>
                  <a:lnTo>
                    <a:pt x="2969180" y="0"/>
                  </a:lnTo>
                  <a:lnTo>
                    <a:pt x="2970409" y="0"/>
                  </a:lnTo>
                  <a:lnTo>
                    <a:pt x="2971637" y="0"/>
                  </a:lnTo>
                  <a:lnTo>
                    <a:pt x="2972866" y="0"/>
                  </a:lnTo>
                  <a:lnTo>
                    <a:pt x="2974094" y="0"/>
                  </a:lnTo>
                  <a:lnTo>
                    <a:pt x="2975322" y="0"/>
                  </a:lnTo>
                  <a:lnTo>
                    <a:pt x="2976551" y="0"/>
                  </a:lnTo>
                  <a:lnTo>
                    <a:pt x="2977779" y="0"/>
                  </a:lnTo>
                  <a:lnTo>
                    <a:pt x="2979008" y="0"/>
                  </a:lnTo>
                  <a:lnTo>
                    <a:pt x="2980236" y="0"/>
                  </a:lnTo>
                  <a:lnTo>
                    <a:pt x="2981465" y="0"/>
                  </a:lnTo>
                  <a:lnTo>
                    <a:pt x="2982693" y="0"/>
                  </a:lnTo>
                  <a:lnTo>
                    <a:pt x="2983922" y="0"/>
                  </a:lnTo>
                  <a:lnTo>
                    <a:pt x="2985150" y="0"/>
                  </a:lnTo>
                  <a:lnTo>
                    <a:pt x="2986379" y="0"/>
                  </a:lnTo>
                  <a:lnTo>
                    <a:pt x="2987607" y="0"/>
                  </a:lnTo>
                  <a:lnTo>
                    <a:pt x="2988835" y="0"/>
                  </a:lnTo>
                  <a:lnTo>
                    <a:pt x="2990064" y="0"/>
                  </a:lnTo>
                  <a:lnTo>
                    <a:pt x="2991292" y="0"/>
                  </a:lnTo>
                  <a:lnTo>
                    <a:pt x="2992521" y="0"/>
                  </a:lnTo>
                  <a:lnTo>
                    <a:pt x="2993749" y="0"/>
                  </a:lnTo>
                  <a:lnTo>
                    <a:pt x="2994978" y="0"/>
                  </a:lnTo>
                  <a:lnTo>
                    <a:pt x="2996206" y="0"/>
                  </a:lnTo>
                  <a:lnTo>
                    <a:pt x="2997435" y="0"/>
                  </a:lnTo>
                  <a:lnTo>
                    <a:pt x="2998663" y="0"/>
                  </a:lnTo>
                  <a:lnTo>
                    <a:pt x="2999892" y="0"/>
                  </a:lnTo>
                  <a:lnTo>
                    <a:pt x="3001120" y="0"/>
                  </a:lnTo>
                  <a:lnTo>
                    <a:pt x="3002348" y="0"/>
                  </a:lnTo>
                  <a:lnTo>
                    <a:pt x="3003577" y="0"/>
                  </a:lnTo>
                  <a:lnTo>
                    <a:pt x="3004805" y="0"/>
                  </a:lnTo>
                  <a:lnTo>
                    <a:pt x="3006034" y="0"/>
                  </a:lnTo>
                  <a:lnTo>
                    <a:pt x="3007262" y="0"/>
                  </a:lnTo>
                  <a:lnTo>
                    <a:pt x="3008491" y="0"/>
                  </a:lnTo>
                  <a:lnTo>
                    <a:pt x="3009719" y="0"/>
                  </a:lnTo>
                  <a:lnTo>
                    <a:pt x="3010948" y="0"/>
                  </a:lnTo>
                  <a:lnTo>
                    <a:pt x="3012176" y="0"/>
                  </a:lnTo>
                  <a:lnTo>
                    <a:pt x="3013405" y="0"/>
                  </a:lnTo>
                  <a:lnTo>
                    <a:pt x="3014633" y="0"/>
                  </a:lnTo>
                  <a:lnTo>
                    <a:pt x="3015862" y="0"/>
                  </a:lnTo>
                  <a:lnTo>
                    <a:pt x="3017090" y="0"/>
                  </a:lnTo>
                  <a:lnTo>
                    <a:pt x="3018318" y="0"/>
                  </a:lnTo>
                  <a:lnTo>
                    <a:pt x="3019547" y="0"/>
                  </a:lnTo>
                  <a:lnTo>
                    <a:pt x="3020775" y="0"/>
                  </a:lnTo>
                  <a:lnTo>
                    <a:pt x="3022004" y="0"/>
                  </a:lnTo>
                  <a:lnTo>
                    <a:pt x="3023232" y="0"/>
                  </a:lnTo>
                  <a:lnTo>
                    <a:pt x="3024461" y="0"/>
                  </a:lnTo>
                  <a:lnTo>
                    <a:pt x="3025689" y="0"/>
                  </a:lnTo>
                  <a:lnTo>
                    <a:pt x="3026918" y="0"/>
                  </a:lnTo>
                  <a:lnTo>
                    <a:pt x="3028146" y="0"/>
                  </a:lnTo>
                  <a:lnTo>
                    <a:pt x="3029375" y="0"/>
                  </a:lnTo>
                  <a:lnTo>
                    <a:pt x="3030603" y="0"/>
                  </a:lnTo>
                  <a:lnTo>
                    <a:pt x="3031831" y="0"/>
                  </a:lnTo>
                  <a:lnTo>
                    <a:pt x="3033060" y="0"/>
                  </a:lnTo>
                  <a:lnTo>
                    <a:pt x="3034288" y="0"/>
                  </a:lnTo>
                  <a:lnTo>
                    <a:pt x="3035517" y="0"/>
                  </a:lnTo>
                  <a:lnTo>
                    <a:pt x="3036745" y="0"/>
                  </a:lnTo>
                  <a:lnTo>
                    <a:pt x="3037974" y="0"/>
                  </a:lnTo>
                  <a:lnTo>
                    <a:pt x="3039202" y="0"/>
                  </a:lnTo>
                  <a:lnTo>
                    <a:pt x="3040431" y="0"/>
                  </a:lnTo>
                  <a:lnTo>
                    <a:pt x="3041659" y="0"/>
                  </a:lnTo>
                  <a:lnTo>
                    <a:pt x="3042888" y="0"/>
                  </a:lnTo>
                  <a:lnTo>
                    <a:pt x="3044116" y="0"/>
                  </a:lnTo>
                  <a:lnTo>
                    <a:pt x="3045344" y="0"/>
                  </a:lnTo>
                  <a:lnTo>
                    <a:pt x="3046573" y="0"/>
                  </a:lnTo>
                  <a:lnTo>
                    <a:pt x="3047801" y="0"/>
                  </a:lnTo>
                  <a:lnTo>
                    <a:pt x="3049030" y="0"/>
                  </a:lnTo>
                  <a:lnTo>
                    <a:pt x="3050258" y="0"/>
                  </a:lnTo>
                  <a:lnTo>
                    <a:pt x="3051487" y="0"/>
                  </a:lnTo>
                  <a:lnTo>
                    <a:pt x="3052715" y="0"/>
                  </a:lnTo>
                  <a:lnTo>
                    <a:pt x="3053944" y="0"/>
                  </a:lnTo>
                  <a:lnTo>
                    <a:pt x="3055172" y="0"/>
                  </a:lnTo>
                  <a:lnTo>
                    <a:pt x="3056401" y="0"/>
                  </a:lnTo>
                  <a:lnTo>
                    <a:pt x="3057629" y="0"/>
                  </a:lnTo>
                  <a:lnTo>
                    <a:pt x="3058857" y="0"/>
                  </a:lnTo>
                  <a:lnTo>
                    <a:pt x="3060086" y="0"/>
                  </a:lnTo>
                  <a:lnTo>
                    <a:pt x="3061314" y="0"/>
                  </a:lnTo>
                  <a:lnTo>
                    <a:pt x="3062543" y="0"/>
                  </a:lnTo>
                  <a:lnTo>
                    <a:pt x="3063771" y="0"/>
                  </a:lnTo>
                  <a:lnTo>
                    <a:pt x="3065000" y="0"/>
                  </a:lnTo>
                  <a:lnTo>
                    <a:pt x="3066228" y="0"/>
                  </a:lnTo>
                  <a:lnTo>
                    <a:pt x="3067457" y="0"/>
                  </a:lnTo>
                  <a:lnTo>
                    <a:pt x="3068685" y="0"/>
                  </a:lnTo>
                  <a:lnTo>
                    <a:pt x="3069914" y="0"/>
                  </a:lnTo>
                  <a:lnTo>
                    <a:pt x="3071142" y="0"/>
                  </a:lnTo>
                  <a:lnTo>
                    <a:pt x="3072371" y="0"/>
                  </a:lnTo>
                  <a:lnTo>
                    <a:pt x="3073599" y="0"/>
                  </a:lnTo>
                  <a:lnTo>
                    <a:pt x="3074827" y="0"/>
                  </a:lnTo>
                  <a:lnTo>
                    <a:pt x="3076056" y="0"/>
                  </a:lnTo>
                  <a:lnTo>
                    <a:pt x="3077284" y="0"/>
                  </a:lnTo>
                  <a:lnTo>
                    <a:pt x="3078513" y="0"/>
                  </a:lnTo>
                  <a:lnTo>
                    <a:pt x="3079741" y="0"/>
                  </a:lnTo>
                  <a:lnTo>
                    <a:pt x="3080970" y="0"/>
                  </a:lnTo>
                  <a:lnTo>
                    <a:pt x="3082198" y="0"/>
                  </a:lnTo>
                  <a:lnTo>
                    <a:pt x="3083427" y="0"/>
                  </a:lnTo>
                  <a:lnTo>
                    <a:pt x="3084655" y="0"/>
                  </a:lnTo>
                  <a:lnTo>
                    <a:pt x="3085884" y="0"/>
                  </a:lnTo>
                  <a:lnTo>
                    <a:pt x="3087112" y="0"/>
                  </a:lnTo>
                  <a:lnTo>
                    <a:pt x="3088340" y="0"/>
                  </a:lnTo>
                  <a:lnTo>
                    <a:pt x="3089569" y="0"/>
                  </a:lnTo>
                  <a:lnTo>
                    <a:pt x="3090797" y="0"/>
                  </a:lnTo>
                  <a:lnTo>
                    <a:pt x="3092026" y="0"/>
                  </a:lnTo>
                  <a:lnTo>
                    <a:pt x="3093254" y="0"/>
                  </a:lnTo>
                  <a:lnTo>
                    <a:pt x="3094483" y="0"/>
                  </a:lnTo>
                  <a:lnTo>
                    <a:pt x="3095711" y="0"/>
                  </a:lnTo>
                  <a:lnTo>
                    <a:pt x="3096940" y="0"/>
                  </a:lnTo>
                  <a:lnTo>
                    <a:pt x="3098168" y="0"/>
                  </a:lnTo>
                  <a:lnTo>
                    <a:pt x="3099397" y="0"/>
                  </a:lnTo>
                  <a:lnTo>
                    <a:pt x="3100625" y="0"/>
                  </a:lnTo>
                  <a:lnTo>
                    <a:pt x="3101853" y="0"/>
                  </a:lnTo>
                  <a:lnTo>
                    <a:pt x="3103082" y="0"/>
                  </a:lnTo>
                  <a:lnTo>
                    <a:pt x="3104310" y="0"/>
                  </a:lnTo>
                  <a:lnTo>
                    <a:pt x="3105539" y="0"/>
                  </a:lnTo>
                  <a:lnTo>
                    <a:pt x="3106767" y="0"/>
                  </a:lnTo>
                  <a:lnTo>
                    <a:pt x="3107996" y="0"/>
                  </a:lnTo>
                  <a:lnTo>
                    <a:pt x="3109224" y="0"/>
                  </a:lnTo>
                  <a:lnTo>
                    <a:pt x="3110453" y="0"/>
                  </a:lnTo>
                  <a:lnTo>
                    <a:pt x="3111681" y="0"/>
                  </a:lnTo>
                  <a:lnTo>
                    <a:pt x="3112910" y="0"/>
                  </a:lnTo>
                  <a:lnTo>
                    <a:pt x="3114138" y="0"/>
                  </a:lnTo>
                  <a:lnTo>
                    <a:pt x="3115367" y="0"/>
                  </a:lnTo>
                  <a:lnTo>
                    <a:pt x="3116595" y="0"/>
                  </a:lnTo>
                  <a:lnTo>
                    <a:pt x="3117823" y="0"/>
                  </a:lnTo>
                  <a:lnTo>
                    <a:pt x="3119052" y="0"/>
                  </a:lnTo>
                  <a:lnTo>
                    <a:pt x="3120280" y="0"/>
                  </a:lnTo>
                  <a:lnTo>
                    <a:pt x="3121509" y="0"/>
                  </a:lnTo>
                  <a:lnTo>
                    <a:pt x="3122737" y="0"/>
                  </a:lnTo>
                  <a:lnTo>
                    <a:pt x="3123966" y="0"/>
                  </a:lnTo>
                  <a:lnTo>
                    <a:pt x="3125194" y="0"/>
                  </a:lnTo>
                  <a:lnTo>
                    <a:pt x="3126423" y="0"/>
                  </a:lnTo>
                  <a:lnTo>
                    <a:pt x="3127651" y="0"/>
                  </a:lnTo>
                  <a:lnTo>
                    <a:pt x="3128880" y="0"/>
                  </a:lnTo>
                  <a:lnTo>
                    <a:pt x="3130108" y="0"/>
                  </a:lnTo>
                  <a:lnTo>
                    <a:pt x="3131336" y="0"/>
                  </a:lnTo>
                  <a:lnTo>
                    <a:pt x="3132565" y="0"/>
                  </a:lnTo>
                  <a:lnTo>
                    <a:pt x="3133793" y="0"/>
                  </a:lnTo>
                  <a:lnTo>
                    <a:pt x="3135022" y="0"/>
                  </a:lnTo>
                  <a:lnTo>
                    <a:pt x="3136250" y="0"/>
                  </a:lnTo>
                  <a:lnTo>
                    <a:pt x="3137479" y="0"/>
                  </a:lnTo>
                  <a:lnTo>
                    <a:pt x="3138707" y="0"/>
                  </a:lnTo>
                  <a:lnTo>
                    <a:pt x="3139936" y="0"/>
                  </a:lnTo>
                  <a:lnTo>
                    <a:pt x="3141164" y="0"/>
                  </a:lnTo>
                  <a:lnTo>
                    <a:pt x="3142393" y="0"/>
                  </a:lnTo>
                  <a:lnTo>
                    <a:pt x="3143621" y="0"/>
                  </a:lnTo>
                  <a:lnTo>
                    <a:pt x="3144849" y="0"/>
                  </a:lnTo>
                  <a:lnTo>
                    <a:pt x="3146078" y="0"/>
                  </a:lnTo>
                  <a:lnTo>
                    <a:pt x="3147306" y="0"/>
                  </a:lnTo>
                  <a:lnTo>
                    <a:pt x="3148535" y="0"/>
                  </a:lnTo>
                  <a:lnTo>
                    <a:pt x="3149763" y="0"/>
                  </a:lnTo>
                  <a:lnTo>
                    <a:pt x="3150992" y="0"/>
                  </a:lnTo>
                  <a:lnTo>
                    <a:pt x="3152220" y="0"/>
                  </a:lnTo>
                  <a:lnTo>
                    <a:pt x="3153449" y="0"/>
                  </a:lnTo>
                  <a:lnTo>
                    <a:pt x="3154677" y="0"/>
                  </a:lnTo>
                  <a:lnTo>
                    <a:pt x="3155906" y="0"/>
                  </a:lnTo>
                  <a:lnTo>
                    <a:pt x="3157134" y="0"/>
                  </a:lnTo>
                  <a:lnTo>
                    <a:pt x="3158363" y="0"/>
                  </a:lnTo>
                  <a:lnTo>
                    <a:pt x="3159591" y="0"/>
                  </a:lnTo>
                  <a:lnTo>
                    <a:pt x="3160819" y="0"/>
                  </a:lnTo>
                  <a:lnTo>
                    <a:pt x="3162048" y="0"/>
                  </a:lnTo>
                  <a:lnTo>
                    <a:pt x="3163276" y="0"/>
                  </a:lnTo>
                  <a:lnTo>
                    <a:pt x="3164505" y="0"/>
                  </a:lnTo>
                  <a:lnTo>
                    <a:pt x="3165733" y="0"/>
                  </a:lnTo>
                  <a:lnTo>
                    <a:pt x="3166962" y="0"/>
                  </a:lnTo>
                  <a:lnTo>
                    <a:pt x="3168190" y="0"/>
                  </a:lnTo>
                  <a:lnTo>
                    <a:pt x="3169419" y="0"/>
                  </a:lnTo>
                  <a:lnTo>
                    <a:pt x="3170647" y="0"/>
                  </a:lnTo>
                  <a:lnTo>
                    <a:pt x="3171876" y="0"/>
                  </a:lnTo>
                  <a:lnTo>
                    <a:pt x="3173104" y="0"/>
                  </a:lnTo>
                  <a:lnTo>
                    <a:pt x="3174332" y="0"/>
                  </a:lnTo>
                  <a:lnTo>
                    <a:pt x="3175561" y="0"/>
                  </a:lnTo>
                  <a:lnTo>
                    <a:pt x="3176789" y="0"/>
                  </a:lnTo>
                  <a:lnTo>
                    <a:pt x="3178018" y="0"/>
                  </a:lnTo>
                  <a:lnTo>
                    <a:pt x="3179246" y="0"/>
                  </a:lnTo>
                  <a:lnTo>
                    <a:pt x="3180475" y="0"/>
                  </a:lnTo>
                  <a:lnTo>
                    <a:pt x="3181703" y="0"/>
                  </a:lnTo>
                  <a:lnTo>
                    <a:pt x="3182932" y="0"/>
                  </a:lnTo>
                  <a:lnTo>
                    <a:pt x="3184160" y="0"/>
                  </a:lnTo>
                  <a:lnTo>
                    <a:pt x="3185389" y="0"/>
                  </a:lnTo>
                  <a:lnTo>
                    <a:pt x="3186617" y="0"/>
                  </a:lnTo>
                  <a:lnTo>
                    <a:pt x="3187845" y="0"/>
                  </a:lnTo>
                  <a:lnTo>
                    <a:pt x="3189074" y="0"/>
                  </a:lnTo>
                  <a:lnTo>
                    <a:pt x="3190302" y="0"/>
                  </a:lnTo>
                  <a:lnTo>
                    <a:pt x="3191531" y="0"/>
                  </a:lnTo>
                  <a:lnTo>
                    <a:pt x="3192759" y="0"/>
                  </a:lnTo>
                  <a:lnTo>
                    <a:pt x="3193988" y="0"/>
                  </a:lnTo>
                  <a:lnTo>
                    <a:pt x="3195216" y="0"/>
                  </a:lnTo>
                  <a:lnTo>
                    <a:pt x="3196445" y="0"/>
                  </a:lnTo>
                  <a:lnTo>
                    <a:pt x="3197673" y="0"/>
                  </a:lnTo>
                  <a:lnTo>
                    <a:pt x="3198902" y="0"/>
                  </a:lnTo>
                  <a:lnTo>
                    <a:pt x="3200130" y="0"/>
                  </a:lnTo>
                  <a:lnTo>
                    <a:pt x="3201359" y="0"/>
                  </a:lnTo>
                  <a:lnTo>
                    <a:pt x="3202587" y="0"/>
                  </a:lnTo>
                  <a:lnTo>
                    <a:pt x="3203815" y="0"/>
                  </a:lnTo>
                  <a:lnTo>
                    <a:pt x="3205044" y="0"/>
                  </a:lnTo>
                  <a:lnTo>
                    <a:pt x="3206272" y="0"/>
                  </a:lnTo>
                  <a:lnTo>
                    <a:pt x="3207501" y="0"/>
                  </a:lnTo>
                  <a:lnTo>
                    <a:pt x="3208729" y="0"/>
                  </a:lnTo>
                  <a:lnTo>
                    <a:pt x="3209958" y="0"/>
                  </a:lnTo>
                  <a:lnTo>
                    <a:pt x="3211186" y="0"/>
                  </a:lnTo>
                  <a:lnTo>
                    <a:pt x="3212415" y="0"/>
                  </a:lnTo>
                  <a:lnTo>
                    <a:pt x="3213643" y="0"/>
                  </a:lnTo>
                  <a:lnTo>
                    <a:pt x="3214872" y="0"/>
                  </a:lnTo>
                  <a:lnTo>
                    <a:pt x="3216100" y="0"/>
                  </a:lnTo>
                  <a:lnTo>
                    <a:pt x="3217328" y="0"/>
                  </a:lnTo>
                  <a:lnTo>
                    <a:pt x="3218557" y="0"/>
                  </a:lnTo>
                  <a:lnTo>
                    <a:pt x="3219785" y="0"/>
                  </a:lnTo>
                  <a:lnTo>
                    <a:pt x="3221014" y="0"/>
                  </a:lnTo>
                  <a:lnTo>
                    <a:pt x="3222242" y="0"/>
                  </a:lnTo>
                  <a:lnTo>
                    <a:pt x="3223471" y="0"/>
                  </a:lnTo>
                  <a:lnTo>
                    <a:pt x="3224699" y="0"/>
                  </a:lnTo>
                  <a:lnTo>
                    <a:pt x="3225928" y="0"/>
                  </a:lnTo>
                  <a:lnTo>
                    <a:pt x="3227156" y="0"/>
                  </a:lnTo>
                  <a:lnTo>
                    <a:pt x="3228385" y="0"/>
                  </a:lnTo>
                  <a:lnTo>
                    <a:pt x="3229613" y="0"/>
                  </a:lnTo>
                  <a:lnTo>
                    <a:pt x="3230841" y="0"/>
                  </a:lnTo>
                  <a:lnTo>
                    <a:pt x="3232070" y="0"/>
                  </a:lnTo>
                  <a:lnTo>
                    <a:pt x="3233298" y="0"/>
                  </a:lnTo>
                  <a:lnTo>
                    <a:pt x="3234527" y="0"/>
                  </a:lnTo>
                  <a:lnTo>
                    <a:pt x="3235755" y="0"/>
                  </a:lnTo>
                  <a:lnTo>
                    <a:pt x="3236984" y="0"/>
                  </a:lnTo>
                  <a:lnTo>
                    <a:pt x="3238212" y="0"/>
                  </a:lnTo>
                  <a:lnTo>
                    <a:pt x="3239441" y="0"/>
                  </a:lnTo>
                  <a:lnTo>
                    <a:pt x="3240669" y="0"/>
                  </a:lnTo>
                  <a:lnTo>
                    <a:pt x="3241898" y="0"/>
                  </a:lnTo>
                  <a:lnTo>
                    <a:pt x="3243126" y="0"/>
                  </a:lnTo>
                  <a:lnTo>
                    <a:pt x="3244355" y="0"/>
                  </a:lnTo>
                  <a:lnTo>
                    <a:pt x="3245583" y="0"/>
                  </a:lnTo>
                  <a:lnTo>
                    <a:pt x="3246811" y="0"/>
                  </a:lnTo>
                  <a:lnTo>
                    <a:pt x="3248040" y="0"/>
                  </a:lnTo>
                  <a:lnTo>
                    <a:pt x="3249268" y="0"/>
                  </a:lnTo>
                  <a:lnTo>
                    <a:pt x="3250497" y="0"/>
                  </a:lnTo>
                  <a:lnTo>
                    <a:pt x="3251725" y="0"/>
                  </a:lnTo>
                  <a:lnTo>
                    <a:pt x="3252954" y="0"/>
                  </a:lnTo>
                  <a:lnTo>
                    <a:pt x="3254182" y="0"/>
                  </a:lnTo>
                  <a:lnTo>
                    <a:pt x="3255411" y="0"/>
                  </a:lnTo>
                  <a:lnTo>
                    <a:pt x="3256639" y="0"/>
                  </a:lnTo>
                  <a:lnTo>
                    <a:pt x="3257868" y="0"/>
                  </a:lnTo>
                  <a:lnTo>
                    <a:pt x="3259096" y="0"/>
                  </a:lnTo>
                  <a:lnTo>
                    <a:pt x="3260324" y="0"/>
                  </a:lnTo>
                  <a:lnTo>
                    <a:pt x="3261553" y="0"/>
                  </a:lnTo>
                  <a:lnTo>
                    <a:pt x="3262781" y="0"/>
                  </a:lnTo>
                  <a:lnTo>
                    <a:pt x="3264010" y="0"/>
                  </a:lnTo>
                  <a:lnTo>
                    <a:pt x="3265238" y="0"/>
                  </a:lnTo>
                  <a:lnTo>
                    <a:pt x="3266467" y="0"/>
                  </a:lnTo>
                  <a:lnTo>
                    <a:pt x="3267695" y="0"/>
                  </a:lnTo>
                  <a:lnTo>
                    <a:pt x="3268924" y="0"/>
                  </a:lnTo>
                  <a:lnTo>
                    <a:pt x="3270152" y="0"/>
                  </a:lnTo>
                  <a:lnTo>
                    <a:pt x="3271381" y="0"/>
                  </a:lnTo>
                  <a:lnTo>
                    <a:pt x="3272609" y="0"/>
                  </a:lnTo>
                  <a:lnTo>
                    <a:pt x="3273837" y="0"/>
                  </a:lnTo>
                  <a:lnTo>
                    <a:pt x="3275066" y="0"/>
                  </a:lnTo>
                  <a:lnTo>
                    <a:pt x="3276294" y="0"/>
                  </a:lnTo>
                  <a:lnTo>
                    <a:pt x="3277523" y="0"/>
                  </a:lnTo>
                  <a:lnTo>
                    <a:pt x="3278751" y="0"/>
                  </a:lnTo>
                  <a:lnTo>
                    <a:pt x="3279980" y="0"/>
                  </a:lnTo>
                  <a:lnTo>
                    <a:pt x="3281208" y="0"/>
                  </a:lnTo>
                  <a:lnTo>
                    <a:pt x="3282437" y="0"/>
                  </a:lnTo>
                  <a:lnTo>
                    <a:pt x="3283665" y="0"/>
                  </a:lnTo>
                  <a:lnTo>
                    <a:pt x="3284894" y="0"/>
                  </a:lnTo>
                  <a:lnTo>
                    <a:pt x="3286122" y="0"/>
                  </a:lnTo>
                  <a:lnTo>
                    <a:pt x="3287351" y="0"/>
                  </a:lnTo>
                  <a:lnTo>
                    <a:pt x="3288579" y="0"/>
                  </a:lnTo>
                  <a:lnTo>
                    <a:pt x="3289807" y="0"/>
                  </a:lnTo>
                  <a:lnTo>
                    <a:pt x="3291036" y="0"/>
                  </a:lnTo>
                  <a:lnTo>
                    <a:pt x="3292264" y="0"/>
                  </a:lnTo>
                  <a:lnTo>
                    <a:pt x="3293493" y="0"/>
                  </a:lnTo>
                  <a:lnTo>
                    <a:pt x="3294721" y="0"/>
                  </a:lnTo>
                  <a:lnTo>
                    <a:pt x="3295950" y="0"/>
                  </a:lnTo>
                  <a:lnTo>
                    <a:pt x="3297178" y="0"/>
                  </a:lnTo>
                  <a:lnTo>
                    <a:pt x="3298407" y="0"/>
                  </a:lnTo>
                  <a:lnTo>
                    <a:pt x="3299635" y="0"/>
                  </a:lnTo>
                  <a:lnTo>
                    <a:pt x="3300864" y="0"/>
                  </a:lnTo>
                  <a:lnTo>
                    <a:pt x="3302092" y="0"/>
                  </a:lnTo>
                  <a:lnTo>
                    <a:pt x="3303320" y="0"/>
                  </a:lnTo>
                  <a:lnTo>
                    <a:pt x="3304549" y="0"/>
                  </a:lnTo>
                  <a:lnTo>
                    <a:pt x="3305777" y="0"/>
                  </a:lnTo>
                  <a:lnTo>
                    <a:pt x="3307006" y="0"/>
                  </a:lnTo>
                  <a:lnTo>
                    <a:pt x="3308234" y="0"/>
                  </a:lnTo>
                  <a:lnTo>
                    <a:pt x="3309463" y="0"/>
                  </a:lnTo>
                  <a:lnTo>
                    <a:pt x="3310691" y="0"/>
                  </a:lnTo>
                  <a:lnTo>
                    <a:pt x="3311920" y="0"/>
                  </a:lnTo>
                  <a:lnTo>
                    <a:pt x="3313148" y="0"/>
                  </a:lnTo>
                  <a:lnTo>
                    <a:pt x="3314377" y="0"/>
                  </a:lnTo>
                  <a:lnTo>
                    <a:pt x="3315605" y="0"/>
                  </a:lnTo>
                  <a:lnTo>
                    <a:pt x="3316833" y="0"/>
                  </a:lnTo>
                  <a:lnTo>
                    <a:pt x="3318062" y="0"/>
                  </a:lnTo>
                  <a:lnTo>
                    <a:pt x="3319290" y="0"/>
                  </a:lnTo>
                  <a:lnTo>
                    <a:pt x="3320519" y="0"/>
                  </a:lnTo>
                  <a:lnTo>
                    <a:pt x="3321747" y="0"/>
                  </a:lnTo>
                  <a:lnTo>
                    <a:pt x="3322976" y="0"/>
                  </a:lnTo>
                  <a:lnTo>
                    <a:pt x="3324204" y="0"/>
                  </a:lnTo>
                  <a:lnTo>
                    <a:pt x="3325433" y="0"/>
                  </a:lnTo>
                  <a:lnTo>
                    <a:pt x="3326661" y="0"/>
                  </a:lnTo>
                  <a:lnTo>
                    <a:pt x="3327890" y="0"/>
                  </a:lnTo>
                  <a:lnTo>
                    <a:pt x="3329118" y="0"/>
                  </a:lnTo>
                  <a:lnTo>
                    <a:pt x="3330347" y="0"/>
                  </a:lnTo>
                  <a:lnTo>
                    <a:pt x="3331575" y="0"/>
                  </a:lnTo>
                  <a:lnTo>
                    <a:pt x="3332803" y="0"/>
                  </a:lnTo>
                  <a:lnTo>
                    <a:pt x="3334032" y="0"/>
                  </a:lnTo>
                  <a:lnTo>
                    <a:pt x="3335260" y="0"/>
                  </a:lnTo>
                  <a:lnTo>
                    <a:pt x="3336489" y="0"/>
                  </a:lnTo>
                  <a:lnTo>
                    <a:pt x="3337717" y="0"/>
                  </a:lnTo>
                  <a:lnTo>
                    <a:pt x="3338946" y="0"/>
                  </a:lnTo>
                  <a:lnTo>
                    <a:pt x="3340174" y="0"/>
                  </a:lnTo>
                  <a:lnTo>
                    <a:pt x="3341403" y="0"/>
                  </a:lnTo>
                  <a:lnTo>
                    <a:pt x="3342631" y="0"/>
                  </a:lnTo>
                  <a:lnTo>
                    <a:pt x="3343860" y="0"/>
                  </a:lnTo>
                  <a:lnTo>
                    <a:pt x="3345088" y="0"/>
                  </a:lnTo>
                  <a:lnTo>
                    <a:pt x="3346316" y="0"/>
                  </a:lnTo>
                  <a:lnTo>
                    <a:pt x="3347545" y="0"/>
                  </a:lnTo>
                  <a:lnTo>
                    <a:pt x="3348773" y="0"/>
                  </a:lnTo>
                  <a:lnTo>
                    <a:pt x="3350002" y="0"/>
                  </a:lnTo>
                  <a:lnTo>
                    <a:pt x="3351230" y="0"/>
                  </a:lnTo>
                  <a:lnTo>
                    <a:pt x="3352459" y="0"/>
                  </a:lnTo>
                  <a:lnTo>
                    <a:pt x="3353687" y="0"/>
                  </a:lnTo>
                  <a:lnTo>
                    <a:pt x="3354916" y="0"/>
                  </a:lnTo>
                  <a:lnTo>
                    <a:pt x="3356144" y="0"/>
                  </a:lnTo>
                  <a:lnTo>
                    <a:pt x="3357373" y="0"/>
                  </a:lnTo>
                  <a:lnTo>
                    <a:pt x="3358601" y="0"/>
                  </a:lnTo>
                  <a:lnTo>
                    <a:pt x="3359829" y="0"/>
                  </a:lnTo>
                  <a:lnTo>
                    <a:pt x="3361058" y="0"/>
                  </a:lnTo>
                  <a:lnTo>
                    <a:pt x="3362286" y="0"/>
                  </a:lnTo>
                  <a:lnTo>
                    <a:pt x="3363515" y="0"/>
                  </a:lnTo>
                  <a:lnTo>
                    <a:pt x="3364743" y="0"/>
                  </a:lnTo>
                  <a:lnTo>
                    <a:pt x="3365972" y="0"/>
                  </a:lnTo>
                  <a:lnTo>
                    <a:pt x="3367200" y="0"/>
                  </a:lnTo>
                  <a:lnTo>
                    <a:pt x="3368429" y="0"/>
                  </a:lnTo>
                  <a:lnTo>
                    <a:pt x="3369657" y="0"/>
                  </a:lnTo>
                  <a:lnTo>
                    <a:pt x="3370886" y="0"/>
                  </a:lnTo>
                  <a:lnTo>
                    <a:pt x="3372114" y="0"/>
                  </a:lnTo>
                  <a:lnTo>
                    <a:pt x="3373342" y="0"/>
                  </a:lnTo>
                  <a:lnTo>
                    <a:pt x="3374571" y="0"/>
                  </a:lnTo>
                  <a:lnTo>
                    <a:pt x="3375799" y="0"/>
                  </a:lnTo>
                  <a:lnTo>
                    <a:pt x="3377028" y="0"/>
                  </a:lnTo>
                  <a:lnTo>
                    <a:pt x="3378256" y="0"/>
                  </a:lnTo>
                  <a:lnTo>
                    <a:pt x="3379485" y="0"/>
                  </a:lnTo>
                  <a:lnTo>
                    <a:pt x="3380713" y="0"/>
                  </a:lnTo>
                  <a:lnTo>
                    <a:pt x="3381942" y="0"/>
                  </a:lnTo>
                  <a:lnTo>
                    <a:pt x="3383170" y="0"/>
                  </a:lnTo>
                  <a:lnTo>
                    <a:pt x="3384399" y="0"/>
                  </a:lnTo>
                  <a:lnTo>
                    <a:pt x="3385627" y="0"/>
                  </a:lnTo>
                  <a:lnTo>
                    <a:pt x="3386856" y="0"/>
                  </a:lnTo>
                  <a:lnTo>
                    <a:pt x="3388084" y="0"/>
                  </a:lnTo>
                  <a:lnTo>
                    <a:pt x="3389312" y="0"/>
                  </a:lnTo>
                  <a:lnTo>
                    <a:pt x="3390541" y="0"/>
                  </a:lnTo>
                  <a:lnTo>
                    <a:pt x="3391769" y="0"/>
                  </a:lnTo>
                  <a:lnTo>
                    <a:pt x="3392998" y="0"/>
                  </a:lnTo>
                  <a:lnTo>
                    <a:pt x="3394226" y="0"/>
                  </a:lnTo>
                  <a:lnTo>
                    <a:pt x="3395455" y="0"/>
                  </a:lnTo>
                  <a:lnTo>
                    <a:pt x="3396683" y="0"/>
                  </a:lnTo>
                  <a:lnTo>
                    <a:pt x="3397912" y="0"/>
                  </a:lnTo>
                  <a:lnTo>
                    <a:pt x="3399140" y="0"/>
                  </a:lnTo>
                  <a:lnTo>
                    <a:pt x="3400369" y="0"/>
                  </a:lnTo>
                  <a:lnTo>
                    <a:pt x="3401597" y="0"/>
                  </a:lnTo>
                  <a:lnTo>
                    <a:pt x="3402825" y="0"/>
                  </a:lnTo>
                  <a:lnTo>
                    <a:pt x="3404054" y="0"/>
                  </a:lnTo>
                  <a:lnTo>
                    <a:pt x="3405282" y="0"/>
                  </a:lnTo>
                  <a:lnTo>
                    <a:pt x="3406511" y="0"/>
                  </a:lnTo>
                  <a:lnTo>
                    <a:pt x="3407739" y="0"/>
                  </a:lnTo>
                  <a:lnTo>
                    <a:pt x="3408968" y="0"/>
                  </a:lnTo>
                  <a:lnTo>
                    <a:pt x="3410196" y="0"/>
                  </a:lnTo>
                  <a:lnTo>
                    <a:pt x="3411425" y="0"/>
                  </a:lnTo>
                  <a:lnTo>
                    <a:pt x="3412653" y="0"/>
                  </a:lnTo>
                  <a:lnTo>
                    <a:pt x="3413882" y="0"/>
                  </a:lnTo>
                  <a:lnTo>
                    <a:pt x="3415110" y="0"/>
                  </a:lnTo>
                  <a:lnTo>
                    <a:pt x="3416338" y="0"/>
                  </a:lnTo>
                  <a:lnTo>
                    <a:pt x="3417567" y="0"/>
                  </a:lnTo>
                  <a:lnTo>
                    <a:pt x="3418795" y="0"/>
                  </a:lnTo>
                  <a:lnTo>
                    <a:pt x="3420024" y="0"/>
                  </a:lnTo>
                  <a:lnTo>
                    <a:pt x="3421252" y="0"/>
                  </a:lnTo>
                  <a:lnTo>
                    <a:pt x="3422481" y="0"/>
                  </a:lnTo>
                  <a:lnTo>
                    <a:pt x="3423709" y="0"/>
                  </a:lnTo>
                  <a:lnTo>
                    <a:pt x="3424938" y="0"/>
                  </a:lnTo>
                  <a:lnTo>
                    <a:pt x="3426166" y="0"/>
                  </a:lnTo>
                  <a:lnTo>
                    <a:pt x="3427395" y="0"/>
                  </a:lnTo>
                  <a:lnTo>
                    <a:pt x="3428623" y="0"/>
                  </a:lnTo>
                  <a:lnTo>
                    <a:pt x="3429852" y="0"/>
                  </a:lnTo>
                  <a:lnTo>
                    <a:pt x="3431080" y="0"/>
                  </a:lnTo>
                  <a:lnTo>
                    <a:pt x="3432308" y="0"/>
                  </a:lnTo>
                  <a:lnTo>
                    <a:pt x="3433537" y="0"/>
                  </a:lnTo>
                  <a:lnTo>
                    <a:pt x="3434765" y="0"/>
                  </a:lnTo>
                  <a:lnTo>
                    <a:pt x="3435994" y="0"/>
                  </a:lnTo>
                  <a:lnTo>
                    <a:pt x="3437222" y="0"/>
                  </a:lnTo>
                  <a:lnTo>
                    <a:pt x="3438451" y="0"/>
                  </a:lnTo>
                  <a:lnTo>
                    <a:pt x="3439679" y="0"/>
                  </a:lnTo>
                  <a:lnTo>
                    <a:pt x="3440908" y="0"/>
                  </a:lnTo>
                  <a:lnTo>
                    <a:pt x="3442136" y="0"/>
                  </a:lnTo>
                  <a:lnTo>
                    <a:pt x="3443365" y="0"/>
                  </a:lnTo>
                  <a:lnTo>
                    <a:pt x="3444593" y="0"/>
                  </a:lnTo>
                  <a:lnTo>
                    <a:pt x="3445821" y="0"/>
                  </a:lnTo>
                  <a:lnTo>
                    <a:pt x="3447050" y="0"/>
                  </a:lnTo>
                  <a:lnTo>
                    <a:pt x="3448278" y="0"/>
                  </a:lnTo>
                  <a:lnTo>
                    <a:pt x="3449507" y="0"/>
                  </a:lnTo>
                  <a:lnTo>
                    <a:pt x="3450735" y="0"/>
                  </a:lnTo>
                  <a:lnTo>
                    <a:pt x="3451964" y="0"/>
                  </a:lnTo>
                  <a:lnTo>
                    <a:pt x="3453192" y="0"/>
                  </a:lnTo>
                  <a:lnTo>
                    <a:pt x="3454421" y="0"/>
                  </a:lnTo>
                  <a:lnTo>
                    <a:pt x="3455649" y="0"/>
                  </a:lnTo>
                  <a:lnTo>
                    <a:pt x="3456878" y="0"/>
                  </a:lnTo>
                  <a:lnTo>
                    <a:pt x="3458106" y="0"/>
                  </a:lnTo>
                  <a:lnTo>
                    <a:pt x="3459334" y="0"/>
                  </a:lnTo>
                  <a:lnTo>
                    <a:pt x="3460563" y="0"/>
                  </a:lnTo>
                  <a:lnTo>
                    <a:pt x="3461791" y="0"/>
                  </a:lnTo>
                  <a:lnTo>
                    <a:pt x="3463020" y="0"/>
                  </a:lnTo>
                  <a:lnTo>
                    <a:pt x="3464248" y="0"/>
                  </a:lnTo>
                  <a:lnTo>
                    <a:pt x="3465477" y="0"/>
                  </a:lnTo>
                  <a:lnTo>
                    <a:pt x="3466705" y="0"/>
                  </a:lnTo>
                  <a:lnTo>
                    <a:pt x="3467934" y="0"/>
                  </a:lnTo>
                  <a:lnTo>
                    <a:pt x="3469162" y="0"/>
                  </a:lnTo>
                  <a:lnTo>
                    <a:pt x="3470391" y="0"/>
                  </a:lnTo>
                  <a:lnTo>
                    <a:pt x="3471619" y="0"/>
                  </a:lnTo>
                  <a:lnTo>
                    <a:pt x="3472848" y="0"/>
                  </a:lnTo>
                  <a:lnTo>
                    <a:pt x="3474076" y="0"/>
                  </a:lnTo>
                  <a:lnTo>
                    <a:pt x="3475304" y="0"/>
                  </a:lnTo>
                  <a:lnTo>
                    <a:pt x="3476533" y="0"/>
                  </a:lnTo>
                  <a:lnTo>
                    <a:pt x="3477761" y="0"/>
                  </a:lnTo>
                  <a:lnTo>
                    <a:pt x="3478990" y="0"/>
                  </a:lnTo>
                  <a:lnTo>
                    <a:pt x="3480218" y="0"/>
                  </a:lnTo>
                  <a:lnTo>
                    <a:pt x="3481447" y="0"/>
                  </a:lnTo>
                  <a:lnTo>
                    <a:pt x="3482675" y="0"/>
                  </a:lnTo>
                  <a:lnTo>
                    <a:pt x="3483904" y="0"/>
                  </a:lnTo>
                  <a:lnTo>
                    <a:pt x="3485132" y="0"/>
                  </a:lnTo>
                  <a:lnTo>
                    <a:pt x="3486361" y="0"/>
                  </a:lnTo>
                  <a:lnTo>
                    <a:pt x="3487589" y="0"/>
                  </a:lnTo>
                  <a:lnTo>
                    <a:pt x="3488817" y="0"/>
                  </a:lnTo>
                  <a:lnTo>
                    <a:pt x="3490046" y="0"/>
                  </a:lnTo>
                  <a:lnTo>
                    <a:pt x="3491274" y="0"/>
                  </a:lnTo>
                  <a:lnTo>
                    <a:pt x="3492503" y="0"/>
                  </a:lnTo>
                  <a:lnTo>
                    <a:pt x="3493731" y="0"/>
                  </a:lnTo>
                  <a:lnTo>
                    <a:pt x="3494960" y="0"/>
                  </a:lnTo>
                  <a:lnTo>
                    <a:pt x="3496188" y="0"/>
                  </a:lnTo>
                  <a:lnTo>
                    <a:pt x="3497417" y="0"/>
                  </a:lnTo>
                  <a:lnTo>
                    <a:pt x="3498645" y="0"/>
                  </a:lnTo>
                  <a:lnTo>
                    <a:pt x="3499874" y="0"/>
                  </a:lnTo>
                  <a:lnTo>
                    <a:pt x="3501102" y="0"/>
                  </a:lnTo>
                  <a:lnTo>
                    <a:pt x="3502330" y="0"/>
                  </a:lnTo>
                  <a:lnTo>
                    <a:pt x="3503559" y="0"/>
                  </a:lnTo>
                  <a:lnTo>
                    <a:pt x="3504787" y="0"/>
                  </a:lnTo>
                  <a:lnTo>
                    <a:pt x="3506016" y="0"/>
                  </a:lnTo>
                  <a:lnTo>
                    <a:pt x="3507244" y="0"/>
                  </a:lnTo>
                  <a:lnTo>
                    <a:pt x="3508473" y="0"/>
                  </a:lnTo>
                  <a:lnTo>
                    <a:pt x="3509701" y="0"/>
                  </a:lnTo>
                  <a:lnTo>
                    <a:pt x="3510930" y="0"/>
                  </a:lnTo>
                  <a:lnTo>
                    <a:pt x="3512158" y="0"/>
                  </a:lnTo>
                  <a:lnTo>
                    <a:pt x="3513387" y="0"/>
                  </a:lnTo>
                  <a:lnTo>
                    <a:pt x="3514615" y="0"/>
                  </a:lnTo>
                  <a:lnTo>
                    <a:pt x="3515844" y="0"/>
                  </a:lnTo>
                  <a:lnTo>
                    <a:pt x="3517072" y="0"/>
                  </a:lnTo>
                  <a:lnTo>
                    <a:pt x="3518300" y="0"/>
                  </a:lnTo>
                  <a:lnTo>
                    <a:pt x="3519529" y="0"/>
                  </a:lnTo>
                  <a:lnTo>
                    <a:pt x="3520757" y="0"/>
                  </a:lnTo>
                  <a:lnTo>
                    <a:pt x="3521986" y="0"/>
                  </a:lnTo>
                  <a:lnTo>
                    <a:pt x="3523214" y="0"/>
                  </a:lnTo>
                  <a:lnTo>
                    <a:pt x="3524443" y="0"/>
                  </a:lnTo>
                  <a:lnTo>
                    <a:pt x="3525671" y="0"/>
                  </a:lnTo>
                  <a:lnTo>
                    <a:pt x="3526900" y="0"/>
                  </a:lnTo>
                  <a:lnTo>
                    <a:pt x="3528128" y="0"/>
                  </a:lnTo>
                  <a:lnTo>
                    <a:pt x="3529357" y="0"/>
                  </a:lnTo>
                  <a:lnTo>
                    <a:pt x="3530585" y="0"/>
                  </a:lnTo>
                  <a:lnTo>
                    <a:pt x="3531813" y="0"/>
                  </a:lnTo>
                  <a:lnTo>
                    <a:pt x="3533042" y="0"/>
                  </a:lnTo>
                  <a:lnTo>
                    <a:pt x="3534270" y="0"/>
                  </a:lnTo>
                  <a:lnTo>
                    <a:pt x="3535499" y="0"/>
                  </a:lnTo>
                  <a:lnTo>
                    <a:pt x="3536727" y="0"/>
                  </a:lnTo>
                  <a:lnTo>
                    <a:pt x="3537956" y="0"/>
                  </a:lnTo>
                  <a:lnTo>
                    <a:pt x="3539184" y="0"/>
                  </a:lnTo>
                  <a:lnTo>
                    <a:pt x="3540413" y="0"/>
                  </a:lnTo>
                  <a:lnTo>
                    <a:pt x="3541641" y="0"/>
                  </a:lnTo>
                  <a:lnTo>
                    <a:pt x="3542870" y="0"/>
                  </a:lnTo>
                  <a:lnTo>
                    <a:pt x="3544098" y="0"/>
                  </a:lnTo>
                  <a:lnTo>
                    <a:pt x="3545326" y="0"/>
                  </a:lnTo>
                  <a:lnTo>
                    <a:pt x="3546555" y="0"/>
                  </a:lnTo>
                  <a:lnTo>
                    <a:pt x="3547783" y="0"/>
                  </a:lnTo>
                  <a:lnTo>
                    <a:pt x="3549012" y="0"/>
                  </a:lnTo>
                  <a:lnTo>
                    <a:pt x="3550240" y="0"/>
                  </a:lnTo>
                  <a:lnTo>
                    <a:pt x="3551469" y="0"/>
                  </a:lnTo>
                  <a:lnTo>
                    <a:pt x="3552697" y="0"/>
                  </a:lnTo>
                  <a:lnTo>
                    <a:pt x="3553926" y="0"/>
                  </a:lnTo>
                  <a:lnTo>
                    <a:pt x="3555154" y="0"/>
                  </a:lnTo>
                  <a:lnTo>
                    <a:pt x="3556383" y="0"/>
                  </a:lnTo>
                  <a:lnTo>
                    <a:pt x="3557611" y="0"/>
                  </a:lnTo>
                  <a:lnTo>
                    <a:pt x="3558840" y="0"/>
                  </a:lnTo>
                  <a:lnTo>
                    <a:pt x="3560068" y="0"/>
                  </a:lnTo>
                  <a:lnTo>
                    <a:pt x="3561296" y="0"/>
                  </a:lnTo>
                  <a:lnTo>
                    <a:pt x="3562525" y="0"/>
                  </a:lnTo>
                  <a:lnTo>
                    <a:pt x="3563753" y="0"/>
                  </a:lnTo>
                  <a:lnTo>
                    <a:pt x="3564982" y="0"/>
                  </a:lnTo>
                  <a:lnTo>
                    <a:pt x="3566210" y="0"/>
                  </a:lnTo>
                  <a:lnTo>
                    <a:pt x="3567439" y="0"/>
                  </a:lnTo>
                  <a:lnTo>
                    <a:pt x="3568667" y="0"/>
                  </a:lnTo>
                  <a:lnTo>
                    <a:pt x="3569896" y="0"/>
                  </a:lnTo>
                  <a:lnTo>
                    <a:pt x="3571124" y="0"/>
                  </a:lnTo>
                  <a:lnTo>
                    <a:pt x="3572353" y="0"/>
                  </a:lnTo>
                  <a:lnTo>
                    <a:pt x="3573581" y="0"/>
                  </a:lnTo>
                  <a:lnTo>
                    <a:pt x="3574809" y="0"/>
                  </a:lnTo>
                  <a:lnTo>
                    <a:pt x="3576038" y="0"/>
                  </a:lnTo>
                  <a:lnTo>
                    <a:pt x="3577266" y="0"/>
                  </a:lnTo>
                  <a:lnTo>
                    <a:pt x="3578495" y="0"/>
                  </a:lnTo>
                  <a:lnTo>
                    <a:pt x="3579723" y="0"/>
                  </a:lnTo>
                  <a:lnTo>
                    <a:pt x="3580952" y="0"/>
                  </a:lnTo>
                  <a:lnTo>
                    <a:pt x="3582180" y="0"/>
                  </a:lnTo>
                  <a:lnTo>
                    <a:pt x="3583409" y="0"/>
                  </a:lnTo>
                  <a:lnTo>
                    <a:pt x="3584637" y="0"/>
                  </a:lnTo>
                  <a:lnTo>
                    <a:pt x="3585866" y="0"/>
                  </a:lnTo>
                  <a:lnTo>
                    <a:pt x="3587094" y="0"/>
                  </a:lnTo>
                  <a:lnTo>
                    <a:pt x="3588322" y="0"/>
                  </a:lnTo>
                  <a:lnTo>
                    <a:pt x="3589551" y="0"/>
                  </a:lnTo>
                  <a:lnTo>
                    <a:pt x="3590779" y="0"/>
                  </a:lnTo>
                  <a:lnTo>
                    <a:pt x="3592008" y="0"/>
                  </a:lnTo>
                  <a:lnTo>
                    <a:pt x="3593236" y="0"/>
                  </a:lnTo>
                  <a:lnTo>
                    <a:pt x="3594465" y="0"/>
                  </a:lnTo>
                  <a:lnTo>
                    <a:pt x="3595693" y="0"/>
                  </a:lnTo>
                  <a:lnTo>
                    <a:pt x="3596922" y="0"/>
                  </a:lnTo>
                  <a:lnTo>
                    <a:pt x="3598150" y="0"/>
                  </a:lnTo>
                  <a:lnTo>
                    <a:pt x="3599379" y="0"/>
                  </a:lnTo>
                  <a:lnTo>
                    <a:pt x="3600607" y="0"/>
                  </a:lnTo>
                  <a:lnTo>
                    <a:pt x="3601836" y="0"/>
                  </a:lnTo>
                  <a:lnTo>
                    <a:pt x="3603064" y="0"/>
                  </a:lnTo>
                  <a:lnTo>
                    <a:pt x="3604292" y="0"/>
                  </a:lnTo>
                  <a:lnTo>
                    <a:pt x="3605521" y="0"/>
                  </a:lnTo>
                  <a:lnTo>
                    <a:pt x="3606749" y="0"/>
                  </a:lnTo>
                  <a:lnTo>
                    <a:pt x="3607978" y="0"/>
                  </a:lnTo>
                  <a:lnTo>
                    <a:pt x="3609206" y="0"/>
                  </a:lnTo>
                  <a:lnTo>
                    <a:pt x="3610435" y="0"/>
                  </a:lnTo>
                  <a:lnTo>
                    <a:pt x="3611663" y="0"/>
                  </a:lnTo>
                  <a:lnTo>
                    <a:pt x="3612892" y="0"/>
                  </a:lnTo>
                  <a:lnTo>
                    <a:pt x="3614120" y="0"/>
                  </a:lnTo>
                  <a:lnTo>
                    <a:pt x="3615349" y="0"/>
                  </a:lnTo>
                  <a:lnTo>
                    <a:pt x="3616577" y="0"/>
                  </a:lnTo>
                  <a:lnTo>
                    <a:pt x="3617805" y="0"/>
                  </a:lnTo>
                  <a:lnTo>
                    <a:pt x="3619034" y="0"/>
                  </a:lnTo>
                  <a:lnTo>
                    <a:pt x="3620262" y="0"/>
                  </a:lnTo>
                  <a:lnTo>
                    <a:pt x="3621491" y="0"/>
                  </a:lnTo>
                  <a:lnTo>
                    <a:pt x="3622719" y="0"/>
                  </a:lnTo>
                  <a:lnTo>
                    <a:pt x="3623948" y="0"/>
                  </a:lnTo>
                  <a:lnTo>
                    <a:pt x="3625176" y="0"/>
                  </a:lnTo>
                  <a:lnTo>
                    <a:pt x="3626405" y="0"/>
                  </a:lnTo>
                  <a:lnTo>
                    <a:pt x="3627633" y="0"/>
                  </a:lnTo>
                  <a:lnTo>
                    <a:pt x="3628862" y="0"/>
                  </a:lnTo>
                  <a:lnTo>
                    <a:pt x="3630090" y="0"/>
                  </a:lnTo>
                  <a:lnTo>
                    <a:pt x="3631318" y="0"/>
                  </a:lnTo>
                  <a:lnTo>
                    <a:pt x="3632547" y="0"/>
                  </a:lnTo>
                  <a:lnTo>
                    <a:pt x="3633775" y="0"/>
                  </a:lnTo>
                  <a:lnTo>
                    <a:pt x="3635004" y="0"/>
                  </a:lnTo>
                  <a:lnTo>
                    <a:pt x="3636232" y="0"/>
                  </a:lnTo>
                  <a:lnTo>
                    <a:pt x="3637461" y="0"/>
                  </a:lnTo>
                  <a:lnTo>
                    <a:pt x="3638689" y="0"/>
                  </a:lnTo>
                  <a:lnTo>
                    <a:pt x="3639918" y="0"/>
                  </a:lnTo>
                  <a:lnTo>
                    <a:pt x="3641146" y="0"/>
                  </a:lnTo>
                  <a:lnTo>
                    <a:pt x="3642375" y="0"/>
                  </a:lnTo>
                  <a:lnTo>
                    <a:pt x="3643603" y="0"/>
                  </a:lnTo>
                  <a:lnTo>
                    <a:pt x="3644831" y="0"/>
                  </a:lnTo>
                  <a:lnTo>
                    <a:pt x="3646060" y="0"/>
                  </a:lnTo>
                  <a:lnTo>
                    <a:pt x="3647288" y="0"/>
                  </a:lnTo>
                  <a:lnTo>
                    <a:pt x="3648517" y="0"/>
                  </a:lnTo>
                  <a:lnTo>
                    <a:pt x="3649745" y="0"/>
                  </a:lnTo>
                  <a:lnTo>
                    <a:pt x="3650974" y="0"/>
                  </a:lnTo>
                  <a:lnTo>
                    <a:pt x="3652202" y="0"/>
                  </a:lnTo>
                  <a:lnTo>
                    <a:pt x="3653431" y="0"/>
                  </a:lnTo>
                  <a:lnTo>
                    <a:pt x="3654659" y="0"/>
                  </a:lnTo>
                  <a:lnTo>
                    <a:pt x="3655888" y="0"/>
                  </a:lnTo>
                  <a:lnTo>
                    <a:pt x="3657116" y="0"/>
                  </a:lnTo>
                  <a:lnTo>
                    <a:pt x="3658345" y="0"/>
                  </a:lnTo>
                  <a:lnTo>
                    <a:pt x="3659573" y="0"/>
                  </a:lnTo>
                  <a:lnTo>
                    <a:pt x="3660801" y="0"/>
                  </a:lnTo>
                  <a:lnTo>
                    <a:pt x="3662030" y="0"/>
                  </a:lnTo>
                  <a:lnTo>
                    <a:pt x="3663258" y="0"/>
                  </a:lnTo>
                  <a:lnTo>
                    <a:pt x="3664487" y="0"/>
                  </a:lnTo>
                  <a:lnTo>
                    <a:pt x="3665715" y="0"/>
                  </a:lnTo>
                  <a:lnTo>
                    <a:pt x="3666944" y="0"/>
                  </a:lnTo>
                  <a:lnTo>
                    <a:pt x="3668172" y="0"/>
                  </a:lnTo>
                  <a:lnTo>
                    <a:pt x="3669401" y="0"/>
                  </a:lnTo>
                  <a:lnTo>
                    <a:pt x="3670629" y="0"/>
                  </a:lnTo>
                  <a:lnTo>
                    <a:pt x="3671858" y="0"/>
                  </a:lnTo>
                  <a:lnTo>
                    <a:pt x="3673086" y="0"/>
                  </a:lnTo>
                  <a:lnTo>
                    <a:pt x="3674314" y="0"/>
                  </a:lnTo>
                  <a:lnTo>
                    <a:pt x="3675543" y="0"/>
                  </a:lnTo>
                  <a:lnTo>
                    <a:pt x="3676771" y="0"/>
                  </a:lnTo>
                  <a:lnTo>
                    <a:pt x="3678000" y="0"/>
                  </a:lnTo>
                  <a:lnTo>
                    <a:pt x="3679228" y="0"/>
                  </a:lnTo>
                  <a:lnTo>
                    <a:pt x="3680457" y="0"/>
                  </a:lnTo>
                  <a:lnTo>
                    <a:pt x="3681685" y="0"/>
                  </a:lnTo>
                  <a:lnTo>
                    <a:pt x="3682914" y="0"/>
                  </a:lnTo>
                  <a:lnTo>
                    <a:pt x="3684142" y="0"/>
                  </a:lnTo>
                  <a:lnTo>
                    <a:pt x="3685371" y="0"/>
                  </a:lnTo>
                  <a:lnTo>
                    <a:pt x="3686599" y="0"/>
                  </a:lnTo>
                  <a:lnTo>
                    <a:pt x="3687827" y="0"/>
                  </a:lnTo>
                  <a:lnTo>
                    <a:pt x="3689056" y="0"/>
                  </a:lnTo>
                  <a:lnTo>
                    <a:pt x="3690284" y="0"/>
                  </a:lnTo>
                  <a:lnTo>
                    <a:pt x="3691513" y="0"/>
                  </a:lnTo>
                  <a:lnTo>
                    <a:pt x="3692741" y="0"/>
                  </a:lnTo>
                  <a:lnTo>
                    <a:pt x="3693970" y="0"/>
                  </a:lnTo>
                  <a:lnTo>
                    <a:pt x="3695198" y="0"/>
                  </a:lnTo>
                  <a:lnTo>
                    <a:pt x="3696427" y="0"/>
                  </a:lnTo>
                  <a:lnTo>
                    <a:pt x="3697655" y="0"/>
                  </a:lnTo>
                  <a:lnTo>
                    <a:pt x="3698884" y="0"/>
                  </a:lnTo>
                  <a:lnTo>
                    <a:pt x="3700112" y="0"/>
                  </a:lnTo>
                  <a:lnTo>
                    <a:pt x="3701341" y="0"/>
                  </a:lnTo>
                  <a:lnTo>
                    <a:pt x="3702569" y="0"/>
                  </a:lnTo>
                  <a:lnTo>
                    <a:pt x="3703797" y="0"/>
                  </a:lnTo>
                  <a:lnTo>
                    <a:pt x="3705026" y="0"/>
                  </a:lnTo>
                  <a:lnTo>
                    <a:pt x="3706254" y="0"/>
                  </a:lnTo>
                  <a:lnTo>
                    <a:pt x="3707483" y="0"/>
                  </a:lnTo>
                  <a:lnTo>
                    <a:pt x="3708711" y="0"/>
                  </a:lnTo>
                  <a:lnTo>
                    <a:pt x="3709940" y="0"/>
                  </a:lnTo>
                  <a:lnTo>
                    <a:pt x="3711168" y="0"/>
                  </a:lnTo>
                  <a:lnTo>
                    <a:pt x="3712397" y="0"/>
                  </a:lnTo>
                  <a:lnTo>
                    <a:pt x="3713625" y="0"/>
                  </a:lnTo>
                  <a:lnTo>
                    <a:pt x="3714854" y="0"/>
                  </a:lnTo>
                  <a:lnTo>
                    <a:pt x="3716082" y="0"/>
                  </a:lnTo>
                  <a:lnTo>
                    <a:pt x="3717310" y="0"/>
                  </a:lnTo>
                  <a:lnTo>
                    <a:pt x="3718539" y="0"/>
                  </a:lnTo>
                  <a:lnTo>
                    <a:pt x="3719767" y="0"/>
                  </a:lnTo>
                  <a:lnTo>
                    <a:pt x="3720996" y="0"/>
                  </a:lnTo>
                  <a:lnTo>
                    <a:pt x="3722224" y="0"/>
                  </a:lnTo>
                  <a:lnTo>
                    <a:pt x="3723453" y="0"/>
                  </a:lnTo>
                  <a:lnTo>
                    <a:pt x="3724681" y="0"/>
                  </a:lnTo>
                  <a:lnTo>
                    <a:pt x="3725910" y="0"/>
                  </a:lnTo>
                  <a:lnTo>
                    <a:pt x="3727138" y="0"/>
                  </a:lnTo>
                  <a:lnTo>
                    <a:pt x="3728367" y="0"/>
                  </a:lnTo>
                  <a:lnTo>
                    <a:pt x="3729595" y="0"/>
                  </a:lnTo>
                  <a:lnTo>
                    <a:pt x="3730823" y="0"/>
                  </a:lnTo>
                  <a:lnTo>
                    <a:pt x="3732052" y="0"/>
                  </a:lnTo>
                  <a:lnTo>
                    <a:pt x="3733280" y="0"/>
                  </a:lnTo>
                  <a:lnTo>
                    <a:pt x="3734509" y="0"/>
                  </a:lnTo>
                  <a:lnTo>
                    <a:pt x="3735737" y="0"/>
                  </a:lnTo>
                  <a:lnTo>
                    <a:pt x="3736966" y="0"/>
                  </a:lnTo>
                  <a:lnTo>
                    <a:pt x="3738194" y="0"/>
                  </a:lnTo>
                  <a:lnTo>
                    <a:pt x="3739423" y="0"/>
                  </a:lnTo>
                  <a:lnTo>
                    <a:pt x="3740651" y="0"/>
                  </a:lnTo>
                  <a:lnTo>
                    <a:pt x="3741880" y="0"/>
                  </a:lnTo>
                  <a:lnTo>
                    <a:pt x="3743108" y="0"/>
                  </a:lnTo>
                  <a:lnTo>
                    <a:pt x="3744337" y="0"/>
                  </a:lnTo>
                  <a:lnTo>
                    <a:pt x="3745565" y="0"/>
                  </a:lnTo>
                  <a:lnTo>
                    <a:pt x="3746793" y="0"/>
                  </a:lnTo>
                  <a:lnTo>
                    <a:pt x="3748022" y="0"/>
                  </a:lnTo>
                  <a:lnTo>
                    <a:pt x="3749250" y="0"/>
                  </a:lnTo>
                  <a:lnTo>
                    <a:pt x="3750479" y="0"/>
                  </a:lnTo>
                  <a:lnTo>
                    <a:pt x="3751707" y="0"/>
                  </a:lnTo>
                  <a:lnTo>
                    <a:pt x="3752936" y="0"/>
                  </a:lnTo>
                  <a:lnTo>
                    <a:pt x="3754164" y="0"/>
                  </a:lnTo>
                  <a:lnTo>
                    <a:pt x="3755393" y="0"/>
                  </a:lnTo>
                  <a:lnTo>
                    <a:pt x="3756621" y="0"/>
                  </a:lnTo>
                  <a:lnTo>
                    <a:pt x="3757850" y="0"/>
                  </a:lnTo>
                  <a:lnTo>
                    <a:pt x="3759078" y="0"/>
                  </a:lnTo>
                  <a:lnTo>
                    <a:pt x="3760306" y="0"/>
                  </a:lnTo>
                  <a:lnTo>
                    <a:pt x="3761535" y="0"/>
                  </a:lnTo>
                  <a:lnTo>
                    <a:pt x="3762763" y="0"/>
                  </a:lnTo>
                  <a:lnTo>
                    <a:pt x="3763992" y="0"/>
                  </a:lnTo>
                  <a:lnTo>
                    <a:pt x="3765220" y="0"/>
                  </a:lnTo>
                  <a:lnTo>
                    <a:pt x="3766449" y="0"/>
                  </a:lnTo>
                  <a:lnTo>
                    <a:pt x="3767677" y="0"/>
                  </a:lnTo>
                  <a:lnTo>
                    <a:pt x="3768906" y="0"/>
                  </a:lnTo>
                  <a:lnTo>
                    <a:pt x="3770134" y="0"/>
                  </a:lnTo>
                  <a:lnTo>
                    <a:pt x="3771363" y="0"/>
                  </a:lnTo>
                  <a:lnTo>
                    <a:pt x="3772591" y="0"/>
                  </a:lnTo>
                  <a:lnTo>
                    <a:pt x="3773819" y="0"/>
                  </a:lnTo>
                  <a:lnTo>
                    <a:pt x="3775048" y="0"/>
                  </a:lnTo>
                  <a:lnTo>
                    <a:pt x="3776276" y="0"/>
                  </a:lnTo>
                  <a:lnTo>
                    <a:pt x="3777505" y="0"/>
                  </a:lnTo>
                  <a:lnTo>
                    <a:pt x="3778733" y="0"/>
                  </a:lnTo>
                  <a:lnTo>
                    <a:pt x="3779962" y="0"/>
                  </a:lnTo>
                  <a:lnTo>
                    <a:pt x="3781190" y="0"/>
                  </a:lnTo>
                  <a:lnTo>
                    <a:pt x="3782419" y="0"/>
                  </a:lnTo>
                  <a:lnTo>
                    <a:pt x="3783647" y="0"/>
                  </a:lnTo>
                  <a:lnTo>
                    <a:pt x="3784876" y="0"/>
                  </a:lnTo>
                  <a:lnTo>
                    <a:pt x="3786104" y="0"/>
                  </a:lnTo>
                  <a:lnTo>
                    <a:pt x="3787333" y="0"/>
                  </a:lnTo>
                  <a:lnTo>
                    <a:pt x="3788561" y="0"/>
                  </a:lnTo>
                  <a:lnTo>
                    <a:pt x="3789789" y="0"/>
                  </a:lnTo>
                  <a:lnTo>
                    <a:pt x="3791018" y="0"/>
                  </a:lnTo>
                  <a:lnTo>
                    <a:pt x="3792246" y="0"/>
                  </a:lnTo>
                  <a:lnTo>
                    <a:pt x="3793475" y="0"/>
                  </a:lnTo>
                  <a:lnTo>
                    <a:pt x="3794703" y="0"/>
                  </a:lnTo>
                  <a:lnTo>
                    <a:pt x="3795932" y="0"/>
                  </a:lnTo>
                  <a:lnTo>
                    <a:pt x="3797160" y="0"/>
                  </a:lnTo>
                  <a:lnTo>
                    <a:pt x="3798389" y="0"/>
                  </a:lnTo>
                  <a:lnTo>
                    <a:pt x="3799617" y="0"/>
                  </a:lnTo>
                  <a:lnTo>
                    <a:pt x="3800846" y="0"/>
                  </a:lnTo>
                  <a:lnTo>
                    <a:pt x="3802074" y="0"/>
                  </a:lnTo>
                  <a:lnTo>
                    <a:pt x="3803302" y="0"/>
                  </a:lnTo>
                  <a:lnTo>
                    <a:pt x="3804531" y="0"/>
                  </a:lnTo>
                  <a:lnTo>
                    <a:pt x="3805759" y="0"/>
                  </a:lnTo>
                  <a:lnTo>
                    <a:pt x="3806988" y="0"/>
                  </a:lnTo>
                  <a:lnTo>
                    <a:pt x="3808216" y="0"/>
                  </a:lnTo>
                  <a:lnTo>
                    <a:pt x="3809445" y="0"/>
                  </a:lnTo>
                  <a:lnTo>
                    <a:pt x="3810673" y="0"/>
                  </a:lnTo>
                  <a:lnTo>
                    <a:pt x="3811902" y="0"/>
                  </a:lnTo>
                  <a:lnTo>
                    <a:pt x="3813130" y="0"/>
                  </a:lnTo>
                  <a:lnTo>
                    <a:pt x="3814359" y="0"/>
                  </a:lnTo>
                  <a:lnTo>
                    <a:pt x="3815587" y="0"/>
                  </a:lnTo>
                  <a:lnTo>
                    <a:pt x="3816815" y="0"/>
                  </a:lnTo>
                  <a:lnTo>
                    <a:pt x="3818044" y="0"/>
                  </a:lnTo>
                  <a:lnTo>
                    <a:pt x="3819272" y="0"/>
                  </a:lnTo>
                  <a:lnTo>
                    <a:pt x="3820501" y="0"/>
                  </a:lnTo>
                  <a:lnTo>
                    <a:pt x="3821729" y="0"/>
                  </a:lnTo>
                  <a:lnTo>
                    <a:pt x="3822958" y="0"/>
                  </a:lnTo>
                  <a:lnTo>
                    <a:pt x="3824186" y="0"/>
                  </a:lnTo>
                  <a:lnTo>
                    <a:pt x="3825415" y="0"/>
                  </a:lnTo>
                  <a:lnTo>
                    <a:pt x="3826643" y="0"/>
                  </a:lnTo>
                  <a:lnTo>
                    <a:pt x="3827872" y="0"/>
                  </a:lnTo>
                  <a:lnTo>
                    <a:pt x="3829100" y="0"/>
                  </a:lnTo>
                  <a:lnTo>
                    <a:pt x="3830329" y="0"/>
                  </a:lnTo>
                  <a:lnTo>
                    <a:pt x="3831557" y="0"/>
                  </a:lnTo>
                  <a:lnTo>
                    <a:pt x="3832785" y="0"/>
                  </a:lnTo>
                  <a:lnTo>
                    <a:pt x="3834014" y="0"/>
                  </a:lnTo>
                  <a:lnTo>
                    <a:pt x="3835242" y="0"/>
                  </a:lnTo>
                  <a:lnTo>
                    <a:pt x="3836471" y="0"/>
                  </a:lnTo>
                  <a:lnTo>
                    <a:pt x="3837699" y="0"/>
                  </a:lnTo>
                  <a:lnTo>
                    <a:pt x="3838928" y="0"/>
                  </a:lnTo>
                  <a:lnTo>
                    <a:pt x="3840156" y="0"/>
                  </a:lnTo>
                  <a:lnTo>
                    <a:pt x="3841385" y="0"/>
                  </a:lnTo>
                  <a:lnTo>
                    <a:pt x="3842613" y="0"/>
                  </a:lnTo>
                  <a:lnTo>
                    <a:pt x="3843842" y="0"/>
                  </a:lnTo>
                  <a:lnTo>
                    <a:pt x="3845070" y="0"/>
                  </a:lnTo>
                  <a:lnTo>
                    <a:pt x="3846298" y="0"/>
                  </a:lnTo>
                  <a:lnTo>
                    <a:pt x="3847527" y="0"/>
                  </a:lnTo>
                  <a:lnTo>
                    <a:pt x="3848755" y="0"/>
                  </a:lnTo>
                  <a:lnTo>
                    <a:pt x="3849984" y="0"/>
                  </a:lnTo>
                  <a:lnTo>
                    <a:pt x="3851212" y="0"/>
                  </a:lnTo>
                  <a:lnTo>
                    <a:pt x="3852441" y="0"/>
                  </a:lnTo>
                  <a:lnTo>
                    <a:pt x="3853669" y="0"/>
                  </a:lnTo>
                  <a:lnTo>
                    <a:pt x="3854898" y="0"/>
                  </a:lnTo>
                  <a:lnTo>
                    <a:pt x="3856126" y="0"/>
                  </a:lnTo>
                  <a:lnTo>
                    <a:pt x="3857355" y="0"/>
                  </a:lnTo>
                  <a:lnTo>
                    <a:pt x="3858583" y="0"/>
                  </a:lnTo>
                  <a:lnTo>
                    <a:pt x="3859811" y="0"/>
                  </a:lnTo>
                  <a:lnTo>
                    <a:pt x="3861040" y="0"/>
                  </a:lnTo>
                  <a:lnTo>
                    <a:pt x="3862268" y="0"/>
                  </a:lnTo>
                  <a:lnTo>
                    <a:pt x="3863497" y="0"/>
                  </a:lnTo>
                  <a:lnTo>
                    <a:pt x="3864725" y="0"/>
                  </a:lnTo>
                  <a:lnTo>
                    <a:pt x="3865954" y="0"/>
                  </a:lnTo>
                  <a:lnTo>
                    <a:pt x="3867182" y="0"/>
                  </a:lnTo>
                  <a:lnTo>
                    <a:pt x="3868411" y="0"/>
                  </a:lnTo>
                  <a:lnTo>
                    <a:pt x="3869639" y="0"/>
                  </a:lnTo>
                  <a:lnTo>
                    <a:pt x="3870868" y="0"/>
                  </a:lnTo>
                  <a:lnTo>
                    <a:pt x="3872096" y="0"/>
                  </a:lnTo>
                  <a:lnTo>
                    <a:pt x="3873325" y="0"/>
                  </a:lnTo>
                  <a:lnTo>
                    <a:pt x="3874553" y="0"/>
                  </a:lnTo>
                  <a:lnTo>
                    <a:pt x="3875781" y="0"/>
                  </a:lnTo>
                  <a:lnTo>
                    <a:pt x="3877010" y="0"/>
                  </a:lnTo>
                  <a:lnTo>
                    <a:pt x="3878238" y="0"/>
                  </a:lnTo>
                  <a:lnTo>
                    <a:pt x="3879467" y="0"/>
                  </a:lnTo>
                  <a:lnTo>
                    <a:pt x="3880695" y="0"/>
                  </a:lnTo>
                  <a:lnTo>
                    <a:pt x="3881924" y="0"/>
                  </a:lnTo>
                  <a:lnTo>
                    <a:pt x="3883152" y="0"/>
                  </a:lnTo>
                  <a:lnTo>
                    <a:pt x="3884381" y="0"/>
                  </a:lnTo>
                  <a:lnTo>
                    <a:pt x="3885609" y="0"/>
                  </a:lnTo>
                  <a:lnTo>
                    <a:pt x="3886838" y="0"/>
                  </a:lnTo>
                  <a:lnTo>
                    <a:pt x="3888066" y="0"/>
                  </a:lnTo>
                  <a:lnTo>
                    <a:pt x="3889294" y="0"/>
                  </a:lnTo>
                  <a:lnTo>
                    <a:pt x="3890523" y="0"/>
                  </a:lnTo>
                  <a:lnTo>
                    <a:pt x="3891751" y="0"/>
                  </a:lnTo>
                  <a:lnTo>
                    <a:pt x="3892980" y="0"/>
                  </a:lnTo>
                  <a:lnTo>
                    <a:pt x="3894208" y="0"/>
                  </a:lnTo>
                  <a:lnTo>
                    <a:pt x="3895437" y="0"/>
                  </a:lnTo>
                  <a:lnTo>
                    <a:pt x="3896665" y="0"/>
                  </a:lnTo>
                  <a:lnTo>
                    <a:pt x="3897894" y="0"/>
                  </a:lnTo>
                  <a:lnTo>
                    <a:pt x="3899122" y="0"/>
                  </a:lnTo>
                  <a:lnTo>
                    <a:pt x="3900351" y="0"/>
                  </a:lnTo>
                  <a:lnTo>
                    <a:pt x="3901579" y="0"/>
                  </a:lnTo>
                  <a:lnTo>
                    <a:pt x="3902807" y="0"/>
                  </a:lnTo>
                  <a:lnTo>
                    <a:pt x="3904036" y="0"/>
                  </a:lnTo>
                  <a:lnTo>
                    <a:pt x="3905264" y="0"/>
                  </a:lnTo>
                  <a:lnTo>
                    <a:pt x="3906493" y="0"/>
                  </a:lnTo>
                  <a:lnTo>
                    <a:pt x="3907721" y="0"/>
                  </a:lnTo>
                  <a:lnTo>
                    <a:pt x="3908950" y="0"/>
                  </a:lnTo>
                  <a:lnTo>
                    <a:pt x="3910178" y="0"/>
                  </a:lnTo>
                  <a:lnTo>
                    <a:pt x="3911407" y="0"/>
                  </a:lnTo>
                  <a:lnTo>
                    <a:pt x="3912635" y="0"/>
                  </a:lnTo>
                  <a:lnTo>
                    <a:pt x="3913864" y="0"/>
                  </a:lnTo>
                  <a:lnTo>
                    <a:pt x="3915092" y="0"/>
                  </a:lnTo>
                  <a:lnTo>
                    <a:pt x="3916321" y="0"/>
                  </a:lnTo>
                  <a:lnTo>
                    <a:pt x="3917549" y="0"/>
                  </a:lnTo>
                  <a:lnTo>
                    <a:pt x="3918777" y="0"/>
                  </a:lnTo>
                  <a:lnTo>
                    <a:pt x="3920006" y="0"/>
                  </a:lnTo>
                  <a:lnTo>
                    <a:pt x="3921234" y="0"/>
                  </a:lnTo>
                  <a:lnTo>
                    <a:pt x="3922463" y="0"/>
                  </a:lnTo>
                  <a:lnTo>
                    <a:pt x="3923691" y="0"/>
                  </a:lnTo>
                  <a:lnTo>
                    <a:pt x="3924920" y="0"/>
                  </a:lnTo>
                  <a:lnTo>
                    <a:pt x="3926148" y="0"/>
                  </a:lnTo>
                  <a:lnTo>
                    <a:pt x="3927377" y="0"/>
                  </a:lnTo>
                  <a:lnTo>
                    <a:pt x="3928605" y="0"/>
                  </a:lnTo>
                  <a:lnTo>
                    <a:pt x="3929834" y="0"/>
                  </a:lnTo>
                  <a:lnTo>
                    <a:pt x="3931062" y="0"/>
                  </a:lnTo>
                  <a:lnTo>
                    <a:pt x="3932290" y="0"/>
                  </a:lnTo>
                  <a:lnTo>
                    <a:pt x="3933519" y="0"/>
                  </a:lnTo>
                  <a:lnTo>
                    <a:pt x="3934747" y="0"/>
                  </a:lnTo>
                  <a:lnTo>
                    <a:pt x="3935976" y="0"/>
                  </a:lnTo>
                  <a:lnTo>
                    <a:pt x="3937204" y="0"/>
                  </a:lnTo>
                  <a:lnTo>
                    <a:pt x="3938433" y="0"/>
                  </a:lnTo>
                  <a:lnTo>
                    <a:pt x="3939661" y="0"/>
                  </a:lnTo>
                  <a:lnTo>
                    <a:pt x="3940890" y="0"/>
                  </a:lnTo>
                  <a:lnTo>
                    <a:pt x="3942118" y="0"/>
                  </a:lnTo>
                  <a:lnTo>
                    <a:pt x="3943347" y="0"/>
                  </a:lnTo>
                  <a:lnTo>
                    <a:pt x="3944575" y="0"/>
                  </a:lnTo>
                  <a:lnTo>
                    <a:pt x="3945803" y="0"/>
                  </a:lnTo>
                  <a:lnTo>
                    <a:pt x="3947032" y="0"/>
                  </a:lnTo>
                  <a:lnTo>
                    <a:pt x="3948260" y="0"/>
                  </a:lnTo>
                  <a:lnTo>
                    <a:pt x="3949489" y="0"/>
                  </a:lnTo>
                  <a:lnTo>
                    <a:pt x="3950717" y="0"/>
                  </a:lnTo>
                  <a:lnTo>
                    <a:pt x="3951946" y="0"/>
                  </a:lnTo>
                  <a:lnTo>
                    <a:pt x="3953174" y="0"/>
                  </a:lnTo>
                  <a:lnTo>
                    <a:pt x="3954403" y="0"/>
                  </a:lnTo>
                  <a:lnTo>
                    <a:pt x="3955631" y="0"/>
                  </a:lnTo>
                  <a:lnTo>
                    <a:pt x="3956860" y="0"/>
                  </a:lnTo>
                  <a:lnTo>
                    <a:pt x="3958088" y="0"/>
                  </a:lnTo>
                  <a:lnTo>
                    <a:pt x="3959316" y="0"/>
                  </a:lnTo>
                  <a:lnTo>
                    <a:pt x="3960545" y="0"/>
                  </a:lnTo>
                  <a:lnTo>
                    <a:pt x="3961773" y="0"/>
                  </a:lnTo>
                  <a:lnTo>
                    <a:pt x="3963002" y="0"/>
                  </a:lnTo>
                  <a:lnTo>
                    <a:pt x="3964230" y="0"/>
                  </a:lnTo>
                  <a:lnTo>
                    <a:pt x="3965459" y="0"/>
                  </a:lnTo>
                  <a:lnTo>
                    <a:pt x="3966687" y="0"/>
                  </a:lnTo>
                  <a:lnTo>
                    <a:pt x="3967916" y="0"/>
                  </a:lnTo>
                  <a:lnTo>
                    <a:pt x="3969144" y="0"/>
                  </a:lnTo>
                  <a:lnTo>
                    <a:pt x="3970373" y="0"/>
                  </a:lnTo>
                  <a:lnTo>
                    <a:pt x="3971601" y="0"/>
                  </a:lnTo>
                  <a:lnTo>
                    <a:pt x="3972830" y="0"/>
                  </a:lnTo>
                  <a:lnTo>
                    <a:pt x="3974058" y="0"/>
                  </a:lnTo>
                  <a:lnTo>
                    <a:pt x="3975286" y="0"/>
                  </a:lnTo>
                  <a:lnTo>
                    <a:pt x="3976515" y="0"/>
                  </a:lnTo>
                  <a:lnTo>
                    <a:pt x="3977743" y="0"/>
                  </a:lnTo>
                  <a:lnTo>
                    <a:pt x="3978972" y="0"/>
                  </a:lnTo>
                  <a:lnTo>
                    <a:pt x="3980200" y="0"/>
                  </a:lnTo>
                  <a:lnTo>
                    <a:pt x="3981429" y="0"/>
                  </a:lnTo>
                  <a:lnTo>
                    <a:pt x="3982657" y="0"/>
                  </a:lnTo>
                  <a:lnTo>
                    <a:pt x="3983886" y="0"/>
                  </a:lnTo>
                  <a:lnTo>
                    <a:pt x="3985114" y="0"/>
                  </a:lnTo>
                  <a:lnTo>
                    <a:pt x="3986343" y="0"/>
                  </a:lnTo>
                  <a:lnTo>
                    <a:pt x="3987571" y="0"/>
                  </a:lnTo>
                  <a:lnTo>
                    <a:pt x="3988799" y="0"/>
                  </a:lnTo>
                  <a:lnTo>
                    <a:pt x="3990028" y="0"/>
                  </a:lnTo>
                  <a:lnTo>
                    <a:pt x="3991256" y="0"/>
                  </a:lnTo>
                  <a:lnTo>
                    <a:pt x="3992485" y="0"/>
                  </a:lnTo>
                  <a:lnTo>
                    <a:pt x="3993713" y="0"/>
                  </a:lnTo>
                  <a:lnTo>
                    <a:pt x="3994942" y="0"/>
                  </a:lnTo>
                  <a:lnTo>
                    <a:pt x="3996170" y="0"/>
                  </a:lnTo>
                  <a:lnTo>
                    <a:pt x="3997399" y="0"/>
                  </a:lnTo>
                  <a:lnTo>
                    <a:pt x="3998627" y="0"/>
                  </a:lnTo>
                  <a:lnTo>
                    <a:pt x="3999856" y="0"/>
                  </a:lnTo>
                  <a:lnTo>
                    <a:pt x="4001084" y="0"/>
                  </a:lnTo>
                  <a:lnTo>
                    <a:pt x="4002312" y="0"/>
                  </a:lnTo>
                  <a:lnTo>
                    <a:pt x="4003541" y="0"/>
                  </a:lnTo>
                  <a:lnTo>
                    <a:pt x="4004769" y="0"/>
                  </a:lnTo>
                  <a:lnTo>
                    <a:pt x="4005998" y="0"/>
                  </a:lnTo>
                  <a:lnTo>
                    <a:pt x="4007226" y="0"/>
                  </a:lnTo>
                  <a:lnTo>
                    <a:pt x="4008455" y="0"/>
                  </a:lnTo>
                  <a:lnTo>
                    <a:pt x="4009683" y="0"/>
                  </a:lnTo>
                  <a:lnTo>
                    <a:pt x="4010912" y="0"/>
                  </a:lnTo>
                  <a:lnTo>
                    <a:pt x="4012140" y="0"/>
                  </a:lnTo>
                  <a:lnTo>
                    <a:pt x="4013369" y="0"/>
                  </a:lnTo>
                  <a:lnTo>
                    <a:pt x="4014597" y="0"/>
                  </a:lnTo>
                  <a:lnTo>
                    <a:pt x="4015826" y="0"/>
                  </a:lnTo>
                  <a:lnTo>
                    <a:pt x="4017054" y="0"/>
                  </a:lnTo>
                  <a:lnTo>
                    <a:pt x="4018282" y="0"/>
                  </a:lnTo>
                  <a:lnTo>
                    <a:pt x="4019511" y="0"/>
                  </a:lnTo>
                  <a:lnTo>
                    <a:pt x="4020739" y="0"/>
                  </a:lnTo>
                  <a:lnTo>
                    <a:pt x="4021968" y="0"/>
                  </a:lnTo>
                  <a:lnTo>
                    <a:pt x="4023196" y="0"/>
                  </a:lnTo>
                  <a:lnTo>
                    <a:pt x="4024425" y="0"/>
                  </a:lnTo>
                  <a:lnTo>
                    <a:pt x="4025653" y="0"/>
                  </a:lnTo>
                  <a:lnTo>
                    <a:pt x="4026882" y="0"/>
                  </a:lnTo>
                  <a:lnTo>
                    <a:pt x="4028110" y="0"/>
                  </a:lnTo>
                  <a:lnTo>
                    <a:pt x="4029339" y="0"/>
                  </a:lnTo>
                  <a:lnTo>
                    <a:pt x="4030567" y="0"/>
                  </a:lnTo>
                  <a:lnTo>
                    <a:pt x="4031795" y="0"/>
                  </a:lnTo>
                  <a:lnTo>
                    <a:pt x="4033024" y="0"/>
                  </a:lnTo>
                  <a:lnTo>
                    <a:pt x="4034252" y="0"/>
                  </a:lnTo>
                  <a:lnTo>
                    <a:pt x="4035481" y="0"/>
                  </a:lnTo>
                  <a:lnTo>
                    <a:pt x="4036709" y="0"/>
                  </a:lnTo>
                  <a:lnTo>
                    <a:pt x="4037938" y="0"/>
                  </a:lnTo>
                  <a:lnTo>
                    <a:pt x="4039166" y="0"/>
                  </a:lnTo>
                  <a:lnTo>
                    <a:pt x="4040395" y="0"/>
                  </a:lnTo>
                  <a:lnTo>
                    <a:pt x="4041623" y="0"/>
                  </a:lnTo>
                  <a:lnTo>
                    <a:pt x="4042852" y="0"/>
                  </a:lnTo>
                  <a:lnTo>
                    <a:pt x="4044080" y="0"/>
                  </a:lnTo>
                  <a:lnTo>
                    <a:pt x="4045308" y="0"/>
                  </a:lnTo>
                  <a:lnTo>
                    <a:pt x="4046537" y="0"/>
                  </a:lnTo>
                  <a:lnTo>
                    <a:pt x="4047765" y="0"/>
                  </a:lnTo>
                  <a:lnTo>
                    <a:pt x="4048994" y="0"/>
                  </a:lnTo>
                  <a:lnTo>
                    <a:pt x="4050222" y="0"/>
                  </a:lnTo>
                  <a:lnTo>
                    <a:pt x="4051451" y="0"/>
                  </a:lnTo>
                  <a:lnTo>
                    <a:pt x="4052679" y="0"/>
                  </a:lnTo>
                  <a:lnTo>
                    <a:pt x="4053908" y="0"/>
                  </a:lnTo>
                  <a:lnTo>
                    <a:pt x="4055136" y="0"/>
                  </a:lnTo>
                  <a:lnTo>
                    <a:pt x="4056365" y="0"/>
                  </a:lnTo>
                  <a:lnTo>
                    <a:pt x="4057593" y="0"/>
                  </a:lnTo>
                  <a:lnTo>
                    <a:pt x="4058822" y="0"/>
                  </a:lnTo>
                  <a:lnTo>
                    <a:pt x="4060050" y="0"/>
                  </a:lnTo>
                  <a:lnTo>
                    <a:pt x="4061278" y="0"/>
                  </a:lnTo>
                  <a:lnTo>
                    <a:pt x="4062507" y="0"/>
                  </a:lnTo>
                  <a:lnTo>
                    <a:pt x="4063735" y="0"/>
                  </a:lnTo>
                  <a:lnTo>
                    <a:pt x="4064964" y="0"/>
                  </a:lnTo>
                  <a:lnTo>
                    <a:pt x="4066192" y="0"/>
                  </a:lnTo>
                  <a:lnTo>
                    <a:pt x="4067421" y="0"/>
                  </a:lnTo>
                  <a:lnTo>
                    <a:pt x="4068649" y="0"/>
                  </a:lnTo>
                  <a:lnTo>
                    <a:pt x="4069878" y="0"/>
                  </a:lnTo>
                  <a:lnTo>
                    <a:pt x="4071106" y="0"/>
                  </a:lnTo>
                  <a:lnTo>
                    <a:pt x="4072335" y="0"/>
                  </a:lnTo>
                  <a:lnTo>
                    <a:pt x="4073563" y="0"/>
                  </a:lnTo>
                  <a:lnTo>
                    <a:pt x="4074791" y="0"/>
                  </a:lnTo>
                  <a:lnTo>
                    <a:pt x="4076020" y="0"/>
                  </a:lnTo>
                  <a:lnTo>
                    <a:pt x="4077248" y="0"/>
                  </a:lnTo>
                  <a:lnTo>
                    <a:pt x="4078477" y="0"/>
                  </a:lnTo>
                  <a:lnTo>
                    <a:pt x="4079705" y="0"/>
                  </a:lnTo>
                  <a:lnTo>
                    <a:pt x="4080934" y="0"/>
                  </a:lnTo>
                  <a:lnTo>
                    <a:pt x="4082162" y="0"/>
                  </a:lnTo>
                  <a:lnTo>
                    <a:pt x="4083391" y="0"/>
                  </a:lnTo>
                  <a:lnTo>
                    <a:pt x="4084619" y="0"/>
                  </a:lnTo>
                  <a:lnTo>
                    <a:pt x="4085848" y="0"/>
                  </a:lnTo>
                  <a:lnTo>
                    <a:pt x="4087076" y="0"/>
                  </a:lnTo>
                  <a:lnTo>
                    <a:pt x="4088304" y="0"/>
                  </a:lnTo>
                  <a:lnTo>
                    <a:pt x="4089533" y="0"/>
                  </a:lnTo>
                  <a:lnTo>
                    <a:pt x="4090761" y="0"/>
                  </a:lnTo>
                  <a:lnTo>
                    <a:pt x="4091990" y="0"/>
                  </a:lnTo>
                  <a:lnTo>
                    <a:pt x="4093218" y="0"/>
                  </a:lnTo>
                  <a:lnTo>
                    <a:pt x="4094447" y="0"/>
                  </a:lnTo>
                  <a:lnTo>
                    <a:pt x="4095675" y="0"/>
                  </a:lnTo>
                  <a:lnTo>
                    <a:pt x="4096904" y="0"/>
                  </a:lnTo>
                  <a:lnTo>
                    <a:pt x="4098132" y="0"/>
                  </a:lnTo>
                  <a:lnTo>
                    <a:pt x="4099361" y="0"/>
                  </a:lnTo>
                  <a:lnTo>
                    <a:pt x="4100589" y="0"/>
                  </a:lnTo>
                  <a:lnTo>
                    <a:pt x="4101818" y="0"/>
                  </a:lnTo>
                  <a:lnTo>
                    <a:pt x="4103046" y="0"/>
                  </a:lnTo>
                  <a:lnTo>
                    <a:pt x="4104274" y="0"/>
                  </a:lnTo>
                  <a:lnTo>
                    <a:pt x="4105503" y="0"/>
                  </a:lnTo>
                  <a:lnTo>
                    <a:pt x="4106731" y="0"/>
                  </a:lnTo>
                  <a:lnTo>
                    <a:pt x="4107960" y="0"/>
                  </a:lnTo>
                  <a:lnTo>
                    <a:pt x="4109188" y="0"/>
                  </a:lnTo>
                  <a:lnTo>
                    <a:pt x="4110417" y="0"/>
                  </a:lnTo>
                  <a:lnTo>
                    <a:pt x="4111645" y="0"/>
                  </a:lnTo>
                  <a:lnTo>
                    <a:pt x="4112874" y="0"/>
                  </a:lnTo>
                  <a:lnTo>
                    <a:pt x="4114102" y="0"/>
                  </a:lnTo>
                  <a:lnTo>
                    <a:pt x="4115331" y="0"/>
                  </a:lnTo>
                  <a:lnTo>
                    <a:pt x="4116559" y="0"/>
                  </a:lnTo>
                  <a:lnTo>
                    <a:pt x="4117787" y="0"/>
                  </a:lnTo>
                  <a:lnTo>
                    <a:pt x="4119016" y="0"/>
                  </a:lnTo>
                  <a:lnTo>
                    <a:pt x="4120244" y="0"/>
                  </a:lnTo>
                  <a:lnTo>
                    <a:pt x="4121473" y="0"/>
                  </a:lnTo>
                  <a:lnTo>
                    <a:pt x="4122701" y="0"/>
                  </a:lnTo>
                  <a:lnTo>
                    <a:pt x="4123930" y="0"/>
                  </a:lnTo>
                  <a:lnTo>
                    <a:pt x="4125158" y="0"/>
                  </a:lnTo>
                  <a:lnTo>
                    <a:pt x="4126387" y="0"/>
                  </a:lnTo>
                  <a:lnTo>
                    <a:pt x="4127615" y="0"/>
                  </a:lnTo>
                  <a:lnTo>
                    <a:pt x="4128844" y="0"/>
                  </a:lnTo>
                  <a:lnTo>
                    <a:pt x="4130072" y="0"/>
                  </a:lnTo>
                  <a:lnTo>
                    <a:pt x="4131300" y="0"/>
                  </a:lnTo>
                  <a:lnTo>
                    <a:pt x="4132529" y="0"/>
                  </a:lnTo>
                  <a:lnTo>
                    <a:pt x="4133757" y="0"/>
                  </a:lnTo>
                  <a:lnTo>
                    <a:pt x="4134986" y="0"/>
                  </a:lnTo>
                  <a:lnTo>
                    <a:pt x="4136214" y="0"/>
                  </a:lnTo>
                  <a:lnTo>
                    <a:pt x="4137443" y="0"/>
                  </a:lnTo>
                  <a:lnTo>
                    <a:pt x="4138671" y="0"/>
                  </a:lnTo>
                  <a:lnTo>
                    <a:pt x="4139900" y="0"/>
                  </a:lnTo>
                  <a:lnTo>
                    <a:pt x="4141128" y="0"/>
                  </a:lnTo>
                  <a:lnTo>
                    <a:pt x="4142357" y="0"/>
                  </a:lnTo>
                  <a:lnTo>
                    <a:pt x="4143585" y="0"/>
                  </a:lnTo>
                  <a:lnTo>
                    <a:pt x="4144814" y="0"/>
                  </a:lnTo>
                  <a:lnTo>
                    <a:pt x="4146042" y="0"/>
                  </a:lnTo>
                  <a:lnTo>
                    <a:pt x="4147270" y="0"/>
                  </a:lnTo>
                  <a:lnTo>
                    <a:pt x="4148499" y="0"/>
                  </a:lnTo>
                  <a:lnTo>
                    <a:pt x="4149727" y="0"/>
                  </a:lnTo>
                  <a:lnTo>
                    <a:pt x="4150956" y="0"/>
                  </a:lnTo>
                  <a:lnTo>
                    <a:pt x="4152184" y="0"/>
                  </a:lnTo>
                  <a:lnTo>
                    <a:pt x="4153413" y="0"/>
                  </a:lnTo>
                  <a:lnTo>
                    <a:pt x="4154641" y="0"/>
                  </a:lnTo>
                  <a:lnTo>
                    <a:pt x="4155870" y="0"/>
                  </a:lnTo>
                  <a:lnTo>
                    <a:pt x="4157098" y="0"/>
                  </a:lnTo>
                  <a:lnTo>
                    <a:pt x="4158327" y="0"/>
                  </a:lnTo>
                  <a:lnTo>
                    <a:pt x="4159555" y="0"/>
                  </a:lnTo>
                  <a:lnTo>
                    <a:pt x="4160783" y="0"/>
                  </a:lnTo>
                  <a:lnTo>
                    <a:pt x="4162012" y="0"/>
                  </a:lnTo>
                  <a:lnTo>
                    <a:pt x="4163240" y="0"/>
                  </a:lnTo>
                  <a:lnTo>
                    <a:pt x="4164469" y="0"/>
                  </a:lnTo>
                  <a:lnTo>
                    <a:pt x="4165697" y="0"/>
                  </a:lnTo>
                  <a:lnTo>
                    <a:pt x="4166926" y="0"/>
                  </a:lnTo>
                  <a:lnTo>
                    <a:pt x="4168154" y="0"/>
                  </a:lnTo>
                  <a:lnTo>
                    <a:pt x="4169383" y="0"/>
                  </a:lnTo>
                  <a:lnTo>
                    <a:pt x="4170611" y="0"/>
                  </a:lnTo>
                  <a:lnTo>
                    <a:pt x="4171840" y="0"/>
                  </a:lnTo>
                  <a:lnTo>
                    <a:pt x="4173068" y="0"/>
                  </a:lnTo>
                  <a:lnTo>
                    <a:pt x="4174296" y="0"/>
                  </a:lnTo>
                  <a:lnTo>
                    <a:pt x="4175525" y="0"/>
                  </a:lnTo>
                  <a:lnTo>
                    <a:pt x="4176753" y="0"/>
                  </a:lnTo>
                  <a:lnTo>
                    <a:pt x="4177982" y="0"/>
                  </a:lnTo>
                  <a:lnTo>
                    <a:pt x="4179210" y="0"/>
                  </a:lnTo>
                  <a:lnTo>
                    <a:pt x="4180439" y="0"/>
                  </a:lnTo>
                  <a:lnTo>
                    <a:pt x="4181667" y="0"/>
                  </a:lnTo>
                  <a:lnTo>
                    <a:pt x="4182896" y="0"/>
                  </a:lnTo>
                  <a:lnTo>
                    <a:pt x="4184124" y="0"/>
                  </a:lnTo>
                  <a:lnTo>
                    <a:pt x="4185353" y="0"/>
                  </a:lnTo>
                  <a:lnTo>
                    <a:pt x="4186581" y="0"/>
                  </a:lnTo>
                  <a:lnTo>
                    <a:pt x="4187810" y="0"/>
                  </a:lnTo>
                  <a:lnTo>
                    <a:pt x="4189038" y="0"/>
                  </a:lnTo>
                  <a:lnTo>
                    <a:pt x="4190266" y="0"/>
                  </a:lnTo>
                  <a:lnTo>
                    <a:pt x="4191495" y="0"/>
                  </a:lnTo>
                  <a:lnTo>
                    <a:pt x="4192723" y="0"/>
                  </a:lnTo>
                  <a:lnTo>
                    <a:pt x="4193952" y="0"/>
                  </a:lnTo>
                  <a:lnTo>
                    <a:pt x="4195180" y="0"/>
                  </a:lnTo>
                  <a:lnTo>
                    <a:pt x="4196409" y="0"/>
                  </a:lnTo>
                  <a:lnTo>
                    <a:pt x="4197637" y="0"/>
                  </a:lnTo>
                  <a:lnTo>
                    <a:pt x="4198866" y="0"/>
                  </a:lnTo>
                  <a:lnTo>
                    <a:pt x="4200094" y="0"/>
                  </a:lnTo>
                  <a:lnTo>
                    <a:pt x="4201323" y="0"/>
                  </a:lnTo>
                  <a:lnTo>
                    <a:pt x="4202551" y="0"/>
                  </a:lnTo>
                  <a:lnTo>
                    <a:pt x="4203779" y="0"/>
                  </a:lnTo>
                  <a:lnTo>
                    <a:pt x="4205008" y="0"/>
                  </a:lnTo>
                  <a:lnTo>
                    <a:pt x="4206236" y="0"/>
                  </a:lnTo>
                  <a:lnTo>
                    <a:pt x="4207465" y="0"/>
                  </a:lnTo>
                  <a:lnTo>
                    <a:pt x="4208693" y="0"/>
                  </a:lnTo>
                  <a:lnTo>
                    <a:pt x="4209922" y="0"/>
                  </a:lnTo>
                  <a:lnTo>
                    <a:pt x="4211150" y="0"/>
                  </a:lnTo>
                  <a:lnTo>
                    <a:pt x="4212379" y="0"/>
                  </a:lnTo>
                  <a:lnTo>
                    <a:pt x="4213607" y="0"/>
                  </a:lnTo>
                  <a:lnTo>
                    <a:pt x="4214836" y="0"/>
                  </a:lnTo>
                  <a:lnTo>
                    <a:pt x="4216064" y="0"/>
                  </a:lnTo>
                  <a:lnTo>
                    <a:pt x="4217292" y="0"/>
                  </a:lnTo>
                  <a:lnTo>
                    <a:pt x="4218521" y="0"/>
                  </a:lnTo>
                  <a:lnTo>
                    <a:pt x="4219749" y="0"/>
                  </a:lnTo>
                  <a:lnTo>
                    <a:pt x="4220978" y="0"/>
                  </a:lnTo>
                  <a:lnTo>
                    <a:pt x="4222206" y="0"/>
                  </a:lnTo>
                  <a:lnTo>
                    <a:pt x="4223435" y="0"/>
                  </a:lnTo>
                  <a:lnTo>
                    <a:pt x="4224663" y="0"/>
                  </a:lnTo>
                  <a:lnTo>
                    <a:pt x="4225892" y="0"/>
                  </a:lnTo>
                  <a:lnTo>
                    <a:pt x="4227120" y="0"/>
                  </a:lnTo>
                  <a:lnTo>
                    <a:pt x="4228349" y="0"/>
                  </a:lnTo>
                  <a:lnTo>
                    <a:pt x="4229577" y="0"/>
                  </a:lnTo>
                  <a:lnTo>
                    <a:pt x="4230806" y="0"/>
                  </a:lnTo>
                  <a:lnTo>
                    <a:pt x="4232034" y="0"/>
                  </a:lnTo>
                  <a:lnTo>
                    <a:pt x="4233262" y="0"/>
                  </a:lnTo>
                  <a:lnTo>
                    <a:pt x="4234491" y="0"/>
                  </a:lnTo>
                  <a:lnTo>
                    <a:pt x="4235719" y="0"/>
                  </a:lnTo>
                  <a:lnTo>
                    <a:pt x="4236948" y="0"/>
                  </a:lnTo>
                  <a:lnTo>
                    <a:pt x="4238176" y="0"/>
                  </a:lnTo>
                  <a:lnTo>
                    <a:pt x="4239405" y="0"/>
                  </a:lnTo>
                  <a:lnTo>
                    <a:pt x="4240633" y="0"/>
                  </a:lnTo>
                  <a:lnTo>
                    <a:pt x="4241862" y="0"/>
                  </a:lnTo>
                  <a:lnTo>
                    <a:pt x="4243090" y="0"/>
                  </a:lnTo>
                  <a:lnTo>
                    <a:pt x="4244319" y="0"/>
                  </a:lnTo>
                  <a:lnTo>
                    <a:pt x="4245547" y="0"/>
                  </a:lnTo>
                  <a:lnTo>
                    <a:pt x="4246775" y="0"/>
                  </a:lnTo>
                  <a:lnTo>
                    <a:pt x="4248004" y="0"/>
                  </a:lnTo>
                  <a:lnTo>
                    <a:pt x="4249232" y="0"/>
                  </a:lnTo>
                  <a:lnTo>
                    <a:pt x="4250461" y="0"/>
                  </a:lnTo>
                  <a:lnTo>
                    <a:pt x="4251689" y="0"/>
                  </a:lnTo>
                  <a:lnTo>
                    <a:pt x="4252918" y="0"/>
                  </a:lnTo>
                  <a:lnTo>
                    <a:pt x="4254146" y="0"/>
                  </a:lnTo>
                  <a:lnTo>
                    <a:pt x="4255375" y="0"/>
                  </a:lnTo>
                  <a:lnTo>
                    <a:pt x="4256603" y="0"/>
                  </a:lnTo>
                  <a:lnTo>
                    <a:pt x="4257832" y="0"/>
                  </a:lnTo>
                  <a:lnTo>
                    <a:pt x="4259060" y="0"/>
                  </a:lnTo>
                  <a:lnTo>
                    <a:pt x="4260288" y="0"/>
                  </a:lnTo>
                  <a:lnTo>
                    <a:pt x="4261517" y="0"/>
                  </a:lnTo>
                  <a:lnTo>
                    <a:pt x="4262745" y="0"/>
                  </a:lnTo>
                  <a:lnTo>
                    <a:pt x="4263974" y="0"/>
                  </a:lnTo>
                  <a:lnTo>
                    <a:pt x="4265202" y="0"/>
                  </a:lnTo>
                  <a:lnTo>
                    <a:pt x="4266431" y="0"/>
                  </a:lnTo>
                  <a:lnTo>
                    <a:pt x="4267659" y="0"/>
                  </a:lnTo>
                  <a:lnTo>
                    <a:pt x="4268888" y="0"/>
                  </a:lnTo>
                  <a:lnTo>
                    <a:pt x="4270116" y="0"/>
                  </a:lnTo>
                  <a:lnTo>
                    <a:pt x="4271345" y="0"/>
                  </a:lnTo>
                  <a:lnTo>
                    <a:pt x="4272573" y="0"/>
                  </a:lnTo>
                  <a:lnTo>
                    <a:pt x="4273801" y="0"/>
                  </a:lnTo>
                  <a:lnTo>
                    <a:pt x="4275030" y="0"/>
                  </a:lnTo>
                  <a:lnTo>
                    <a:pt x="4276258" y="0"/>
                  </a:lnTo>
                  <a:lnTo>
                    <a:pt x="4277487" y="0"/>
                  </a:lnTo>
                  <a:lnTo>
                    <a:pt x="4278715" y="0"/>
                  </a:lnTo>
                  <a:lnTo>
                    <a:pt x="4279944" y="0"/>
                  </a:lnTo>
                  <a:lnTo>
                    <a:pt x="4281172" y="0"/>
                  </a:lnTo>
                  <a:lnTo>
                    <a:pt x="4282401" y="0"/>
                  </a:lnTo>
                  <a:lnTo>
                    <a:pt x="4283629" y="0"/>
                  </a:lnTo>
                  <a:lnTo>
                    <a:pt x="4284858" y="0"/>
                  </a:lnTo>
                  <a:lnTo>
                    <a:pt x="4286086" y="0"/>
                  </a:lnTo>
                  <a:lnTo>
                    <a:pt x="4287315" y="0"/>
                  </a:lnTo>
                  <a:lnTo>
                    <a:pt x="4288543" y="0"/>
                  </a:lnTo>
                  <a:lnTo>
                    <a:pt x="4289771" y="0"/>
                  </a:lnTo>
                  <a:lnTo>
                    <a:pt x="4291000" y="0"/>
                  </a:lnTo>
                  <a:lnTo>
                    <a:pt x="4292228" y="0"/>
                  </a:lnTo>
                  <a:lnTo>
                    <a:pt x="4293457" y="0"/>
                  </a:lnTo>
                  <a:lnTo>
                    <a:pt x="4294685" y="0"/>
                  </a:lnTo>
                  <a:lnTo>
                    <a:pt x="4295914" y="0"/>
                  </a:lnTo>
                  <a:lnTo>
                    <a:pt x="4297142" y="0"/>
                  </a:lnTo>
                  <a:lnTo>
                    <a:pt x="4298371" y="0"/>
                  </a:lnTo>
                  <a:lnTo>
                    <a:pt x="4299599" y="0"/>
                  </a:lnTo>
                  <a:lnTo>
                    <a:pt x="4300828" y="0"/>
                  </a:lnTo>
                  <a:lnTo>
                    <a:pt x="4302056" y="0"/>
                  </a:lnTo>
                  <a:lnTo>
                    <a:pt x="4303284" y="0"/>
                  </a:lnTo>
                  <a:lnTo>
                    <a:pt x="4304513" y="0"/>
                  </a:lnTo>
                  <a:lnTo>
                    <a:pt x="4305741" y="0"/>
                  </a:lnTo>
                  <a:lnTo>
                    <a:pt x="4306970" y="0"/>
                  </a:lnTo>
                  <a:lnTo>
                    <a:pt x="4308198" y="0"/>
                  </a:lnTo>
                  <a:lnTo>
                    <a:pt x="4309427" y="0"/>
                  </a:lnTo>
                  <a:lnTo>
                    <a:pt x="4310655" y="0"/>
                  </a:lnTo>
                  <a:lnTo>
                    <a:pt x="4311884" y="0"/>
                  </a:lnTo>
                  <a:lnTo>
                    <a:pt x="4313112" y="0"/>
                  </a:lnTo>
                  <a:lnTo>
                    <a:pt x="4314341" y="0"/>
                  </a:lnTo>
                  <a:lnTo>
                    <a:pt x="4315569" y="0"/>
                  </a:lnTo>
                  <a:lnTo>
                    <a:pt x="4316797" y="0"/>
                  </a:lnTo>
                  <a:lnTo>
                    <a:pt x="4318026" y="0"/>
                  </a:lnTo>
                  <a:lnTo>
                    <a:pt x="4319254" y="0"/>
                  </a:lnTo>
                  <a:lnTo>
                    <a:pt x="4320483" y="0"/>
                  </a:lnTo>
                  <a:lnTo>
                    <a:pt x="4321711" y="0"/>
                  </a:lnTo>
                  <a:lnTo>
                    <a:pt x="4322940" y="0"/>
                  </a:lnTo>
                  <a:lnTo>
                    <a:pt x="4324168" y="0"/>
                  </a:lnTo>
                  <a:lnTo>
                    <a:pt x="4325397" y="0"/>
                  </a:lnTo>
                  <a:lnTo>
                    <a:pt x="4326625" y="0"/>
                  </a:lnTo>
                  <a:lnTo>
                    <a:pt x="4327854" y="0"/>
                  </a:lnTo>
                  <a:lnTo>
                    <a:pt x="4329082" y="0"/>
                  </a:lnTo>
                  <a:lnTo>
                    <a:pt x="4330311" y="0"/>
                  </a:lnTo>
                  <a:lnTo>
                    <a:pt x="4331539" y="0"/>
                  </a:lnTo>
                  <a:lnTo>
                    <a:pt x="4332767" y="0"/>
                  </a:lnTo>
                  <a:lnTo>
                    <a:pt x="4333996" y="0"/>
                  </a:lnTo>
                  <a:lnTo>
                    <a:pt x="4335224" y="0"/>
                  </a:lnTo>
                  <a:lnTo>
                    <a:pt x="4336453" y="0"/>
                  </a:lnTo>
                  <a:lnTo>
                    <a:pt x="4337681" y="0"/>
                  </a:lnTo>
                  <a:lnTo>
                    <a:pt x="4338910" y="0"/>
                  </a:lnTo>
                  <a:lnTo>
                    <a:pt x="4340138" y="0"/>
                  </a:lnTo>
                  <a:lnTo>
                    <a:pt x="4341367" y="0"/>
                  </a:lnTo>
                  <a:lnTo>
                    <a:pt x="4342595" y="0"/>
                  </a:lnTo>
                  <a:lnTo>
                    <a:pt x="4343824" y="0"/>
                  </a:lnTo>
                  <a:lnTo>
                    <a:pt x="4345052" y="0"/>
                  </a:lnTo>
                  <a:lnTo>
                    <a:pt x="4346280" y="0"/>
                  </a:lnTo>
                  <a:lnTo>
                    <a:pt x="4347509" y="0"/>
                  </a:lnTo>
                  <a:lnTo>
                    <a:pt x="4348737" y="0"/>
                  </a:lnTo>
                  <a:lnTo>
                    <a:pt x="4349966" y="0"/>
                  </a:lnTo>
                  <a:lnTo>
                    <a:pt x="4351194" y="0"/>
                  </a:lnTo>
                  <a:lnTo>
                    <a:pt x="4352423" y="0"/>
                  </a:lnTo>
                  <a:lnTo>
                    <a:pt x="4353651" y="0"/>
                  </a:lnTo>
                  <a:lnTo>
                    <a:pt x="4354880" y="0"/>
                  </a:lnTo>
                  <a:lnTo>
                    <a:pt x="4356108" y="0"/>
                  </a:lnTo>
                  <a:lnTo>
                    <a:pt x="4357337" y="0"/>
                  </a:lnTo>
                  <a:lnTo>
                    <a:pt x="4358565" y="0"/>
                  </a:lnTo>
                  <a:lnTo>
                    <a:pt x="4359793" y="0"/>
                  </a:lnTo>
                  <a:lnTo>
                    <a:pt x="4361022" y="0"/>
                  </a:lnTo>
                  <a:lnTo>
                    <a:pt x="4362250" y="0"/>
                  </a:lnTo>
                  <a:lnTo>
                    <a:pt x="4363479" y="0"/>
                  </a:lnTo>
                  <a:lnTo>
                    <a:pt x="4364707" y="0"/>
                  </a:lnTo>
                  <a:lnTo>
                    <a:pt x="4365936" y="0"/>
                  </a:lnTo>
                  <a:lnTo>
                    <a:pt x="4367164" y="0"/>
                  </a:lnTo>
                  <a:lnTo>
                    <a:pt x="4368393" y="0"/>
                  </a:lnTo>
                  <a:lnTo>
                    <a:pt x="4369621" y="0"/>
                  </a:lnTo>
                  <a:lnTo>
                    <a:pt x="4370850" y="0"/>
                  </a:lnTo>
                  <a:lnTo>
                    <a:pt x="4372078" y="0"/>
                  </a:lnTo>
                  <a:lnTo>
                    <a:pt x="4373307" y="0"/>
                  </a:lnTo>
                  <a:lnTo>
                    <a:pt x="4374535" y="0"/>
                  </a:lnTo>
                  <a:lnTo>
                    <a:pt x="4375763" y="0"/>
                  </a:lnTo>
                  <a:lnTo>
                    <a:pt x="4376992" y="0"/>
                  </a:lnTo>
                  <a:lnTo>
                    <a:pt x="4378220" y="0"/>
                  </a:lnTo>
                  <a:lnTo>
                    <a:pt x="4379449" y="0"/>
                  </a:lnTo>
                  <a:lnTo>
                    <a:pt x="4380677" y="0"/>
                  </a:lnTo>
                  <a:lnTo>
                    <a:pt x="4381906" y="0"/>
                  </a:lnTo>
                  <a:lnTo>
                    <a:pt x="4383134" y="0"/>
                  </a:lnTo>
                  <a:lnTo>
                    <a:pt x="4384363" y="0"/>
                  </a:lnTo>
                  <a:lnTo>
                    <a:pt x="4385591" y="0"/>
                  </a:lnTo>
                  <a:lnTo>
                    <a:pt x="4386820" y="0"/>
                  </a:lnTo>
                  <a:lnTo>
                    <a:pt x="4388048" y="0"/>
                  </a:lnTo>
                  <a:lnTo>
                    <a:pt x="4389276" y="0"/>
                  </a:lnTo>
                  <a:lnTo>
                    <a:pt x="4390505" y="0"/>
                  </a:lnTo>
                  <a:lnTo>
                    <a:pt x="4391733" y="0"/>
                  </a:lnTo>
                  <a:lnTo>
                    <a:pt x="4392962" y="0"/>
                  </a:lnTo>
                  <a:lnTo>
                    <a:pt x="4394190" y="0"/>
                  </a:lnTo>
                  <a:lnTo>
                    <a:pt x="4395419" y="0"/>
                  </a:lnTo>
                  <a:lnTo>
                    <a:pt x="4396647" y="0"/>
                  </a:lnTo>
                  <a:lnTo>
                    <a:pt x="4397876" y="0"/>
                  </a:lnTo>
                  <a:lnTo>
                    <a:pt x="4399104" y="0"/>
                  </a:lnTo>
                  <a:lnTo>
                    <a:pt x="4400333" y="0"/>
                  </a:lnTo>
                  <a:lnTo>
                    <a:pt x="4401561" y="0"/>
                  </a:lnTo>
                  <a:lnTo>
                    <a:pt x="4402789" y="0"/>
                  </a:lnTo>
                  <a:lnTo>
                    <a:pt x="4404018" y="0"/>
                  </a:lnTo>
                  <a:lnTo>
                    <a:pt x="4405246" y="0"/>
                  </a:lnTo>
                  <a:lnTo>
                    <a:pt x="4406475" y="0"/>
                  </a:lnTo>
                  <a:lnTo>
                    <a:pt x="4407703" y="0"/>
                  </a:lnTo>
                  <a:lnTo>
                    <a:pt x="4408932" y="0"/>
                  </a:lnTo>
                  <a:lnTo>
                    <a:pt x="4410160" y="0"/>
                  </a:lnTo>
                  <a:lnTo>
                    <a:pt x="4411389" y="0"/>
                  </a:lnTo>
                  <a:lnTo>
                    <a:pt x="4412617" y="0"/>
                  </a:lnTo>
                  <a:lnTo>
                    <a:pt x="4413846" y="0"/>
                  </a:lnTo>
                  <a:lnTo>
                    <a:pt x="4415074" y="0"/>
                  </a:lnTo>
                  <a:lnTo>
                    <a:pt x="4416303" y="0"/>
                  </a:lnTo>
                  <a:lnTo>
                    <a:pt x="4417531" y="0"/>
                  </a:lnTo>
                  <a:lnTo>
                    <a:pt x="4418759" y="0"/>
                  </a:lnTo>
                  <a:lnTo>
                    <a:pt x="4419988" y="0"/>
                  </a:lnTo>
                  <a:lnTo>
                    <a:pt x="4421216" y="0"/>
                  </a:lnTo>
                  <a:lnTo>
                    <a:pt x="4422445" y="0"/>
                  </a:lnTo>
                  <a:lnTo>
                    <a:pt x="4423673" y="0"/>
                  </a:lnTo>
                  <a:lnTo>
                    <a:pt x="4424902" y="0"/>
                  </a:lnTo>
                  <a:lnTo>
                    <a:pt x="4426130" y="0"/>
                  </a:lnTo>
                  <a:lnTo>
                    <a:pt x="4427359" y="0"/>
                  </a:lnTo>
                  <a:lnTo>
                    <a:pt x="4428587" y="0"/>
                  </a:lnTo>
                  <a:lnTo>
                    <a:pt x="4429816" y="0"/>
                  </a:lnTo>
                  <a:lnTo>
                    <a:pt x="4431044" y="0"/>
                  </a:lnTo>
                  <a:lnTo>
                    <a:pt x="4432272" y="0"/>
                  </a:lnTo>
                  <a:lnTo>
                    <a:pt x="4433501" y="0"/>
                  </a:lnTo>
                  <a:lnTo>
                    <a:pt x="4434729" y="0"/>
                  </a:lnTo>
                  <a:lnTo>
                    <a:pt x="4435958" y="0"/>
                  </a:lnTo>
                  <a:lnTo>
                    <a:pt x="4437186" y="0"/>
                  </a:lnTo>
                  <a:lnTo>
                    <a:pt x="4438415" y="0"/>
                  </a:lnTo>
                  <a:lnTo>
                    <a:pt x="4439643" y="0"/>
                  </a:lnTo>
                  <a:lnTo>
                    <a:pt x="4440872" y="0"/>
                  </a:lnTo>
                  <a:lnTo>
                    <a:pt x="4442100" y="0"/>
                  </a:lnTo>
                  <a:lnTo>
                    <a:pt x="4443329" y="0"/>
                  </a:lnTo>
                  <a:lnTo>
                    <a:pt x="4444557" y="0"/>
                  </a:lnTo>
                  <a:lnTo>
                    <a:pt x="4445785" y="0"/>
                  </a:lnTo>
                  <a:lnTo>
                    <a:pt x="4447014" y="0"/>
                  </a:lnTo>
                  <a:lnTo>
                    <a:pt x="4448242" y="0"/>
                  </a:lnTo>
                  <a:lnTo>
                    <a:pt x="4449471" y="0"/>
                  </a:lnTo>
                  <a:lnTo>
                    <a:pt x="4450699" y="0"/>
                  </a:lnTo>
                  <a:lnTo>
                    <a:pt x="4451928" y="0"/>
                  </a:lnTo>
                  <a:lnTo>
                    <a:pt x="4453156" y="0"/>
                  </a:lnTo>
                  <a:lnTo>
                    <a:pt x="4454385" y="0"/>
                  </a:lnTo>
                  <a:lnTo>
                    <a:pt x="4455613" y="0"/>
                  </a:lnTo>
                  <a:lnTo>
                    <a:pt x="4456842" y="0"/>
                  </a:lnTo>
                  <a:lnTo>
                    <a:pt x="4458070" y="0"/>
                  </a:lnTo>
                  <a:lnTo>
                    <a:pt x="4459299" y="0"/>
                  </a:lnTo>
                  <a:lnTo>
                    <a:pt x="4460527" y="0"/>
                  </a:lnTo>
                  <a:lnTo>
                    <a:pt x="4461755" y="0"/>
                  </a:lnTo>
                  <a:lnTo>
                    <a:pt x="4462984" y="0"/>
                  </a:lnTo>
                  <a:lnTo>
                    <a:pt x="4464212" y="0"/>
                  </a:lnTo>
                  <a:lnTo>
                    <a:pt x="4465441" y="0"/>
                  </a:lnTo>
                  <a:lnTo>
                    <a:pt x="4466669" y="0"/>
                  </a:lnTo>
                  <a:lnTo>
                    <a:pt x="4467898" y="0"/>
                  </a:lnTo>
                  <a:lnTo>
                    <a:pt x="4469126" y="0"/>
                  </a:lnTo>
                  <a:lnTo>
                    <a:pt x="4470355" y="0"/>
                  </a:lnTo>
                  <a:lnTo>
                    <a:pt x="4471583" y="0"/>
                  </a:lnTo>
                  <a:lnTo>
                    <a:pt x="4472812" y="0"/>
                  </a:lnTo>
                  <a:lnTo>
                    <a:pt x="4474040" y="0"/>
                  </a:lnTo>
                  <a:lnTo>
                    <a:pt x="4475268" y="0"/>
                  </a:lnTo>
                  <a:lnTo>
                    <a:pt x="4476497" y="0"/>
                  </a:lnTo>
                  <a:lnTo>
                    <a:pt x="4477725" y="0"/>
                  </a:lnTo>
                  <a:lnTo>
                    <a:pt x="4478954" y="0"/>
                  </a:lnTo>
                  <a:lnTo>
                    <a:pt x="4480182" y="0"/>
                  </a:lnTo>
                  <a:lnTo>
                    <a:pt x="4481411" y="0"/>
                  </a:lnTo>
                  <a:lnTo>
                    <a:pt x="4482639" y="0"/>
                  </a:lnTo>
                  <a:lnTo>
                    <a:pt x="4483868" y="0"/>
                  </a:lnTo>
                  <a:lnTo>
                    <a:pt x="4485096" y="0"/>
                  </a:lnTo>
                  <a:lnTo>
                    <a:pt x="4486325" y="0"/>
                  </a:lnTo>
                  <a:lnTo>
                    <a:pt x="4487553" y="0"/>
                  </a:lnTo>
                  <a:lnTo>
                    <a:pt x="4488781" y="0"/>
                  </a:lnTo>
                  <a:lnTo>
                    <a:pt x="4490010" y="0"/>
                  </a:lnTo>
                  <a:lnTo>
                    <a:pt x="4491238" y="0"/>
                  </a:lnTo>
                  <a:lnTo>
                    <a:pt x="4492467" y="0"/>
                  </a:lnTo>
                  <a:lnTo>
                    <a:pt x="4493695" y="0"/>
                  </a:lnTo>
                  <a:lnTo>
                    <a:pt x="4494924" y="0"/>
                  </a:lnTo>
                  <a:lnTo>
                    <a:pt x="4496152" y="0"/>
                  </a:lnTo>
                  <a:lnTo>
                    <a:pt x="4497381" y="0"/>
                  </a:lnTo>
                  <a:lnTo>
                    <a:pt x="4498609" y="0"/>
                  </a:lnTo>
                  <a:lnTo>
                    <a:pt x="4499838" y="0"/>
                  </a:lnTo>
                  <a:lnTo>
                    <a:pt x="4501066" y="0"/>
                  </a:lnTo>
                  <a:lnTo>
                    <a:pt x="4502295" y="0"/>
                  </a:lnTo>
                  <a:lnTo>
                    <a:pt x="4503523" y="0"/>
                  </a:lnTo>
                  <a:lnTo>
                    <a:pt x="4504751" y="0"/>
                  </a:lnTo>
                  <a:lnTo>
                    <a:pt x="4505980" y="0"/>
                  </a:lnTo>
                  <a:lnTo>
                    <a:pt x="4507208" y="0"/>
                  </a:lnTo>
                  <a:lnTo>
                    <a:pt x="4508437" y="0"/>
                  </a:lnTo>
                  <a:lnTo>
                    <a:pt x="4509665" y="0"/>
                  </a:lnTo>
                  <a:lnTo>
                    <a:pt x="4510894" y="0"/>
                  </a:lnTo>
                  <a:lnTo>
                    <a:pt x="4512122" y="0"/>
                  </a:lnTo>
                  <a:lnTo>
                    <a:pt x="4513351" y="0"/>
                  </a:lnTo>
                  <a:lnTo>
                    <a:pt x="4514579" y="0"/>
                  </a:lnTo>
                  <a:lnTo>
                    <a:pt x="4515808" y="0"/>
                  </a:lnTo>
                  <a:lnTo>
                    <a:pt x="4517036" y="0"/>
                  </a:lnTo>
                  <a:lnTo>
                    <a:pt x="4518264" y="0"/>
                  </a:lnTo>
                  <a:lnTo>
                    <a:pt x="4519493" y="0"/>
                  </a:lnTo>
                  <a:lnTo>
                    <a:pt x="4520721" y="0"/>
                  </a:lnTo>
                  <a:lnTo>
                    <a:pt x="4521950" y="0"/>
                  </a:lnTo>
                  <a:lnTo>
                    <a:pt x="4523178" y="0"/>
                  </a:lnTo>
                  <a:lnTo>
                    <a:pt x="4524407" y="0"/>
                  </a:lnTo>
                  <a:lnTo>
                    <a:pt x="4525635" y="0"/>
                  </a:lnTo>
                  <a:lnTo>
                    <a:pt x="4526864" y="0"/>
                  </a:lnTo>
                  <a:lnTo>
                    <a:pt x="4528092" y="0"/>
                  </a:lnTo>
                  <a:lnTo>
                    <a:pt x="4529321" y="0"/>
                  </a:lnTo>
                  <a:lnTo>
                    <a:pt x="4530549" y="0"/>
                  </a:lnTo>
                  <a:lnTo>
                    <a:pt x="4531777" y="0"/>
                  </a:lnTo>
                  <a:lnTo>
                    <a:pt x="4533006" y="0"/>
                  </a:lnTo>
                  <a:lnTo>
                    <a:pt x="4534234" y="0"/>
                  </a:lnTo>
                  <a:lnTo>
                    <a:pt x="4535463" y="0"/>
                  </a:lnTo>
                  <a:lnTo>
                    <a:pt x="4536691" y="0"/>
                  </a:lnTo>
                  <a:lnTo>
                    <a:pt x="4537920" y="0"/>
                  </a:lnTo>
                  <a:lnTo>
                    <a:pt x="4539148" y="0"/>
                  </a:lnTo>
                  <a:lnTo>
                    <a:pt x="4540377" y="0"/>
                  </a:lnTo>
                  <a:lnTo>
                    <a:pt x="4541605" y="0"/>
                  </a:lnTo>
                  <a:lnTo>
                    <a:pt x="4542834" y="0"/>
                  </a:lnTo>
                  <a:lnTo>
                    <a:pt x="4544062" y="0"/>
                  </a:lnTo>
                  <a:lnTo>
                    <a:pt x="4545291" y="0"/>
                  </a:lnTo>
                  <a:lnTo>
                    <a:pt x="4546519" y="0"/>
                  </a:lnTo>
                  <a:lnTo>
                    <a:pt x="4547747" y="0"/>
                  </a:lnTo>
                  <a:lnTo>
                    <a:pt x="4548976" y="0"/>
                  </a:lnTo>
                  <a:lnTo>
                    <a:pt x="4550204" y="0"/>
                  </a:lnTo>
                  <a:lnTo>
                    <a:pt x="4551433" y="0"/>
                  </a:lnTo>
                  <a:lnTo>
                    <a:pt x="4552661" y="0"/>
                  </a:lnTo>
                  <a:lnTo>
                    <a:pt x="4553890" y="0"/>
                  </a:lnTo>
                  <a:lnTo>
                    <a:pt x="4555118" y="0"/>
                  </a:lnTo>
                  <a:lnTo>
                    <a:pt x="4556347" y="0"/>
                  </a:lnTo>
                  <a:lnTo>
                    <a:pt x="4557575" y="0"/>
                  </a:lnTo>
                  <a:lnTo>
                    <a:pt x="4558804" y="0"/>
                  </a:lnTo>
                  <a:lnTo>
                    <a:pt x="4560032" y="0"/>
                  </a:lnTo>
                  <a:lnTo>
                    <a:pt x="4561260" y="0"/>
                  </a:lnTo>
                  <a:lnTo>
                    <a:pt x="4562489" y="0"/>
                  </a:lnTo>
                  <a:lnTo>
                    <a:pt x="4563717" y="0"/>
                  </a:lnTo>
                  <a:lnTo>
                    <a:pt x="4564946" y="0"/>
                  </a:lnTo>
                  <a:lnTo>
                    <a:pt x="4566174" y="0"/>
                  </a:lnTo>
                  <a:lnTo>
                    <a:pt x="4567403" y="0"/>
                  </a:lnTo>
                  <a:lnTo>
                    <a:pt x="4568631" y="0"/>
                  </a:lnTo>
                  <a:lnTo>
                    <a:pt x="4569860" y="0"/>
                  </a:lnTo>
                  <a:lnTo>
                    <a:pt x="4571088" y="0"/>
                  </a:lnTo>
                  <a:lnTo>
                    <a:pt x="4572317" y="0"/>
                  </a:lnTo>
                  <a:lnTo>
                    <a:pt x="4573545" y="0"/>
                  </a:lnTo>
                  <a:lnTo>
                    <a:pt x="4574773" y="0"/>
                  </a:lnTo>
                  <a:lnTo>
                    <a:pt x="4576002" y="0"/>
                  </a:lnTo>
                  <a:lnTo>
                    <a:pt x="4577230" y="0"/>
                  </a:lnTo>
                  <a:lnTo>
                    <a:pt x="4578459" y="0"/>
                  </a:lnTo>
                  <a:lnTo>
                    <a:pt x="4579687" y="0"/>
                  </a:lnTo>
                  <a:lnTo>
                    <a:pt x="4580916" y="0"/>
                  </a:lnTo>
                  <a:lnTo>
                    <a:pt x="4582144" y="0"/>
                  </a:lnTo>
                  <a:lnTo>
                    <a:pt x="4583373" y="0"/>
                  </a:lnTo>
                  <a:lnTo>
                    <a:pt x="4584601" y="0"/>
                  </a:lnTo>
                  <a:lnTo>
                    <a:pt x="4585830" y="0"/>
                  </a:lnTo>
                  <a:lnTo>
                    <a:pt x="4587058" y="0"/>
                  </a:lnTo>
                  <a:lnTo>
                    <a:pt x="4588286" y="0"/>
                  </a:lnTo>
                  <a:lnTo>
                    <a:pt x="4589515" y="0"/>
                  </a:lnTo>
                  <a:lnTo>
                    <a:pt x="4590743" y="0"/>
                  </a:lnTo>
                  <a:lnTo>
                    <a:pt x="4591972" y="0"/>
                  </a:lnTo>
                  <a:lnTo>
                    <a:pt x="4593200" y="0"/>
                  </a:lnTo>
                  <a:lnTo>
                    <a:pt x="4594429" y="0"/>
                  </a:lnTo>
                  <a:lnTo>
                    <a:pt x="4595657" y="0"/>
                  </a:lnTo>
                  <a:lnTo>
                    <a:pt x="4596886" y="0"/>
                  </a:lnTo>
                  <a:lnTo>
                    <a:pt x="4598114" y="0"/>
                  </a:lnTo>
                  <a:lnTo>
                    <a:pt x="4599343" y="0"/>
                  </a:lnTo>
                  <a:lnTo>
                    <a:pt x="4600571" y="0"/>
                  </a:lnTo>
                  <a:lnTo>
                    <a:pt x="4601800" y="0"/>
                  </a:lnTo>
                  <a:lnTo>
                    <a:pt x="4603028" y="0"/>
                  </a:lnTo>
                  <a:lnTo>
                    <a:pt x="4604256" y="0"/>
                  </a:lnTo>
                  <a:lnTo>
                    <a:pt x="4605485" y="0"/>
                  </a:lnTo>
                  <a:lnTo>
                    <a:pt x="4606713" y="0"/>
                  </a:lnTo>
                  <a:lnTo>
                    <a:pt x="4607942" y="0"/>
                  </a:lnTo>
                  <a:lnTo>
                    <a:pt x="4609170" y="0"/>
                  </a:lnTo>
                  <a:lnTo>
                    <a:pt x="4610399" y="0"/>
                  </a:lnTo>
                  <a:lnTo>
                    <a:pt x="4611627" y="0"/>
                  </a:lnTo>
                  <a:lnTo>
                    <a:pt x="4612856" y="0"/>
                  </a:lnTo>
                  <a:lnTo>
                    <a:pt x="4614084" y="0"/>
                  </a:lnTo>
                  <a:lnTo>
                    <a:pt x="4615313" y="0"/>
                  </a:lnTo>
                  <a:lnTo>
                    <a:pt x="4616541" y="0"/>
                  </a:lnTo>
                  <a:lnTo>
                    <a:pt x="4617769" y="0"/>
                  </a:lnTo>
                  <a:lnTo>
                    <a:pt x="4618998" y="0"/>
                  </a:lnTo>
                  <a:lnTo>
                    <a:pt x="4620226" y="0"/>
                  </a:lnTo>
                  <a:lnTo>
                    <a:pt x="4621455" y="0"/>
                  </a:lnTo>
                  <a:lnTo>
                    <a:pt x="4622683" y="0"/>
                  </a:lnTo>
                  <a:lnTo>
                    <a:pt x="4623912" y="0"/>
                  </a:lnTo>
                  <a:lnTo>
                    <a:pt x="4625140" y="0"/>
                  </a:lnTo>
                  <a:lnTo>
                    <a:pt x="4626369" y="0"/>
                  </a:lnTo>
                  <a:lnTo>
                    <a:pt x="4627597" y="0"/>
                  </a:lnTo>
                  <a:lnTo>
                    <a:pt x="4628826" y="0"/>
                  </a:lnTo>
                  <a:lnTo>
                    <a:pt x="4630054" y="0"/>
                  </a:lnTo>
                  <a:lnTo>
                    <a:pt x="4631282" y="0"/>
                  </a:lnTo>
                  <a:lnTo>
                    <a:pt x="4632511" y="0"/>
                  </a:lnTo>
                  <a:lnTo>
                    <a:pt x="4633739" y="0"/>
                  </a:lnTo>
                  <a:lnTo>
                    <a:pt x="4634968" y="0"/>
                  </a:lnTo>
                  <a:lnTo>
                    <a:pt x="4636196" y="0"/>
                  </a:lnTo>
                  <a:lnTo>
                    <a:pt x="4637425" y="0"/>
                  </a:lnTo>
                  <a:lnTo>
                    <a:pt x="4638653" y="0"/>
                  </a:lnTo>
                  <a:lnTo>
                    <a:pt x="4639882" y="0"/>
                  </a:lnTo>
                  <a:lnTo>
                    <a:pt x="4641110" y="0"/>
                  </a:lnTo>
                  <a:lnTo>
                    <a:pt x="4642339" y="0"/>
                  </a:lnTo>
                  <a:lnTo>
                    <a:pt x="4643567" y="0"/>
                  </a:lnTo>
                  <a:lnTo>
                    <a:pt x="4644796" y="0"/>
                  </a:lnTo>
                  <a:lnTo>
                    <a:pt x="4646024" y="0"/>
                  </a:lnTo>
                  <a:lnTo>
                    <a:pt x="4647252" y="0"/>
                  </a:lnTo>
                  <a:lnTo>
                    <a:pt x="4648481" y="0"/>
                  </a:lnTo>
                  <a:lnTo>
                    <a:pt x="4649709" y="0"/>
                  </a:lnTo>
                  <a:lnTo>
                    <a:pt x="4650938" y="0"/>
                  </a:lnTo>
                  <a:lnTo>
                    <a:pt x="4652166" y="0"/>
                  </a:lnTo>
                  <a:lnTo>
                    <a:pt x="4653395" y="0"/>
                  </a:lnTo>
                  <a:lnTo>
                    <a:pt x="4654623" y="0"/>
                  </a:lnTo>
                  <a:lnTo>
                    <a:pt x="4655852" y="0"/>
                  </a:lnTo>
                  <a:lnTo>
                    <a:pt x="4657080" y="0"/>
                  </a:lnTo>
                  <a:lnTo>
                    <a:pt x="4658309" y="0"/>
                  </a:lnTo>
                  <a:lnTo>
                    <a:pt x="4659537" y="0"/>
                  </a:lnTo>
                  <a:lnTo>
                    <a:pt x="4660765" y="0"/>
                  </a:lnTo>
                  <a:lnTo>
                    <a:pt x="4661994" y="0"/>
                  </a:lnTo>
                  <a:lnTo>
                    <a:pt x="4663222" y="0"/>
                  </a:lnTo>
                  <a:lnTo>
                    <a:pt x="4664451" y="0"/>
                  </a:lnTo>
                  <a:lnTo>
                    <a:pt x="4665679" y="0"/>
                  </a:lnTo>
                  <a:lnTo>
                    <a:pt x="4666908" y="0"/>
                  </a:lnTo>
                  <a:lnTo>
                    <a:pt x="4668136" y="0"/>
                  </a:lnTo>
                  <a:lnTo>
                    <a:pt x="4669365" y="0"/>
                  </a:lnTo>
                  <a:lnTo>
                    <a:pt x="4670593" y="0"/>
                  </a:lnTo>
                  <a:lnTo>
                    <a:pt x="4671822" y="0"/>
                  </a:lnTo>
                  <a:lnTo>
                    <a:pt x="4673050" y="0"/>
                  </a:lnTo>
                  <a:lnTo>
                    <a:pt x="4674278" y="0"/>
                  </a:lnTo>
                  <a:lnTo>
                    <a:pt x="4675507" y="0"/>
                  </a:lnTo>
                  <a:lnTo>
                    <a:pt x="4676735" y="0"/>
                  </a:lnTo>
                  <a:lnTo>
                    <a:pt x="4677964" y="0"/>
                  </a:lnTo>
                  <a:lnTo>
                    <a:pt x="4679192" y="0"/>
                  </a:lnTo>
                  <a:lnTo>
                    <a:pt x="4680421" y="0"/>
                  </a:lnTo>
                  <a:lnTo>
                    <a:pt x="4681649" y="0"/>
                  </a:lnTo>
                  <a:lnTo>
                    <a:pt x="4682878" y="0"/>
                  </a:lnTo>
                  <a:lnTo>
                    <a:pt x="4684106" y="0"/>
                  </a:lnTo>
                  <a:lnTo>
                    <a:pt x="4685335" y="0"/>
                  </a:lnTo>
                  <a:lnTo>
                    <a:pt x="4686563" y="0"/>
                  </a:lnTo>
                  <a:lnTo>
                    <a:pt x="4687792" y="0"/>
                  </a:lnTo>
                  <a:lnTo>
                    <a:pt x="4689020" y="0"/>
                  </a:lnTo>
                  <a:lnTo>
                    <a:pt x="4690248" y="0"/>
                  </a:lnTo>
                  <a:lnTo>
                    <a:pt x="4691477" y="0"/>
                  </a:lnTo>
                  <a:lnTo>
                    <a:pt x="4692705" y="0"/>
                  </a:lnTo>
                  <a:lnTo>
                    <a:pt x="4693934" y="0"/>
                  </a:lnTo>
                  <a:lnTo>
                    <a:pt x="4695162" y="0"/>
                  </a:lnTo>
                  <a:lnTo>
                    <a:pt x="4696391" y="0"/>
                  </a:lnTo>
                  <a:lnTo>
                    <a:pt x="4697619" y="0"/>
                  </a:lnTo>
                  <a:lnTo>
                    <a:pt x="4698848" y="0"/>
                  </a:lnTo>
                  <a:lnTo>
                    <a:pt x="4700076" y="0"/>
                  </a:lnTo>
                  <a:lnTo>
                    <a:pt x="4701305" y="0"/>
                  </a:lnTo>
                  <a:lnTo>
                    <a:pt x="4702533" y="0"/>
                  </a:lnTo>
                  <a:lnTo>
                    <a:pt x="4703761" y="0"/>
                  </a:lnTo>
                  <a:lnTo>
                    <a:pt x="4704990" y="0"/>
                  </a:lnTo>
                  <a:lnTo>
                    <a:pt x="4706218" y="0"/>
                  </a:lnTo>
                  <a:lnTo>
                    <a:pt x="4707447" y="0"/>
                  </a:lnTo>
                  <a:lnTo>
                    <a:pt x="4708675" y="0"/>
                  </a:lnTo>
                  <a:lnTo>
                    <a:pt x="4709904" y="0"/>
                  </a:lnTo>
                  <a:lnTo>
                    <a:pt x="4711132" y="0"/>
                  </a:lnTo>
                  <a:lnTo>
                    <a:pt x="4712361" y="0"/>
                  </a:lnTo>
                  <a:lnTo>
                    <a:pt x="4713589" y="0"/>
                  </a:lnTo>
                  <a:lnTo>
                    <a:pt x="4714818" y="0"/>
                  </a:lnTo>
                  <a:lnTo>
                    <a:pt x="4716046" y="0"/>
                  </a:lnTo>
                  <a:lnTo>
                    <a:pt x="4717274" y="0"/>
                  </a:lnTo>
                  <a:lnTo>
                    <a:pt x="4718503" y="0"/>
                  </a:lnTo>
                  <a:lnTo>
                    <a:pt x="4719731" y="0"/>
                  </a:lnTo>
                  <a:lnTo>
                    <a:pt x="4720960" y="0"/>
                  </a:lnTo>
                  <a:lnTo>
                    <a:pt x="4722188" y="0"/>
                  </a:lnTo>
                  <a:lnTo>
                    <a:pt x="4723417" y="0"/>
                  </a:lnTo>
                  <a:lnTo>
                    <a:pt x="4724645" y="0"/>
                  </a:lnTo>
                  <a:lnTo>
                    <a:pt x="4725874" y="0"/>
                  </a:lnTo>
                  <a:lnTo>
                    <a:pt x="4727102" y="0"/>
                  </a:lnTo>
                  <a:lnTo>
                    <a:pt x="4728331" y="0"/>
                  </a:lnTo>
                  <a:lnTo>
                    <a:pt x="4729559" y="0"/>
                  </a:lnTo>
                  <a:lnTo>
                    <a:pt x="4730788" y="0"/>
                  </a:lnTo>
                  <a:lnTo>
                    <a:pt x="4732016" y="0"/>
                  </a:lnTo>
                  <a:lnTo>
                    <a:pt x="4733244" y="0"/>
                  </a:lnTo>
                  <a:lnTo>
                    <a:pt x="4734473" y="0"/>
                  </a:lnTo>
                  <a:lnTo>
                    <a:pt x="4735701" y="0"/>
                  </a:lnTo>
                  <a:lnTo>
                    <a:pt x="4736930" y="0"/>
                  </a:lnTo>
                  <a:lnTo>
                    <a:pt x="4738158" y="0"/>
                  </a:lnTo>
                  <a:lnTo>
                    <a:pt x="4739387" y="0"/>
                  </a:lnTo>
                  <a:lnTo>
                    <a:pt x="4740615" y="0"/>
                  </a:lnTo>
                  <a:lnTo>
                    <a:pt x="4741844" y="0"/>
                  </a:lnTo>
                  <a:lnTo>
                    <a:pt x="4743072" y="0"/>
                  </a:lnTo>
                  <a:lnTo>
                    <a:pt x="4744301" y="0"/>
                  </a:lnTo>
                  <a:lnTo>
                    <a:pt x="4745529" y="0"/>
                  </a:lnTo>
                  <a:lnTo>
                    <a:pt x="4746757" y="0"/>
                  </a:lnTo>
                  <a:lnTo>
                    <a:pt x="4747986" y="0"/>
                  </a:lnTo>
                  <a:lnTo>
                    <a:pt x="4749214" y="0"/>
                  </a:lnTo>
                  <a:lnTo>
                    <a:pt x="4750443" y="0"/>
                  </a:lnTo>
                  <a:lnTo>
                    <a:pt x="4751671" y="0"/>
                  </a:lnTo>
                  <a:lnTo>
                    <a:pt x="4752900" y="0"/>
                  </a:lnTo>
                  <a:lnTo>
                    <a:pt x="4754128" y="0"/>
                  </a:lnTo>
                  <a:lnTo>
                    <a:pt x="4755357" y="0"/>
                  </a:lnTo>
                  <a:lnTo>
                    <a:pt x="4756585" y="0"/>
                  </a:lnTo>
                  <a:lnTo>
                    <a:pt x="4757814" y="0"/>
                  </a:lnTo>
                  <a:lnTo>
                    <a:pt x="4759042" y="0"/>
                  </a:lnTo>
                  <a:lnTo>
                    <a:pt x="4760270" y="0"/>
                  </a:lnTo>
                  <a:lnTo>
                    <a:pt x="4761499" y="0"/>
                  </a:lnTo>
                  <a:lnTo>
                    <a:pt x="4762727" y="0"/>
                  </a:lnTo>
                  <a:lnTo>
                    <a:pt x="4763956" y="0"/>
                  </a:lnTo>
                  <a:lnTo>
                    <a:pt x="4765184" y="0"/>
                  </a:lnTo>
                  <a:lnTo>
                    <a:pt x="4766413" y="0"/>
                  </a:lnTo>
                  <a:lnTo>
                    <a:pt x="4767641" y="0"/>
                  </a:lnTo>
                  <a:lnTo>
                    <a:pt x="4768870" y="0"/>
                  </a:lnTo>
                  <a:lnTo>
                    <a:pt x="4770098" y="0"/>
                  </a:lnTo>
                  <a:lnTo>
                    <a:pt x="4771327" y="0"/>
                  </a:lnTo>
                  <a:lnTo>
                    <a:pt x="4772555" y="0"/>
                  </a:lnTo>
                  <a:lnTo>
                    <a:pt x="4773784" y="0"/>
                  </a:lnTo>
                  <a:lnTo>
                    <a:pt x="4775012" y="0"/>
                  </a:lnTo>
                  <a:lnTo>
                    <a:pt x="4776240" y="0"/>
                  </a:lnTo>
                  <a:lnTo>
                    <a:pt x="4777469" y="0"/>
                  </a:lnTo>
                  <a:lnTo>
                    <a:pt x="4778697" y="0"/>
                  </a:lnTo>
                  <a:lnTo>
                    <a:pt x="4779926" y="0"/>
                  </a:lnTo>
                  <a:lnTo>
                    <a:pt x="4781154" y="0"/>
                  </a:lnTo>
                  <a:lnTo>
                    <a:pt x="4782383" y="0"/>
                  </a:lnTo>
                  <a:lnTo>
                    <a:pt x="4783611" y="0"/>
                  </a:lnTo>
                  <a:lnTo>
                    <a:pt x="4784840" y="0"/>
                  </a:lnTo>
                  <a:lnTo>
                    <a:pt x="4786068" y="0"/>
                  </a:lnTo>
                  <a:lnTo>
                    <a:pt x="4787297" y="0"/>
                  </a:lnTo>
                  <a:lnTo>
                    <a:pt x="4788525" y="0"/>
                  </a:lnTo>
                  <a:lnTo>
                    <a:pt x="4789753" y="0"/>
                  </a:lnTo>
                  <a:lnTo>
                    <a:pt x="4790982" y="0"/>
                  </a:lnTo>
                  <a:lnTo>
                    <a:pt x="4792210" y="0"/>
                  </a:lnTo>
                  <a:lnTo>
                    <a:pt x="4793439" y="0"/>
                  </a:lnTo>
                  <a:lnTo>
                    <a:pt x="4794667" y="0"/>
                  </a:lnTo>
                  <a:lnTo>
                    <a:pt x="4795896" y="0"/>
                  </a:lnTo>
                  <a:lnTo>
                    <a:pt x="4797124" y="0"/>
                  </a:lnTo>
                  <a:lnTo>
                    <a:pt x="4798353" y="0"/>
                  </a:lnTo>
                  <a:lnTo>
                    <a:pt x="4799581" y="0"/>
                  </a:lnTo>
                  <a:lnTo>
                    <a:pt x="4800810" y="0"/>
                  </a:lnTo>
                  <a:lnTo>
                    <a:pt x="4802038" y="0"/>
                  </a:lnTo>
                  <a:lnTo>
                    <a:pt x="4803266" y="0"/>
                  </a:lnTo>
                  <a:lnTo>
                    <a:pt x="4804495" y="0"/>
                  </a:lnTo>
                  <a:lnTo>
                    <a:pt x="4805723" y="0"/>
                  </a:lnTo>
                  <a:lnTo>
                    <a:pt x="4806952" y="0"/>
                  </a:lnTo>
                  <a:lnTo>
                    <a:pt x="4808180" y="0"/>
                  </a:lnTo>
                  <a:lnTo>
                    <a:pt x="4809409" y="0"/>
                  </a:lnTo>
                  <a:lnTo>
                    <a:pt x="4810637" y="0"/>
                  </a:lnTo>
                  <a:lnTo>
                    <a:pt x="4811866" y="0"/>
                  </a:lnTo>
                  <a:lnTo>
                    <a:pt x="4813094" y="0"/>
                  </a:lnTo>
                  <a:lnTo>
                    <a:pt x="4814323" y="0"/>
                  </a:lnTo>
                  <a:lnTo>
                    <a:pt x="4815551" y="0"/>
                  </a:lnTo>
                  <a:lnTo>
                    <a:pt x="4816780" y="0"/>
                  </a:lnTo>
                  <a:lnTo>
                    <a:pt x="4818008" y="0"/>
                  </a:lnTo>
                  <a:lnTo>
                    <a:pt x="4819236" y="0"/>
                  </a:lnTo>
                  <a:lnTo>
                    <a:pt x="4820465" y="0"/>
                  </a:lnTo>
                  <a:lnTo>
                    <a:pt x="4821693" y="0"/>
                  </a:lnTo>
                  <a:lnTo>
                    <a:pt x="4822922" y="0"/>
                  </a:lnTo>
                  <a:lnTo>
                    <a:pt x="4824150" y="0"/>
                  </a:lnTo>
                  <a:lnTo>
                    <a:pt x="4825379" y="0"/>
                  </a:lnTo>
                  <a:lnTo>
                    <a:pt x="4826607" y="0"/>
                  </a:lnTo>
                  <a:lnTo>
                    <a:pt x="4827836" y="0"/>
                  </a:lnTo>
                  <a:lnTo>
                    <a:pt x="4829064" y="0"/>
                  </a:lnTo>
                  <a:lnTo>
                    <a:pt x="4830293" y="0"/>
                  </a:lnTo>
                  <a:lnTo>
                    <a:pt x="4831521" y="0"/>
                  </a:lnTo>
                  <a:lnTo>
                    <a:pt x="4832749" y="0"/>
                  </a:lnTo>
                  <a:lnTo>
                    <a:pt x="4833978" y="0"/>
                  </a:lnTo>
                  <a:lnTo>
                    <a:pt x="4835206" y="0"/>
                  </a:lnTo>
                  <a:lnTo>
                    <a:pt x="4836435" y="0"/>
                  </a:lnTo>
                  <a:lnTo>
                    <a:pt x="4837663" y="0"/>
                  </a:lnTo>
                  <a:lnTo>
                    <a:pt x="4838892" y="0"/>
                  </a:lnTo>
                  <a:lnTo>
                    <a:pt x="4840120" y="0"/>
                  </a:lnTo>
                  <a:lnTo>
                    <a:pt x="4841349" y="0"/>
                  </a:lnTo>
                  <a:lnTo>
                    <a:pt x="4842577" y="0"/>
                  </a:lnTo>
                  <a:lnTo>
                    <a:pt x="4843806" y="0"/>
                  </a:lnTo>
                  <a:lnTo>
                    <a:pt x="4845034" y="0"/>
                  </a:lnTo>
                  <a:lnTo>
                    <a:pt x="4846262" y="0"/>
                  </a:lnTo>
                  <a:lnTo>
                    <a:pt x="4847491" y="0"/>
                  </a:lnTo>
                  <a:lnTo>
                    <a:pt x="4848719" y="0"/>
                  </a:lnTo>
                  <a:lnTo>
                    <a:pt x="4849948" y="0"/>
                  </a:lnTo>
                  <a:lnTo>
                    <a:pt x="4851176" y="0"/>
                  </a:lnTo>
                  <a:lnTo>
                    <a:pt x="4852405" y="0"/>
                  </a:lnTo>
                  <a:lnTo>
                    <a:pt x="4853633" y="0"/>
                  </a:lnTo>
                  <a:lnTo>
                    <a:pt x="4854862" y="0"/>
                  </a:lnTo>
                  <a:lnTo>
                    <a:pt x="4856090" y="0"/>
                  </a:lnTo>
                  <a:lnTo>
                    <a:pt x="4857319" y="0"/>
                  </a:lnTo>
                  <a:lnTo>
                    <a:pt x="4858547" y="0"/>
                  </a:lnTo>
                  <a:lnTo>
                    <a:pt x="4859775" y="0"/>
                  </a:lnTo>
                  <a:lnTo>
                    <a:pt x="4861004" y="0"/>
                  </a:lnTo>
                  <a:lnTo>
                    <a:pt x="4862232" y="0"/>
                  </a:lnTo>
                  <a:lnTo>
                    <a:pt x="4863461" y="0"/>
                  </a:lnTo>
                  <a:lnTo>
                    <a:pt x="4864689" y="0"/>
                  </a:lnTo>
                  <a:lnTo>
                    <a:pt x="4865918" y="0"/>
                  </a:lnTo>
                  <a:lnTo>
                    <a:pt x="4867146" y="0"/>
                  </a:lnTo>
                  <a:lnTo>
                    <a:pt x="4868375" y="0"/>
                  </a:lnTo>
                  <a:lnTo>
                    <a:pt x="4869603" y="0"/>
                  </a:lnTo>
                  <a:lnTo>
                    <a:pt x="4870832" y="0"/>
                  </a:lnTo>
                  <a:lnTo>
                    <a:pt x="4872060" y="0"/>
                  </a:lnTo>
                  <a:lnTo>
                    <a:pt x="4873289" y="0"/>
                  </a:lnTo>
                  <a:lnTo>
                    <a:pt x="4874517" y="0"/>
                  </a:lnTo>
                  <a:lnTo>
                    <a:pt x="4875745" y="0"/>
                  </a:lnTo>
                  <a:lnTo>
                    <a:pt x="4876974" y="0"/>
                  </a:lnTo>
                  <a:lnTo>
                    <a:pt x="4878202" y="0"/>
                  </a:lnTo>
                  <a:lnTo>
                    <a:pt x="4879431" y="0"/>
                  </a:lnTo>
                  <a:lnTo>
                    <a:pt x="4880659" y="0"/>
                  </a:lnTo>
                  <a:lnTo>
                    <a:pt x="4881888" y="0"/>
                  </a:lnTo>
                  <a:lnTo>
                    <a:pt x="4883116" y="0"/>
                  </a:lnTo>
                  <a:lnTo>
                    <a:pt x="4884345" y="0"/>
                  </a:lnTo>
                  <a:lnTo>
                    <a:pt x="4885573" y="0"/>
                  </a:lnTo>
                  <a:lnTo>
                    <a:pt x="4886802" y="0"/>
                  </a:lnTo>
                  <a:lnTo>
                    <a:pt x="4888030" y="0"/>
                  </a:lnTo>
                  <a:lnTo>
                    <a:pt x="4889258" y="0"/>
                  </a:lnTo>
                  <a:lnTo>
                    <a:pt x="4890487" y="0"/>
                  </a:lnTo>
                  <a:lnTo>
                    <a:pt x="4891715" y="0"/>
                  </a:lnTo>
                  <a:lnTo>
                    <a:pt x="4892944" y="0"/>
                  </a:lnTo>
                  <a:lnTo>
                    <a:pt x="4894172" y="0"/>
                  </a:lnTo>
                  <a:lnTo>
                    <a:pt x="4895401" y="0"/>
                  </a:lnTo>
                  <a:lnTo>
                    <a:pt x="4896629" y="0"/>
                  </a:lnTo>
                  <a:lnTo>
                    <a:pt x="4897858" y="0"/>
                  </a:lnTo>
                  <a:lnTo>
                    <a:pt x="4899086" y="0"/>
                  </a:lnTo>
                  <a:lnTo>
                    <a:pt x="4900315" y="0"/>
                  </a:lnTo>
                  <a:lnTo>
                    <a:pt x="4901543" y="0"/>
                  </a:lnTo>
                  <a:lnTo>
                    <a:pt x="4902771" y="0"/>
                  </a:lnTo>
                  <a:lnTo>
                    <a:pt x="4904000" y="0"/>
                  </a:lnTo>
                  <a:lnTo>
                    <a:pt x="4905228" y="0"/>
                  </a:lnTo>
                  <a:lnTo>
                    <a:pt x="4906457" y="0"/>
                  </a:lnTo>
                  <a:lnTo>
                    <a:pt x="4907685" y="0"/>
                  </a:lnTo>
                  <a:lnTo>
                    <a:pt x="4908914" y="0"/>
                  </a:lnTo>
                  <a:lnTo>
                    <a:pt x="4910142" y="0"/>
                  </a:lnTo>
                  <a:lnTo>
                    <a:pt x="4911371" y="0"/>
                  </a:lnTo>
                  <a:lnTo>
                    <a:pt x="4912599" y="0"/>
                  </a:lnTo>
                  <a:lnTo>
                    <a:pt x="4913828" y="0"/>
                  </a:lnTo>
                  <a:lnTo>
                    <a:pt x="4915056" y="0"/>
                  </a:lnTo>
                  <a:lnTo>
                    <a:pt x="4916285" y="0"/>
                  </a:lnTo>
                  <a:lnTo>
                    <a:pt x="4917513" y="0"/>
                  </a:lnTo>
                  <a:lnTo>
                    <a:pt x="4918741" y="0"/>
                  </a:lnTo>
                  <a:lnTo>
                    <a:pt x="4919970" y="0"/>
                  </a:lnTo>
                  <a:lnTo>
                    <a:pt x="4921198" y="0"/>
                  </a:lnTo>
                  <a:lnTo>
                    <a:pt x="4922427" y="0"/>
                  </a:lnTo>
                  <a:lnTo>
                    <a:pt x="4923655" y="0"/>
                  </a:lnTo>
                  <a:lnTo>
                    <a:pt x="4924884" y="0"/>
                  </a:lnTo>
                  <a:lnTo>
                    <a:pt x="4926112" y="0"/>
                  </a:lnTo>
                  <a:lnTo>
                    <a:pt x="4927341" y="0"/>
                  </a:lnTo>
                  <a:lnTo>
                    <a:pt x="4928569" y="0"/>
                  </a:lnTo>
                  <a:lnTo>
                    <a:pt x="4929798" y="0"/>
                  </a:lnTo>
                  <a:lnTo>
                    <a:pt x="4931026" y="0"/>
                  </a:lnTo>
                  <a:lnTo>
                    <a:pt x="4932254" y="0"/>
                  </a:lnTo>
                  <a:lnTo>
                    <a:pt x="4933483" y="0"/>
                  </a:lnTo>
                  <a:lnTo>
                    <a:pt x="4934711" y="0"/>
                  </a:lnTo>
                  <a:lnTo>
                    <a:pt x="4935940" y="0"/>
                  </a:lnTo>
                  <a:lnTo>
                    <a:pt x="4937168" y="0"/>
                  </a:lnTo>
                  <a:lnTo>
                    <a:pt x="4938397" y="0"/>
                  </a:lnTo>
                  <a:lnTo>
                    <a:pt x="4939625" y="0"/>
                  </a:lnTo>
                  <a:lnTo>
                    <a:pt x="4940854" y="0"/>
                  </a:lnTo>
                  <a:lnTo>
                    <a:pt x="4942082" y="0"/>
                  </a:lnTo>
                  <a:lnTo>
                    <a:pt x="4943311" y="0"/>
                  </a:lnTo>
                  <a:lnTo>
                    <a:pt x="4944539" y="0"/>
                  </a:lnTo>
                  <a:lnTo>
                    <a:pt x="4945767" y="0"/>
                  </a:lnTo>
                  <a:lnTo>
                    <a:pt x="4946996" y="0"/>
                  </a:lnTo>
                  <a:lnTo>
                    <a:pt x="4948224" y="0"/>
                  </a:lnTo>
                  <a:lnTo>
                    <a:pt x="4949453" y="0"/>
                  </a:lnTo>
                  <a:lnTo>
                    <a:pt x="4950681" y="0"/>
                  </a:lnTo>
                  <a:lnTo>
                    <a:pt x="4951910" y="0"/>
                  </a:lnTo>
                  <a:lnTo>
                    <a:pt x="4953138" y="0"/>
                  </a:lnTo>
                  <a:lnTo>
                    <a:pt x="4954367" y="0"/>
                  </a:lnTo>
                  <a:lnTo>
                    <a:pt x="4955595" y="0"/>
                  </a:lnTo>
                  <a:lnTo>
                    <a:pt x="4956824" y="0"/>
                  </a:lnTo>
                  <a:lnTo>
                    <a:pt x="4958052" y="0"/>
                  </a:lnTo>
                  <a:lnTo>
                    <a:pt x="4959281" y="0"/>
                  </a:lnTo>
                  <a:lnTo>
                    <a:pt x="4960509" y="0"/>
                  </a:lnTo>
                  <a:lnTo>
                    <a:pt x="4961737" y="0"/>
                  </a:lnTo>
                  <a:lnTo>
                    <a:pt x="4962966" y="0"/>
                  </a:lnTo>
                  <a:lnTo>
                    <a:pt x="4964194" y="0"/>
                  </a:lnTo>
                  <a:lnTo>
                    <a:pt x="4965423" y="0"/>
                  </a:lnTo>
                  <a:lnTo>
                    <a:pt x="4966651" y="0"/>
                  </a:lnTo>
                  <a:lnTo>
                    <a:pt x="4967880" y="0"/>
                  </a:lnTo>
                  <a:lnTo>
                    <a:pt x="4969108" y="0"/>
                  </a:lnTo>
                  <a:lnTo>
                    <a:pt x="4970337" y="0"/>
                  </a:lnTo>
                  <a:lnTo>
                    <a:pt x="4971565" y="0"/>
                  </a:lnTo>
                  <a:lnTo>
                    <a:pt x="4972794" y="0"/>
                  </a:lnTo>
                  <a:lnTo>
                    <a:pt x="4974022" y="0"/>
                  </a:lnTo>
                  <a:lnTo>
                    <a:pt x="4975250" y="0"/>
                  </a:lnTo>
                  <a:lnTo>
                    <a:pt x="4976479" y="0"/>
                  </a:lnTo>
                  <a:lnTo>
                    <a:pt x="4977707" y="0"/>
                  </a:lnTo>
                  <a:lnTo>
                    <a:pt x="4978936" y="0"/>
                  </a:lnTo>
                  <a:lnTo>
                    <a:pt x="4980164" y="0"/>
                  </a:lnTo>
                  <a:lnTo>
                    <a:pt x="4981393" y="0"/>
                  </a:lnTo>
                  <a:lnTo>
                    <a:pt x="4982621" y="0"/>
                  </a:lnTo>
                  <a:lnTo>
                    <a:pt x="4983850" y="0"/>
                  </a:lnTo>
                  <a:lnTo>
                    <a:pt x="4985078" y="0"/>
                  </a:lnTo>
                  <a:lnTo>
                    <a:pt x="4986307" y="0"/>
                  </a:lnTo>
                  <a:lnTo>
                    <a:pt x="4987535" y="0"/>
                  </a:lnTo>
                  <a:lnTo>
                    <a:pt x="4988763" y="0"/>
                  </a:lnTo>
                  <a:lnTo>
                    <a:pt x="4989992" y="0"/>
                  </a:lnTo>
                  <a:lnTo>
                    <a:pt x="4991220" y="0"/>
                  </a:lnTo>
                  <a:lnTo>
                    <a:pt x="4992449" y="0"/>
                  </a:lnTo>
                  <a:lnTo>
                    <a:pt x="4993677" y="0"/>
                  </a:lnTo>
                  <a:lnTo>
                    <a:pt x="4994906" y="0"/>
                  </a:lnTo>
                  <a:lnTo>
                    <a:pt x="4996134" y="0"/>
                  </a:lnTo>
                  <a:lnTo>
                    <a:pt x="4997363" y="0"/>
                  </a:lnTo>
                  <a:lnTo>
                    <a:pt x="4998591" y="0"/>
                  </a:lnTo>
                  <a:lnTo>
                    <a:pt x="4999820" y="0"/>
                  </a:lnTo>
                  <a:lnTo>
                    <a:pt x="5001048" y="0"/>
                  </a:lnTo>
                  <a:lnTo>
                    <a:pt x="5002277" y="0"/>
                  </a:lnTo>
                  <a:lnTo>
                    <a:pt x="5003505" y="0"/>
                  </a:lnTo>
                  <a:lnTo>
                    <a:pt x="5004733" y="0"/>
                  </a:lnTo>
                  <a:lnTo>
                    <a:pt x="5005962" y="0"/>
                  </a:lnTo>
                  <a:lnTo>
                    <a:pt x="5007190" y="0"/>
                  </a:lnTo>
                  <a:lnTo>
                    <a:pt x="5008419" y="0"/>
                  </a:lnTo>
                  <a:lnTo>
                    <a:pt x="5009647" y="0"/>
                  </a:lnTo>
                  <a:lnTo>
                    <a:pt x="5010876" y="0"/>
                  </a:lnTo>
                  <a:lnTo>
                    <a:pt x="5012104" y="0"/>
                  </a:lnTo>
                  <a:lnTo>
                    <a:pt x="5013333" y="0"/>
                  </a:lnTo>
                  <a:lnTo>
                    <a:pt x="5014561" y="0"/>
                  </a:lnTo>
                  <a:lnTo>
                    <a:pt x="5015790" y="0"/>
                  </a:lnTo>
                  <a:lnTo>
                    <a:pt x="5017018" y="0"/>
                  </a:lnTo>
                  <a:lnTo>
                    <a:pt x="5018246" y="0"/>
                  </a:lnTo>
                  <a:lnTo>
                    <a:pt x="5019475" y="0"/>
                  </a:lnTo>
                  <a:lnTo>
                    <a:pt x="5020703" y="0"/>
                  </a:lnTo>
                  <a:lnTo>
                    <a:pt x="5021932" y="0"/>
                  </a:lnTo>
                  <a:lnTo>
                    <a:pt x="5023160" y="0"/>
                  </a:lnTo>
                  <a:lnTo>
                    <a:pt x="5024389" y="0"/>
                  </a:lnTo>
                  <a:lnTo>
                    <a:pt x="5025617" y="0"/>
                  </a:lnTo>
                  <a:lnTo>
                    <a:pt x="5026846" y="0"/>
                  </a:lnTo>
                  <a:lnTo>
                    <a:pt x="5028074" y="0"/>
                  </a:lnTo>
                  <a:lnTo>
                    <a:pt x="5029303" y="0"/>
                  </a:lnTo>
                  <a:lnTo>
                    <a:pt x="5030531" y="0"/>
                  </a:lnTo>
                  <a:lnTo>
                    <a:pt x="5031759" y="0"/>
                  </a:lnTo>
                  <a:lnTo>
                    <a:pt x="5032988" y="0"/>
                  </a:lnTo>
                  <a:lnTo>
                    <a:pt x="5034216" y="0"/>
                  </a:lnTo>
                  <a:lnTo>
                    <a:pt x="5035445" y="0"/>
                  </a:lnTo>
                  <a:lnTo>
                    <a:pt x="5036673" y="0"/>
                  </a:lnTo>
                  <a:lnTo>
                    <a:pt x="5037902" y="0"/>
                  </a:lnTo>
                  <a:lnTo>
                    <a:pt x="5039130" y="0"/>
                  </a:lnTo>
                  <a:lnTo>
                    <a:pt x="5040359" y="0"/>
                  </a:lnTo>
                  <a:lnTo>
                    <a:pt x="5041587" y="0"/>
                  </a:lnTo>
                  <a:lnTo>
                    <a:pt x="5042816" y="0"/>
                  </a:lnTo>
                  <a:lnTo>
                    <a:pt x="5044044" y="0"/>
                  </a:lnTo>
                  <a:lnTo>
                    <a:pt x="5045273" y="0"/>
                  </a:lnTo>
                  <a:lnTo>
                    <a:pt x="5046501" y="0"/>
                  </a:lnTo>
                  <a:lnTo>
                    <a:pt x="5047729" y="0"/>
                  </a:lnTo>
                  <a:lnTo>
                    <a:pt x="5048958" y="0"/>
                  </a:lnTo>
                  <a:lnTo>
                    <a:pt x="5050186" y="0"/>
                  </a:lnTo>
                  <a:lnTo>
                    <a:pt x="5051415" y="0"/>
                  </a:lnTo>
                  <a:lnTo>
                    <a:pt x="5052643" y="0"/>
                  </a:lnTo>
                  <a:lnTo>
                    <a:pt x="5053872" y="0"/>
                  </a:lnTo>
                  <a:lnTo>
                    <a:pt x="5055100" y="0"/>
                  </a:lnTo>
                  <a:lnTo>
                    <a:pt x="5056329" y="0"/>
                  </a:lnTo>
                  <a:lnTo>
                    <a:pt x="5057557" y="0"/>
                  </a:lnTo>
                  <a:lnTo>
                    <a:pt x="5058786" y="0"/>
                  </a:lnTo>
                  <a:lnTo>
                    <a:pt x="5060014" y="0"/>
                  </a:lnTo>
                  <a:lnTo>
                    <a:pt x="5061242" y="0"/>
                  </a:lnTo>
                  <a:lnTo>
                    <a:pt x="5062471" y="0"/>
                  </a:lnTo>
                  <a:lnTo>
                    <a:pt x="5063699" y="0"/>
                  </a:lnTo>
                  <a:lnTo>
                    <a:pt x="5064928" y="0"/>
                  </a:lnTo>
                  <a:lnTo>
                    <a:pt x="5066156" y="0"/>
                  </a:lnTo>
                  <a:lnTo>
                    <a:pt x="5067385" y="0"/>
                  </a:lnTo>
                  <a:lnTo>
                    <a:pt x="5068613" y="0"/>
                  </a:lnTo>
                  <a:lnTo>
                    <a:pt x="5069842" y="0"/>
                  </a:lnTo>
                  <a:lnTo>
                    <a:pt x="5071070" y="0"/>
                  </a:lnTo>
                  <a:lnTo>
                    <a:pt x="5072299" y="0"/>
                  </a:lnTo>
                  <a:lnTo>
                    <a:pt x="5073527" y="0"/>
                  </a:lnTo>
                  <a:lnTo>
                    <a:pt x="5074755" y="0"/>
                  </a:lnTo>
                  <a:lnTo>
                    <a:pt x="5075984" y="0"/>
                  </a:lnTo>
                  <a:lnTo>
                    <a:pt x="5077212" y="0"/>
                  </a:lnTo>
                  <a:lnTo>
                    <a:pt x="5078441" y="0"/>
                  </a:lnTo>
                  <a:lnTo>
                    <a:pt x="5079669" y="0"/>
                  </a:lnTo>
                  <a:lnTo>
                    <a:pt x="5080898" y="0"/>
                  </a:lnTo>
                  <a:lnTo>
                    <a:pt x="5082126" y="0"/>
                  </a:lnTo>
                  <a:lnTo>
                    <a:pt x="5083355" y="0"/>
                  </a:lnTo>
                  <a:lnTo>
                    <a:pt x="5084583" y="0"/>
                  </a:lnTo>
                  <a:lnTo>
                    <a:pt x="5085812" y="0"/>
                  </a:lnTo>
                  <a:lnTo>
                    <a:pt x="5087040" y="0"/>
                  </a:lnTo>
                  <a:lnTo>
                    <a:pt x="5088269" y="0"/>
                  </a:lnTo>
                  <a:lnTo>
                    <a:pt x="5089497" y="0"/>
                  </a:lnTo>
                  <a:lnTo>
                    <a:pt x="5090725" y="0"/>
                  </a:lnTo>
                  <a:lnTo>
                    <a:pt x="5091954" y="0"/>
                  </a:lnTo>
                  <a:lnTo>
                    <a:pt x="5093182" y="0"/>
                  </a:lnTo>
                  <a:lnTo>
                    <a:pt x="5094411" y="0"/>
                  </a:lnTo>
                  <a:lnTo>
                    <a:pt x="5095639" y="0"/>
                  </a:lnTo>
                  <a:lnTo>
                    <a:pt x="5096868" y="0"/>
                  </a:lnTo>
                  <a:lnTo>
                    <a:pt x="5098096" y="0"/>
                  </a:lnTo>
                  <a:lnTo>
                    <a:pt x="5099325" y="0"/>
                  </a:lnTo>
                  <a:lnTo>
                    <a:pt x="5100553" y="0"/>
                  </a:lnTo>
                  <a:lnTo>
                    <a:pt x="5101782" y="0"/>
                  </a:lnTo>
                  <a:lnTo>
                    <a:pt x="5103010" y="0"/>
                  </a:lnTo>
                  <a:lnTo>
                    <a:pt x="5104238" y="0"/>
                  </a:lnTo>
                  <a:lnTo>
                    <a:pt x="5105467" y="0"/>
                  </a:lnTo>
                  <a:lnTo>
                    <a:pt x="5106695" y="0"/>
                  </a:lnTo>
                  <a:lnTo>
                    <a:pt x="5107924" y="0"/>
                  </a:lnTo>
                  <a:lnTo>
                    <a:pt x="5109152" y="0"/>
                  </a:lnTo>
                  <a:lnTo>
                    <a:pt x="5110381" y="0"/>
                  </a:lnTo>
                  <a:lnTo>
                    <a:pt x="5111609" y="0"/>
                  </a:lnTo>
                  <a:lnTo>
                    <a:pt x="5112838" y="0"/>
                  </a:lnTo>
                  <a:lnTo>
                    <a:pt x="5114066" y="0"/>
                  </a:lnTo>
                  <a:lnTo>
                    <a:pt x="5115295" y="0"/>
                  </a:lnTo>
                  <a:lnTo>
                    <a:pt x="5116523" y="0"/>
                  </a:lnTo>
                  <a:lnTo>
                    <a:pt x="5117751" y="0"/>
                  </a:lnTo>
                  <a:lnTo>
                    <a:pt x="5118980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7381121" y="4490169"/>
              <a:ext cx="595801" cy="0"/>
            </a:xfrm>
            <a:custGeom>
              <a:avLst/>
              <a:pathLst>
                <a:path w="595801" h="0">
                  <a:moveTo>
                    <a:pt x="0" y="0"/>
                  </a:moveTo>
                  <a:lnTo>
                    <a:pt x="1228" y="0"/>
                  </a:lnTo>
                  <a:lnTo>
                    <a:pt x="2456" y="0"/>
                  </a:lnTo>
                  <a:lnTo>
                    <a:pt x="3685" y="0"/>
                  </a:lnTo>
                  <a:lnTo>
                    <a:pt x="4913" y="0"/>
                  </a:lnTo>
                  <a:lnTo>
                    <a:pt x="6142" y="0"/>
                  </a:lnTo>
                  <a:lnTo>
                    <a:pt x="7370" y="0"/>
                  </a:lnTo>
                  <a:lnTo>
                    <a:pt x="8599" y="0"/>
                  </a:lnTo>
                  <a:lnTo>
                    <a:pt x="9827" y="0"/>
                  </a:lnTo>
                  <a:lnTo>
                    <a:pt x="11056" y="0"/>
                  </a:lnTo>
                  <a:lnTo>
                    <a:pt x="12284" y="0"/>
                  </a:lnTo>
                  <a:lnTo>
                    <a:pt x="13513" y="0"/>
                  </a:lnTo>
                  <a:lnTo>
                    <a:pt x="14741" y="0"/>
                  </a:lnTo>
                  <a:lnTo>
                    <a:pt x="15969" y="0"/>
                  </a:lnTo>
                  <a:lnTo>
                    <a:pt x="17198" y="0"/>
                  </a:lnTo>
                  <a:lnTo>
                    <a:pt x="18426" y="0"/>
                  </a:lnTo>
                  <a:lnTo>
                    <a:pt x="19655" y="0"/>
                  </a:lnTo>
                  <a:lnTo>
                    <a:pt x="20883" y="0"/>
                  </a:lnTo>
                  <a:lnTo>
                    <a:pt x="22112" y="0"/>
                  </a:lnTo>
                  <a:lnTo>
                    <a:pt x="23340" y="0"/>
                  </a:lnTo>
                  <a:lnTo>
                    <a:pt x="24569" y="0"/>
                  </a:lnTo>
                  <a:lnTo>
                    <a:pt x="25797" y="0"/>
                  </a:lnTo>
                  <a:lnTo>
                    <a:pt x="27026" y="0"/>
                  </a:lnTo>
                  <a:lnTo>
                    <a:pt x="28254" y="0"/>
                  </a:lnTo>
                  <a:lnTo>
                    <a:pt x="29482" y="0"/>
                  </a:lnTo>
                  <a:lnTo>
                    <a:pt x="30711" y="0"/>
                  </a:lnTo>
                  <a:lnTo>
                    <a:pt x="31939" y="0"/>
                  </a:lnTo>
                  <a:lnTo>
                    <a:pt x="33168" y="0"/>
                  </a:lnTo>
                  <a:lnTo>
                    <a:pt x="34396" y="0"/>
                  </a:lnTo>
                  <a:lnTo>
                    <a:pt x="35625" y="0"/>
                  </a:lnTo>
                  <a:lnTo>
                    <a:pt x="36853" y="0"/>
                  </a:lnTo>
                  <a:lnTo>
                    <a:pt x="38082" y="0"/>
                  </a:lnTo>
                  <a:lnTo>
                    <a:pt x="39310" y="0"/>
                  </a:lnTo>
                  <a:lnTo>
                    <a:pt x="40539" y="0"/>
                  </a:lnTo>
                  <a:lnTo>
                    <a:pt x="41767" y="0"/>
                  </a:lnTo>
                  <a:lnTo>
                    <a:pt x="42995" y="0"/>
                  </a:lnTo>
                  <a:lnTo>
                    <a:pt x="44224" y="0"/>
                  </a:lnTo>
                  <a:lnTo>
                    <a:pt x="45452" y="0"/>
                  </a:lnTo>
                  <a:lnTo>
                    <a:pt x="46681" y="0"/>
                  </a:lnTo>
                  <a:lnTo>
                    <a:pt x="47909" y="0"/>
                  </a:lnTo>
                  <a:lnTo>
                    <a:pt x="49138" y="0"/>
                  </a:lnTo>
                  <a:lnTo>
                    <a:pt x="50366" y="0"/>
                  </a:lnTo>
                  <a:lnTo>
                    <a:pt x="51595" y="0"/>
                  </a:lnTo>
                  <a:lnTo>
                    <a:pt x="52823" y="0"/>
                  </a:lnTo>
                  <a:lnTo>
                    <a:pt x="54052" y="0"/>
                  </a:lnTo>
                  <a:lnTo>
                    <a:pt x="55280" y="0"/>
                  </a:lnTo>
                  <a:lnTo>
                    <a:pt x="56509" y="0"/>
                  </a:lnTo>
                  <a:lnTo>
                    <a:pt x="57737" y="0"/>
                  </a:lnTo>
                  <a:lnTo>
                    <a:pt x="58965" y="0"/>
                  </a:lnTo>
                  <a:lnTo>
                    <a:pt x="60194" y="0"/>
                  </a:lnTo>
                  <a:lnTo>
                    <a:pt x="61422" y="0"/>
                  </a:lnTo>
                  <a:lnTo>
                    <a:pt x="62651" y="0"/>
                  </a:lnTo>
                  <a:lnTo>
                    <a:pt x="63879" y="0"/>
                  </a:lnTo>
                  <a:lnTo>
                    <a:pt x="65108" y="0"/>
                  </a:lnTo>
                  <a:lnTo>
                    <a:pt x="66336" y="0"/>
                  </a:lnTo>
                  <a:lnTo>
                    <a:pt x="67565" y="0"/>
                  </a:lnTo>
                  <a:lnTo>
                    <a:pt x="68793" y="0"/>
                  </a:lnTo>
                  <a:lnTo>
                    <a:pt x="70022" y="0"/>
                  </a:lnTo>
                  <a:lnTo>
                    <a:pt x="71250" y="0"/>
                  </a:lnTo>
                  <a:lnTo>
                    <a:pt x="72478" y="0"/>
                  </a:lnTo>
                  <a:lnTo>
                    <a:pt x="73707" y="0"/>
                  </a:lnTo>
                  <a:lnTo>
                    <a:pt x="74935" y="0"/>
                  </a:lnTo>
                  <a:lnTo>
                    <a:pt x="76164" y="0"/>
                  </a:lnTo>
                  <a:lnTo>
                    <a:pt x="77392" y="0"/>
                  </a:lnTo>
                  <a:lnTo>
                    <a:pt x="78621" y="0"/>
                  </a:lnTo>
                  <a:lnTo>
                    <a:pt x="79849" y="0"/>
                  </a:lnTo>
                  <a:lnTo>
                    <a:pt x="81078" y="0"/>
                  </a:lnTo>
                  <a:lnTo>
                    <a:pt x="82306" y="0"/>
                  </a:lnTo>
                  <a:lnTo>
                    <a:pt x="83535" y="0"/>
                  </a:lnTo>
                  <a:lnTo>
                    <a:pt x="84763" y="0"/>
                  </a:lnTo>
                  <a:lnTo>
                    <a:pt x="85991" y="0"/>
                  </a:lnTo>
                  <a:lnTo>
                    <a:pt x="87220" y="0"/>
                  </a:lnTo>
                  <a:lnTo>
                    <a:pt x="88448" y="0"/>
                  </a:lnTo>
                  <a:lnTo>
                    <a:pt x="89677" y="0"/>
                  </a:lnTo>
                  <a:lnTo>
                    <a:pt x="90905" y="0"/>
                  </a:lnTo>
                  <a:lnTo>
                    <a:pt x="92134" y="0"/>
                  </a:lnTo>
                  <a:lnTo>
                    <a:pt x="93362" y="0"/>
                  </a:lnTo>
                  <a:lnTo>
                    <a:pt x="94591" y="0"/>
                  </a:lnTo>
                  <a:lnTo>
                    <a:pt x="95819" y="0"/>
                  </a:lnTo>
                  <a:lnTo>
                    <a:pt x="97048" y="0"/>
                  </a:lnTo>
                  <a:lnTo>
                    <a:pt x="98276" y="0"/>
                  </a:lnTo>
                  <a:lnTo>
                    <a:pt x="99505" y="0"/>
                  </a:lnTo>
                  <a:lnTo>
                    <a:pt x="100733" y="0"/>
                  </a:lnTo>
                  <a:lnTo>
                    <a:pt x="101961" y="0"/>
                  </a:lnTo>
                  <a:lnTo>
                    <a:pt x="103190" y="0"/>
                  </a:lnTo>
                  <a:lnTo>
                    <a:pt x="104418" y="0"/>
                  </a:lnTo>
                  <a:lnTo>
                    <a:pt x="105647" y="0"/>
                  </a:lnTo>
                  <a:lnTo>
                    <a:pt x="106875" y="0"/>
                  </a:lnTo>
                  <a:lnTo>
                    <a:pt x="108104" y="0"/>
                  </a:lnTo>
                  <a:lnTo>
                    <a:pt x="109332" y="0"/>
                  </a:lnTo>
                  <a:lnTo>
                    <a:pt x="110561" y="0"/>
                  </a:lnTo>
                  <a:lnTo>
                    <a:pt x="111789" y="0"/>
                  </a:lnTo>
                  <a:lnTo>
                    <a:pt x="113018" y="0"/>
                  </a:lnTo>
                  <a:lnTo>
                    <a:pt x="114246" y="0"/>
                  </a:lnTo>
                  <a:lnTo>
                    <a:pt x="115474" y="0"/>
                  </a:lnTo>
                  <a:lnTo>
                    <a:pt x="116703" y="0"/>
                  </a:lnTo>
                  <a:lnTo>
                    <a:pt x="117931" y="0"/>
                  </a:lnTo>
                  <a:lnTo>
                    <a:pt x="119160" y="0"/>
                  </a:lnTo>
                  <a:lnTo>
                    <a:pt x="120388" y="0"/>
                  </a:lnTo>
                  <a:lnTo>
                    <a:pt x="121617" y="0"/>
                  </a:lnTo>
                  <a:lnTo>
                    <a:pt x="122845" y="0"/>
                  </a:lnTo>
                  <a:lnTo>
                    <a:pt x="124074" y="0"/>
                  </a:lnTo>
                  <a:lnTo>
                    <a:pt x="125302" y="0"/>
                  </a:lnTo>
                  <a:lnTo>
                    <a:pt x="126531" y="0"/>
                  </a:lnTo>
                  <a:lnTo>
                    <a:pt x="127759" y="0"/>
                  </a:lnTo>
                  <a:lnTo>
                    <a:pt x="128987" y="0"/>
                  </a:lnTo>
                  <a:lnTo>
                    <a:pt x="130216" y="0"/>
                  </a:lnTo>
                  <a:lnTo>
                    <a:pt x="131444" y="0"/>
                  </a:lnTo>
                  <a:lnTo>
                    <a:pt x="132673" y="0"/>
                  </a:lnTo>
                  <a:lnTo>
                    <a:pt x="133901" y="0"/>
                  </a:lnTo>
                  <a:lnTo>
                    <a:pt x="135130" y="0"/>
                  </a:lnTo>
                  <a:lnTo>
                    <a:pt x="136358" y="0"/>
                  </a:lnTo>
                  <a:lnTo>
                    <a:pt x="137587" y="0"/>
                  </a:lnTo>
                  <a:lnTo>
                    <a:pt x="138815" y="0"/>
                  </a:lnTo>
                  <a:lnTo>
                    <a:pt x="140044" y="0"/>
                  </a:lnTo>
                  <a:lnTo>
                    <a:pt x="141272" y="0"/>
                  </a:lnTo>
                  <a:lnTo>
                    <a:pt x="142501" y="0"/>
                  </a:lnTo>
                  <a:lnTo>
                    <a:pt x="143729" y="0"/>
                  </a:lnTo>
                  <a:lnTo>
                    <a:pt x="144957" y="0"/>
                  </a:lnTo>
                  <a:lnTo>
                    <a:pt x="146186" y="0"/>
                  </a:lnTo>
                  <a:lnTo>
                    <a:pt x="147414" y="0"/>
                  </a:lnTo>
                  <a:lnTo>
                    <a:pt x="148643" y="0"/>
                  </a:lnTo>
                  <a:lnTo>
                    <a:pt x="149871" y="0"/>
                  </a:lnTo>
                  <a:lnTo>
                    <a:pt x="151100" y="0"/>
                  </a:lnTo>
                  <a:lnTo>
                    <a:pt x="152328" y="0"/>
                  </a:lnTo>
                  <a:lnTo>
                    <a:pt x="153557" y="0"/>
                  </a:lnTo>
                  <a:lnTo>
                    <a:pt x="154785" y="0"/>
                  </a:lnTo>
                  <a:lnTo>
                    <a:pt x="156014" y="0"/>
                  </a:lnTo>
                  <a:lnTo>
                    <a:pt x="157242" y="0"/>
                  </a:lnTo>
                  <a:lnTo>
                    <a:pt x="158470" y="0"/>
                  </a:lnTo>
                  <a:lnTo>
                    <a:pt x="159699" y="0"/>
                  </a:lnTo>
                  <a:lnTo>
                    <a:pt x="160927" y="0"/>
                  </a:lnTo>
                  <a:lnTo>
                    <a:pt x="162156" y="0"/>
                  </a:lnTo>
                  <a:lnTo>
                    <a:pt x="163384" y="0"/>
                  </a:lnTo>
                  <a:lnTo>
                    <a:pt x="164613" y="0"/>
                  </a:lnTo>
                  <a:lnTo>
                    <a:pt x="165841" y="0"/>
                  </a:lnTo>
                  <a:lnTo>
                    <a:pt x="167070" y="0"/>
                  </a:lnTo>
                  <a:lnTo>
                    <a:pt x="168298" y="0"/>
                  </a:lnTo>
                  <a:lnTo>
                    <a:pt x="169527" y="0"/>
                  </a:lnTo>
                  <a:lnTo>
                    <a:pt x="170755" y="0"/>
                  </a:lnTo>
                  <a:lnTo>
                    <a:pt x="171983" y="0"/>
                  </a:lnTo>
                  <a:lnTo>
                    <a:pt x="173212" y="0"/>
                  </a:lnTo>
                  <a:lnTo>
                    <a:pt x="174440" y="0"/>
                  </a:lnTo>
                  <a:lnTo>
                    <a:pt x="175669" y="0"/>
                  </a:lnTo>
                  <a:lnTo>
                    <a:pt x="176897" y="0"/>
                  </a:lnTo>
                  <a:lnTo>
                    <a:pt x="178126" y="0"/>
                  </a:lnTo>
                  <a:lnTo>
                    <a:pt x="179354" y="0"/>
                  </a:lnTo>
                  <a:lnTo>
                    <a:pt x="180583" y="0"/>
                  </a:lnTo>
                  <a:lnTo>
                    <a:pt x="181811" y="0"/>
                  </a:lnTo>
                  <a:lnTo>
                    <a:pt x="183040" y="0"/>
                  </a:lnTo>
                  <a:lnTo>
                    <a:pt x="184268" y="0"/>
                  </a:lnTo>
                  <a:lnTo>
                    <a:pt x="185497" y="0"/>
                  </a:lnTo>
                  <a:lnTo>
                    <a:pt x="186725" y="0"/>
                  </a:lnTo>
                  <a:lnTo>
                    <a:pt x="187953" y="0"/>
                  </a:lnTo>
                  <a:lnTo>
                    <a:pt x="189182" y="0"/>
                  </a:lnTo>
                  <a:lnTo>
                    <a:pt x="190410" y="0"/>
                  </a:lnTo>
                  <a:lnTo>
                    <a:pt x="191639" y="0"/>
                  </a:lnTo>
                  <a:lnTo>
                    <a:pt x="192867" y="0"/>
                  </a:lnTo>
                  <a:lnTo>
                    <a:pt x="194096" y="0"/>
                  </a:lnTo>
                  <a:lnTo>
                    <a:pt x="195324" y="0"/>
                  </a:lnTo>
                  <a:lnTo>
                    <a:pt x="196553" y="0"/>
                  </a:lnTo>
                  <a:lnTo>
                    <a:pt x="197781" y="0"/>
                  </a:lnTo>
                  <a:lnTo>
                    <a:pt x="199010" y="0"/>
                  </a:lnTo>
                  <a:lnTo>
                    <a:pt x="200238" y="0"/>
                  </a:lnTo>
                  <a:lnTo>
                    <a:pt x="201466" y="0"/>
                  </a:lnTo>
                  <a:lnTo>
                    <a:pt x="202695" y="0"/>
                  </a:lnTo>
                  <a:lnTo>
                    <a:pt x="203923" y="0"/>
                  </a:lnTo>
                  <a:lnTo>
                    <a:pt x="205152" y="0"/>
                  </a:lnTo>
                  <a:lnTo>
                    <a:pt x="206380" y="0"/>
                  </a:lnTo>
                  <a:lnTo>
                    <a:pt x="207609" y="0"/>
                  </a:lnTo>
                  <a:lnTo>
                    <a:pt x="208837" y="0"/>
                  </a:lnTo>
                  <a:lnTo>
                    <a:pt x="210066" y="0"/>
                  </a:lnTo>
                  <a:lnTo>
                    <a:pt x="211294" y="0"/>
                  </a:lnTo>
                  <a:lnTo>
                    <a:pt x="212523" y="0"/>
                  </a:lnTo>
                  <a:lnTo>
                    <a:pt x="213751" y="0"/>
                  </a:lnTo>
                  <a:lnTo>
                    <a:pt x="214979" y="0"/>
                  </a:lnTo>
                  <a:lnTo>
                    <a:pt x="216208" y="0"/>
                  </a:lnTo>
                  <a:lnTo>
                    <a:pt x="217436" y="0"/>
                  </a:lnTo>
                  <a:lnTo>
                    <a:pt x="218665" y="0"/>
                  </a:lnTo>
                  <a:lnTo>
                    <a:pt x="219893" y="0"/>
                  </a:lnTo>
                  <a:lnTo>
                    <a:pt x="221122" y="0"/>
                  </a:lnTo>
                  <a:lnTo>
                    <a:pt x="222350" y="0"/>
                  </a:lnTo>
                  <a:lnTo>
                    <a:pt x="223579" y="0"/>
                  </a:lnTo>
                  <a:lnTo>
                    <a:pt x="224807" y="0"/>
                  </a:lnTo>
                  <a:lnTo>
                    <a:pt x="226036" y="0"/>
                  </a:lnTo>
                  <a:lnTo>
                    <a:pt x="227264" y="0"/>
                  </a:lnTo>
                  <a:lnTo>
                    <a:pt x="228493" y="0"/>
                  </a:lnTo>
                  <a:lnTo>
                    <a:pt x="229721" y="0"/>
                  </a:lnTo>
                  <a:lnTo>
                    <a:pt x="230949" y="0"/>
                  </a:lnTo>
                  <a:lnTo>
                    <a:pt x="232178" y="0"/>
                  </a:lnTo>
                  <a:lnTo>
                    <a:pt x="233406" y="0"/>
                  </a:lnTo>
                  <a:lnTo>
                    <a:pt x="234635" y="0"/>
                  </a:lnTo>
                  <a:lnTo>
                    <a:pt x="235863" y="0"/>
                  </a:lnTo>
                  <a:lnTo>
                    <a:pt x="237092" y="0"/>
                  </a:lnTo>
                  <a:lnTo>
                    <a:pt x="238320" y="0"/>
                  </a:lnTo>
                  <a:lnTo>
                    <a:pt x="239549" y="0"/>
                  </a:lnTo>
                  <a:lnTo>
                    <a:pt x="240777" y="0"/>
                  </a:lnTo>
                  <a:lnTo>
                    <a:pt x="242006" y="0"/>
                  </a:lnTo>
                  <a:lnTo>
                    <a:pt x="243234" y="0"/>
                  </a:lnTo>
                  <a:lnTo>
                    <a:pt x="244462" y="0"/>
                  </a:lnTo>
                  <a:lnTo>
                    <a:pt x="245691" y="0"/>
                  </a:lnTo>
                  <a:lnTo>
                    <a:pt x="246919" y="0"/>
                  </a:lnTo>
                  <a:lnTo>
                    <a:pt x="248148" y="0"/>
                  </a:lnTo>
                  <a:lnTo>
                    <a:pt x="249376" y="0"/>
                  </a:lnTo>
                  <a:lnTo>
                    <a:pt x="250605" y="0"/>
                  </a:lnTo>
                  <a:lnTo>
                    <a:pt x="251833" y="0"/>
                  </a:lnTo>
                  <a:lnTo>
                    <a:pt x="253062" y="0"/>
                  </a:lnTo>
                  <a:lnTo>
                    <a:pt x="254290" y="0"/>
                  </a:lnTo>
                  <a:lnTo>
                    <a:pt x="255519" y="0"/>
                  </a:lnTo>
                  <a:lnTo>
                    <a:pt x="256747" y="0"/>
                  </a:lnTo>
                  <a:lnTo>
                    <a:pt x="257975" y="0"/>
                  </a:lnTo>
                  <a:lnTo>
                    <a:pt x="259204" y="0"/>
                  </a:lnTo>
                  <a:lnTo>
                    <a:pt x="260432" y="0"/>
                  </a:lnTo>
                  <a:lnTo>
                    <a:pt x="261661" y="0"/>
                  </a:lnTo>
                  <a:lnTo>
                    <a:pt x="262889" y="0"/>
                  </a:lnTo>
                  <a:lnTo>
                    <a:pt x="264118" y="0"/>
                  </a:lnTo>
                  <a:lnTo>
                    <a:pt x="265346" y="0"/>
                  </a:lnTo>
                  <a:lnTo>
                    <a:pt x="266575" y="0"/>
                  </a:lnTo>
                  <a:lnTo>
                    <a:pt x="267803" y="0"/>
                  </a:lnTo>
                  <a:lnTo>
                    <a:pt x="269032" y="0"/>
                  </a:lnTo>
                  <a:lnTo>
                    <a:pt x="270260" y="0"/>
                  </a:lnTo>
                  <a:lnTo>
                    <a:pt x="271489" y="0"/>
                  </a:lnTo>
                  <a:lnTo>
                    <a:pt x="272717" y="0"/>
                  </a:lnTo>
                  <a:lnTo>
                    <a:pt x="273945" y="0"/>
                  </a:lnTo>
                  <a:lnTo>
                    <a:pt x="275174" y="0"/>
                  </a:lnTo>
                  <a:lnTo>
                    <a:pt x="276402" y="0"/>
                  </a:lnTo>
                  <a:lnTo>
                    <a:pt x="277631" y="0"/>
                  </a:lnTo>
                  <a:lnTo>
                    <a:pt x="278859" y="0"/>
                  </a:lnTo>
                  <a:lnTo>
                    <a:pt x="280088" y="0"/>
                  </a:lnTo>
                  <a:lnTo>
                    <a:pt x="281316" y="0"/>
                  </a:lnTo>
                  <a:lnTo>
                    <a:pt x="282545" y="0"/>
                  </a:lnTo>
                  <a:lnTo>
                    <a:pt x="283773" y="0"/>
                  </a:lnTo>
                  <a:lnTo>
                    <a:pt x="285002" y="0"/>
                  </a:lnTo>
                  <a:lnTo>
                    <a:pt x="286230" y="0"/>
                  </a:lnTo>
                  <a:lnTo>
                    <a:pt x="287458" y="0"/>
                  </a:lnTo>
                  <a:lnTo>
                    <a:pt x="288687" y="0"/>
                  </a:lnTo>
                  <a:lnTo>
                    <a:pt x="289915" y="0"/>
                  </a:lnTo>
                  <a:lnTo>
                    <a:pt x="291144" y="0"/>
                  </a:lnTo>
                  <a:lnTo>
                    <a:pt x="292372" y="0"/>
                  </a:lnTo>
                  <a:lnTo>
                    <a:pt x="293601" y="0"/>
                  </a:lnTo>
                  <a:lnTo>
                    <a:pt x="294829" y="0"/>
                  </a:lnTo>
                  <a:lnTo>
                    <a:pt x="296058" y="0"/>
                  </a:lnTo>
                  <a:lnTo>
                    <a:pt x="297286" y="0"/>
                  </a:lnTo>
                  <a:lnTo>
                    <a:pt x="298515" y="0"/>
                  </a:lnTo>
                  <a:lnTo>
                    <a:pt x="299743" y="0"/>
                  </a:lnTo>
                  <a:lnTo>
                    <a:pt x="300971" y="0"/>
                  </a:lnTo>
                  <a:lnTo>
                    <a:pt x="302200" y="0"/>
                  </a:lnTo>
                  <a:lnTo>
                    <a:pt x="303428" y="0"/>
                  </a:lnTo>
                  <a:lnTo>
                    <a:pt x="304657" y="0"/>
                  </a:lnTo>
                  <a:lnTo>
                    <a:pt x="305885" y="0"/>
                  </a:lnTo>
                  <a:lnTo>
                    <a:pt x="307114" y="0"/>
                  </a:lnTo>
                  <a:lnTo>
                    <a:pt x="308342" y="0"/>
                  </a:lnTo>
                  <a:lnTo>
                    <a:pt x="309571" y="0"/>
                  </a:lnTo>
                  <a:lnTo>
                    <a:pt x="310799" y="0"/>
                  </a:lnTo>
                  <a:lnTo>
                    <a:pt x="312028" y="0"/>
                  </a:lnTo>
                  <a:lnTo>
                    <a:pt x="313256" y="0"/>
                  </a:lnTo>
                  <a:lnTo>
                    <a:pt x="314484" y="0"/>
                  </a:lnTo>
                  <a:lnTo>
                    <a:pt x="315713" y="0"/>
                  </a:lnTo>
                  <a:lnTo>
                    <a:pt x="316941" y="0"/>
                  </a:lnTo>
                  <a:lnTo>
                    <a:pt x="318170" y="0"/>
                  </a:lnTo>
                  <a:lnTo>
                    <a:pt x="319398" y="0"/>
                  </a:lnTo>
                  <a:lnTo>
                    <a:pt x="320627" y="0"/>
                  </a:lnTo>
                  <a:lnTo>
                    <a:pt x="321855" y="0"/>
                  </a:lnTo>
                  <a:lnTo>
                    <a:pt x="323084" y="0"/>
                  </a:lnTo>
                  <a:lnTo>
                    <a:pt x="324312" y="0"/>
                  </a:lnTo>
                  <a:lnTo>
                    <a:pt x="325541" y="0"/>
                  </a:lnTo>
                  <a:lnTo>
                    <a:pt x="326769" y="0"/>
                  </a:lnTo>
                  <a:lnTo>
                    <a:pt x="327998" y="0"/>
                  </a:lnTo>
                  <a:lnTo>
                    <a:pt x="329226" y="0"/>
                  </a:lnTo>
                  <a:lnTo>
                    <a:pt x="330454" y="0"/>
                  </a:lnTo>
                  <a:lnTo>
                    <a:pt x="331683" y="0"/>
                  </a:lnTo>
                  <a:lnTo>
                    <a:pt x="332911" y="0"/>
                  </a:lnTo>
                  <a:lnTo>
                    <a:pt x="334140" y="0"/>
                  </a:lnTo>
                  <a:lnTo>
                    <a:pt x="335368" y="0"/>
                  </a:lnTo>
                  <a:lnTo>
                    <a:pt x="336597" y="0"/>
                  </a:lnTo>
                  <a:lnTo>
                    <a:pt x="337825" y="0"/>
                  </a:lnTo>
                  <a:lnTo>
                    <a:pt x="339054" y="0"/>
                  </a:lnTo>
                  <a:lnTo>
                    <a:pt x="340282" y="0"/>
                  </a:lnTo>
                  <a:lnTo>
                    <a:pt x="341511" y="0"/>
                  </a:lnTo>
                  <a:lnTo>
                    <a:pt x="342739" y="0"/>
                  </a:lnTo>
                  <a:lnTo>
                    <a:pt x="343967" y="0"/>
                  </a:lnTo>
                  <a:lnTo>
                    <a:pt x="345196" y="0"/>
                  </a:lnTo>
                  <a:lnTo>
                    <a:pt x="346424" y="0"/>
                  </a:lnTo>
                  <a:lnTo>
                    <a:pt x="347653" y="0"/>
                  </a:lnTo>
                  <a:lnTo>
                    <a:pt x="348881" y="0"/>
                  </a:lnTo>
                  <a:lnTo>
                    <a:pt x="350110" y="0"/>
                  </a:lnTo>
                  <a:lnTo>
                    <a:pt x="351338" y="0"/>
                  </a:lnTo>
                  <a:lnTo>
                    <a:pt x="352567" y="0"/>
                  </a:lnTo>
                  <a:lnTo>
                    <a:pt x="353795" y="0"/>
                  </a:lnTo>
                  <a:lnTo>
                    <a:pt x="355024" y="0"/>
                  </a:lnTo>
                  <a:lnTo>
                    <a:pt x="356252" y="0"/>
                  </a:lnTo>
                  <a:lnTo>
                    <a:pt x="357480" y="0"/>
                  </a:lnTo>
                  <a:lnTo>
                    <a:pt x="358709" y="0"/>
                  </a:lnTo>
                  <a:lnTo>
                    <a:pt x="359937" y="0"/>
                  </a:lnTo>
                  <a:lnTo>
                    <a:pt x="361166" y="0"/>
                  </a:lnTo>
                  <a:lnTo>
                    <a:pt x="362394" y="0"/>
                  </a:lnTo>
                  <a:lnTo>
                    <a:pt x="363623" y="0"/>
                  </a:lnTo>
                  <a:lnTo>
                    <a:pt x="364851" y="0"/>
                  </a:lnTo>
                  <a:lnTo>
                    <a:pt x="366080" y="0"/>
                  </a:lnTo>
                  <a:lnTo>
                    <a:pt x="367308" y="0"/>
                  </a:lnTo>
                  <a:lnTo>
                    <a:pt x="368537" y="0"/>
                  </a:lnTo>
                  <a:lnTo>
                    <a:pt x="369765" y="0"/>
                  </a:lnTo>
                  <a:lnTo>
                    <a:pt x="370994" y="0"/>
                  </a:lnTo>
                  <a:lnTo>
                    <a:pt x="372222" y="0"/>
                  </a:lnTo>
                  <a:lnTo>
                    <a:pt x="373450" y="0"/>
                  </a:lnTo>
                  <a:lnTo>
                    <a:pt x="374679" y="0"/>
                  </a:lnTo>
                  <a:lnTo>
                    <a:pt x="375907" y="0"/>
                  </a:lnTo>
                  <a:lnTo>
                    <a:pt x="377136" y="0"/>
                  </a:lnTo>
                  <a:lnTo>
                    <a:pt x="378364" y="0"/>
                  </a:lnTo>
                  <a:lnTo>
                    <a:pt x="379593" y="0"/>
                  </a:lnTo>
                  <a:lnTo>
                    <a:pt x="380821" y="0"/>
                  </a:lnTo>
                  <a:lnTo>
                    <a:pt x="382050" y="0"/>
                  </a:lnTo>
                  <a:lnTo>
                    <a:pt x="383278" y="0"/>
                  </a:lnTo>
                  <a:lnTo>
                    <a:pt x="384507" y="0"/>
                  </a:lnTo>
                  <a:lnTo>
                    <a:pt x="385735" y="0"/>
                  </a:lnTo>
                  <a:lnTo>
                    <a:pt x="386963" y="0"/>
                  </a:lnTo>
                  <a:lnTo>
                    <a:pt x="388192" y="0"/>
                  </a:lnTo>
                  <a:lnTo>
                    <a:pt x="389420" y="0"/>
                  </a:lnTo>
                  <a:lnTo>
                    <a:pt x="390649" y="0"/>
                  </a:lnTo>
                  <a:lnTo>
                    <a:pt x="391877" y="0"/>
                  </a:lnTo>
                  <a:lnTo>
                    <a:pt x="393106" y="0"/>
                  </a:lnTo>
                  <a:lnTo>
                    <a:pt x="394334" y="0"/>
                  </a:lnTo>
                  <a:lnTo>
                    <a:pt x="395563" y="0"/>
                  </a:lnTo>
                  <a:lnTo>
                    <a:pt x="396791" y="0"/>
                  </a:lnTo>
                  <a:lnTo>
                    <a:pt x="398020" y="0"/>
                  </a:lnTo>
                  <a:lnTo>
                    <a:pt x="399248" y="0"/>
                  </a:lnTo>
                  <a:lnTo>
                    <a:pt x="400476" y="0"/>
                  </a:lnTo>
                  <a:lnTo>
                    <a:pt x="401705" y="0"/>
                  </a:lnTo>
                  <a:lnTo>
                    <a:pt x="402933" y="0"/>
                  </a:lnTo>
                  <a:lnTo>
                    <a:pt x="404162" y="0"/>
                  </a:lnTo>
                  <a:lnTo>
                    <a:pt x="405390" y="0"/>
                  </a:lnTo>
                  <a:lnTo>
                    <a:pt x="406619" y="0"/>
                  </a:lnTo>
                  <a:lnTo>
                    <a:pt x="407847" y="0"/>
                  </a:lnTo>
                  <a:lnTo>
                    <a:pt x="409076" y="0"/>
                  </a:lnTo>
                  <a:lnTo>
                    <a:pt x="410304" y="0"/>
                  </a:lnTo>
                  <a:lnTo>
                    <a:pt x="411533" y="0"/>
                  </a:lnTo>
                  <a:lnTo>
                    <a:pt x="412761" y="0"/>
                  </a:lnTo>
                  <a:lnTo>
                    <a:pt x="413990" y="0"/>
                  </a:lnTo>
                  <a:lnTo>
                    <a:pt x="415218" y="0"/>
                  </a:lnTo>
                  <a:lnTo>
                    <a:pt x="416446" y="0"/>
                  </a:lnTo>
                  <a:lnTo>
                    <a:pt x="417675" y="0"/>
                  </a:lnTo>
                  <a:lnTo>
                    <a:pt x="418903" y="0"/>
                  </a:lnTo>
                  <a:lnTo>
                    <a:pt x="420132" y="0"/>
                  </a:lnTo>
                  <a:lnTo>
                    <a:pt x="421360" y="0"/>
                  </a:lnTo>
                  <a:lnTo>
                    <a:pt x="422589" y="0"/>
                  </a:lnTo>
                  <a:lnTo>
                    <a:pt x="423817" y="0"/>
                  </a:lnTo>
                  <a:lnTo>
                    <a:pt x="425046" y="0"/>
                  </a:lnTo>
                  <a:lnTo>
                    <a:pt x="426274" y="0"/>
                  </a:lnTo>
                  <a:lnTo>
                    <a:pt x="427503" y="0"/>
                  </a:lnTo>
                  <a:lnTo>
                    <a:pt x="428731" y="0"/>
                  </a:lnTo>
                  <a:lnTo>
                    <a:pt x="429959" y="0"/>
                  </a:lnTo>
                  <a:lnTo>
                    <a:pt x="431188" y="0"/>
                  </a:lnTo>
                  <a:lnTo>
                    <a:pt x="432416" y="0"/>
                  </a:lnTo>
                  <a:lnTo>
                    <a:pt x="433645" y="0"/>
                  </a:lnTo>
                  <a:lnTo>
                    <a:pt x="434873" y="0"/>
                  </a:lnTo>
                  <a:lnTo>
                    <a:pt x="436102" y="0"/>
                  </a:lnTo>
                  <a:lnTo>
                    <a:pt x="437330" y="0"/>
                  </a:lnTo>
                  <a:lnTo>
                    <a:pt x="438559" y="0"/>
                  </a:lnTo>
                  <a:lnTo>
                    <a:pt x="439787" y="0"/>
                  </a:lnTo>
                  <a:lnTo>
                    <a:pt x="441016" y="0"/>
                  </a:lnTo>
                  <a:lnTo>
                    <a:pt x="442244" y="0"/>
                  </a:lnTo>
                  <a:lnTo>
                    <a:pt x="443472" y="0"/>
                  </a:lnTo>
                  <a:lnTo>
                    <a:pt x="444701" y="0"/>
                  </a:lnTo>
                  <a:lnTo>
                    <a:pt x="445929" y="0"/>
                  </a:lnTo>
                  <a:lnTo>
                    <a:pt x="447158" y="0"/>
                  </a:lnTo>
                  <a:lnTo>
                    <a:pt x="448386" y="0"/>
                  </a:lnTo>
                  <a:lnTo>
                    <a:pt x="449615" y="0"/>
                  </a:lnTo>
                  <a:lnTo>
                    <a:pt x="450843" y="0"/>
                  </a:lnTo>
                  <a:lnTo>
                    <a:pt x="452072" y="0"/>
                  </a:lnTo>
                  <a:lnTo>
                    <a:pt x="453300" y="0"/>
                  </a:lnTo>
                  <a:lnTo>
                    <a:pt x="454529" y="0"/>
                  </a:lnTo>
                  <a:lnTo>
                    <a:pt x="455757" y="0"/>
                  </a:lnTo>
                  <a:lnTo>
                    <a:pt x="456986" y="0"/>
                  </a:lnTo>
                  <a:lnTo>
                    <a:pt x="458214" y="0"/>
                  </a:lnTo>
                  <a:lnTo>
                    <a:pt x="459442" y="0"/>
                  </a:lnTo>
                  <a:lnTo>
                    <a:pt x="460671" y="0"/>
                  </a:lnTo>
                  <a:lnTo>
                    <a:pt x="461899" y="0"/>
                  </a:lnTo>
                  <a:lnTo>
                    <a:pt x="463128" y="0"/>
                  </a:lnTo>
                  <a:lnTo>
                    <a:pt x="464356" y="0"/>
                  </a:lnTo>
                  <a:lnTo>
                    <a:pt x="465585" y="0"/>
                  </a:lnTo>
                  <a:lnTo>
                    <a:pt x="466813" y="0"/>
                  </a:lnTo>
                  <a:lnTo>
                    <a:pt x="468042" y="0"/>
                  </a:lnTo>
                  <a:lnTo>
                    <a:pt x="469270" y="0"/>
                  </a:lnTo>
                  <a:lnTo>
                    <a:pt x="470499" y="0"/>
                  </a:lnTo>
                  <a:lnTo>
                    <a:pt x="471727" y="0"/>
                  </a:lnTo>
                  <a:lnTo>
                    <a:pt x="472955" y="0"/>
                  </a:lnTo>
                  <a:lnTo>
                    <a:pt x="474184" y="0"/>
                  </a:lnTo>
                  <a:lnTo>
                    <a:pt x="475412" y="0"/>
                  </a:lnTo>
                  <a:lnTo>
                    <a:pt x="476641" y="0"/>
                  </a:lnTo>
                  <a:lnTo>
                    <a:pt x="477869" y="0"/>
                  </a:lnTo>
                  <a:lnTo>
                    <a:pt x="479098" y="0"/>
                  </a:lnTo>
                  <a:lnTo>
                    <a:pt x="480326" y="0"/>
                  </a:lnTo>
                  <a:lnTo>
                    <a:pt x="481555" y="0"/>
                  </a:lnTo>
                  <a:lnTo>
                    <a:pt x="482783" y="0"/>
                  </a:lnTo>
                  <a:lnTo>
                    <a:pt x="484012" y="0"/>
                  </a:lnTo>
                  <a:lnTo>
                    <a:pt x="485240" y="0"/>
                  </a:lnTo>
                  <a:lnTo>
                    <a:pt x="486468" y="0"/>
                  </a:lnTo>
                  <a:lnTo>
                    <a:pt x="487697" y="0"/>
                  </a:lnTo>
                  <a:lnTo>
                    <a:pt x="488925" y="0"/>
                  </a:lnTo>
                  <a:lnTo>
                    <a:pt x="490154" y="0"/>
                  </a:lnTo>
                  <a:lnTo>
                    <a:pt x="491382" y="0"/>
                  </a:lnTo>
                  <a:lnTo>
                    <a:pt x="492611" y="0"/>
                  </a:lnTo>
                  <a:lnTo>
                    <a:pt x="493839" y="0"/>
                  </a:lnTo>
                  <a:lnTo>
                    <a:pt x="495068" y="0"/>
                  </a:lnTo>
                  <a:lnTo>
                    <a:pt x="496296" y="0"/>
                  </a:lnTo>
                  <a:lnTo>
                    <a:pt x="497525" y="0"/>
                  </a:lnTo>
                  <a:lnTo>
                    <a:pt x="498753" y="0"/>
                  </a:lnTo>
                  <a:lnTo>
                    <a:pt x="499982" y="0"/>
                  </a:lnTo>
                  <a:lnTo>
                    <a:pt x="501210" y="0"/>
                  </a:lnTo>
                  <a:lnTo>
                    <a:pt x="502438" y="0"/>
                  </a:lnTo>
                  <a:lnTo>
                    <a:pt x="503667" y="0"/>
                  </a:lnTo>
                  <a:lnTo>
                    <a:pt x="504895" y="0"/>
                  </a:lnTo>
                  <a:lnTo>
                    <a:pt x="506124" y="0"/>
                  </a:lnTo>
                  <a:lnTo>
                    <a:pt x="507352" y="0"/>
                  </a:lnTo>
                  <a:lnTo>
                    <a:pt x="508581" y="0"/>
                  </a:lnTo>
                  <a:lnTo>
                    <a:pt x="509809" y="0"/>
                  </a:lnTo>
                  <a:lnTo>
                    <a:pt x="511038" y="0"/>
                  </a:lnTo>
                  <a:lnTo>
                    <a:pt x="512266" y="0"/>
                  </a:lnTo>
                  <a:lnTo>
                    <a:pt x="513495" y="0"/>
                  </a:lnTo>
                  <a:lnTo>
                    <a:pt x="514723" y="0"/>
                  </a:lnTo>
                  <a:lnTo>
                    <a:pt x="515951" y="0"/>
                  </a:lnTo>
                  <a:lnTo>
                    <a:pt x="517180" y="0"/>
                  </a:lnTo>
                  <a:lnTo>
                    <a:pt x="518408" y="0"/>
                  </a:lnTo>
                  <a:lnTo>
                    <a:pt x="519637" y="0"/>
                  </a:lnTo>
                  <a:lnTo>
                    <a:pt x="520865" y="0"/>
                  </a:lnTo>
                  <a:lnTo>
                    <a:pt x="522094" y="0"/>
                  </a:lnTo>
                  <a:lnTo>
                    <a:pt x="523322" y="0"/>
                  </a:lnTo>
                  <a:lnTo>
                    <a:pt x="524551" y="0"/>
                  </a:lnTo>
                  <a:lnTo>
                    <a:pt x="525779" y="0"/>
                  </a:lnTo>
                  <a:lnTo>
                    <a:pt x="527008" y="0"/>
                  </a:lnTo>
                  <a:lnTo>
                    <a:pt x="528236" y="0"/>
                  </a:lnTo>
                  <a:lnTo>
                    <a:pt x="529464" y="0"/>
                  </a:lnTo>
                  <a:lnTo>
                    <a:pt x="530693" y="0"/>
                  </a:lnTo>
                  <a:lnTo>
                    <a:pt x="531921" y="0"/>
                  </a:lnTo>
                  <a:lnTo>
                    <a:pt x="533150" y="0"/>
                  </a:lnTo>
                  <a:lnTo>
                    <a:pt x="534378" y="0"/>
                  </a:lnTo>
                  <a:lnTo>
                    <a:pt x="535607" y="0"/>
                  </a:lnTo>
                  <a:lnTo>
                    <a:pt x="536835" y="0"/>
                  </a:lnTo>
                  <a:lnTo>
                    <a:pt x="538064" y="0"/>
                  </a:lnTo>
                  <a:lnTo>
                    <a:pt x="539292" y="0"/>
                  </a:lnTo>
                  <a:lnTo>
                    <a:pt x="540521" y="0"/>
                  </a:lnTo>
                  <a:lnTo>
                    <a:pt x="541749" y="0"/>
                  </a:lnTo>
                  <a:lnTo>
                    <a:pt x="542978" y="0"/>
                  </a:lnTo>
                  <a:lnTo>
                    <a:pt x="544206" y="0"/>
                  </a:lnTo>
                  <a:lnTo>
                    <a:pt x="545434" y="0"/>
                  </a:lnTo>
                  <a:lnTo>
                    <a:pt x="546663" y="0"/>
                  </a:lnTo>
                  <a:lnTo>
                    <a:pt x="547891" y="0"/>
                  </a:lnTo>
                  <a:lnTo>
                    <a:pt x="549120" y="0"/>
                  </a:lnTo>
                  <a:lnTo>
                    <a:pt x="550348" y="0"/>
                  </a:lnTo>
                  <a:lnTo>
                    <a:pt x="551577" y="0"/>
                  </a:lnTo>
                  <a:lnTo>
                    <a:pt x="552805" y="0"/>
                  </a:lnTo>
                  <a:lnTo>
                    <a:pt x="554034" y="0"/>
                  </a:lnTo>
                  <a:lnTo>
                    <a:pt x="555262" y="0"/>
                  </a:lnTo>
                  <a:lnTo>
                    <a:pt x="556491" y="0"/>
                  </a:lnTo>
                  <a:lnTo>
                    <a:pt x="557719" y="0"/>
                  </a:lnTo>
                  <a:lnTo>
                    <a:pt x="558947" y="0"/>
                  </a:lnTo>
                  <a:lnTo>
                    <a:pt x="560176" y="0"/>
                  </a:lnTo>
                  <a:lnTo>
                    <a:pt x="561404" y="0"/>
                  </a:lnTo>
                  <a:lnTo>
                    <a:pt x="562633" y="0"/>
                  </a:lnTo>
                  <a:lnTo>
                    <a:pt x="563861" y="0"/>
                  </a:lnTo>
                  <a:lnTo>
                    <a:pt x="565090" y="0"/>
                  </a:lnTo>
                  <a:lnTo>
                    <a:pt x="566318" y="0"/>
                  </a:lnTo>
                  <a:lnTo>
                    <a:pt x="567547" y="0"/>
                  </a:lnTo>
                  <a:lnTo>
                    <a:pt x="568775" y="0"/>
                  </a:lnTo>
                  <a:lnTo>
                    <a:pt x="570004" y="0"/>
                  </a:lnTo>
                  <a:lnTo>
                    <a:pt x="571232" y="0"/>
                  </a:lnTo>
                  <a:lnTo>
                    <a:pt x="572460" y="0"/>
                  </a:lnTo>
                  <a:lnTo>
                    <a:pt x="573689" y="0"/>
                  </a:lnTo>
                  <a:lnTo>
                    <a:pt x="574917" y="0"/>
                  </a:lnTo>
                  <a:lnTo>
                    <a:pt x="576146" y="0"/>
                  </a:lnTo>
                  <a:lnTo>
                    <a:pt x="577374" y="0"/>
                  </a:lnTo>
                  <a:lnTo>
                    <a:pt x="578603" y="0"/>
                  </a:lnTo>
                  <a:lnTo>
                    <a:pt x="579831" y="0"/>
                  </a:lnTo>
                  <a:lnTo>
                    <a:pt x="581060" y="0"/>
                  </a:lnTo>
                  <a:lnTo>
                    <a:pt x="582288" y="0"/>
                  </a:lnTo>
                  <a:lnTo>
                    <a:pt x="583517" y="0"/>
                  </a:lnTo>
                  <a:lnTo>
                    <a:pt x="584745" y="0"/>
                  </a:lnTo>
                  <a:lnTo>
                    <a:pt x="585974" y="0"/>
                  </a:lnTo>
                  <a:lnTo>
                    <a:pt x="587202" y="0"/>
                  </a:lnTo>
                  <a:lnTo>
                    <a:pt x="588430" y="0"/>
                  </a:lnTo>
                  <a:lnTo>
                    <a:pt x="589659" y="0"/>
                  </a:lnTo>
                  <a:lnTo>
                    <a:pt x="590887" y="0"/>
                  </a:lnTo>
                  <a:lnTo>
                    <a:pt x="592116" y="0"/>
                  </a:lnTo>
                  <a:lnTo>
                    <a:pt x="593344" y="0"/>
                  </a:lnTo>
                  <a:lnTo>
                    <a:pt x="594573" y="0"/>
                  </a:lnTo>
                  <a:lnTo>
                    <a:pt x="595801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381121" y="4854595"/>
              <a:ext cx="595801" cy="0"/>
            </a:xfrm>
            <a:custGeom>
              <a:avLst/>
              <a:pathLst>
                <a:path w="595801" h="0">
                  <a:moveTo>
                    <a:pt x="0" y="0"/>
                  </a:moveTo>
                  <a:lnTo>
                    <a:pt x="1228" y="0"/>
                  </a:lnTo>
                  <a:lnTo>
                    <a:pt x="2456" y="0"/>
                  </a:lnTo>
                  <a:lnTo>
                    <a:pt x="3685" y="0"/>
                  </a:lnTo>
                  <a:lnTo>
                    <a:pt x="4913" y="0"/>
                  </a:lnTo>
                  <a:lnTo>
                    <a:pt x="6142" y="0"/>
                  </a:lnTo>
                  <a:lnTo>
                    <a:pt x="7370" y="0"/>
                  </a:lnTo>
                  <a:lnTo>
                    <a:pt x="8599" y="0"/>
                  </a:lnTo>
                  <a:lnTo>
                    <a:pt x="9827" y="0"/>
                  </a:lnTo>
                  <a:lnTo>
                    <a:pt x="11056" y="0"/>
                  </a:lnTo>
                  <a:lnTo>
                    <a:pt x="12284" y="0"/>
                  </a:lnTo>
                  <a:lnTo>
                    <a:pt x="13513" y="0"/>
                  </a:lnTo>
                  <a:lnTo>
                    <a:pt x="14741" y="0"/>
                  </a:lnTo>
                  <a:lnTo>
                    <a:pt x="15969" y="0"/>
                  </a:lnTo>
                  <a:lnTo>
                    <a:pt x="17198" y="0"/>
                  </a:lnTo>
                  <a:lnTo>
                    <a:pt x="18426" y="0"/>
                  </a:lnTo>
                  <a:lnTo>
                    <a:pt x="19655" y="0"/>
                  </a:lnTo>
                  <a:lnTo>
                    <a:pt x="20883" y="0"/>
                  </a:lnTo>
                  <a:lnTo>
                    <a:pt x="22112" y="0"/>
                  </a:lnTo>
                  <a:lnTo>
                    <a:pt x="23340" y="0"/>
                  </a:lnTo>
                  <a:lnTo>
                    <a:pt x="24569" y="0"/>
                  </a:lnTo>
                  <a:lnTo>
                    <a:pt x="25797" y="0"/>
                  </a:lnTo>
                  <a:lnTo>
                    <a:pt x="27026" y="0"/>
                  </a:lnTo>
                  <a:lnTo>
                    <a:pt x="28254" y="0"/>
                  </a:lnTo>
                  <a:lnTo>
                    <a:pt x="29482" y="0"/>
                  </a:lnTo>
                  <a:lnTo>
                    <a:pt x="30711" y="0"/>
                  </a:lnTo>
                  <a:lnTo>
                    <a:pt x="31939" y="0"/>
                  </a:lnTo>
                  <a:lnTo>
                    <a:pt x="33168" y="0"/>
                  </a:lnTo>
                  <a:lnTo>
                    <a:pt x="34396" y="0"/>
                  </a:lnTo>
                  <a:lnTo>
                    <a:pt x="35625" y="0"/>
                  </a:lnTo>
                  <a:lnTo>
                    <a:pt x="36853" y="0"/>
                  </a:lnTo>
                  <a:lnTo>
                    <a:pt x="38082" y="0"/>
                  </a:lnTo>
                  <a:lnTo>
                    <a:pt x="39310" y="0"/>
                  </a:lnTo>
                  <a:lnTo>
                    <a:pt x="40539" y="0"/>
                  </a:lnTo>
                  <a:lnTo>
                    <a:pt x="41767" y="0"/>
                  </a:lnTo>
                  <a:lnTo>
                    <a:pt x="42995" y="0"/>
                  </a:lnTo>
                  <a:lnTo>
                    <a:pt x="44224" y="0"/>
                  </a:lnTo>
                  <a:lnTo>
                    <a:pt x="45452" y="0"/>
                  </a:lnTo>
                  <a:lnTo>
                    <a:pt x="46681" y="0"/>
                  </a:lnTo>
                  <a:lnTo>
                    <a:pt x="47909" y="0"/>
                  </a:lnTo>
                  <a:lnTo>
                    <a:pt x="49138" y="0"/>
                  </a:lnTo>
                  <a:lnTo>
                    <a:pt x="50366" y="0"/>
                  </a:lnTo>
                  <a:lnTo>
                    <a:pt x="51595" y="0"/>
                  </a:lnTo>
                  <a:lnTo>
                    <a:pt x="52823" y="0"/>
                  </a:lnTo>
                  <a:lnTo>
                    <a:pt x="54052" y="0"/>
                  </a:lnTo>
                  <a:lnTo>
                    <a:pt x="55280" y="0"/>
                  </a:lnTo>
                  <a:lnTo>
                    <a:pt x="56509" y="0"/>
                  </a:lnTo>
                  <a:lnTo>
                    <a:pt x="57737" y="0"/>
                  </a:lnTo>
                  <a:lnTo>
                    <a:pt x="58965" y="0"/>
                  </a:lnTo>
                  <a:lnTo>
                    <a:pt x="60194" y="0"/>
                  </a:lnTo>
                  <a:lnTo>
                    <a:pt x="61422" y="0"/>
                  </a:lnTo>
                  <a:lnTo>
                    <a:pt x="62651" y="0"/>
                  </a:lnTo>
                  <a:lnTo>
                    <a:pt x="63879" y="0"/>
                  </a:lnTo>
                  <a:lnTo>
                    <a:pt x="65108" y="0"/>
                  </a:lnTo>
                  <a:lnTo>
                    <a:pt x="66336" y="0"/>
                  </a:lnTo>
                  <a:lnTo>
                    <a:pt x="67565" y="0"/>
                  </a:lnTo>
                  <a:lnTo>
                    <a:pt x="68793" y="0"/>
                  </a:lnTo>
                  <a:lnTo>
                    <a:pt x="70022" y="0"/>
                  </a:lnTo>
                  <a:lnTo>
                    <a:pt x="71250" y="0"/>
                  </a:lnTo>
                  <a:lnTo>
                    <a:pt x="72478" y="0"/>
                  </a:lnTo>
                  <a:lnTo>
                    <a:pt x="73707" y="0"/>
                  </a:lnTo>
                  <a:lnTo>
                    <a:pt x="74935" y="0"/>
                  </a:lnTo>
                  <a:lnTo>
                    <a:pt x="76164" y="0"/>
                  </a:lnTo>
                  <a:lnTo>
                    <a:pt x="77392" y="0"/>
                  </a:lnTo>
                  <a:lnTo>
                    <a:pt x="78621" y="0"/>
                  </a:lnTo>
                  <a:lnTo>
                    <a:pt x="79849" y="0"/>
                  </a:lnTo>
                  <a:lnTo>
                    <a:pt x="81078" y="0"/>
                  </a:lnTo>
                  <a:lnTo>
                    <a:pt x="82306" y="0"/>
                  </a:lnTo>
                  <a:lnTo>
                    <a:pt x="83535" y="0"/>
                  </a:lnTo>
                  <a:lnTo>
                    <a:pt x="84763" y="0"/>
                  </a:lnTo>
                  <a:lnTo>
                    <a:pt x="85991" y="0"/>
                  </a:lnTo>
                  <a:lnTo>
                    <a:pt x="87220" y="0"/>
                  </a:lnTo>
                  <a:lnTo>
                    <a:pt x="88448" y="0"/>
                  </a:lnTo>
                  <a:lnTo>
                    <a:pt x="89677" y="0"/>
                  </a:lnTo>
                  <a:lnTo>
                    <a:pt x="90905" y="0"/>
                  </a:lnTo>
                  <a:lnTo>
                    <a:pt x="92134" y="0"/>
                  </a:lnTo>
                  <a:lnTo>
                    <a:pt x="93362" y="0"/>
                  </a:lnTo>
                  <a:lnTo>
                    <a:pt x="94591" y="0"/>
                  </a:lnTo>
                  <a:lnTo>
                    <a:pt x="95819" y="0"/>
                  </a:lnTo>
                  <a:lnTo>
                    <a:pt x="97048" y="0"/>
                  </a:lnTo>
                  <a:lnTo>
                    <a:pt x="98276" y="0"/>
                  </a:lnTo>
                  <a:lnTo>
                    <a:pt x="99505" y="0"/>
                  </a:lnTo>
                  <a:lnTo>
                    <a:pt x="100733" y="0"/>
                  </a:lnTo>
                  <a:lnTo>
                    <a:pt x="101961" y="0"/>
                  </a:lnTo>
                  <a:lnTo>
                    <a:pt x="103190" y="0"/>
                  </a:lnTo>
                  <a:lnTo>
                    <a:pt x="104418" y="0"/>
                  </a:lnTo>
                  <a:lnTo>
                    <a:pt x="105647" y="0"/>
                  </a:lnTo>
                  <a:lnTo>
                    <a:pt x="106875" y="0"/>
                  </a:lnTo>
                  <a:lnTo>
                    <a:pt x="108104" y="0"/>
                  </a:lnTo>
                  <a:lnTo>
                    <a:pt x="109332" y="0"/>
                  </a:lnTo>
                  <a:lnTo>
                    <a:pt x="110561" y="0"/>
                  </a:lnTo>
                  <a:lnTo>
                    <a:pt x="111789" y="0"/>
                  </a:lnTo>
                  <a:lnTo>
                    <a:pt x="113018" y="0"/>
                  </a:lnTo>
                  <a:lnTo>
                    <a:pt x="114246" y="0"/>
                  </a:lnTo>
                  <a:lnTo>
                    <a:pt x="115474" y="0"/>
                  </a:lnTo>
                  <a:lnTo>
                    <a:pt x="116703" y="0"/>
                  </a:lnTo>
                  <a:lnTo>
                    <a:pt x="117931" y="0"/>
                  </a:lnTo>
                  <a:lnTo>
                    <a:pt x="119160" y="0"/>
                  </a:lnTo>
                  <a:lnTo>
                    <a:pt x="120388" y="0"/>
                  </a:lnTo>
                  <a:lnTo>
                    <a:pt x="121617" y="0"/>
                  </a:lnTo>
                  <a:lnTo>
                    <a:pt x="122845" y="0"/>
                  </a:lnTo>
                  <a:lnTo>
                    <a:pt x="124074" y="0"/>
                  </a:lnTo>
                  <a:lnTo>
                    <a:pt x="125302" y="0"/>
                  </a:lnTo>
                  <a:lnTo>
                    <a:pt x="126531" y="0"/>
                  </a:lnTo>
                  <a:lnTo>
                    <a:pt x="127759" y="0"/>
                  </a:lnTo>
                  <a:lnTo>
                    <a:pt x="128987" y="0"/>
                  </a:lnTo>
                  <a:lnTo>
                    <a:pt x="130216" y="0"/>
                  </a:lnTo>
                  <a:lnTo>
                    <a:pt x="131444" y="0"/>
                  </a:lnTo>
                  <a:lnTo>
                    <a:pt x="132673" y="0"/>
                  </a:lnTo>
                  <a:lnTo>
                    <a:pt x="133901" y="0"/>
                  </a:lnTo>
                  <a:lnTo>
                    <a:pt x="135130" y="0"/>
                  </a:lnTo>
                  <a:lnTo>
                    <a:pt x="136358" y="0"/>
                  </a:lnTo>
                  <a:lnTo>
                    <a:pt x="137587" y="0"/>
                  </a:lnTo>
                  <a:lnTo>
                    <a:pt x="138815" y="0"/>
                  </a:lnTo>
                  <a:lnTo>
                    <a:pt x="140044" y="0"/>
                  </a:lnTo>
                  <a:lnTo>
                    <a:pt x="141272" y="0"/>
                  </a:lnTo>
                  <a:lnTo>
                    <a:pt x="142501" y="0"/>
                  </a:lnTo>
                  <a:lnTo>
                    <a:pt x="143729" y="0"/>
                  </a:lnTo>
                  <a:lnTo>
                    <a:pt x="144957" y="0"/>
                  </a:lnTo>
                  <a:lnTo>
                    <a:pt x="146186" y="0"/>
                  </a:lnTo>
                  <a:lnTo>
                    <a:pt x="147414" y="0"/>
                  </a:lnTo>
                  <a:lnTo>
                    <a:pt x="148643" y="0"/>
                  </a:lnTo>
                  <a:lnTo>
                    <a:pt x="149871" y="0"/>
                  </a:lnTo>
                  <a:lnTo>
                    <a:pt x="151100" y="0"/>
                  </a:lnTo>
                  <a:lnTo>
                    <a:pt x="152328" y="0"/>
                  </a:lnTo>
                  <a:lnTo>
                    <a:pt x="153557" y="0"/>
                  </a:lnTo>
                  <a:lnTo>
                    <a:pt x="154785" y="0"/>
                  </a:lnTo>
                  <a:lnTo>
                    <a:pt x="156014" y="0"/>
                  </a:lnTo>
                  <a:lnTo>
                    <a:pt x="157242" y="0"/>
                  </a:lnTo>
                  <a:lnTo>
                    <a:pt x="158470" y="0"/>
                  </a:lnTo>
                  <a:lnTo>
                    <a:pt x="159699" y="0"/>
                  </a:lnTo>
                  <a:lnTo>
                    <a:pt x="160927" y="0"/>
                  </a:lnTo>
                  <a:lnTo>
                    <a:pt x="162156" y="0"/>
                  </a:lnTo>
                  <a:lnTo>
                    <a:pt x="163384" y="0"/>
                  </a:lnTo>
                  <a:lnTo>
                    <a:pt x="164613" y="0"/>
                  </a:lnTo>
                  <a:lnTo>
                    <a:pt x="165841" y="0"/>
                  </a:lnTo>
                  <a:lnTo>
                    <a:pt x="167070" y="0"/>
                  </a:lnTo>
                  <a:lnTo>
                    <a:pt x="168298" y="0"/>
                  </a:lnTo>
                  <a:lnTo>
                    <a:pt x="169527" y="0"/>
                  </a:lnTo>
                  <a:lnTo>
                    <a:pt x="170755" y="0"/>
                  </a:lnTo>
                  <a:lnTo>
                    <a:pt x="171983" y="0"/>
                  </a:lnTo>
                  <a:lnTo>
                    <a:pt x="173212" y="0"/>
                  </a:lnTo>
                  <a:lnTo>
                    <a:pt x="174440" y="0"/>
                  </a:lnTo>
                  <a:lnTo>
                    <a:pt x="175669" y="0"/>
                  </a:lnTo>
                  <a:lnTo>
                    <a:pt x="176897" y="0"/>
                  </a:lnTo>
                  <a:lnTo>
                    <a:pt x="178126" y="0"/>
                  </a:lnTo>
                  <a:lnTo>
                    <a:pt x="179354" y="0"/>
                  </a:lnTo>
                  <a:lnTo>
                    <a:pt x="180583" y="0"/>
                  </a:lnTo>
                  <a:lnTo>
                    <a:pt x="181811" y="0"/>
                  </a:lnTo>
                  <a:lnTo>
                    <a:pt x="183040" y="0"/>
                  </a:lnTo>
                  <a:lnTo>
                    <a:pt x="184268" y="0"/>
                  </a:lnTo>
                  <a:lnTo>
                    <a:pt x="185497" y="0"/>
                  </a:lnTo>
                  <a:lnTo>
                    <a:pt x="186725" y="0"/>
                  </a:lnTo>
                  <a:lnTo>
                    <a:pt x="187953" y="0"/>
                  </a:lnTo>
                  <a:lnTo>
                    <a:pt x="189182" y="0"/>
                  </a:lnTo>
                  <a:lnTo>
                    <a:pt x="190410" y="0"/>
                  </a:lnTo>
                  <a:lnTo>
                    <a:pt x="191639" y="0"/>
                  </a:lnTo>
                  <a:lnTo>
                    <a:pt x="192867" y="0"/>
                  </a:lnTo>
                  <a:lnTo>
                    <a:pt x="194096" y="0"/>
                  </a:lnTo>
                  <a:lnTo>
                    <a:pt x="195324" y="0"/>
                  </a:lnTo>
                  <a:lnTo>
                    <a:pt x="196553" y="0"/>
                  </a:lnTo>
                  <a:lnTo>
                    <a:pt x="197781" y="0"/>
                  </a:lnTo>
                  <a:lnTo>
                    <a:pt x="199010" y="0"/>
                  </a:lnTo>
                  <a:lnTo>
                    <a:pt x="200238" y="0"/>
                  </a:lnTo>
                  <a:lnTo>
                    <a:pt x="201466" y="0"/>
                  </a:lnTo>
                  <a:lnTo>
                    <a:pt x="202695" y="0"/>
                  </a:lnTo>
                  <a:lnTo>
                    <a:pt x="203923" y="0"/>
                  </a:lnTo>
                  <a:lnTo>
                    <a:pt x="205152" y="0"/>
                  </a:lnTo>
                  <a:lnTo>
                    <a:pt x="206380" y="0"/>
                  </a:lnTo>
                  <a:lnTo>
                    <a:pt x="207609" y="0"/>
                  </a:lnTo>
                  <a:lnTo>
                    <a:pt x="208837" y="0"/>
                  </a:lnTo>
                  <a:lnTo>
                    <a:pt x="210066" y="0"/>
                  </a:lnTo>
                  <a:lnTo>
                    <a:pt x="211294" y="0"/>
                  </a:lnTo>
                  <a:lnTo>
                    <a:pt x="212523" y="0"/>
                  </a:lnTo>
                  <a:lnTo>
                    <a:pt x="213751" y="0"/>
                  </a:lnTo>
                  <a:lnTo>
                    <a:pt x="214979" y="0"/>
                  </a:lnTo>
                  <a:lnTo>
                    <a:pt x="216208" y="0"/>
                  </a:lnTo>
                  <a:lnTo>
                    <a:pt x="217436" y="0"/>
                  </a:lnTo>
                  <a:lnTo>
                    <a:pt x="218665" y="0"/>
                  </a:lnTo>
                  <a:lnTo>
                    <a:pt x="219893" y="0"/>
                  </a:lnTo>
                  <a:lnTo>
                    <a:pt x="221122" y="0"/>
                  </a:lnTo>
                  <a:lnTo>
                    <a:pt x="222350" y="0"/>
                  </a:lnTo>
                  <a:lnTo>
                    <a:pt x="223579" y="0"/>
                  </a:lnTo>
                  <a:lnTo>
                    <a:pt x="224807" y="0"/>
                  </a:lnTo>
                  <a:lnTo>
                    <a:pt x="226036" y="0"/>
                  </a:lnTo>
                  <a:lnTo>
                    <a:pt x="227264" y="0"/>
                  </a:lnTo>
                  <a:lnTo>
                    <a:pt x="228493" y="0"/>
                  </a:lnTo>
                  <a:lnTo>
                    <a:pt x="229721" y="0"/>
                  </a:lnTo>
                  <a:lnTo>
                    <a:pt x="230949" y="0"/>
                  </a:lnTo>
                  <a:lnTo>
                    <a:pt x="232178" y="0"/>
                  </a:lnTo>
                  <a:lnTo>
                    <a:pt x="233406" y="0"/>
                  </a:lnTo>
                  <a:lnTo>
                    <a:pt x="234635" y="0"/>
                  </a:lnTo>
                  <a:lnTo>
                    <a:pt x="235863" y="0"/>
                  </a:lnTo>
                  <a:lnTo>
                    <a:pt x="237092" y="0"/>
                  </a:lnTo>
                  <a:lnTo>
                    <a:pt x="238320" y="0"/>
                  </a:lnTo>
                  <a:lnTo>
                    <a:pt x="239549" y="0"/>
                  </a:lnTo>
                  <a:lnTo>
                    <a:pt x="240777" y="0"/>
                  </a:lnTo>
                  <a:lnTo>
                    <a:pt x="242006" y="0"/>
                  </a:lnTo>
                  <a:lnTo>
                    <a:pt x="243234" y="0"/>
                  </a:lnTo>
                  <a:lnTo>
                    <a:pt x="244462" y="0"/>
                  </a:lnTo>
                  <a:lnTo>
                    <a:pt x="245691" y="0"/>
                  </a:lnTo>
                  <a:lnTo>
                    <a:pt x="246919" y="0"/>
                  </a:lnTo>
                  <a:lnTo>
                    <a:pt x="248148" y="0"/>
                  </a:lnTo>
                  <a:lnTo>
                    <a:pt x="249376" y="0"/>
                  </a:lnTo>
                  <a:lnTo>
                    <a:pt x="250605" y="0"/>
                  </a:lnTo>
                  <a:lnTo>
                    <a:pt x="251833" y="0"/>
                  </a:lnTo>
                  <a:lnTo>
                    <a:pt x="253062" y="0"/>
                  </a:lnTo>
                  <a:lnTo>
                    <a:pt x="254290" y="0"/>
                  </a:lnTo>
                  <a:lnTo>
                    <a:pt x="255519" y="0"/>
                  </a:lnTo>
                  <a:lnTo>
                    <a:pt x="256747" y="0"/>
                  </a:lnTo>
                  <a:lnTo>
                    <a:pt x="257975" y="0"/>
                  </a:lnTo>
                  <a:lnTo>
                    <a:pt x="259204" y="0"/>
                  </a:lnTo>
                  <a:lnTo>
                    <a:pt x="260432" y="0"/>
                  </a:lnTo>
                  <a:lnTo>
                    <a:pt x="261661" y="0"/>
                  </a:lnTo>
                  <a:lnTo>
                    <a:pt x="262889" y="0"/>
                  </a:lnTo>
                  <a:lnTo>
                    <a:pt x="264118" y="0"/>
                  </a:lnTo>
                  <a:lnTo>
                    <a:pt x="265346" y="0"/>
                  </a:lnTo>
                  <a:lnTo>
                    <a:pt x="266575" y="0"/>
                  </a:lnTo>
                  <a:lnTo>
                    <a:pt x="267803" y="0"/>
                  </a:lnTo>
                  <a:lnTo>
                    <a:pt x="269032" y="0"/>
                  </a:lnTo>
                  <a:lnTo>
                    <a:pt x="270260" y="0"/>
                  </a:lnTo>
                  <a:lnTo>
                    <a:pt x="271489" y="0"/>
                  </a:lnTo>
                  <a:lnTo>
                    <a:pt x="272717" y="0"/>
                  </a:lnTo>
                  <a:lnTo>
                    <a:pt x="273945" y="0"/>
                  </a:lnTo>
                  <a:lnTo>
                    <a:pt x="275174" y="0"/>
                  </a:lnTo>
                  <a:lnTo>
                    <a:pt x="276402" y="0"/>
                  </a:lnTo>
                  <a:lnTo>
                    <a:pt x="277631" y="0"/>
                  </a:lnTo>
                  <a:lnTo>
                    <a:pt x="278859" y="0"/>
                  </a:lnTo>
                  <a:lnTo>
                    <a:pt x="280088" y="0"/>
                  </a:lnTo>
                  <a:lnTo>
                    <a:pt x="281316" y="0"/>
                  </a:lnTo>
                  <a:lnTo>
                    <a:pt x="282545" y="0"/>
                  </a:lnTo>
                  <a:lnTo>
                    <a:pt x="283773" y="0"/>
                  </a:lnTo>
                  <a:lnTo>
                    <a:pt x="285002" y="0"/>
                  </a:lnTo>
                  <a:lnTo>
                    <a:pt x="286230" y="0"/>
                  </a:lnTo>
                  <a:lnTo>
                    <a:pt x="287458" y="0"/>
                  </a:lnTo>
                  <a:lnTo>
                    <a:pt x="288687" y="0"/>
                  </a:lnTo>
                  <a:lnTo>
                    <a:pt x="289915" y="0"/>
                  </a:lnTo>
                  <a:lnTo>
                    <a:pt x="291144" y="0"/>
                  </a:lnTo>
                  <a:lnTo>
                    <a:pt x="292372" y="0"/>
                  </a:lnTo>
                  <a:lnTo>
                    <a:pt x="293601" y="0"/>
                  </a:lnTo>
                  <a:lnTo>
                    <a:pt x="294829" y="0"/>
                  </a:lnTo>
                  <a:lnTo>
                    <a:pt x="296058" y="0"/>
                  </a:lnTo>
                  <a:lnTo>
                    <a:pt x="297286" y="0"/>
                  </a:lnTo>
                  <a:lnTo>
                    <a:pt x="298515" y="0"/>
                  </a:lnTo>
                  <a:lnTo>
                    <a:pt x="299743" y="0"/>
                  </a:lnTo>
                  <a:lnTo>
                    <a:pt x="300971" y="0"/>
                  </a:lnTo>
                  <a:lnTo>
                    <a:pt x="302200" y="0"/>
                  </a:lnTo>
                  <a:lnTo>
                    <a:pt x="303428" y="0"/>
                  </a:lnTo>
                  <a:lnTo>
                    <a:pt x="304657" y="0"/>
                  </a:lnTo>
                  <a:lnTo>
                    <a:pt x="305885" y="0"/>
                  </a:lnTo>
                  <a:lnTo>
                    <a:pt x="307114" y="0"/>
                  </a:lnTo>
                  <a:lnTo>
                    <a:pt x="308342" y="0"/>
                  </a:lnTo>
                  <a:lnTo>
                    <a:pt x="309571" y="0"/>
                  </a:lnTo>
                  <a:lnTo>
                    <a:pt x="310799" y="0"/>
                  </a:lnTo>
                  <a:lnTo>
                    <a:pt x="312028" y="0"/>
                  </a:lnTo>
                  <a:lnTo>
                    <a:pt x="313256" y="0"/>
                  </a:lnTo>
                  <a:lnTo>
                    <a:pt x="314484" y="0"/>
                  </a:lnTo>
                  <a:lnTo>
                    <a:pt x="315713" y="0"/>
                  </a:lnTo>
                  <a:lnTo>
                    <a:pt x="316941" y="0"/>
                  </a:lnTo>
                  <a:lnTo>
                    <a:pt x="318170" y="0"/>
                  </a:lnTo>
                  <a:lnTo>
                    <a:pt x="319398" y="0"/>
                  </a:lnTo>
                  <a:lnTo>
                    <a:pt x="320627" y="0"/>
                  </a:lnTo>
                  <a:lnTo>
                    <a:pt x="321855" y="0"/>
                  </a:lnTo>
                  <a:lnTo>
                    <a:pt x="323084" y="0"/>
                  </a:lnTo>
                  <a:lnTo>
                    <a:pt x="324312" y="0"/>
                  </a:lnTo>
                  <a:lnTo>
                    <a:pt x="325541" y="0"/>
                  </a:lnTo>
                  <a:lnTo>
                    <a:pt x="326769" y="0"/>
                  </a:lnTo>
                  <a:lnTo>
                    <a:pt x="327998" y="0"/>
                  </a:lnTo>
                  <a:lnTo>
                    <a:pt x="329226" y="0"/>
                  </a:lnTo>
                  <a:lnTo>
                    <a:pt x="330454" y="0"/>
                  </a:lnTo>
                  <a:lnTo>
                    <a:pt x="331683" y="0"/>
                  </a:lnTo>
                  <a:lnTo>
                    <a:pt x="332911" y="0"/>
                  </a:lnTo>
                  <a:lnTo>
                    <a:pt x="334140" y="0"/>
                  </a:lnTo>
                  <a:lnTo>
                    <a:pt x="335368" y="0"/>
                  </a:lnTo>
                  <a:lnTo>
                    <a:pt x="336597" y="0"/>
                  </a:lnTo>
                  <a:lnTo>
                    <a:pt x="337825" y="0"/>
                  </a:lnTo>
                  <a:lnTo>
                    <a:pt x="339054" y="0"/>
                  </a:lnTo>
                  <a:lnTo>
                    <a:pt x="340282" y="0"/>
                  </a:lnTo>
                  <a:lnTo>
                    <a:pt x="341511" y="0"/>
                  </a:lnTo>
                  <a:lnTo>
                    <a:pt x="342739" y="0"/>
                  </a:lnTo>
                  <a:lnTo>
                    <a:pt x="343967" y="0"/>
                  </a:lnTo>
                  <a:lnTo>
                    <a:pt x="345196" y="0"/>
                  </a:lnTo>
                  <a:lnTo>
                    <a:pt x="346424" y="0"/>
                  </a:lnTo>
                  <a:lnTo>
                    <a:pt x="347653" y="0"/>
                  </a:lnTo>
                  <a:lnTo>
                    <a:pt x="348881" y="0"/>
                  </a:lnTo>
                  <a:lnTo>
                    <a:pt x="350110" y="0"/>
                  </a:lnTo>
                  <a:lnTo>
                    <a:pt x="351338" y="0"/>
                  </a:lnTo>
                  <a:lnTo>
                    <a:pt x="352567" y="0"/>
                  </a:lnTo>
                  <a:lnTo>
                    <a:pt x="353795" y="0"/>
                  </a:lnTo>
                  <a:lnTo>
                    <a:pt x="355024" y="0"/>
                  </a:lnTo>
                  <a:lnTo>
                    <a:pt x="356252" y="0"/>
                  </a:lnTo>
                  <a:lnTo>
                    <a:pt x="357480" y="0"/>
                  </a:lnTo>
                  <a:lnTo>
                    <a:pt x="358709" y="0"/>
                  </a:lnTo>
                  <a:lnTo>
                    <a:pt x="359937" y="0"/>
                  </a:lnTo>
                  <a:lnTo>
                    <a:pt x="361166" y="0"/>
                  </a:lnTo>
                  <a:lnTo>
                    <a:pt x="362394" y="0"/>
                  </a:lnTo>
                  <a:lnTo>
                    <a:pt x="363623" y="0"/>
                  </a:lnTo>
                  <a:lnTo>
                    <a:pt x="364851" y="0"/>
                  </a:lnTo>
                  <a:lnTo>
                    <a:pt x="366080" y="0"/>
                  </a:lnTo>
                  <a:lnTo>
                    <a:pt x="367308" y="0"/>
                  </a:lnTo>
                  <a:lnTo>
                    <a:pt x="368537" y="0"/>
                  </a:lnTo>
                  <a:lnTo>
                    <a:pt x="369765" y="0"/>
                  </a:lnTo>
                  <a:lnTo>
                    <a:pt x="370994" y="0"/>
                  </a:lnTo>
                  <a:lnTo>
                    <a:pt x="372222" y="0"/>
                  </a:lnTo>
                  <a:lnTo>
                    <a:pt x="373450" y="0"/>
                  </a:lnTo>
                  <a:lnTo>
                    <a:pt x="374679" y="0"/>
                  </a:lnTo>
                  <a:lnTo>
                    <a:pt x="375907" y="0"/>
                  </a:lnTo>
                  <a:lnTo>
                    <a:pt x="377136" y="0"/>
                  </a:lnTo>
                  <a:lnTo>
                    <a:pt x="378364" y="0"/>
                  </a:lnTo>
                  <a:lnTo>
                    <a:pt x="379593" y="0"/>
                  </a:lnTo>
                  <a:lnTo>
                    <a:pt x="380821" y="0"/>
                  </a:lnTo>
                  <a:lnTo>
                    <a:pt x="382050" y="0"/>
                  </a:lnTo>
                  <a:lnTo>
                    <a:pt x="383278" y="0"/>
                  </a:lnTo>
                  <a:lnTo>
                    <a:pt x="384507" y="0"/>
                  </a:lnTo>
                  <a:lnTo>
                    <a:pt x="385735" y="0"/>
                  </a:lnTo>
                  <a:lnTo>
                    <a:pt x="386963" y="0"/>
                  </a:lnTo>
                  <a:lnTo>
                    <a:pt x="388192" y="0"/>
                  </a:lnTo>
                  <a:lnTo>
                    <a:pt x="389420" y="0"/>
                  </a:lnTo>
                  <a:lnTo>
                    <a:pt x="390649" y="0"/>
                  </a:lnTo>
                  <a:lnTo>
                    <a:pt x="391877" y="0"/>
                  </a:lnTo>
                  <a:lnTo>
                    <a:pt x="393106" y="0"/>
                  </a:lnTo>
                  <a:lnTo>
                    <a:pt x="394334" y="0"/>
                  </a:lnTo>
                  <a:lnTo>
                    <a:pt x="395563" y="0"/>
                  </a:lnTo>
                  <a:lnTo>
                    <a:pt x="396791" y="0"/>
                  </a:lnTo>
                  <a:lnTo>
                    <a:pt x="398020" y="0"/>
                  </a:lnTo>
                  <a:lnTo>
                    <a:pt x="399248" y="0"/>
                  </a:lnTo>
                  <a:lnTo>
                    <a:pt x="400476" y="0"/>
                  </a:lnTo>
                  <a:lnTo>
                    <a:pt x="401705" y="0"/>
                  </a:lnTo>
                  <a:lnTo>
                    <a:pt x="402933" y="0"/>
                  </a:lnTo>
                  <a:lnTo>
                    <a:pt x="404162" y="0"/>
                  </a:lnTo>
                  <a:lnTo>
                    <a:pt x="405390" y="0"/>
                  </a:lnTo>
                  <a:lnTo>
                    <a:pt x="406619" y="0"/>
                  </a:lnTo>
                  <a:lnTo>
                    <a:pt x="407847" y="0"/>
                  </a:lnTo>
                  <a:lnTo>
                    <a:pt x="409076" y="0"/>
                  </a:lnTo>
                  <a:lnTo>
                    <a:pt x="410304" y="0"/>
                  </a:lnTo>
                  <a:lnTo>
                    <a:pt x="411533" y="0"/>
                  </a:lnTo>
                  <a:lnTo>
                    <a:pt x="412761" y="0"/>
                  </a:lnTo>
                  <a:lnTo>
                    <a:pt x="413990" y="0"/>
                  </a:lnTo>
                  <a:lnTo>
                    <a:pt x="415218" y="0"/>
                  </a:lnTo>
                  <a:lnTo>
                    <a:pt x="416446" y="0"/>
                  </a:lnTo>
                  <a:lnTo>
                    <a:pt x="417675" y="0"/>
                  </a:lnTo>
                  <a:lnTo>
                    <a:pt x="418903" y="0"/>
                  </a:lnTo>
                  <a:lnTo>
                    <a:pt x="420132" y="0"/>
                  </a:lnTo>
                  <a:lnTo>
                    <a:pt x="421360" y="0"/>
                  </a:lnTo>
                  <a:lnTo>
                    <a:pt x="422589" y="0"/>
                  </a:lnTo>
                  <a:lnTo>
                    <a:pt x="423817" y="0"/>
                  </a:lnTo>
                  <a:lnTo>
                    <a:pt x="425046" y="0"/>
                  </a:lnTo>
                  <a:lnTo>
                    <a:pt x="426274" y="0"/>
                  </a:lnTo>
                  <a:lnTo>
                    <a:pt x="427503" y="0"/>
                  </a:lnTo>
                  <a:lnTo>
                    <a:pt x="428731" y="0"/>
                  </a:lnTo>
                  <a:lnTo>
                    <a:pt x="429959" y="0"/>
                  </a:lnTo>
                  <a:lnTo>
                    <a:pt x="431188" y="0"/>
                  </a:lnTo>
                  <a:lnTo>
                    <a:pt x="432416" y="0"/>
                  </a:lnTo>
                  <a:lnTo>
                    <a:pt x="433645" y="0"/>
                  </a:lnTo>
                  <a:lnTo>
                    <a:pt x="434873" y="0"/>
                  </a:lnTo>
                  <a:lnTo>
                    <a:pt x="436102" y="0"/>
                  </a:lnTo>
                  <a:lnTo>
                    <a:pt x="437330" y="0"/>
                  </a:lnTo>
                  <a:lnTo>
                    <a:pt x="438559" y="0"/>
                  </a:lnTo>
                  <a:lnTo>
                    <a:pt x="439787" y="0"/>
                  </a:lnTo>
                  <a:lnTo>
                    <a:pt x="441016" y="0"/>
                  </a:lnTo>
                  <a:lnTo>
                    <a:pt x="442244" y="0"/>
                  </a:lnTo>
                  <a:lnTo>
                    <a:pt x="443472" y="0"/>
                  </a:lnTo>
                  <a:lnTo>
                    <a:pt x="444701" y="0"/>
                  </a:lnTo>
                  <a:lnTo>
                    <a:pt x="445929" y="0"/>
                  </a:lnTo>
                  <a:lnTo>
                    <a:pt x="447158" y="0"/>
                  </a:lnTo>
                  <a:lnTo>
                    <a:pt x="448386" y="0"/>
                  </a:lnTo>
                  <a:lnTo>
                    <a:pt x="449615" y="0"/>
                  </a:lnTo>
                  <a:lnTo>
                    <a:pt x="450843" y="0"/>
                  </a:lnTo>
                  <a:lnTo>
                    <a:pt x="452072" y="0"/>
                  </a:lnTo>
                  <a:lnTo>
                    <a:pt x="453300" y="0"/>
                  </a:lnTo>
                  <a:lnTo>
                    <a:pt x="454529" y="0"/>
                  </a:lnTo>
                  <a:lnTo>
                    <a:pt x="455757" y="0"/>
                  </a:lnTo>
                  <a:lnTo>
                    <a:pt x="456986" y="0"/>
                  </a:lnTo>
                  <a:lnTo>
                    <a:pt x="458214" y="0"/>
                  </a:lnTo>
                  <a:lnTo>
                    <a:pt x="459442" y="0"/>
                  </a:lnTo>
                  <a:lnTo>
                    <a:pt x="460671" y="0"/>
                  </a:lnTo>
                  <a:lnTo>
                    <a:pt x="461899" y="0"/>
                  </a:lnTo>
                  <a:lnTo>
                    <a:pt x="463128" y="0"/>
                  </a:lnTo>
                  <a:lnTo>
                    <a:pt x="464356" y="0"/>
                  </a:lnTo>
                  <a:lnTo>
                    <a:pt x="465585" y="0"/>
                  </a:lnTo>
                  <a:lnTo>
                    <a:pt x="466813" y="0"/>
                  </a:lnTo>
                  <a:lnTo>
                    <a:pt x="468042" y="0"/>
                  </a:lnTo>
                  <a:lnTo>
                    <a:pt x="469270" y="0"/>
                  </a:lnTo>
                  <a:lnTo>
                    <a:pt x="470499" y="0"/>
                  </a:lnTo>
                  <a:lnTo>
                    <a:pt x="471727" y="0"/>
                  </a:lnTo>
                  <a:lnTo>
                    <a:pt x="472955" y="0"/>
                  </a:lnTo>
                  <a:lnTo>
                    <a:pt x="474184" y="0"/>
                  </a:lnTo>
                  <a:lnTo>
                    <a:pt x="475412" y="0"/>
                  </a:lnTo>
                  <a:lnTo>
                    <a:pt x="476641" y="0"/>
                  </a:lnTo>
                  <a:lnTo>
                    <a:pt x="477869" y="0"/>
                  </a:lnTo>
                  <a:lnTo>
                    <a:pt x="479098" y="0"/>
                  </a:lnTo>
                  <a:lnTo>
                    <a:pt x="480326" y="0"/>
                  </a:lnTo>
                  <a:lnTo>
                    <a:pt x="481555" y="0"/>
                  </a:lnTo>
                  <a:lnTo>
                    <a:pt x="482783" y="0"/>
                  </a:lnTo>
                  <a:lnTo>
                    <a:pt x="484012" y="0"/>
                  </a:lnTo>
                  <a:lnTo>
                    <a:pt x="485240" y="0"/>
                  </a:lnTo>
                  <a:lnTo>
                    <a:pt x="486468" y="0"/>
                  </a:lnTo>
                  <a:lnTo>
                    <a:pt x="487697" y="0"/>
                  </a:lnTo>
                  <a:lnTo>
                    <a:pt x="488925" y="0"/>
                  </a:lnTo>
                  <a:lnTo>
                    <a:pt x="490154" y="0"/>
                  </a:lnTo>
                  <a:lnTo>
                    <a:pt x="491382" y="0"/>
                  </a:lnTo>
                  <a:lnTo>
                    <a:pt x="492611" y="0"/>
                  </a:lnTo>
                  <a:lnTo>
                    <a:pt x="493839" y="0"/>
                  </a:lnTo>
                  <a:lnTo>
                    <a:pt x="495068" y="0"/>
                  </a:lnTo>
                  <a:lnTo>
                    <a:pt x="496296" y="0"/>
                  </a:lnTo>
                  <a:lnTo>
                    <a:pt x="497525" y="0"/>
                  </a:lnTo>
                  <a:lnTo>
                    <a:pt x="498753" y="0"/>
                  </a:lnTo>
                  <a:lnTo>
                    <a:pt x="499982" y="0"/>
                  </a:lnTo>
                  <a:lnTo>
                    <a:pt x="501210" y="0"/>
                  </a:lnTo>
                  <a:lnTo>
                    <a:pt x="502438" y="0"/>
                  </a:lnTo>
                  <a:lnTo>
                    <a:pt x="503667" y="0"/>
                  </a:lnTo>
                  <a:lnTo>
                    <a:pt x="504895" y="0"/>
                  </a:lnTo>
                  <a:lnTo>
                    <a:pt x="506124" y="0"/>
                  </a:lnTo>
                  <a:lnTo>
                    <a:pt x="507352" y="0"/>
                  </a:lnTo>
                  <a:lnTo>
                    <a:pt x="508581" y="0"/>
                  </a:lnTo>
                  <a:lnTo>
                    <a:pt x="509809" y="0"/>
                  </a:lnTo>
                  <a:lnTo>
                    <a:pt x="511038" y="0"/>
                  </a:lnTo>
                  <a:lnTo>
                    <a:pt x="512266" y="0"/>
                  </a:lnTo>
                  <a:lnTo>
                    <a:pt x="513495" y="0"/>
                  </a:lnTo>
                  <a:lnTo>
                    <a:pt x="514723" y="0"/>
                  </a:lnTo>
                  <a:lnTo>
                    <a:pt x="515951" y="0"/>
                  </a:lnTo>
                  <a:lnTo>
                    <a:pt x="517180" y="0"/>
                  </a:lnTo>
                  <a:lnTo>
                    <a:pt x="518408" y="0"/>
                  </a:lnTo>
                  <a:lnTo>
                    <a:pt x="519637" y="0"/>
                  </a:lnTo>
                  <a:lnTo>
                    <a:pt x="520865" y="0"/>
                  </a:lnTo>
                  <a:lnTo>
                    <a:pt x="522094" y="0"/>
                  </a:lnTo>
                  <a:lnTo>
                    <a:pt x="523322" y="0"/>
                  </a:lnTo>
                  <a:lnTo>
                    <a:pt x="524551" y="0"/>
                  </a:lnTo>
                  <a:lnTo>
                    <a:pt x="525779" y="0"/>
                  </a:lnTo>
                  <a:lnTo>
                    <a:pt x="527008" y="0"/>
                  </a:lnTo>
                  <a:lnTo>
                    <a:pt x="528236" y="0"/>
                  </a:lnTo>
                  <a:lnTo>
                    <a:pt x="529464" y="0"/>
                  </a:lnTo>
                  <a:lnTo>
                    <a:pt x="530693" y="0"/>
                  </a:lnTo>
                  <a:lnTo>
                    <a:pt x="531921" y="0"/>
                  </a:lnTo>
                  <a:lnTo>
                    <a:pt x="533150" y="0"/>
                  </a:lnTo>
                  <a:lnTo>
                    <a:pt x="534378" y="0"/>
                  </a:lnTo>
                  <a:lnTo>
                    <a:pt x="535607" y="0"/>
                  </a:lnTo>
                  <a:lnTo>
                    <a:pt x="536835" y="0"/>
                  </a:lnTo>
                  <a:lnTo>
                    <a:pt x="538064" y="0"/>
                  </a:lnTo>
                  <a:lnTo>
                    <a:pt x="539292" y="0"/>
                  </a:lnTo>
                  <a:lnTo>
                    <a:pt x="540521" y="0"/>
                  </a:lnTo>
                  <a:lnTo>
                    <a:pt x="541749" y="0"/>
                  </a:lnTo>
                  <a:lnTo>
                    <a:pt x="542978" y="0"/>
                  </a:lnTo>
                  <a:lnTo>
                    <a:pt x="544206" y="0"/>
                  </a:lnTo>
                  <a:lnTo>
                    <a:pt x="545434" y="0"/>
                  </a:lnTo>
                  <a:lnTo>
                    <a:pt x="546663" y="0"/>
                  </a:lnTo>
                  <a:lnTo>
                    <a:pt x="547891" y="0"/>
                  </a:lnTo>
                  <a:lnTo>
                    <a:pt x="549120" y="0"/>
                  </a:lnTo>
                  <a:lnTo>
                    <a:pt x="550348" y="0"/>
                  </a:lnTo>
                  <a:lnTo>
                    <a:pt x="551577" y="0"/>
                  </a:lnTo>
                  <a:lnTo>
                    <a:pt x="552805" y="0"/>
                  </a:lnTo>
                  <a:lnTo>
                    <a:pt x="554034" y="0"/>
                  </a:lnTo>
                  <a:lnTo>
                    <a:pt x="555262" y="0"/>
                  </a:lnTo>
                  <a:lnTo>
                    <a:pt x="556491" y="0"/>
                  </a:lnTo>
                  <a:lnTo>
                    <a:pt x="557719" y="0"/>
                  </a:lnTo>
                  <a:lnTo>
                    <a:pt x="558947" y="0"/>
                  </a:lnTo>
                  <a:lnTo>
                    <a:pt x="560176" y="0"/>
                  </a:lnTo>
                  <a:lnTo>
                    <a:pt x="561404" y="0"/>
                  </a:lnTo>
                  <a:lnTo>
                    <a:pt x="562633" y="0"/>
                  </a:lnTo>
                  <a:lnTo>
                    <a:pt x="563861" y="0"/>
                  </a:lnTo>
                  <a:lnTo>
                    <a:pt x="565090" y="0"/>
                  </a:lnTo>
                  <a:lnTo>
                    <a:pt x="566318" y="0"/>
                  </a:lnTo>
                  <a:lnTo>
                    <a:pt x="567547" y="0"/>
                  </a:lnTo>
                  <a:lnTo>
                    <a:pt x="568775" y="0"/>
                  </a:lnTo>
                  <a:lnTo>
                    <a:pt x="570004" y="0"/>
                  </a:lnTo>
                  <a:lnTo>
                    <a:pt x="571232" y="0"/>
                  </a:lnTo>
                  <a:lnTo>
                    <a:pt x="572460" y="0"/>
                  </a:lnTo>
                  <a:lnTo>
                    <a:pt x="573689" y="0"/>
                  </a:lnTo>
                  <a:lnTo>
                    <a:pt x="574917" y="0"/>
                  </a:lnTo>
                  <a:lnTo>
                    <a:pt x="576146" y="0"/>
                  </a:lnTo>
                  <a:lnTo>
                    <a:pt x="577374" y="0"/>
                  </a:lnTo>
                  <a:lnTo>
                    <a:pt x="578603" y="0"/>
                  </a:lnTo>
                  <a:lnTo>
                    <a:pt x="579831" y="0"/>
                  </a:lnTo>
                  <a:lnTo>
                    <a:pt x="581060" y="0"/>
                  </a:lnTo>
                  <a:lnTo>
                    <a:pt x="582288" y="0"/>
                  </a:lnTo>
                  <a:lnTo>
                    <a:pt x="583517" y="0"/>
                  </a:lnTo>
                  <a:lnTo>
                    <a:pt x="584745" y="0"/>
                  </a:lnTo>
                  <a:lnTo>
                    <a:pt x="585974" y="0"/>
                  </a:lnTo>
                  <a:lnTo>
                    <a:pt x="587202" y="0"/>
                  </a:lnTo>
                  <a:lnTo>
                    <a:pt x="588430" y="0"/>
                  </a:lnTo>
                  <a:lnTo>
                    <a:pt x="589659" y="0"/>
                  </a:lnTo>
                  <a:lnTo>
                    <a:pt x="590887" y="0"/>
                  </a:lnTo>
                  <a:lnTo>
                    <a:pt x="592116" y="0"/>
                  </a:lnTo>
                  <a:lnTo>
                    <a:pt x="593344" y="0"/>
                  </a:lnTo>
                  <a:lnTo>
                    <a:pt x="594573" y="0"/>
                  </a:lnTo>
                  <a:lnTo>
                    <a:pt x="595801" y="0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05673" y="5041735"/>
              <a:ext cx="78155" cy="70789"/>
            </a:xfrm>
            <a:custGeom>
              <a:avLst/>
              <a:pathLst>
                <a:path w="78155" h="70789">
                  <a:moveTo>
                    <a:pt x="78155" y="70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869192" y="4710052"/>
              <a:ext cx="83326" cy="70943"/>
            </a:xfrm>
            <a:custGeom>
              <a:avLst/>
              <a:pathLst>
                <a:path w="83326" h="70943">
                  <a:moveTo>
                    <a:pt x="83326" y="0"/>
                  </a:moveTo>
                  <a:lnTo>
                    <a:pt x="0" y="70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7291440" y="4500023"/>
              <a:ext cx="78806" cy="71420"/>
            </a:xfrm>
            <a:custGeom>
              <a:avLst/>
              <a:pathLst>
                <a:path w="78806" h="71420">
                  <a:moveTo>
                    <a:pt x="0" y="71420"/>
                  </a:moveTo>
                  <a:lnTo>
                    <a:pt x="788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7291507" y="4864450"/>
              <a:ext cx="78740" cy="71364"/>
            </a:xfrm>
            <a:custGeom>
              <a:avLst/>
              <a:pathLst>
                <a:path w="78740" h="71364">
                  <a:moveTo>
                    <a:pt x="0" y="71364"/>
                  </a:moveTo>
                  <a:lnTo>
                    <a:pt x="787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2735227" y="5133262"/>
              <a:ext cx="701772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150284410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962317" y="4034661"/>
              <a:ext cx="701772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150284810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788032" y="4584641"/>
              <a:ext cx="701772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150324310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962314" y="2992231"/>
              <a:ext cx="701772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150324410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837917" y="4592181"/>
              <a:ext cx="701772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150429410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838109" y="4956484"/>
              <a:ext cx="701772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150436210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2601993" y="1904715"/>
              <a:ext cx="0" cy="4514284"/>
            </a:xfrm>
            <a:custGeom>
              <a:avLst/>
              <a:pathLst>
                <a:path w="0" h="4514284">
                  <a:moveTo>
                    <a:pt x="0" y="45142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2457469" y="6159483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52669" y="5338704"/>
              <a:ext cx="3810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50000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76469" y="4517925"/>
              <a:ext cx="457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100000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76469" y="3697145"/>
              <a:ext cx="457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150000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076469" y="2876366"/>
              <a:ext cx="457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200000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76469" y="2055587"/>
              <a:ext cx="457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250000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2564035" y="62138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564035" y="53930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564035" y="45722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64035" y="375146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64035" y="29306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564035" y="21099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601993" y="6419000"/>
              <a:ext cx="5630878" cy="0"/>
            </a:xfrm>
            <a:custGeom>
              <a:avLst/>
              <a:pathLst>
                <a:path w="5630878" h="0">
                  <a:moveTo>
                    <a:pt x="0" y="0"/>
                  </a:moveTo>
                  <a:lnTo>
                    <a:pt x="563087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91313" y="641900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334475" y="641900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3938913" y="6483454"/>
              <a:ext cx="3048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2015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6182075" y="6483454"/>
              <a:ext cx="3048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2020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256660" y="6656845"/>
              <a:ext cx="321543" cy="10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years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779774" y="4092652"/>
              <a:ext cx="313283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point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2023-11-23T13:08:08Z</dcterms:modified>
  <cp:category/>
</cp:coreProperties>
</file>